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4"/>
  </p:notesMasterIdLst>
  <p:handoutMasterIdLst>
    <p:handoutMasterId r:id="rId25"/>
  </p:handoutMasterIdLst>
  <p:sldIdLst>
    <p:sldId id="3061" r:id="rId2"/>
    <p:sldId id="3062" r:id="rId3"/>
    <p:sldId id="3063" r:id="rId4"/>
    <p:sldId id="3064" r:id="rId5"/>
    <p:sldId id="3065" r:id="rId6"/>
    <p:sldId id="3066" r:id="rId7"/>
    <p:sldId id="3067" r:id="rId8"/>
    <p:sldId id="3068" r:id="rId9"/>
    <p:sldId id="3069" r:id="rId10"/>
    <p:sldId id="3070" r:id="rId11"/>
    <p:sldId id="3071" r:id="rId12"/>
    <p:sldId id="3072" r:id="rId13"/>
    <p:sldId id="3073" r:id="rId14"/>
    <p:sldId id="3074" r:id="rId15"/>
    <p:sldId id="3075" r:id="rId16"/>
    <p:sldId id="3076" r:id="rId17"/>
    <p:sldId id="3077" r:id="rId18"/>
    <p:sldId id="3078" r:id="rId19"/>
    <p:sldId id="3079" r:id="rId20"/>
    <p:sldId id="3080" r:id="rId21"/>
    <p:sldId id="3081" r:id="rId22"/>
    <p:sldId id="3082" r:id="rId23"/>
  </p:sldIdLst>
  <p:sldSz cx="12858750" cy="7232650"/>
  <p:notesSz cx="6858000" cy="9144000"/>
  <p:custDataLst>
    <p:tags r:id="rId2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3CF8F"/>
    <a:srgbClr val="FED9E8"/>
    <a:srgbClr val="FB408C"/>
    <a:srgbClr val="A4BE02"/>
    <a:srgbClr val="0191E6"/>
    <a:srgbClr val="FEA93E"/>
    <a:srgbClr val="FE6205"/>
    <a:srgbClr val="FCFCFC"/>
    <a:srgbClr val="E61D18"/>
    <a:srgbClr val="E61C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93" autoAdjust="0"/>
    <p:restoredTop sz="95317" autoAdjust="0"/>
  </p:normalViewPr>
  <p:slideViewPr>
    <p:cSldViewPr>
      <p:cViewPr varScale="1">
        <p:scale>
          <a:sx n="87" d="100"/>
          <a:sy n="87" d="100"/>
        </p:scale>
        <p:origin x="642" y="120"/>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2018/11/24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2018/11/24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hemeOverride" Target="../theme/themeOverride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13138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2</a:t>
            </a:fld>
            <a:endParaRPr lang="zh-CN" altLang="en-US"/>
          </a:p>
        </p:txBody>
      </p:sp>
    </p:spTree>
    <p:extLst>
      <p:ext uri="{BB962C8B-B14F-4D97-AF65-F5344CB8AC3E}">
        <p14:creationId xmlns:p14="http://schemas.microsoft.com/office/powerpoint/2010/main" val="419626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42823442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356908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xfrm>
            <a:off x="684213" y="1141413"/>
            <a:ext cx="5486400" cy="3086100"/>
          </a:xfrm>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en-US" altLang="zh-CN"/>
          </a:p>
        </p:txBody>
      </p:sp>
      <p:sp>
        <p:nvSpPr>
          <p:cNvPr id="33796"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pitchFamily="34" charset="0"/>
                <a:ea typeface="宋体" panose="02010600030101010101" pitchFamily="2" charset="-122"/>
              </a:defRPr>
            </a:lvl1pPr>
            <a:lvl2pPr marL="742950" indent="-285750">
              <a:spcBef>
                <a:spcPct val="30000"/>
              </a:spcBef>
              <a:defRPr sz="1200">
                <a:solidFill>
                  <a:schemeClr val="tx1"/>
                </a:solidFill>
                <a:latin typeface="Calibri" panose="020F0502020204030204" pitchFamily="34" charset="0"/>
                <a:ea typeface="宋体" panose="02010600030101010101" pitchFamily="2" charset="-122"/>
              </a:defRPr>
            </a:lvl2pPr>
            <a:lvl3pPr marL="1143000" indent="-228600">
              <a:spcBef>
                <a:spcPct val="30000"/>
              </a:spcBef>
              <a:defRPr sz="1200">
                <a:solidFill>
                  <a:schemeClr val="tx1"/>
                </a:solidFill>
                <a:latin typeface="Calibri" panose="020F0502020204030204" pitchFamily="34" charset="0"/>
                <a:ea typeface="宋体" panose="02010600030101010101" pitchFamily="2" charset="-122"/>
              </a:defRPr>
            </a:lvl3pPr>
            <a:lvl4pPr marL="1600200" indent="-228600">
              <a:spcBef>
                <a:spcPct val="30000"/>
              </a:spcBef>
              <a:defRPr sz="1200">
                <a:solidFill>
                  <a:schemeClr val="tx1"/>
                </a:solidFill>
                <a:latin typeface="Calibri" panose="020F0502020204030204" pitchFamily="34" charset="0"/>
                <a:ea typeface="宋体" panose="02010600030101010101" pitchFamily="2" charset="-122"/>
              </a:defRPr>
            </a:lvl4pPr>
            <a:lvl5pPr marL="2057400" indent="-228600">
              <a:spcBef>
                <a:spcPct val="30000"/>
              </a:spcBef>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宋体" panose="02010600030101010101" pitchFamily="2" charset="-122"/>
              </a:defRPr>
            </a:lvl9pPr>
          </a:lstStyle>
          <a:p>
            <a:pPr algn="r" eaLnBrk="1" latinLnBrk="1" hangingPunct="1">
              <a:spcBef>
                <a:spcPct val="0"/>
              </a:spcBef>
            </a:pPr>
            <a:fld id="{D8A88CB0-5585-4DC3-AF7B-F8B607B001A8}" type="slidenum">
              <a:rPr lang="zh-CN" altLang="en-US">
                <a:latin typeface="Arial" panose="020B0604020202020204" pitchFamily="34" charset="0"/>
                <a:ea typeface="微软雅黑" panose="020B0503020204020204" pitchFamily="34" charset="-122"/>
              </a:rPr>
              <a:pPr algn="r" eaLnBrk="1" latinLnBrk="1" hangingPunct="1">
                <a:spcBef>
                  <a:spcPct val="0"/>
                </a:spcBef>
              </a:pPr>
              <a:t>5</a:t>
            </a:fld>
            <a:endParaRPr lang="zh-CN" altLang="en-US" dirty="0">
              <a:latin typeface="Arial" panose="020B0604020202020204" pitchFamily="34" charset="0"/>
              <a:ea typeface="微软雅黑" panose="020B0503020204020204" pitchFamily="34" charset="-122"/>
            </a:endParaRPr>
          </a:p>
        </p:txBody>
      </p:sp>
    </p:spTree>
    <p:extLst>
      <p:ext uri="{BB962C8B-B14F-4D97-AF65-F5344CB8AC3E}">
        <p14:creationId xmlns:p14="http://schemas.microsoft.com/office/powerpoint/2010/main" val="1426907041"/>
      </p:ext>
    </p:extLst>
  </p:cSld>
  <p:clrMapOvr>
    <a:overrideClrMapping bg1="lt1" tx1="dk1" bg2="lt2" tx2="dk2" accent1="accent1" accent2="accent2" accent3="accent3" accent4="accent4" accent5="accent5" accent6="accent6" hlink="hlink" folHlink="folHlink"/>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181581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798751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475507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656186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extLst>
      <p:ext uri="{BB962C8B-B14F-4D97-AF65-F5344CB8AC3E}">
        <p14:creationId xmlns:p14="http://schemas.microsoft.com/office/powerpoint/2010/main" val="1603059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2525173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1638146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717818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t>14</a:t>
            </a:fld>
            <a:endParaRPr lang="zh-CN" altLang="en-US"/>
          </a:p>
        </p:txBody>
      </p:sp>
    </p:spTree>
    <p:extLst>
      <p:ext uri="{BB962C8B-B14F-4D97-AF65-F5344CB8AC3E}">
        <p14:creationId xmlns:p14="http://schemas.microsoft.com/office/powerpoint/2010/main" val="2671244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15</a:t>
            </a:fld>
            <a:endParaRPr lang="en-GB"/>
          </a:p>
        </p:txBody>
      </p:sp>
    </p:spTree>
    <p:extLst>
      <p:ext uri="{BB962C8B-B14F-4D97-AF65-F5344CB8AC3E}">
        <p14:creationId xmlns:p14="http://schemas.microsoft.com/office/powerpoint/2010/main" val="2676967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520050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17</a:t>
            </a:fld>
            <a:endParaRPr lang="en-GB"/>
          </a:p>
        </p:txBody>
      </p:sp>
    </p:spTree>
    <p:extLst>
      <p:ext uri="{BB962C8B-B14F-4D97-AF65-F5344CB8AC3E}">
        <p14:creationId xmlns:p14="http://schemas.microsoft.com/office/powerpoint/2010/main" val="899341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992675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19</a:t>
            </a:fld>
            <a:endParaRPr lang="zh-CN" altLang="en-US"/>
          </a:p>
        </p:txBody>
      </p:sp>
    </p:spTree>
    <p:extLst>
      <p:ext uri="{BB962C8B-B14F-4D97-AF65-F5344CB8AC3E}">
        <p14:creationId xmlns:p14="http://schemas.microsoft.com/office/powerpoint/2010/main" val="8243228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955642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39502762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1639352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BF82D2-7A68-459D-A996-9BDDA2518FA4}" type="datetimeFigureOut">
              <a:rPr lang="zh-CN" altLang="en-US" smtClean="0"/>
              <a:t>2018/11/24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23485477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6749795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2018/11/24</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 id="2147483725" r:id="rId2"/>
  </p:sldLayoutIdLst>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53" y="-1"/>
            <a:ext cx="12858044" cy="7232651"/>
          </a:xfrm>
          <a:prstGeom prst="rect">
            <a:avLst/>
          </a:prstGeom>
          <a:blipFill dpi="0" rotWithShape="1">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t="3207"/>
            </a:stretch>
          </a:blipFill>
          <a:ln>
            <a:noFill/>
          </a:ln>
          <a:extLst/>
        </p:spPr>
        <p:txBody>
          <a:bodyPr vert="horz" wrap="square" lIns="128580" tIns="64290" rIns="128580" bIns="64290" numCol="1" anchor="t" anchorCtr="0" compatLnSpc="1">
            <a:prstTxWarp prst="textNoShape">
              <a:avLst/>
            </a:prstTxWarp>
          </a:bodyPr>
          <a:lstStyle/>
          <a:p>
            <a:endParaRPr lang="zh-CN" altLang="en-US"/>
          </a:p>
        </p:txBody>
      </p:sp>
      <p:sp>
        <p:nvSpPr>
          <p:cNvPr id="4" name="矩形 259"/>
          <p:cNvSpPr>
            <a:spLocks noChangeArrowheads="1"/>
          </p:cNvSpPr>
          <p:nvPr/>
        </p:nvSpPr>
        <p:spPr bwMode="auto">
          <a:xfrm>
            <a:off x="596727" y="596925"/>
            <a:ext cx="948181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4800" cap="all" dirty="0">
                <a:solidFill>
                  <a:schemeClr val="accent3"/>
                </a:solidFill>
                <a:latin typeface="Arial" panose="020B0604020202020204" pitchFamily="34" charset="0"/>
                <a:cs typeface="Arial" panose="020B0604020202020204" pitchFamily="34" charset="0"/>
              </a:rPr>
              <a:t>Practice public class </a:t>
            </a:r>
            <a:r>
              <a:rPr lang="en-US" altLang="zh-CN" sz="6600" cap="all" dirty="0">
                <a:solidFill>
                  <a:schemeClr val="accent3"/>
                </a:solidFill>
                <a:latin typeface="Impact" panose="020B0806030902050204" pitchFamily="34" charset="0"/>
                <a:cs typeface="Arial" panose="020B0604020202020204" pitchFamily="34" charset="0"/>
              </a:rPr>
              <a:t>training courseware PPT</a:t>
            </a:r>
            <a:endParaRPr lang="zh-CN" altLang="en-US" sz="123400" cap="all" dirty="0">
              <a:solidFill>
                <a:schemeClr val="accent3"/>
              </a:solidFill>
              <a:latin typeface="Impact" panose="020B0806030902050204" pitchFamily="34" charset="0"/>
              <a:cs typeface="Arial" panose="020B0604020202020204" pitchFamily="34" charset="0"/>
            </a:endParaRPr>
          </a:p>
        </p:txBody>
      </p:sp>
      <p:sp>
        <p:nvSpPr>
          <p:cNvPr id="7" name="矩形 259"/>
          <p:cNvSpPr>
            <a:spLocks noChangeArrowheads="1"/>
          </p:cNvSpPr>
          <p:nvPr/>
        </p:nvSpPr>
        <p:spPr bwMode="auto">
          <a:xfrm>
            <a:off x="596727" y="2242182"/>
            <a:ext cx="708069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3600" b="1" cap="all" dirty="0">
                <a:solidFill>
                  <a:schemeClr val="accent4"/>
                </a:solidFill>
                <a:latin typeface="Arial" panose="020B0604020202020204" pitchFamily="34" charset="0"/>
                <a:cs typeface="Arial" panose="020B0604020202020204" pitchFamily="34" charset="0"/>
              </a:rPr>
              <a:t>小学二年级下语文课件</a:t>
            </a:r>
            <a:r>
              <a:rPr lang="en-US" altLang="zh-CN" sz="3600" b="1" cap="all" dirty="0" err="1">
                <a:solidFill>
                  <a:schemeClr val="accent4"/>
                </a:solidFill>
                <a:latin typeface="Arial" panose="020B0604020202020204" pitchFamily="34" charset="0"/>
                <a:cs typeface="Arial" panose="020B0604020202020204" pitchFamily="34" charset="0"/>
              </a:rPr>
              <a:t>ppt</a:t>
            </a:r>
            <a:r>
              <a:rPr lang="zh-CN" altLang="en-US" sz="3600" b="1" cap="all" dirty="0">
                <a:solidFill>
                  <a:schemeClr val="accent4"/>
                </a:solidFill>
                <a:latin typeface="Arial" panose="020B0604020202020204" pitchFamily="34" charset="0"/>
                <a:cs typeface="Arial" panose="020B0604020202020204" pitchFamily="34" charset="0"/>
              </a:rPr>
              <a:t>模板</a:t>
            </a:r>
            <a:endParaRPr lang="zh-CN" altLang="en-US" sz="3600" cap="all" dirty="0">
              <a:solidFill>
                <a:schemeClr val="accent4"/>
              </a:solidFill>
              <a:latin typeface="Arial" panose="020B0604020202020204" pitchFamily="34" charset="0"/>
              <a:cs typeface="Arial" panose="020B0604020202020204" pitchFamily="34" charset="0"/>
            </a:endParaRPr>
          </a:p>
        </p:txBody>
      </p:sp>
      <p:sp>
        <p:nvSpPr>
          <p:cNvPr id="9" name="矩形 259"/>
          <p:cNvSpPr>
            <a:spLocks noChangeArrowheads="1"/>
          </p:cNvSpPr>
          <p:nvPr/>
        </p:nvSpPr>
        <p:spPr bwMode="auto">
          <a:xfrm>
            <a:off x="596727" y="3399584"/>
            <a:ext cx="4536504" cy="282571"/>
          </a:xfrm>
          <a:prstGeom prst="rect">
            <a:avLst/>
          </a:prstGeom>
          <a:noFill/>
          <a:ln w="9525">
            <a:solidFill>
              <a:schemeClr val="accent3"/>
            </a:solidFill>
            <a:miter lim="800000"/>
            <a:headEnd/>
            <a:tailEnd/>
          </a:ln>
          <a:extLst/>
        </p:spPr>
        <p:txBody>
          <a:bodyPr wrap="square" lIns="0" tIns="35998" rIns="35998"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600" dirty="0">
                <a:solidFill>
                  <a:schemeClr val="accent3"/>
                </a:solidFill>
                <a:cs typeface="Arial" panose="020B0604020202020204" pitchFamily="34" charset="0"/>
              </a:rPr>
              <a:t>汇报</a:t>
            </a:r>
            <a:r>
              <a:rPr lang="en-US" altLang="zh-CN" sz="1600" dirty="0">
                <a:solidFill>
                  <a:schemeClr val="accent3"/>
                </a:solidFill>
                <a:cs typeface="Arial" panose="020B0604020202020204" pitchFamily="34" charset="0"/>
              </a:rPr>
              <a:t>:</a:t>
            </a:r>
            <a:r>
              <a:rPr lang="zh-CN" altLang="en-US" sz="1600" dirty="0">
                <a:solidFill>
                  <a:schemeClr val="accent3"/>
                </a:solidFill>
                <a:cs typeface="Arial" panose="020B0604020202020204" pitchFamily="34" charset="0"/>
              </a:rPr>
              <a:t>  </a:t>
            </a:r>
            <a:r>
              <a:rPr lang="en-US" altLang="zh-CN" sz="1600" dirty="0">
                <a:solidFill>
                  <a:schemeClr val="accent3"/>
                </a:solidFill>
                <a:cs typeface="Arial" panose="020B0604020202020204" pitchFamily="34" charset="0"/>
              </a:rPr>
              <a:t>Report </a:t>
            </a:r>
            <a:r>
              <a:rPr lang="en-US" altLang="zh-CN" sz="1600" dirty="0" err="1">
                <a:solidFill>
                  <a:schemeClr val="accent3"/>
                </a:solidFill>
                <a:cs typeface="Arial" panose="020B0604020202020204" pitchFamily="34" charset="0"/>
              </a:rPr>
              <a:t>Person:XXX</a:t>
            </a:r>
            <a:endParaRPr lang="zh-CN" altLang="en-US" sz="1600" dirty="0">
              <a:solidFill>
                <a:schemeClr val="accent3"/>
              </a:solidFill>
              <a:cs typeface="Arial" panose="020B0604020202020204" pitchFamily="34" charset="0"/>
            </a:endParaRPr>
          </a:p>
        </p:txBody>
      </p:sp>
      <p:pic>
        <p:nvPicPr>
          <p:cNvPr id="3" name="Daydrea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24575" y="-989140"/>
            <a:ext cx="609600" cy="609600"/>
          </a:xfrm>
          <a:prstGeom prst="rect">
            <a:avLst/>
          </a:prstGeom>
        </p:spPr>
      </p:pic>
    </p:spTree>
    <p:extLst>
      <p:ext uri="{BB962C8B-B14F-4D97-AF65-F5344CB8AC3E}">
        <p14:creationId xmlns:p14="http://schemas.microsoft.com/office/powerpoint/2010/main" val="26473774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
                                        </p:tgtEl>
                                        <p:attrNameLst>
                                          <p:attrName>ppt_y</p:attrName>
                                        </p:attrNameLst>
                                      </p:cBhvr>
                                      <p:tavLst>
                                        <p:tav tm="0">
                                          <p:val>
                                            <p:strVal val="#ppt_y"/>
                                          </p:val>
                                        </p:tav>
                                        <p:tav tm="100000">
                                          <p:val>
                                            <p:strVal val="#ppt_y"/>
                                          </p:val>
                                        </p:tav>
                                      </p:tavLst>
                                    </p:anim>
                                    <p:anim calcmode="lin" valueType="num">
                                      <p:cBhvr>
                                        <p:cTn id="1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
                                        </p:tgtEl>
                                      </p:cBhvr>
                                    </p:animEffect>
                                  </p:childTnLst>
                                </p:cTn>
                              </p:par>
                            </p:childTnLst>
                          </p:cTn>
                        </p:par>
                        <p:par>
                          <p:cTn id="20" fill="hold">
                            <p:stCondLst>
                              <p:cond delay="295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4"/>
                                        </p:tgtEl>
                                      </p:cBhvr>
                                    </p:animEffect>
                                    <p:animScale>
                                      <p:cBhvr>
                                        <p:cTn id="23" dur="250" autoRev="1" fill="hold"/>
                                        <p:tgtEl>
                                          <p:spTgt spid="4"/>
                                        </p:tgtEl>
                                      </p:cBhvr>
                                      <p:by x="105000" y="105000"/>
                                    </p:animScale>
                                  </p:childTnLst>
                                </p:cTn>
                              </p:par>
                            </p:childTnLst>
                          </p:cTn>
                        </p:par>
                        <p:par>
                          <p:cTn id="24" fill="hold">
                            <p:stCondLst>
                              <p:cond delay="34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7"/>
                                        </p:tgtEl>
                                      </p:cBhvr>
                                    </p:animEffect>
                                  </p:childTnLst>
                                </p:cTn>
                              </p:par>
                            </p:childTnLst>
                          </p:cTn>
                        </p:par>
                        <p:par>
                          <p:cTn id="32" fill="hold">
                            <p:stCondLst>
                              <p:cond delay="4650"/>
                            </p:stCondLst>
                            <p:childTnLst>
                              <p:par>
                                <p:cTn id="33" presetID="26" presetClass="emph" presetSubtype="0" fill="hold" grpId="1" nodeType="afterEffect">
                                  <p:stCondLst>
                                    <p:cond delay="0"/>
                                  </p:stCondLst>
                                  <p:iterate type="lt">
                                    <p:tmPct val="0"/>
                                  </p:iterate>
                                  <p:childTnLst>
                                    <p:animEffect transition="out" filter="fade">
                                      <p:cBhvr>
                                        <p:cTn id="34" dur="500" tmFilter="0, 0; .2, .5; .8, .5; 1, 0"/>
                                        <p:tgtEl>
                                          <p:spTgt spid="7"/>
                                        </p:tgtEl>
                                      </p:cBhvr>
                                    </p:animEffect>
                                    <p:animScale>
                                      <p:cBhvr>
                                        <p:cTn id="35" dur="250" autoRev="1" fill="hold"/>
                                        <p:tgtEl>
                                          <p:spTgt spid="7"/>
                                        </p:tgtEl>
                                      </p:cBhvr>
                                      <p:by x="105000" y="105000"/>
                                    </p:animScale>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3"/>
                </p:tgtEl>
              </p:cMediaNode>
            </p:audio>
          </p:childTnLst>
        </p:cTn>
      </p:par>
    </p:tnLst>
    <p:bldLst>
      <p:bldP spid="5" grpId="0" animBg="1"/>
      <p:bldP spid="4" grpId="0"/>
      <p:bldP spid="4" grpId="1"/>
      <p:bldP spid="7" grpId="0"/>
      <p:bldP spid="7" grpId="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SubTitle_4"/>
          <p:cNvSpPr>
            <a:spLocks noChangeArrowheads="1"/>
          </p:cNvSpPr>
          <p:nvPr>
            <p:custDataLst>
              <p:tags r:id="rId2"/>
            </p:custDataLst>
          </p:nvPr>
        </p:nvSpPr>
        <p:spPr bwMode="gray">
          <a:xfrm>
            <a:off x="6506243" y="4869776"/>
            <a:ext cx="4395771" cy="681409"/>
          </a:xfrm>
          <a:prstGeom prst="roundRect">
            <a:avLst>
              <a:gd name="adj" fmla="val 50000"/>
            </a:avLst>
          </a:prstGeom>
          <a:solidFill>
            <a:schemeClr val="accent5"/>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Other_1"/>
          <p:cNvSpPr>
            <a:spLocks noChangeShapeType="1"/>
          </p:cNvSpPr>
          <p:nvPr>
            <p:custDataLst>
              <p:tags r:id="rId3"/>
            </p:custDataLst>
          </p:nvPr>
        </p:nvSpPr>
        <p:spPr bwMode="auto">
          <a:xfrm flipV="1">
            <a:off x="3847576" y="2147487"/>
            <a:ext cx="2467807" cy="1299198"/>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MH_Other_2"/>
          <p:cNvSpPr>
            <a:spLocks noChangeShapeType="1"/>
          </p:cNvSpPr>
          <p:nvPr>
            <p:custDataLst>
              <p:tags r:id="rId4"/>
            </p:custDataLst>
          </p:nvPr>
        </p:nvSpPr>
        <p:spPr bwMode="auto">
          <a:xfrm flipV="1">
            <a:off x="3847576" y="3150347"/>
            <a:ext cx="2482876" cy="385072"/>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MH_Other_3"/>
          <p:cNvSpPr>
            <a:spLocks noChangeShapeType="1"/>
          </p:cNvSpPr>
          <p:nvPr>
            <p:custDataLst>
              <p:tags r:id="rId5"/>
            </p:custDataLst>
          </p:nvPr>
        </p:nvSpPr>
        <p:spPr bwMode="auto">
          <a:xfrm>
            <a:off x="3944680" y="3669356"/>
            <a:ext cx="2370702" cy="370004"/>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MH_Other_4"/>
          <p:cNvSpPr>
            <a:spLocks noChangeShapeType="1"/>
          </p:cNvSpPr>
          <p:nvPr>
            <p:custDataLst>
              <p:tags r:id="rId6"/>
            </p:custDataLst>
          </p:nvPr>
        </p:nvSpPr>
        <p:spPr bwMode="auto">
          <a:xfrm>
            <a:off x="4075270" y="3855196"/>
            <a:ext cx="2271923" cy="1325986"/>
          </a:xfrm>
          <a:prstGeom prst="line">
            <a:avLst/>
          </a:prstGeom>
          <a:noFill/>
          <a:ln w="38100" cap="rnd">
            <a:solidFill>
              <a:schemeClr val="accent1">
                <a:lumMod val="40000"/>
                <a:lumOff val="60000"/>
              </a:schemeClr>
            </a:solidFill>
            <a:prstDash val="sysDot"/>
            <a:round/>
            <a:headEnd/>
            <a:tailEnd type="triangle" w="med" len="med"/>
          </a:ln>
          <a:extLst>
            <a:ext uri="{909E8E84-426E-40DD-AFC4-6F175D3DCCD1}">
              <a14:hiddenFill xmlns:a14="http://schemas.microsoft.com/office/drawing/2010/main">
                <a:noFill/>
              </a14:hiddenFill>
            </a:ext>
          </a:extLst>
        </p:spPr>
        <p:txBody>
          <a:bodyPr lIns="0" tIns="0" rIns="0" bIns="0">
            <a:normAutofit fontScale="25000" lnSpcReduction="20000"/>
          </a:bodyPr>
          <a:lstStyle/>
          <a:p>
            <a:pPr>
              <a:defRPr/>
            </a:pPr>
            <a:endParaRPr lang="zh-CN" altLang="en-US"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1"/>
          <p:cNvSpPr>
            <a:spLocks noChangeArrowheads="1"/>
          </p:cNvSpPr>
          <p:nvPr>
            <p:custDataLst>
              <p:tags r:id="rId7"/>
            </p:custDataLst>
          </p:nvPr>
        </p:nvSpPr>
        <p:spPr bwMode="gray">
          <a:xfrm>
            <a:off x="6506243" y="1760740"/>
            <a:ext cx="4395771" cy="683084"/>
          </a:xfrm>
          <a:prstGeom prst="roundRect">
            <a:avLst>
              <a:gd name="adj" fmla="val 50000"/>
            </a:avLst>
          </a:prstGeom>
          <a:solidFill>
            <a:schemeClr val="accent2"/>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MH_SubTitle_2"/>
          <p:cNvSpPr>
            <a:spLocks noChangeArrowheads="1"/>
          </p:cNvSpPr>
          <p:nvPr>
            <p:custDataLst>
              <p:tags r:id="rId8"/>
            </p:custDataLst>
          </p:nvPr>
        </p:nvSpPr>
        <p:spPr bwMode="gray">
          <a:xfrm>
            <a:off x="6506243" y="2797086"/>
            <a:ext cx="4395771" cy="683084"/>
          </a:xfrm>
          <a:prstGeom prst="roundRect">
            <a:avLst>
              <a:gd name="adj" fmla="val 50000"/>
            </a:avLst>
          </a:prstGeom>
          <a:solidFill>
            <a:schemeClr val="accent3"/>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SubTitle_3"/>
          <p:cNvSpPr>
            <a:spLocks noChangeArrowheads="1"/>
          </p:cNvSpPr>
          <p:nvPr>
            <p:custDataLst>
              <p:tags r:id="rId9"/>
            </p:custDataLst>
          </p:nvPr>
        </p:nvSpPr>
        <p:spPr bwMode="gray">
          <a:xfrm>
            <a:off x="6506243" y="3833431"/>
            <a:ext cx="4395771" cy="681410"/>
          </a:xfrm>
          <a:prstGeom prst="roundRect">
            <a:avLst>
              <a:gd name="adj" fmla="val 50000"/>
            </a:avLst>
          </a:prstGeom>
          <a:solidFill>
            <a:schemeClr val="accent4"/>
          </a:solidFill>
          <a:ln>
            <a:noFill/>
          </a:ln>
          <a:extLst/>
        </p:spPr>
        <p:txBody>
          <a:bodyPr lIns="0" tIns="0" rIns="0" bIns="0" anchor="ctr" anchorCtr="1">
            <a:no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lvl="0" algn="ctr">
              <a:buNone/>
            </a:pP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lvl="0" algn="ctr">
              <a:buNone/>
            </a:pPr>
            <a:r>
              <a:rPr lang="en-US" altLang="zh-CN" sz="1050" dirty="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05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MH_Other_5"/>
          <p:cNvSpPr>
            <a:spLocks noChangeArrowheads="1"/>
          </p:cNvSpPr>
          <p:nvPr>
            <p:custDataLst>
              <p:tags r:id="rId10"/>
            </p:custDataLst>
          </p:nvPr>
        </p:nvSpPr>
        <p:spPr bwMode="gray">
          <a:xfrm>
            <a:off x="1758052" y="2308292"/>
            <a:ext cx="2606608" cy="2606608"/>
          </a:xfrm>
          <a:prstGeom prst="ellipse">
            <a:avLst/>
          </a:prstGeom>
          <a:solidFill>
            <a:schemeClr val="accent1">
              <a:lumMod val="40000"/>
              <a:lumOff val="60000"/>
            </a:schemeClr>
          </a:solidFill>
          <a:ln>
            <a:noFill/>
          </a:ln>
          <a:extLst/>
        </p:spPr>
        <p:txBody>
          <a:bodyPr lIns="0" tIns="0" rIns="0" bIns="0" anchor="ctr" anchorCtr="1">
            <a:normAutofit/>
          </a:bodyPr>
          <a:lstStyle>
            <a:lvl1pPr eaLnBrk="0" hangingPunct="0">
              <a:spcBef>
                <a:spcPct val="20000"/>
              </a:spcBef>
              <a:buChar char="•"/>
              <a:defRPr kumimoji="1" sz="2800" b="1">
                <a:solidFill>
                  <a:schemeClr val="tx1"/>
                </a:solidFill>
                <a:latin typeface="微軟正黑體" panose="020B0604030504040204" pitchFamily="34" charset="-120"/>
                <a:ea typeface="微軟正黑體" panose="020B0604030504040204" pitchFamily="34" charset="-120"/>
              </a:defRPr>
            </a:lvl1pPr>
            <a:lvl2pPr marL="742950" indent="-285750" eaLnBrk="0" hangingPunct="0">
              <a:spcBef>
                <a:spcPct val="20000"/>
              </a:spcBef>
              <a:buChar char="–"/>
              <a:defRPr kumimoji="1" sz="2400" b="1">
                <a:solidFill>
                  <a:schemeClr val="tx1"/>
                </a:solidFill>
                <a:latin typeface="微軟正黑體" panose="020B0604030504040204" pitchFamily="34" charset="-120"/>
                <a:ea typeface="微軟正黑體" panose="020B0604030504040204" pitchFamily="34" charset="-120"/>
              </a:defRPr>
            </a:lvl2pPr>
            <a:lvl3pPr marL="1143000" indent="-228600" eaLnBrk="0" hangingPunct="0">
              <a:spcBef>
                <a:spcPct val="20000"/>
              </a:spcBef>
              <a:buChar char="•"/>
              <a:defRPr kumimoji="1" sz="2000" b="1">
                <a:solidFill>
                  <a:schemeClr val="tx1"/>
                </a:solidFill>
                <a:latin typeface="微軟正黑體" panose="020B0604030504040204" pitchFamily="34" charset="-120"/>
                <a:ea typeface="微軟正黑體" panose="020B0604030504040204" pitchFamily="34" charset="-120"/>
              </a:defRPr>
            </a:lvl3pPr>
            <a:lvl4pPr marL="1600200" indent="-228600" eaLnBrk="0" hangingPunct="0">
              <a:spcBef>
                <a:spcPct val="20000"/>
              </a:spcBef>
              <a:buChar char="–"/>
              <a:defRPr kumimoji="1" b="1">
                <a:solidFill>
                  <a:schemeClr val="tx1"/>
                </a:solidFill>
                <a:latin typeface="微軟正黑體" panose="020B0604030504040204" pitchFamily="34" charset="-120"/>
                <a:ea typeface="微軟正黑體" panose="020B0604030504040204" pitchFamily="34" charset="-120"/>
              </a:defRPr>
            </a:lvl4pPr>
            <a:lvl5pPr marL="2057400" indent="-228600" eaLnBrk="0" hangingPunct="0">
              <a:spcBef>
                <a:spcPct val="20000"/>
              </a:spcBef>
              <a:buChar char="»"/>
              <a:defRPr kumimoji="1" sz="2000">
                <a:solidFill>
                  <a:schemeClr val="bg1"/>
                </a:solidFill>
                <a:latin typeface="Arial" panose="020B0604020202020204" pitchFamily="34" charset="0"/>
                <a:ea typeface="新細明體" panose="02020500000000000000" pitchFamily="18" charset="-120"/>
              </a:defRPr>
            </a:lvl5pPr>
            <a:lvl6pPr marL="25146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6pPr>
            <a:lvl7pPr marL="29718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7pPr>
            <a:lvl8pPr marL="34290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8pPr>
            <a:lvl9pPr marL="3886200" indent="-228600" eaLnBrk="0" fontAlgn="base" hangingPunct="0">
              <a:spcBef>
                <a:spcPct val="20000"/>
              </a:spcBef>
              <a:spcAft>
                <a:spcPct val="0"/>
              </a:spcAft>
              <a:buChar char="»"/>
              <a:defRPr kumimoji="1" sz="2000">
                <a:solidFill>
                  <a:schemeClr val="bg1"/>
                </a:solidFill>
                <a:latin typeface="Arial" panose="020B0604020202020204" pitchFamily="34" charset="0"/>
                <a:ea typeface="新細明體" panose="02020500000000000000" pitchFamily="18" charset="-120"/>
              </a:defRPr>
            </a:lvl9pPr>
          </a:lstStyle>
          <a:p>
            <a:pPr algn="ctr" eaLnBrk="1" hangingPunct="1">
              <a:spcBef>
                <a:spcPct val="0"/>
              </a:spcBef>
              <a:buNone/>
              <a:defRPr/>
            </a:pPr>
            <a:endParaRPr lang="zh-TW" altLang="en-US" sz="2531" b="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Title_1"/>
          <p:cNvSpPr/>
          <p:nvPr>
            <p:custDataLst>
              <p:tags r:id="rId11"/>
            </p:custDataLst>
          </p:nvPr>
        </p:nvSpPr>
        <p:spPr>
          <a:xfrm>
            <a:off x="2049116" y="2599356"/>
            <a:ext cx="2026154" cy="20261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algn="ctr">
              <a:defRPr/>
            </a:pPr>
            <a:r>
              <a:rPr lang="zh-CN"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rPr>
              <a:t>目录</a:t>
            </a:r>
            <a:endParaRPr lang="zh-TW" altLang="en-US" sz="54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6445922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accel="40000" fill="hold" grpId="0" nodeType="clickEffect" p14:presetBounceEnd="40000">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14:bounceEnd="40000">
                                          <p:cBhvr additive="base">
                                            <p:cTn id="26"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7"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accel="40000" fill="hold" grpId="0" nodeType="clickEffect" p14:presetBounceEnd="40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0000">
                                          <p:cBhvr additive="base">
                                            <p:cTn id="37" dur="1500" fill="hold"/>
                                            <p:tgtEl>
                                              <p:spTgt spid="10"/>
                                            </p:tgtEl>
                                            <p:attrNameLst>
                                              <p:attrName>ppt_x</p:attrName>
                                            </p:attrNameLst>
                                          </p:cBhvr>
                                          <p:tavLst>
                                            <p:tav tm="0">
                                              <p:val>
                                                <p:strVal val="0-#ppt_w/2"/>
                                              </p:val>
                                            </p:tav>
                                            <p:tav tm="100000">
                                              <p:val>
                                                <p:strVal val="#ppt_x"/>
                                              </p:val>
                                            </p:tav>
                                          </p:tavLst>
                                        </p:anim>
                                        <p:anim calcmode="lin" valueType="num" p14:bounceEnd="40000">
                                          <p:cBhvr additive="base">
                                            <p:cTn id="38"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14:presetBounceEnd="40000">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14:bounceEnd="40000">
                                          <p:cBhvr additive="base">
                                            <p:cTn id="48"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49"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accel="40000" fill="hold" grpId="0" nodeType="clickEffect" p14:presetBounceEnd="40000">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14:bounceEnd="40000">
                                          <p:cBhvr additive="base">
                                            <p:cTn id="59"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60"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accel="4000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500" fill="hold"/>
                                            <p:tgtEl>
                                              <p:spTgt spid="9"/>
                                            </p:tgtEl>
                                            <p:attrNameLst>
                                              <p:attrName>ppt_x</p:attrName>
                                            </p:attrNameLst>
                                          </p:cBhvr>
                                          <p:tavLst>
                                            <p:tav tm="0">
                                              <p:val>
                                                <p:strVal val="0-#ppt_w/2"/>
                                              </p:val>
                                            </p:tav>
                                            <p:tav tm="100000">
                                              <p:val>
                                                <p:strVal val="#ppt_x"/>
                                              </p:val>
                                            </p:tav>
                                          </p:tavLst>
                                        </p:anim>
                                        <p:anim calcmode="lin" valueType="num">
                                          <p:cBhvr additive="base">
                                            <p:cTn id="27" dur="1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accel="4000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500" fill="hold"/>
                                            <p:tgtEl>
                                              <p:spTgt spid="10"/>
                                            </p:tgtEl>
                                            <p:attrNameLst>
                                              <p:attrName>ppt_x</p:attrName>
                                            </p:attrNameLst>
                                          </p:cBhvr>
                                          <p:tavLst>
                                            <p:tav tm="0">
                                              <p:val>
                                                <p:strVal val="0-#ppt_w/2"/>
                                              </p:val>
                                            </p:tav>
                                            <p:tav tm="100000">
                                              <p:val>
                                                <p:strVal val="#ppt_x"/>
                                              </p:val>
                                            </p:tav>
                                          </p:tavLst>
                                        </p:anim>
                                        <p:anim calcmode="lin" valueType="num">
                                          <p:cBhvr additive="base">
                                            <p:cTn id="38" dur="1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wipe(left)">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1500" fill="hold"/>
                                            <p:tgtEl>
                                              <p:spTgt spid="11"/>
                                            </p:tgtEl>
                                            <p:attrNameLst>
                                              <p:attrName>ppt_x</p:attrName>
                                            </p:attrNameLst>
                                          </p:cBhvr>
                                          <p:tavLst>
                                            <p:tav tm="0">
                                              <p:val>
                                                <p:strVal val="0-#ppt_w/2"/>
                                              </p:val>
                                            </p:tav>
                                            <p:tav tm="100000">
                                              <p:val>
                                                <p:strVal val="#ppt_x"/>
                                              </p:val>
                                            </p:tav>
                                          </p:tavLst>
                                        </p:anim>
                                        <p:anim calcmode="lin" valueType="num">
                                          <p:cBhvr additive="base">
                                            <p:cTn id="49" dur="1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left)">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8" accel="40000" fill="hold" grpId="0"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1500" fill="hold"/>
                                            <p:tgtEl>
                                              <p:spTgt spid="3"/>
                                            </p:tgtEl>
                                            <p:attrNameLst>
                                              <p:attrName>ppt_x</p:attrName>
                                            </p:attrNameLst>
                                          </p:cBhvr>
                                          <p:tavLst>
                                            <p:tav tm="0">
                                              <p:val>
                                                <p:strVal val="0-#ppt_w/2"/>
                                              </p:val>
                                            </p:tav>
                                            <p:tav tm="100000">
                                              <p:val>
                                                <p:strVal val="#ppt_x"/>
                                              </p:val>
                                            </p:tav>
                                          </p:tavLst>
                                        </p:anim>
                                        <p:anim calcmode="lin" valueType="num">
                                          <p:cBhvr additive="base">
                                            <p:cTn id="60"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11" grpId="0" animBg="1"/>
          <p:bldP spid="12" grpId="0" animBg="1"/>
          <p:bldP spid="1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595" y="3493237"/>
            <a:ext cx="4381561" cy="9700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07" y="2214740"/>
            <a:ext cx="1020536" cy="10205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330" y="3624330"/>
            <a:ext cx="2536091"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612"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7868"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612"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7868"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017898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by="(-#ppt_w*2)" calcmode="lin" valueType="num">
                                      <p:cBhvr rctx="PPT">
                                        <p:cTn id="20" dur="500" autoRev="1" fill="hold">
                                          <p:stCondLst>
                                            <p:cond delay="0"/>
                                          </p:stCondLst>
                                        </p:cTn>
                                        <p:tgtEl>
                                          <p:spTgt spid="5"/>
                                        </p:tgtEl>
                                        <p:attrNameLst>
                                          <p:attrName>ppt_w</p:attrName>
                                        </p:attrNameLst>
                                      </p:cBhvr>
                                    </p:anim>
                                    <p:anim by="(#ppt_w*0.50)" calcmode="lin" valueType="num">
                                      <p:cBhvr>
                                        <p:cTn id="21" dur="500" decel="50000" autoRev="1" fill="hold">
                                          <p:stCondLst>
                                            <p:cond delay="0"/>
                                          </p:stCondLst>
                                        </p:cTn>
                                        <p:tgtEl>
                                          <p:spTgt spid="5"/>
                                        </p:tgtEl>
                                        <p:attrNameLst>
                                          <p:attrName>ppt_x</p:attrName>
                                        </p:attrNameLst>
                                      </p:cBhvr>
                                    </p:anim>
                                    <p:anim from="(-#ppt_h/2)" to="(#ppt_y)" calcmode="lin" valueType="num">
                                      <p:cBhvr>
                                        <p:cTn id="22" dur="1000" fill="hold">
                                          <p:stCondLst>
                                            <p:cond delay="0"/>
                                          </p:stCondLst>
                                        </p:cTn>
                                        <p:tgtEl>
                                          <p:spTgt spid="5"/>
                                        </p:tgtEl>
                                        <p:attrNameLst>
                                          <p:attrName>ppt_y</p:attrName>
                                        </p:attrNameLst>
                                      </p:cBhvr>
                                    </p:anim>
                                    <p:animRot by="21600000">
                                      <p:cBhvr>
                                        <p:cTn id="23" dur="1000" fill="hold">
                                          <p:stCondLst>
                                            <p:cond delay="0"/>
                                          </p:stCondLst>
                                        </p:cTn>
                                        <p:tgtEl>
                                          <p:spTgt spid="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631755" y="1315693"/>
            <a:ext cx="7941911" cy="417284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311872" y="1315694"/>
            <a:ext cx="2199405" cy="199698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1311872" y="3491551"/>
            <a:ext cx="2199405" cy="1996982"/>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843809" y="1315693"/>
            <a:ext cx="2094695" cy="688318"/>
          </a:xfrm>
          <a:prstGeom prst="rect">
            <a:avLst/>
          </a:pr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直角三角形 22"/>
          <p:cNvSpPr/>
          <p:nvPr/>
        </p:nvSpPr>
        <p:spPr>
          <a:xfrm rot="10800000">
            <a:off x="843809" y="2004664"/>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矩形 23"/>
          <p:cNvSpPr/>
          <p:nvPr/>
        </p:nvSpPr>
        <p:spPr>
          <a:xfrm>
            <a:off x="843809" y="3474698"/>
            <a:ext cx="2094695" cy="688318"/>
          </a:xfrm>
          <a:prstGeom prst="rect">
            <a:avLst/>
          </a:prstGeom>
          <a:solidFill>
            <a:schemeClr val="accent3"/>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直角三角形 24"/>
          <p:cNvSpPr/>
          <p:nvPr/>
        </p:nvSpPr>
        <p:spPr>
          <a:xfrm rot="10800000">
            <a:off x="843809" y="4154670"/>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flipH="1">
            <a:off x="9169817" y="1315693"/>
            <a:ext cx="2878440" cy="688318"/>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直角三角形 27"/>
          <p:cNvSpPr/>
          <p:nvPr/>
        </p:nvSpPr>
        <p:spPr>
          <a:xfrm rot="10800000" flipH="1">
            <a:off x="11573666" y="2004664"/>
            <a:ext cx="474591" cy="197341"/>
          </a:xfrm>
          <a:prstGeom prst="rtTriangle">
            <a:avLst/>
          </a:prstGeom>
          <a:solidFill>
            <a:schemeClr val="tx1">
              <a:lumMod val="65000"/>
              <a:lumOff val="35000"/>
            </a:schemeClr>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17"/>
          <p:cNvSpPr txBox="1"/>
          <p:nvPr/>
        </p:nvSpPr>
        <p:spPr>
          <a:xfrm>
            <a:off x="1191394" y="1517322"/>
            <a:ext cx="1503005" cy="246221"/>
          </a:xfrm>
          <a:prstGeom prst="rect">
            <a:avLst/>
          </a:prstGeom>
          <a:noFill/>
        </p:spPr>
        <p:txBody>
          <a:bodyPr wrap="square" lIns="0" tIns="0" rIns="0" bIns="0" rtlCol="0">
            <a:spAutoFit/>
          </a:bodyPr>
          <a:lstStyle/>
          <a:p>
            <a:pPr algn="just"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0" name="文本框 18"/>
          <p:cNvSpPr txBox="1"/>
          <p:nvPr/>
        </p:nvSpPr>
        <p:spPr>
          <a:xfrm>
            <a:off x="1191394" y="3693992"/>
            <a:ext cx="1503005" cy="246221"/>
          </a:xfrm>
          <a:prstGeom prst="rect">
            <a:avLst/>
          </a:prstGeom>
          <a:noFill/>
        </p:spPr>
        <p:txBody>
          <a:bodyPr wrap="square" lIns="0" tIns="0" rIns="0" bIns="0" rtlCol="0">
            <a:spAutoFit/>
          </a:bodyPr>
          <a:lstStyle/>
          <a:p>
            <a:pPr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7" name="文本框 19"/>
          <p:cNvSpPr txBox="1"/>
          <p:nvPr/>
        </p:nvSpPr>
        <p:spPr>
          <a:xfrm>
            <a:off x="9890891" y="1517322"/>
            <a:ext cx="1436291" cy="246221"/>
          </a:xfrm>
          <a:prstGeom prst="rect">
            <a:avLst/>
          </a:prstGeom>
          <a:noFill/>
        </p:spPr>
        <p:txBody>
          <a:bodyPr wrap="none" lIns="0" tIns="0" rIns="0" bIns="0" rtlCol="0">
            <a:spAutoFit/>
          </a:bodyPr>
          <a:lstStyle/>
          <a:p>
            <a:pPr algn="just" eaLnBrk="1" hangingPunct="1">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32" name="组合 19"/>
          <p:cNvGrpSpPr>
            <a:grpSpLocks/>
          </p:cNvGrpSpPr>
          <p:nvPr/>
        </p:nvGrpSpPr>
        <p:grpSpPr bwMode="auto">
          <a:xfrm>
            <a:off x="795008" y="5678593"/>
            <a:ext cx="11250942" cy="665588"/>
            <a:chOff x="1160463" y="2922049"/>
            <a:chExt cx="9421420" cy="473253"/>
          </a:xfrm>
        </p:grpSpPr>
        <p:sp>
          <p:nvSpPr>
            <p:cNvPr id="33" name="Text Box 11"/>
            <p:cNvSpPr txBox="1">
              <a:spLocks noChangeArrowheads="1"/>
            </p:cNvSpPr>
            <p:nvPr/>
          </p:nvSpPr>
          <p:spPr bwMode="auto">
            <a:xfrm>
              <a:off x="1160463" y="2922049"/>
              <a:ext cx="1833524" cy="17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4" name="矩形 18"/>
            <p:cNvSpPr>
              <a:spLocks noChangeArrowheads="1"/>
            </p:cNvSpPr>
            <p:nvPr/>
          </p:nvSpPr>
          <p:spPr bwMode="auto">
            <a:xfrm>
              <a:off x="1160463" y="3132696"/>
              <a:ext cx="9421420" cy="262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7"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03138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500" fill="hold"/>
                                        <p:tgtEl>
                                          <p:spTgt spid="31"/>
                                        </p:tgtEl>
                                        <p:attrNameLst>
                                          <p:attrName>ppt_x</p:attrName>
                                        </p:attrNameLst>
                                      </p:cBhvr>
                                      <p:tavLst>
                                        <p:tav tm="0">
                                          <p:val>
                                            <p:strVal val="0-#ppt_w/2"/>
                                          </p:val>
                                        </p:tav>
                                        <p:tav tm="100000">
                                          <p:val>
                                            <p:strVal val="#ppt_x"/>
                                          </p:val>
                                        </p:tav>
                                      </p:tavLst>
                                    </p:anim>
                                    <p:anim calcmode="lin" valueType="num">
                                      <p:cBhvr additive="base">
                                        <p:cTn id="16" dur="500" fill="hold"/>
                                        <p:tgtEl>
                                          <p:spTgt spid="31"/>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Effect transition="in" filter="wipe(right)">
                                      <p:cBhvr>
                                        <p:cTn id="23" dur="500"/>
                                        <p:tgtEl>
                                          <p:spTgt spid="27"/>
                                        </p:tgtEl>
                                      </p:cBhvr>
                                    </p:animEffect>
                                  </p:childTnLst>
                                </p:cTn>
                              </p:par>
                            </p:childTnLst>
                          </p:cTn>
                        </p:par>
                        <p:par>
                          <p:cTn id="24" fill="hold">
                            <p:stCondLst>
                              <p:cond delay="1750"/>
                            </p:stCondLst>
                            <p:childTnLst>
                              <p:par>
                                <p:cTn id="25" presetID="53" presetClass="entr" presetSubtype="16"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2250"/>
                            </p:stCondLst>
                            <p:childTnLst>
                              <p:par>
                                <p:cTn id="31" presetID="22" presetClass="entr" presetSubtype="2"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right)">
                                      <p:cBhvr>
                                        <p:cTn id="33" dur="500"/>
                                        <p:tgtEl>
                                          <p:spTgt spid="23"/>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left)">
                                      <p:cBhvr>
                                        <p:cTn id="36" dur="500"/>
                                        <p:tgtEl>
                                          <p:spTgt spid="22"/>
                                        </p:tgtEl>
                                      </p:cBhvr>
                                    </p:animEffect>
                                  </p:childTnLst>
                                </p:cTn>
                              </p:par>
                            </p:childTnLst>
                          </p:cTn>
                        </p:par>
                        <p:par>
                          <p:cTn id="37" fill="hold">
                            <p:stCondLst>
                              <p:cond delay="2750"/>
                            </p:stCondLst>
                            <p:childTnLst>
                              <p:par>
                                <p:cTn id="38" presetID="53" presetClass="entr" presetSubtype="16" fill="hold" grpId="0"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childTnLst>
                          </p:cTn>
                        </p:par>
                        <p:par>
                          <p:cTn id="43" fill="hold">
                            <p:stCondLst>
                              <p:cond delay="3250"/>
                            </p:stCondLst>
                            <p:childTnLst>
                              <p:par>
                                <p:cTn id="44" presetID="22" presetClass="entr" presetSubtype="2"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right)">
                                      <p:cBhvr>
                                        <p:cTn id="46" dur="500"/>
                                        <p:tgtEl>
                                          <p:spTgt spid="25"/>
                                        </p:tgtEl>
                                      </p:cBhvr>
                                    </p:animEffect>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500"/>
                                        <p:tgtEl>
                                          <p:spTgt spid="24"/>
                                        </p:tgtEl>
                                      </p:cBhvr>
                                    </p:animEffect>
                                  </p:childTnLst>
                                </p:cTn>
                              </p:par>
                            </p:childTnLst>
                          </p:cTn>
                        </p:par>
                        <p:par>
                          <p:cTn id="51" fill="hold">
                            <p:stCondLst>
                              <p:cond delay="425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par>
                          <p:cTn id="57" fill="hold">
                            <p:stCondLst>
                              <p:cond delay="4750"/>
                            </p:stCondLst>
                            <p:childTnLst>
                              <p:par>
                                <p:cTn id="58" presetID="2" presetClass="entr" presetSubtype="4"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31" grpId="0" animBg="1"/>
      <p:bldP spid="22" grpId="0" animBg="1"/>
      <p:bldP spid="23" grpId="0" animBg="1"/>
      <p:bldP spid="24" grpId="0" animBg="1"/>
      <p:bldP spid="25" grpId="0" animBg="1"/>
      <p:bldP spid="27" grpId="0" animBg="1"/>
      <p:bldP spid="28" grpId="0" animBg="1"/>
      <p:bldP spid="29" grpId="0"/>
      <p:bldP spid="30"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MH_Other_1"/>
          <p:cNvSpPr>
            <a:spLocks noChangeArrowheads="1"/>
          </p:cNvSpPr>
          <p:nvPr/>
        </p:nvSpPr>
        <p:spPr bwMode="auto">
          <a:xfrm>
            <a:off x="2977939" y="2952568"/>
            <a:ext cx="2541334"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1" name="MH_Title_1"/>
          <p:cNvSpPr>
            <a:spLocks noChangeArrowheads="1"/>
          </p:cNvSpPr>
          <p:nvPr/>
        </p:nvSpPr>
        <p:spPr bwMode="auto">
          <a:xfrm>
            <a:off x="4926628" y="3739410"/>
            <a:ext cx="1089862" cy="1088186"/>
          </a:xfrm>
          <a:prstGeom prst="ellipse">
            <a:avLst/>
          </a:prstGeom>
          <a:solidFill>
            <a:schemeClr val="accent2"/>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2" name="MH_SubTitle_3"/>
          <p:cNvSpPr>
            <a:spLocks noChangeArrowheads="1"/>
          </p:cNvSpPr>
          <p:nvPr/>
        </p:nvSpPr>
        <p:spPr bwMode="auto">
          <a:xfrm>
            <a:off x="2638089" y="3927751"/>
            <a:ext cx="711506" cy="711507"/>
          </a:xfrm>
          <a:prstGeom prst="ellipse">
            <a:avLst/>
          </a:prstGeom>
          <a:solidFill>
            <a:schemeClr val="accent1"/>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3" name="MH_SubTitle_1"/>
          <p:cNvSpPr>
            <a:spLocks noChangeArrowheads="1"/>
          </p:cNvSpPr>
          <p:nvPr/>
        </p:nvSpPr>
        <p:spPr bwMode="auto">
          <a:xfrm>
            <a:off x="3893690" y="2597653"/>
            <a:ext cx="709832" cy="711506"/>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4" name="MH_SubTitle_5"/>
          <p:cNvSpPr>
            <a:spLocks noChangeArrowheads="1"/>
          </p:cNvSpPr>
          <p:nvPr/>
        </p:nvSpPr>
        <p:spPr bwMode="auto">
          <a:xfrm>
            <a:off x="3783195" y="5030166"/>
            <a:ext cx="711506" cy="711507"/>
          </a:xfrm>
          <a:prstGeom prst="ellipse">
            <a:avLst/>
          </a:prstGeom>
          <a:solidFill>
            <a:schemeClr val="accent5"/>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5" name="MH_Other_2"/>
          <p:cNvSpPr>
            <a:spLocks noChangeArrowheads="1"/>
          </p:cNvSpPr>
          <p:nvPr/>
        </p:nvSpPr>
        <p:spPr bwMode="auto">
          <a:xfrm flipH="1">
            <a:off x="7226887" y="2952568"/>
            <a:ext cx="2543008" cy="2543007"/>
          </a:xfrm>
          <a:prstGeom prst="ellipse">
            <a:avLst/>
          </a:prstGeom>
          <a:noFill/>
          <a:ln w="6350">
            <a:solidFill>
              <a:schemeClr val="bg1">
                <a:lumMod val="65000"/>
              </a:schemeClr>
            </a:solidFill>
            <a:round/>
            <a:headEnd/>
            <a:tailEnd/>
          </a:ln>
          <a:extLst>
            <a:ext uri="{909E8E84-426E-40DD-AFC4-6F175D3DCCD1}">
              <a14:hiddenFill xmlns:a14="http://schemas.microsoft.com/office/drawing/2010/main">
                <a:solidFill>
                  <a:srgbClr val="FFFFFF"/>
                </a:solidFill>
              </a14:hiddenFill>
            </a:ext>
          </a:extLst>
        </p:spPr>
        <p:txBody>
          <a:bodyPr lIns="95091" tIns="49554" rIns="95091" bIns="49554"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endParaRPr lang="en-US" altLang="zh-CN" sz="1400">
              <a:solidFill>
                <a:srgbClr val="FFFFFF"/>
              </a:solidFill>
              <a:ea typeface="微软雅黑" panose="020B0503020204020204" pitchFamily="34" charset="-122"/>
              <a:cs typeface="+mn-ea"/>
              <a:sym typeface="Arial" panose="020B0604020202020204" pitchFamily="34" charset="0"/>
            </a:endParaRPr>
          </a:p>
        </p:txBody>
      </p:sp>
      <p:sp>
        <p:nvSpPr>
          <p:cNvPr id="32776" name="MH_Title_2"/>
          <p:cNvSpPr>
            <a:spLocks noChangeArrowheads="1"/>
          </p:cNvSpPr>
          <p:nvPr/>
        </p:nvSpPr>
        <p:spPr bwMode="auto">
          <a:xfrm flipH="1">
            <a:off x="6731343" y="3739410"/>
            <a:ext cx="1088186" cy="1088186"/>
          </a:xfrm>
          <a:prstGeom prst="ellipse">
            <a:avLst/>
          </a:prstGeom>
          <a:solidFill>
            <a:schemeClr val="accent3"/>
          </a:solidFill>
          <a:ln w="381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400">
                <a:solidFill>
                  <a:srgbClr val="FFFFFF"/>
                </a:solidFill>
                <a:ea typeface="微软雅黑" panose="020B0503020204020204" pitchFamily="34" charset="-122"/>
                <a:cs typeface="+mn-ea"/>
                <a:sym typeface="Arial" panose="020B0604020202020204" pitchFamily="34" charset="0"/>
              </a:rPr>
              <a:t>请替换文字内容</a:t>
            </a:r>
            <a:endParaRPr lang="zh-CN" altLang="en-US" sz="1400" dirty="0">
              <a:solidFill>
                <a:srgbClr val="FFFFFF"/>
              </a:solidFill>
              <a:ea typeface="微软雅黑" panose="020B0503020204020204" pitchFamily="34" charset="-122"/>
              <a:cs typeface="+mn-ea"/>
              <a:sym typeface="Arial" panose="020B0604020202020204" pitchFamily="34" charset="0"/>
            </a:endParaRPr>
          </a:p>
        </p:txBody>
      </p:sp>
      <p:sp>
        <p:nvSpPr>
          <p:cNvPr id="32777" name="MH_SubTitle_4"/>
          <p:cNvSpPr>
            <a:spLocks noChangeArrowheads="1"/>
          </p:cNvSpPr>
          <p:nvPr/>
        </p:nvSpPr>
        <p:spPr bwMode="auto">
          <a:xfrm flipH="1">
            <a:off x="9398237" y="3927751"/>
            <a:ext cx="709832" cy="711507"/>
          </a:xfrm>
          <a:prstGeom prst="ellipse">
            <a:avLst/>
          </a:prstGeom>
          <a:solidFill>
            <a:schemeClr val="accent4"/>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8" name="MH_SubTitle_2"/>
          <p:cNvSpPr>
            <a:spLocks noChangeArrowheads="1"/>
          </p:cNvSpPr>
          <p:nvPr/>
        </p:nvSpPr>
        <p:spPr bwMode="auto">
          <a:xfrm flipH="1">
            <a:off x="8142638" y="2597653"/>
            <a:ext cx="711506" cy="711506"/>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79" name="MH_SubTitle_6"/>
          <p:cNvSpPr>
            <a:spLocks noChangeArrowheads="1"/>
          </p:cNvSpPr>
          <p:nvPr/>
        </p:nvSpPr>
        <p:spPr bwMode="auto">
          <a:xfrm flipH="1">
            <a:off x="8253131" y="5030166"/>
            <a:ext cx="709832" cy="711507"/>
          </a:xfrm>
          <a:prstGeom prst="ellipse">
            <a:avLst/>
          </a:prstGeom>
          <a:solidFill>
            <a:schemeClr val="accent6"/>
          </a:solidFill>
          <a:ln w="25400">
            <a:noFill/>
            <a:round/>
            <a:headEnd/>
            <a:tailEnd/>
          </a:ln>
        </p:spPr>
        <p:txBody>
          <a:bodyPr lIns="0" tIns="0" rIns="0" bIns="0"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latinLnBrk="1" hangingPunct="1">
              <a:lnSpc>
                <a:spcPct val="120000"/>
              </a:lnSpc>
            </a:pPr>
            <a:r>
              <a:rPr lang="zh-CN" altLang="en-US" sz="1100">
                <a:solidFill>
                  <a:srgbClr val="FFFFFF"/>
                </a:solidFill>
                <a:ea typeface="微软雅黑" panose="020B0503020204020204" pitchFamily="34" charset="-122"/>
                <a:cs typeface="+mn-ea"/>
                <a:sym typeface="Arial" panose="020B0604020202020204" pitchFamily="34" charset="0"/>
              </a:rPr>
              <a:t>请替换文字内容</a:t>
            </a:r>
            <a:endParaRPr lang="zh-CN" altLang="en-US" sz="1100" dirty="0">
              <a:solidFill>
                <a:srgbClr val="FFFFFF"/>
              </a:solidFill>
              <a:ea typeface="微软雅黑" panose="020B0503020204020204" pitchFamily="34" charset="-122"/>
              <a:cs typeface="+mn-ea"/>
              <a:sym typeface="Arial" panose="020B0604020202020204" pitchFamily="34" charset="0"/>
            </a:endParaRPr>
          </a:p>
        </p:txBody>
      </p:sp>
      <p:sp>
        <p:nvSpPr>
          <p:cNvPr id="32782" name="MH_Other_3"/>
          <p:cNvSpPr>
            <a:spLocks/>
          </p:cNvSpPr>
          <p:nvPr/>
        </p:nvSpPr>
        <p:spPr bwMode="auto">
          <a:xfrm rot="-2644669">
            <a:off x="5212906" y="3332595"/>
            <a:ext cx="2338762" cy="2338764"/>
          </a:xfrm>
          <a:custGeom>
            <a:avLst/>
            <a:gdLst>
              <a:gd name="T0" fmla="*/ 1108868 w 2217737"/>
              <a:gd name="T1" fmla="*/ 0 h 2217738"/>
              <a:gd name="T2" fmla="*/ 2217737 w 2217737"/>
              <a:gd name="T3" fmla="*/ 1108869 h 2217738"/>
              <a:gd name="T4" fmla="*/ 1108869 w 2217737"/>
              <a:gd name="T5" fmla="*/ 1108869 h 2217738"/>
              <a:gd name="T6" fmla="*/ 1108868 w 2217737"/>
              <a:gd name="T7" fmla="*/ 0 h 2217738"/>
              <a:gd name="T8" fmla="*/ 1108868 w 2217737"/>
              <a:gd name="T9" fmla="*/ 0 h 2217738"/>
              <a:gd name="T10" fmla="*/ 2217737 w 2217737"/>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7737" h="2217738" stroke="0">
                <a:moveTo>
                  <a:pt x="1108868" y="0"/>
                </a:moveTo>
                <a:cubicBezTo>
                  <a:pt x="1721279" y="0"/>
                  <a:pt x="2217737" y="496458"/>
                  <a:pt x="2217737" y="1108869"/>
                </a:cubicBezTo>
                <a:lnTo>
                  <a:pt x="1108869" y="1108869"/>
                </a:lnTo>
                <a:cubicBezTo>
                  <a:pt x="1108869" y="739246"/>
                  <a:pt x="1108868" y="369623"/>
                  <a:pt x="1108868" y="0"/>
                </a:cubicBezTo>
                <a:close/>
              </a:path>
              <a:path w="2217737" h="2217738" fill="none">
                <a:moveTo>
                  <a:pt x="1108868" y="0"/>
                </a:moveTo>
                <a:cubicBezTo>
                  <a:pt x="1721279" y="0"/>
                  <a:pt x="2217737" y="496458"/>
                  <a:pt x="2217737" y="1108869"/>
                </a:cubicBezTo>
              </a:path>
            </a:pathLst>
          </a:custGeom>
          <a:noFill/>
          <a:ln w="9525"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783" name="MH_Other_4"/>
          <p:cNvSpPr>
            <a:spLocks/>
          </p:cNvSpPr>
          <p:nvPr/>
        </p:nvSpPr>
        <p:spPr bwMode="auto">
          <a:xfrm rot="-2644669" flipH="1" flipV="1">
            <a:off x="5196165" y="2893973"/>
            <a:ext cx="2340437" cy="2338764"/>
          </a:xfrm>
          <a:custGeom>
            <a:avLst/>
            <a:gdLst>
              <a:gd name="T0" fmla="*/ 1109662 w 2219325"/>
              <a:gd name="T1" fmla="*/ 0 h 2217738"/>
              <a:gd name="T2" fmla="*/ 2219325 w 2219325"/>
              <a:gd name="T3" fmla="*/ 1108869 h 2217738"/>
              <a:gd name="T4" fmla="*/ 1109663 w 2219325"/>
              <a:gd name="T5" fmla="*/ 1108869 h 2217738"/>
              <a:gd name="T6" fmla="*/ 1109662 w 2219325"/>
              <a:gd name="T7" fmla="*/ 0 h 2217738"/>
              <a:gd name="T8" fmla="*/ 1109662 w 2219325"/>
              <a:gd name="T9" fmla="*/ 0 h 2217738"/>
              <a:gd name="T10" fmla="*/ 2219325 w 2219325"/>
              <a:gd name="T11" fmla="*/ 1108869 h 221773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19325" h="2217738" stroke="0">
                <a:moveTo>
                  <a:pt x="1109662" y="0"/>
                </a:moveTo>
                <a:cubicBezTo>
                  <a:pt x="1722512" y="0"/>
                  <a:pt x="2219325" y="496458"/>
                  <a:pt x="2219325" y="1108869"/>
                </a:cubicBezTo>
                <a:lnTo>
                  <a:pt x="1109663" y="1108869"/>
                </a:lnTo>
                <a:cubicBezTo>
                  <a:pt x="1109663" y="739246"/>
                  <a:pt x="1109662" y="369623"/>
                  <a:pt x="1109662" y="0"/>
                </a:cubicBezTo>
                <a:close/>
              </a:path>
              <a:path w="2219325" h="2217738" fill="none">
                <a:moveTo>
                  <a:pt x="1109662" y="0"/>
                </a:moveTo>
                <a:cubicBezTo>
                  <a:pt x="1722512" y="0"/>
                  <a:pt x="2219325" y="496458"/>
                  <a:pt x="2219325" y="1108869"/>
                </a:cubicBezTo>
              </a:path>
            </a:pathLst>
          </a:custGeom>
          <a:noFill/>
          <a:ln w="6350" cap="flat" cmpd="sng">
            <a:solidFill>
              <a:schemeClr val="bg1">
                <a:lumMod val="65000"/>
              </a:schemeClr>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a:lnSpc>
                <a:spcPct val="1200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3"/>
          <p:cNvSpPr txBox="1"/>
          <p:nvPr/>
        </p:nvSpPr>
        <p:spPr>
          <a:xfrm>
            <a:off x="4708766" y="5766590"/>
            <a:ext cx="2360168" cy="443198"/>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4"/>
          <p:cNvSpPr txBox="1"/>
          <p:nvPr/>
        </p:nvSpPr>
        <p:spPr>
          <a:xfrm>
            <a:off x="4708765" y="5493358"/>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23"/>
          <p:cNvSpPr txBox="1"/>
          <p:nvPr/>
        </p:nvSpPr>
        <p:spPr>
          <a:xfrm>
            <a:off x="9062812" y="5766590"/>
            <a:ext cx="2360168" cy="443198"/>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24"/>
          <p:cNvSpPr txBox="1"/>
          <p:nvPr/>
        </p:nvSpPr>
        <p:spPr>
          <a:xfrm>
            <a:off x="9062811" y="5493358"/>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23"/>
          <p:cNvSpPr txBox="1"/>
          <p:nvPr/>
        </p:nvSpPr>
        <p:spPr>
          <a:xfrm>
            <a:off x="1501285" y="2152731"/>
            <a:ext cx="2360168" cy="443198"/>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4"/>
          <p:cNvSpPr txBox="1"/>
          <p:nvPr/>
        </p:nvSpPr>
        <p:spPr>
          <a:xfrm>
            <a:off x="1501284" y="1879498"/>
            <a:ext cx="1256754" cy="258532"/>
          </a:xfrm>
          <a:prstGeom prst="rect">
            <a:avLst/>
          </a:prstGeom>
          <a:noFill/>
        </p:spPr>
        <p:txBody>
          <a:bodyPr wrap="none" lIns="0" tIns="0" rIns="0" bIns="0"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22" name="TextBox 23"/>
          <p:cNvSpPr txBox="1"/>
          <p:nvPr/>
        </p:nvSpPr>
        <p:spPr>
          <a:xfrm>
            <a:off x="5855331" y="2152731"/>
            <a:ext cx="2360168" cy="443198"/>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24"/>
          <p:cNvSpPr txBox="1"/>
          <p:nvPr/>
        </p:nvSpPr>
        <p:spPr>
          <a:xfrm>
            <a:off x="5855330" y="1879498"/>
            <a:ext cx="1256754" cy="258532"/>
          </a:xfrm>
          <a:prstGeom prst="rect">
            <a:avLst/>
          </a:prstGeom>
          <a:noFill/>
        </p:spPr>
        <p:txBody>
          <a:bodyPr wrap="non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72808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p:cTn id="7" dur="1000" fill="hold"/>
                                        <p:tgtEl>
                                          <p:spTgt spid="32770"/>
                                        </p:tgtEl>
                                        <p:attrNameLst>
                                          <p:attrName>ppt_w</p:attrName>
                                        </p:attrNameLst>
                                      </p:cBhvr>
                                      <p:tavLst>
                                        <p:tav tm="0">
                                          <p:val>
                                            <p:fltVal val="0"/>
                                          </p:val>
                                        </p:tav>
                                        <p:tav tm="100000">
                                          <p:val>
                                            <p:strVal val="#ppt_w"/>
                                          </p:val>
                                        </p:tav>
                                      </p:tavLst>
                                    </p:anim>
                                    <p:anim calcmode="lin" valueType="num">
                                      <p:cBhvr>
                                        <p:cTn id="8" dur="1000" fill="hold"/>
                                        <p:tgtEl>
                                          <p:spTgt spid="32770"/>
                                        </p:tgtEl>
                                        <p:attrNameLst>
                                          <p:attrName>ppt_h</p:attrName>
                                        </p:attrNameLst>
                                      </p:cBhvr>
                                      <p:tavLst>
                                        <p:tav tm="0">
                                          <p:val>
                                            <p:fltVal val="0"/>
                                          </p:val>
                                        </p:tav>
                                        <p:tav tm="100000">
                                          <p:val>
                                            <p:strVal val="#ppt_h"/>
                                          </p:val>
                                        </p:tav>
                                      </p:tavLst>
                                    </p:anim>
                                    <p:anim calcmode="lin" valueType="num">
                                      <p:cBhvr>
                                        <p:cTn id="9" dur="1000" fill="hold"/>
                                        <p:tgtEl>
                                          <p:spTgt spid="32770"/>
                                        </p:tgtEl>
                                        <p:attrNameLst>
                                          <p:attrName>style.rotation</p:attrName>
                                        </p:attrNameLst>
                                      </p:cBhvr>
                                      <p:tavLst>
                                        <p:tav tm="0">
                                          <p:val>
                                            <p:fltVal val="90"/>
                                          </p:val>
                                        </p:tav>
                                        <p:tav tm="100000">
                                          <p:val>
                                            <p:fltVal val="0"/>
                                          </p:val>
                                        </p:tav>
                                      </p:tavLst>
                                    </p:anim>
                                    <p:animEffect transition="in" filter="fade">
                                      <p:cBhvr>
                                        <p:cTn id="10" dur="1000"/>
                                        <p:tgtEl>
                                          <p:spTgt spid="3277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2775"/>
                                        </p:tgtEl>
                                        <p:attrNameLst>
                                          <p:attrName>style.visibility</p:attrName>
                                        </p:attrNameLst>
                                      </p:cBhvr>
                                      <p:to>
                                        <p:strVal val="visible"/>
                                      </p:to>
                                    </p:set>
                                    <p:anim calcmode="lin" valueType="num">
                                      <p:cBhvr>
                                        <p:cTn id="13" dur="1000" fill="hold"/>
                                        <p:tgtEl>
                                          <p:spTgt spid="32775"/>
                                        </p:tgtEl>
                                        <p:attrNameLst>
                                          <p:attrName>ppt_w</p:attrName>
                                        </p:attrNameLst>
                                      </p:cBhvr>
                                      <p:tavLst>
                                        <p:tav tm="0">
                                          <p:val>
                                            <p:fltVal val="0"/>
                                          </p:val>
                                        </p:tav>
                                        <p:tav tm="100000">
                                          <p:val>
                                            <p:strVal val="#ppt_w"/>
                                          </p:val>
                                        </p:tav>
                                      </p:tavLst>
                                    </p:anim>
                                    <p:anim calcmode="lin" valueType="num">
                                      <p:cBhvr>
                                        <p:cTn id="14" dur="1000" fill="hold"/>
                                        <p:tgtEl>
                                          <p:spTgt spid="32775"/>
                                        </p:tgtEl>
                                        <p:attrNameLst>
                                          <p:attrName>ppt_h</p:attrName>
                                        </p:attrNameLst>
                                      </p:cBhvr>
                                      <p:tavLst>
                                        <p:tav tm="0">
                                          <p:val>
                                            <p:fltVal val="0"/>
                                          </p:val>
                                        </p:tav>
                                        <p:tav tm="100000">
                                          <p:val>
                                            <p:strVal val="#ppt_h"/>
                                          </p:val>
                                        </p:tav>
                                      </p:tavLst>
                                    </p:anim>
                                    <p:anim calcmode="lin" valueType="num">
                                      <p:cBhvr>
                                        <p:cTn id="15" dur="1000" fill="hold"/>
                                        <p:tgtEl>
                                          <p:spTgt spid="32775"/>
                                        </p:tgtEl>
                                        <p:attrNameLst>
                                          <p:attrName>style.rotation</p:attrName>
                                        </p:attrNameLst>
                                      </p:cBhvr>
                                      <p:tavLst>
                                        <p:tav tm="0">
                                          <p:val>
                                            <p:fltVal val="90"/>
                                          </p:val>
                                        </p:tav>
                                        <p:tav tm="100000">
                                          <p:val>
                                            <p:fltVal val="0"/>
                                          </p:val>
                                        </p:tav>
                                      </p:tavLst>
                                    </p:anim>
                                    <p:animEffect transition="in" filter="fade">
                                      <p:cBhvr>
                                        <p:cTn id="16" dur="1000"/>
                                        <p:tgtEl>
                                          <p:spTgt spid="32775"/>
                                        </p:tgtEl>
                                      </p:cBhvr>
                                    </p:animEffect>
                                  </p:childTnLst>
                                </p:cTn>
                              </p:par>
                            </p:childTnLst>
                          </p:cTn>
                        </p:par>
                        <p:par>
                          <p:cTn id="17" fill="hold">
                            <p:stCondLst>
                              <p:cond delay="1000"/>
                            </p:stCondLst>
                            <p:childTnLst>
                              <p:par>
                                <p:cTn id="18" presetID="15" presetClass="entr" presetSubtype="0" fill="hold" grpId="0" nodeType="afterEffect">
                                  <p:stCondLst>
                                    <p:cond delay="0"/>
                                  </p:stCondLst>
                                  <p:childTnLst>
                                    <p:set>
                                      <p:cBhvr>
                                        <p:cTn id="19" dur="1" fill="hold">
                                          <p:stCondLst>
                                            <p:cond delay="0"/>
                                          </p:stCondLst>
                                        </p:cTn>
                                        <p:tgtEl>
                                          <p:spTgt spid="32772"/>
                                        </p:tgtEl>
                                        <p:attrNameLst>
                                          <p:attrName>style.visibility</p:attrName>
                                        </p:attrNameLst>
                                      </p:cBhvr>
                                      <p:to>
                                        <p:strVal val="visible"/>
                                      </p:to>
                                    </p:set>
                                    <p:anim calcmode="lin" valueType="num">
                                      <p:cBhvr>
                                        <p:cTn id="20" dur="1000" fill="hold"/>
                                        <p:tgtEl>
                                          <p:spTgt spid="32772"/>
                                        </p:tgtEl>
                                        <p:attrNameLst>
                                          <p:attrName>ppt_w</p:attrName>
                                        </p:attrNameLst>
                                      </p:cBhvr>
                                      <p:tavLst>
                                        <p:tav tm="0">
                                          <p:val>
                                            <p:fltVal val="0"/>
                                          </p:val>
                                        </p:tav>
                                        <p:tav tm="100000">
                                          <p:val>
                                            <p:strVal val="#ppt_w"/>
                                          </p:val>
                                        </p:tav>
                                      </p:tavLst>
                                    </p:anim>
                                    <p:anim calcmode="lin" valueType="num">
                                      <p:cBhvr>
                                        <p:cTn id="21" dur="1000" fill="hold"/>
                                        <p:tgtEl>
                                          <p:spTgt spid="32772"/>
                                        </p:tgtEl>
                                        <p:attrNameLst>
                                          <p:attrName>ppt_h</p:attrName>
                                        </p:attrNameLst>
                                      </p:cBhvr>
                                      <p:tavLst>
                                        <p:tav tm="0">
                                          <p:val>
                                            <p:fltVal val="0"/>
                                          </p:val>
                                        </p:tav>
                                        <p:tav tm="100000">
                                          <p:val>
                                            <p:strVal val="#ppt_h"/>
                                          </p:val>
                                        </p:tav>
                                      </p:tavLst>
                                    </p:anim>
                                    <p:anim calcmode="lin" valueType="num">
                                      <p:cBhvr>
                                        <p:cTn id="22" dur="1000" fill="hold"/>
                                        <p:tgtEl>
                                          <p:spTgt spid="32772"/>
                                        </p:tgtEl>
                                        <p:attrNameLst>
                                          <p:attrName>ppt_x</p:attrName>
                                        </p:attrNameLst>
                                      </p:cBhvr>
                                      <p:tavLst>
                                        <p:tav tm="0" fmla="#ppt_x+(cos(-2*pi*(1-$))*-#ppt_x-sin(-2*pi*(1-$))*(1-#ppt_y))*(1-$)">
                                          <p:val>
                                            <p:fltVal val="0"/>
                                          </p:val>
                                        </p:tav>
                                        <p:tav tm="100000">
                                          <p:val>
                                            <p:fltVal val="1"/>
                                          </p:val>
                                        </p:tav>
                                      </p:tavLst>
                                    </p:anim>
                                    <p:anim calcmode="lin" valueType="num">
                                      <p:cBhvr>
                                        <p:cTn id="23" dur="1000" fill="hold"/>
                                        <p:tgtEl>
                                          <p:spTgt spid="32772"/>
                                        </p:tgtEl>
                                        <p:attrNameLst>
                                          <p:attrName>ppt_y</p:attrName>
                                        </p:attrNameLst>
                                      </p:cBhvr>
                                      <p:tavLst>
                                        <p:tav tm="0" fmla="#ppt_y+(sin(-2*pi*(1-$))*-#ppt_x+cos(-2*pi*(1-$))*(1-#ppt_y))*(1-$)">
                                          <p:val>
                                            <p:fltVal val="0"/>
                                          </p:val>
                                        </p:tav>
                                        <p:tav tm="100000">
                                          <p:val>
                                            <p:fltVal val="1"/>
                                          </p:val>
                                        </p:tav>
                                      </p:tavLst>
                                    </p:anim>
                                  </p:childTnLst>
                                </p:cTn>
                              </p:par>
                              <p:par>
                                <p:cTn id="24" presetID="15" presetClass="entr" presetSubtype="0" fill="hold" grpId="0" nodeType="withEffect">
                                  <p:stCondLst>
                                    <p:cond delay="0"/>
                                  </p:stCondLst>
                                  <p:childTnLst>
                                    <p:set>
                                      <p:cBhvr>
                                        <p:cTn id="25" dur="1" fill="hold">
                                          <p:stCondLst>
                                            <p:cond delay="0"/>
                                          </p:stCondLst>
                                        </p:cTn>
                                        <p:tgtEl>
                                          <p:spTgt spid="32773"/>
                                        </p:tgtEl>
                                        <p:attrNameLst>
                                          <p:attrName>style.visibility</p:attrName>
                                        </p:attrNameLst>
                                      </p:cBhvr>
                                      <p:to>
                                        <p:strVal val="visible"/>
                                      </p:to>
                                    </p:set>
                                    <p:anim calcmode="lin" valueType="num">
                                      <p:cBhvr>
                                        <p:cTn id="26" dur="1000" fill="hold"/>
                                        <p:tgtEl>
                                          <p:spTgt spid="32773"/>
                                        </p:tgtEl>
                                        <p:attrNameLst>
                                          <p:attrName>ppt_w</p:attrName>
                                        </p:attrNameLst>
                                      </p:cBhvr>
                                      <p:tavLst>
                                        <p:tav tm="0">
                                          <p:val>
                                            <p:fltVal val="0"/>
                                          </p:val>
                                        </p:tav>
                                        <p:tav tm="100000">
                                          <p:val>
                                            <p:strVal val="#ppt_w"/>
                                          </p:val>
                                        </p:tav>
                                      </p:tavLst>
                                    </p:anim>
                                    <p:anim calcmode="lin" valueType="num">
                                      <p:cBhvr>
                                        <p:cTn id="27" dur="1000" fill="hold"/>
                                        <p:tgtEl>
                                          <p:spTgt spid="32773"/>
                                        </p:tgtEl>
                                        <p:attrNameLst>
                                          <p:attrName>ppt_h</p:attrName>
                                        </p:attrNameLst>
                                      </p:cBhvr>
                                      <p:tavLst>
                                        <p:tav tm="0">
                                          <p:val>
                                            <p:fltVal val="0"/>
                                          </p:val>
                                        </p:tav>
                                        <p:tav tm="100000">
                                          <p:val>
                                            <p:strVal val="#ppt_h"/>
                                          </p:val>
                                        </p:tav>
                                      </p:tavLst>
                                    </p:anim>
                                    <p:anim calcmode="lin" valueType="num">
                                      <p:cBhvr>
                                        <p:cTn id="28" dur="1000" fill="hold"/>
                                        <p:tgtEl>
                                          <p:spTgt spid="32773"/>
                                        </p:tgtEl>
                                        <p:attrNameLst>
                                          <p:attrName>ppt_x</p:attrName>
                                        </p:attrNameLst>
                                      </p:cBhvr>
                                      <p:tavLst>
                                        <p:tav tm="0" fmla="#ppt_x+(cos(-2*pi*(1-$))*-#ppt_x-sin(-2*pi*(1-$))*(1-#ppt_y))*(1-$)">
                                          <p:val>
                                            <p:fltVal val="0"/>
                                          </p:val>
                                        </p:tav>
                                        <p:tav tm="100000">
                                          <p:val>
                                            <p:fltVal val="1"/>
                                          </p:val>
                                        </p:tav>
                                      </p:tavLst>
                                    </p:anim>
                                    <p:anim calcmode="lin" valueType="num">
                                      <p:cBhvr>
                                        <p:cTn id="29" dur="1000" fill="hold"/>
                                        <p:tgtEl>
                                          <p:spTgt spid="32773"/>
                                        </p:tgtEl>
                                        <p:attrNameLst>
                                          <p:attrName>ppt_y</p:attrName>
                                        </p:attrNameLst>
                                      </p:cBhvr>
                                      <p:tavLst>
                                        <p:tav tm="0" fmla="#ppt_y+(sin(-2*pi*(1-$))*-#ppt_x+cos(-2*pi*(1-$))*(1-#ppt_y))*(1-$)">
                                          <p:val>
                                            <p:fltVal val="0"/>
                                          </p:val>
                                        </p:tav>
                                        <p:tav tm="100000">
                                          <p:val>
                                            <p:fltVal val="1"/>
                                          </p:val>
                                        </p:tav>
                                      </p:tavLst>
                                    </p:anim>
                                  </p:childTnLst>
                                </p:cTn>
                              </p:par>
                              <p:par>
                                <p:cTn id="30" presetID="15" presetClass="entr" presetSubtype="0" fill="hold" grpId="0" nodeType="withEffect">
                                  <p:stCondLst>
                                    <p:cond delay="0"/>
                                  </p:stCondLst>
                                  <p:childTnLst>
                                    <p:set>
                                      <p:cBhvr>
                                        <p:cTn id="31" dur="1" fill="hold">
                                          <p:stCondLst>
                                            <p:cond delay="0"/>
                                          </p:stCondLst>
                                        </p:cTn>
                                        <p:tgtEl>
                                          <p:spTgt spid="32774"/>
                                        </p:tgtEl>
                                        <p:attrNameLst>
                                          <p:attrName>style.visibility</p:attrName>
                                        </p:attrNameLst>
                                      </p:cBhvr>
                                      <p:to>
                                        <p:strVal val="visible"/>
                                      </p:to>
                                    </p:set>
                                    <p:anim calcmode="lin" valueType="num">
                                      <p:cBhvr>
                                        <p:cTn id="32" dur="1000" fill="hold"/>
                                        <p:tgtEl>
                                          <p:spTgt spid="32774"/>
                                        </p:tgtEl>
                                        <p:attrNameLst>
                                          <p:attrName>ppt_w</p:attrName>
                                        </p:attrNameLst>
                                      </p:cBhvr>
                                      <p:tavLst>
                                        <p:tav tm="0">
                                          <p:val>
                                            <p:fltVal val="0"/>
                                          </p:val>
                                        </p:tav>
                                        <p:tav tm="100000">
                                          <p:val>
                                            <p:strVal val="#ppt_w"/>
                                          </p:val>
                                        </p:tav>
                                      </p:tavLst>
                                    </p:anim>
                                    <p:anim calcmode="lin" valueType="num">
                                      <p:cBhvr>
                                        <p:cTn id="33" dur="1000" fill="hold"/>
                                        <p:tgtEl>
                                          <p:spTgt spid="32774"/>
                                        </p:tgtEl>
                                        <p:attrNameLst>
                                          <p:attrName>ppt_h</p:attrName>
                                        </p:attrNameLst>
                                      </p:cBhvr>
                                      <p:tavLst>
                                        <p:tav tm="0">
                                          <p:val>
                                            <p:fltVal val="0"/>
                                          </p:val>
                                        </p:tav>
                                        <p:tav tm="100000">
                                          <p:val>
                                            <p:strVal val="#ppt_h"/>
                                          </p:val>
                                        </p:tav>
                                      </p:tavLst>
                                    </p:anim>
                                    <p:anim calcmode="lin" valueType="num">
                                      <p:cBhvr>
                                        <p:cTn id="34" dur="1000" fill="hold"/>
                                        <p:tgtEl>
                                          <p:spTgt spid="32774"/>
                                        </p:tgtEl>
                                        <p:attrNameLst>
                                          <p:attrName>ppt_x</p:attrName>
                                        </p:attrNameLst>
                                      </p:cBhvr>
                                      <p:tavLst>
                                        <p:tav tm="0" fmla="#ppt_x+(cos(-2*pi*(1-$))*-#ppt_x-sin(-2*pi*(1-$))*(1-#ppt_y))*(1-$)">
                                          <p:val>
                                            <p:fltVal val="0"/>
                                          </p:val>
                                        </p:tav>
                                        <p:tav tm="100000">
                                          <p:val>
                                            <p:fltVal val="1"/>
                                          </p:val>
                                        </p:tav>
                                      </p:tavLst>
                                    </p:anim>
                                    <p:anim calcmode="lin" valueType="num">
                                      <p:cBhvr>
                                        <p:cTn id="35" dur="1000" fill="hold"/>
                                        <p:tgtEl>
                                          <p:spTgt spid="32774"/>
                                        </p:tgtEl>
                                        <p:attrNameLst>
                                          <p:attrName>ppt_y</p:attrName>
                                        </p:attrNameLst>
                                      </p:cBhvr>
                                      <p:tavLst>
                                        <p:tav tm="0" fmla="#ppt_y+(sin(-2*pi*(1-$))*-#ppt_x+cos(-2*pi*(1-$))*(1-#ppt_y))*(1-$)">
                                          <p:val>
                                            <p:fltVal val="0"/>
                                          </p:val>
                                        </p:tav>
                                        <p:tav tm="100000">
                                          <p:val>
                                            <p:fltVal val="1"/>
                                          </p:val>
                                        </p:tav>
                                      </p:tavLst>
                                    </p:anim>
                                  </p:childTnLst>
                                </p:cTn>
                              </p:par>
                              <p:par>
                                <p:cTn id="36" presetID="15" presetClass="entr" presetSubtype="0" fill="hold" grpId="0" nodeType="withEffect">
                                  <p:stCondLst>
                                    <p:cond delay="0"/>
                                  </p:stCondLst>
                                  <p:childTnLst>
                                    <p:set>
                                      <p:cBhvr>
                                        <p:cTn id="37" dur="1" fill="hold">
                                          <p:stCondLst>
                                            <p:cond delay="0"/>
                                          </p:stCondLst>
                                        </p:cTn>
                                        <p:tgtEl>
                                          <p:spTgt spid="32771"/>
                                        </p:tgtEl>
                                        <p:attrNameLst>
                                          <p:attrName>style.visibility</p:attrName>
                                        </p:attrNameLst>
                                      </p:cBhvr>
                                      <p:to>
                                        <p:strVal val="visible"/>
                                      </p:to>
                                    </p:set>
                                    <p:anim calcmode="lin" valueType="num">
                                      <p:cBhvr>
                                        <p:cTn id="38" dur="1000" fill="hold"/>
                                        <p:tgtEl>
                                          <p:spTgt spid="32771"/>
                                        </p:tgtEl>
                                        <p:attrNameLst>
                                          <p:attrName>ppt_w</p:attrName>
                                        </p:attrNameLst>
                                      </p:cBhvr>
                                      <p:tavLst>
                                        <p:tav tm="0">
                                          <p:val>
                                            <p:fltVal val="0"/>
                                          </p:val>
                                        </p:tav>
                                        <p:tav tm="100000">
                                          <p:val>
                                            <p:strVal val="#ppt_w"/>
                                          </p:val>
                                        </p:tav>
                                      </p:tavLst>
                                    </p:anim>
                                    <p:anim calcmode="lin" valueType="num">
                                      <p:cBhvr>
                                        <p:cTn id="39" dur="1000" fill="hold"/>
                                        <p:tgtEl>
                                          <p:spTgt spid="32771"/>
                                        </p:tgtEl>
                                        <p:attrNameLst>
                                          <p:attrName>ppt_h</p:attrName>
                                        </p:attrNameLst>
                                      </p:cBhvr>
                                      <p:tavLst>
                                        <p:tav tm="0">
                                          <p:val>
                                            <p:fltVal val="0"/>
                                          </p:val>
                                        </p:tav>
                                        <p:tav tm="100000">
                                          <p:val>
                                            <p:strVal val="#ppt_h"/>
                                          </p:val>
                                        </p:tav>
                                      </p:tavLst>
                                    </p:anim>
                                    <p:anim calcmode="lin" valueType="num">
                                      <p:cBhvr>
                                        <p:cTn id="40" dur="1000" fill="hold"/>
                                        <p:tgtEl>
                                          <p:spTgt spid="32771"/>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32771"/>
                                        </p:tgtEl>
                                        <p:attrNameLst>
                                          <p:attrName>ppt_y</p:attrName>
                                        </p:attrNameLst>
                                      </p:cBhvr>
                                      <p:tavLst>
                                        <p:tav tm="0" fmla="#ppt_y+(sin(-2*pi*(1-$))*-#ppt_x+cos(-2*pi*(1-$))*(1-#ppt_y))*(1-$)">
                                          <p:val>
                                            <p:fltVal val="0"/>
                                          </p:val>
                                        </p:tav>
                                        <p:tav tm="100000">
                                          <p:val>
                                            <p:fltVal val="1"/>
                                          </p:val>
                                        </p:tav>
                                      </p:tavLst>
                                    </p:anim>
                                  </p:childTnLst>
                                </p:cTn>
                              </p:par>
                              <p:par>
                                <p:cTn id="42" presetID="15" presetClass="entr" presetSubtype="0" fill="hold" grpId="0" nodeType="withEffect">
                                  <p:stCondLst>
                                    <p:cond delay="0"/>
                                  </p:stCondLst>
                                  <p:childTnLst>
                                    <p:set>
                                      <p:cBhvr>
                                        <p:cTn id="43" dur="1" fill="hold">
                                          <p:stCondLst>
                                            <p:cond delay="0"/>
                                          </p:stCondLst>
                                        </p:cTn>
                                        <p:tgtEl>
                                          <p:spTgt spid="32776"/>
                                        </p:tgtEl>
                                        <p:attrNameLst>
                                          <p:attrName>style.visibility</p:attrName>
                                        </p:attrNameLst>
                                      </p:cBhvr>
                                      <p:to>
                                        <p:strVal val="visible"/>
                                      </p:to>
                                    </p:set>
                                    <p:anim calcmode="lin" valueType="num">
                                      <p:cBhvr>
                                        <p:cTn id="44" dur="1000" fill="hold"/>
                                        <p:tgtEl>
                                          <p:spTgt spid="32776"/>
                                        </p:tgtEl>
                                        <p:attrNameLst>
                                          <p:attrName>ppt_w</p:attrName>
                                        </p:attrNameLst>
                                      </p:cBhvr>
                                      <p:tavLst>
                                        <p:tav tm="0">
                                          <p:val>
                                            <p:fltVal val="0"/>
                                          </p:val>
                                        </p:tav>
                                        <p:tav tm="100000">
                                          <p:val>
                                            <p:strVal val="#ppt_w"/>
                                          </p:val>
                                        </p:tav>
                                      </p:tavLst>
                                    </p:anim>
                                    <p:anim calcmode="lin" valueType="num">
                                      <p:cBhvr>
                                        <p:cTn id="45" dur="1000" fill="hold"/>
                                        <p:tgtEl>
                                          <p:spTgt spid="32776"/>
                                        </p:tgtEl>
                                        <p:attrNameLst>
                                          <p:attrName>ppt_h</p:attrName>
                                        </p:attrNameLst>
                                      </p:cBhvr>
                                      <p:tavLst>
                                        <p:tav tm="0">
                                          <p:val>
                                            <p:fltVal val="0"/>
                                          </p:val>
                                        </p:tav>
                                        <p:tav tm="100000">
                                          <p:val>
                                            <p:strVal val="#ppt_h"/>
                                          </p:val>
                                        </p:tav>
                                      </p:tavLst>
                                    </p:anim>
                                    <p:anim calcmode="lin" valueType="num">
                                      <p:cBhvr>
                                        <p:cTn id="46" dur="1000" fill="hold"/>
                                        <p:tgtEl>
                                          <p:spTgt spid="32776"/>
                                        </p:tgtEl>
                                        <p:attrNameLst>
                                          <p:attrName>ppt_x</p:attrName>
                                        </p:attrNameLst>
                                      </p:cBhvr>
                                      <p:tavLst>
                                        <p:tav tm="0" fmla="#ppt_x+(cos(-2*pi*(1-$))*-#ppt_x-sin(-2*pi*(1-$))*(1-#ppt_y))*(1-$)">
                                          <p:val>
                                            <p:fltVal val="0"/>
                                          </p:val>
                                        </p:tav>
                                        <p:tav tm="100000">
                                          <p:val>
                                            <p:fltVal val="1"/>
                                          </p:val>
                                        </p:tav>
                                      </p:tavLst>
                                    </p:anim>
                                    <p:anim calcmode="lin" valueType="num">
                                      <p:cBhvr>
                                        <p:cTn id="47" dur="1000" fill="hold"/>
                                        <p:tgtEl>
                                          <p:spTgt spid="32776"/>
                                        </p:tgtEl>
                                        <p:attrNameLst>
                                          <p:attrName>ppt_y</p:attrName>
                                        </p:attrNameLst>
                                      </p:cBhvr>
                                      <p:tavLst>
                                        <p:tav tm="0" fmla="#ppt_y+(sin(-2*pi*(1-$))*-#ppt_x+cos(-2*pi*(1-$))*(1-#ppt_y))*(1-$)">
                                          <p:val>
                                            <p:fltVal val="0"/>
                                          </p:val>
                                        </p:tav>
                                        <p:tav tm="100000">
                                          <p:val>
                                            <p:fltVal val="1"/>
                                          </p:val>
                                        </p:tav>
                                      </p:tavLst>
                                    </p:anim>
                                  </p:childTnLst>
                                </p:cTn>
                              </p:par>
                              <p:par>
                                <p:cTn id="48" presetID="15" presetClass="entr" presetSubtype="0" fill="hold" grpId="0" nodeType="withEffect">
                                  <p:stCondLst>
                                    <p:cond delay="0"/>
                                  </p:stCondLst>
                                  <p:childTnLst>
                                    <p:set>
                                      <p:cBhvr>
                                        <p:cTn id="49" dur="1" fill="hold">
                                          <p:stCondLst>
                                            <p:cond delay="0"/>
                                          </p:stCondLst>
                                        </p:cTn>
                                        <p:tgtEl>
                                          <p:spTgt spid="32778"/>
                                        </p:tgtEl>
                                        <p:attrNameLst>
                                          <p:attrName>style.visibility</p:attrName>
                                        </p:attrNameLst>
                                      </p:cBhvr>
                                      <p:to>
                                        <p:strVal val="visible"/>
                                      </p:to>
                                    </p:set>
                                    <p:anim calcmode="lin" valueType="num">
                                      <p:cBhvr>
                                        <p:cTn id="50" dur="1000" fill="hold"/>
                                        <p:tgtEl>
                                          <p:spTgt spid="32778"/>
                                        </p:tgtEl>
                                        <p:attrNameLst>
                                          <p:attrName>ppt_w</p:attrName>
                                        </p:attrNameLst>
                                      </p:cBhvr>
                                      <p:tavLst>
                                        <p:tav tm="0">
                                          <p:val>
                                            <p:fltVal val="0"/>
                                          </p:val>
                                        </p:tav>
                                        <p:tav tm="100000">
                                          <p:val>
                                            <p:strVal val="#ppt_w"/>
                                          </p:val>
                                        </p:tav>
                                      </p:tavLst>
                                    </p:anim>
                                    <p:anim calcmode="lin" valueType="num">
                                      <p:cBhvr>
                                        <p:cTn id="51" dur="1000" fill="hold"/>
                                        <p:tgtEl>
                                          <p:spTgt spid="32778"/>
                                        </p:tgtEl>
                                        <p:attrNameLst>
                                          <p:attrName>ppt_h</p:attrName>
                                        </p:attrNameLst>
                                      </p:cBhvr>
                                      <p:tavLst>
                                        <p:tav tm="0">
                                          <p:val>
                                            <p:fltVal val="0"/>
                                          </p:val>
                                        </p:tav>
                                        <p:tav tm="100000">
                                          <p:val>
                                            <p:strVal val="#ppt_h"/>
                                          </p:val>
                                        </p:tav>
                                      </p:tavLst>
                                    </p:anim>
                                    <p:anim calcmode="lin" valueType="num">
                                      <p:cBhvr>
                                        <p:cTn id="52" dur="1000" fill="hold"/>
                                        <p:tgtEl>
                                          <p:spTgt spid="32778"/>
                                        </p:tgtEl>
                                        <p:attrNameLst>
                                          <p:attrName>ppt_x</p:attrName>
                                        </p:attrNameLst>
                                      </p:cBhvr>
                                      <p:tavLst>
                                        <p:tav tm="0" fmla="#ppt_x+(cos(-2*pi*(1-$))*-#ppt_x-sin(-2*pi*(1-$))*(1-#ppt_y))*(1-$)">
                                          <p:val>
                                            <p:fltVal val="0"/>
                                          </p:val>
                                        </p:tav>
                                        <p:tav tm="100000">
                                          <p:val>
                                            <p:fltVal val="1"/>
                                          </p:val>
                                        </p:tav>
                                      </p:tavLst>
                                    </p:anim>
                                    <p:anim calcmode="lin" valueType="num">
                                      <p:cBhvr>
                                        <p:cTn id="53" dur="1000" fill="hold"/>
                                        <p:tgtEl>
                                          <p:spTgt spid="32778"/>
                                        </p:tgtEl>
                                        <p:attrNameLst>
                                          <p:attrName>ppt_y</p:attrName>
                                        </p:attrNameLst>
                                      </p:cBhvr>
                                      <p:tavLst>
                                        <p:tav tm="0" fmla="#ppt_y+(sin(-2*pi*(1-$))*-#ppt_x+cos(-2*pi*(1-$))*(1-#ppt_y))*(1-$)">
                                          <p:val>
                                            <p:fltVal val="0"/>
                                          </p:val>
                                        </p:tav>
                                        <p:tav tm="100000">
                                          <p:val>
                                            <p:fltVal val="1"/>
                                          </p:val>
                                        </p:tav>
                                      </p:tavLst>
                                    </p:anim>
                                  </p:childTnLst>
                                </p:cTn>
                              </p:par>
                              <p:par>
                                <p:cTn id="54" presetID="15" presetClass="entr" presetSubtype="0" fill="hold" grpId="0" nodeType="withEffect">
                                  <p:stCondLst>
                                    <p:cond delay="0"/>
                                  </p:stCondLst>
                                  <p:childTnLst>
                                    <p:set>
                                      <p:cBhvr>
                                        <p:cTn id="55" dur="1" fill="hold">
                                          <p:stCondLst>
                                            <p:cond delay="0"/>
                                          </p:stCondLst>
                                        </p:cTn>
                                        <p:tgtEl>
                                          <p:spTgt spid="32777"/>
                                        </p:tgtEl>
                                        <p:attrNameLst>
                                          <p:attrName>style.visibility</p:attrName>
                                        </p:attrNameLst>
                                      </p:cBhvr>
                                      <p:to>
                                        <p:strVal val="visible"/>
                                      </p:to>
                                    </p:set>
                                    <p:anim calcmode="lin" valueType="num">
                                      <p:cBhvr>
                                        <p:cTn id="56" dur="1000" fill="hold"/>
                                        <p:tgtEl>
                                          <p:spTgt spid="32777"/>
                                        </p:tgtEl>
                                        <p:attrNameLst>
                                          <p:attrName>ppt_w</p:attrName>
                                        </p:attrNameLst>
                                      </p:cBhvr>
                                      <p:tavLst>
                                        <p:tav tm="0">
                                          <p:val>
                                            <p:fltVal val="0"/>
                                          </p:val>
                                        </p:tav>
                                        <p:tav tm="100000">
                                          <p:val>
                                            <p:strVal val="#ppt_w"/>
                                          </p:val>
                                        </p:tav>
                                      </p:tavLst>
                                    </p:anim>
                                    <p:anim calcmode="lin" valueType="num">
                                      <p:cBhvr>
                                        <p:cTn id="57" dur="1000" fill="hold"/>
                                        <p:tgtEl>
                                          <p:spTgt spid="32777"/>
                                        </p:tgtEl>
                                        <p:attrNameLst>
                                          <p:attrName>ppt_h</p:attrName>
                                        </p:attrNameLst>
                                      </p:cBhvr>
                                      <p:tavLst>
                                        <p:tav tm="0">
                                          <p:val>
                                            <p:fltVal val="0"/>
                                          </p:val>
                                        </p:tav>
                                        <p:tav tm="100000">
                                          <p:val>
                                            <p:strVal val="#ppt_h"/>
                                          </p:val>
                                        </p:tav>
                                      </p:tavLst>
                                    </p:anim>
                                    <p:anim calcmode="lin" valueType="num">
                                      <p:cBhvr>
                                        <p:cTn id="58" dur="1000" fill="hold"/>
                                        <p:tgtEl>
                                          <p:spTgt spid="32777"/>
                                        </p:tgtEl>
                                        <p:attrNameLst>
                                          <p:attrName>ppt_x</p:attrName>
                                        </p:attrNameLst>
                                      </p:cBhvr>
                                      <p:tavLst>
                                        <p:tav tm="0" fmla="#ppt_x+(cos(-2*pi*(1-$))*-#ppt_x-sin(-2*pi*(1-$))*(1-#ppt_y))*(1-$)">
                                          <p:val>
                                            <p:fltVal val="0"/>
                                          </p:val>
                                        </p:tav>
                                        <p:tav tm="100000">
                                          <p:val>
                                            <p:fltVal val="1"/>
                                          </p:val>
                                        </p:tav>
                                      </p:tavLst>
                                    </p:anim>
                                    <p:anim calcmode="lin" valueType="num">
                                      <p:cBhvr>
                                        <p:cTn id="59" dur="1000" fill="hold"/>
                                        <p:tgtEl>
                                          <p:spTgt spid="32777"/>
                                        </p:tgtEl>
                                        <p:attrNameLst>
                                          <p:attrName>ppt_y</p:attrName>
                                        </p:attrNameLst>
                                      </p:cBhvr>
                                      <p:tavLst>
                                        <p:tav tm="0" fmla="#ppt_y+(sin(-2*pi*(1-$))*-#ppt_x+cos(-2*pi*(1-$))*(1-#ppt_y))*(1-$)">
                                          <p:val>
                                            <p:fltVal val="0"/>
                                          </p:val>
                                        </p:tav>
                                        <p:tav tm="100000">
                                          <p:val>
                                            <p:fltVal val="1"/>
                                          </p:val>
                                        </p:tav>
                                      </p:tavLst>
                                    </p:anim>
                                  </p:childTnLst>
                                </p:cTn>
                              </p:par>
                              <p:par>
                                <p:cTn id="60" presetID="15" presetClass="entr" presetSubtype="0" fill="hold" grpId="0" nodeType="withEffect">
                                  <p:stCondLst>
                                    <p:cond delay="0"/>
                                  </p:stCondLst>
                                  <p:childTnLst>
                                    <p:set>
                                      <p:cBhvr>
                                        <p:cTn id="61" dur="1" fill="hold">
                                          <p:stCondLst>
                                            <p:cond delay="0"/>
                                          </p:stCondLst>
                                        </p:cTn>
                                        <p:tgtEl>
                                          <p:spTgt spid="32779"/>
                                        </p:tgtEl>
                                        <p:attrNameLst>
                                          <p:attrName>style.visibility</p:attrName>
                                        </p:attrNameLst>
                                      </p:cBhvr>
                                      <p:to>
                                        <p:strVal val="visible"/>
                                      </p:to>
                                    </p:set>
                                    <p:anim calcmode="lin" valueType="num">
                                      <p:cBhvr>
                                        <p:cTn id="62" dur="1000" fill="hold"/>
                                        <p:tgtEl>
                                          <p:spTgt spid="32779"/>
                                        </p:tgtEl>
                                        <p:attrNameLst>
                                          <p:attrName>ppt_w</p:attrName>
                                        </p:attrNameLst>
                                      </p:cBhvr>
                                      <p:tavLst>
                                        <p:tav tm="0">
                                          <p:val>
                                            <p:fltVal val="0"/>
                                          </p:val>
                                        </p:tav>
                                        <p:tav tm="100000">
                                          <p:val>
                                            <p:strVal val="#ppt_w"/>
                                          </p:val>
                                        </p:tav>
                                      </p:tavLst>
                                    </p:anim>
                                    <p:anim calcmode="lin" valueType="num">
                                      <p:cBhvr>
                                        <p:cTn id="63" dur="1000" fill="hold"/>
                                        <p:tgtEl>
                                          <p:spTgt spid="32779"/>
                                        </p:tgtEl>
                                        <p:attrNameLst>
                                          <p:attrName>ppt_h</p:attrName>
                                        </p:attrNameLst>
                                      </p:cBhvr>
                                      <p:tavLst>
                                        <p:tav tm="0">
                                          <p:val>
                                            <p:fltVal val="0"/>
                                          </p:val>
                                        </p:tav>
                                        <p:tav tm="100000">
                                          <p:val>
                                            <p:strVal val="#ppt_h"/>
                                          </p:val>
                                        </p:tav>
                                      </p:tavLst>
                                    </p:anim>
                                    <p:anim calcmode="lin" valueType="num">
                                      <p:cBhvr>
                                        <p:cTn id="64" dur="1000" fill="hold"/>
                                        <p:tgtEl>
                                          <p:spTgt spid="32779"/>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32779"/>
                                        </p:tgtEl>
                                        <p:attrNameLst>
                                          <p:attrName>ppt_y</p:attrName>
                                        </p:attrNameLst>
                                      </p:cBhvr>
                                      <p:tavLst>
                                        <p:tav tm="0" fmla="#ppt_y+(sin(-2*pi*(1-$))*-#ppt_x+cos(-2*pi*(1-$))*(1-#ppt_y))*(1-$)">
                                          <p:val>
                                            <p:fltVal val="0"/>
                                          </p:val>
                                        </p:tav>
                                        <p:tav tm="100000">
                                          <p:val>
                                            <p:fltVal val="1"/>
                                          </p:val>
                                        </p:tav>
                                      </p:tavLst>
                                    </p:anim>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32782"/>
                                        </p:tgtEl>
                                        <p:attrNameLst>
                                          <p:attrName>style.visibility</p:attrName>
                                        </p:attrNameLst>
                                      </p:cBhvr>
                                      <p:to>
                                        <p:strVal val="visible"/>
                                      </p:to>
                                    </p:set>
                                    <p:animEffect transition="in" filter="wipe(left)">
                                      <p:cBhvr>
                                        <p:cTn id="69" dur="500"/>
                                        <p:tgtEl>
                                          <p:spTgt spid="32782"/>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32783"/>
                                        </p:tgtEl>
                                        <p:attrNameLst>
                                          <p:attrName>style.visibility</p:attrName>
                                        </p:attrNameLst>
                                      </p:cBhvr>
                                      <p:to>
                                        <p:strVal val="visible"/>
                                      </p:to>
                                    </p:set>
                                    <p:animEffect transition="in" filter="wipe(right)">
                                      <p:cBhvr>
                                        <p:cTn id="72" dur="500"/>
                                        <p:tgtEl>
                                          <p:spTgt spid="32783"/>
                                        </p:tgtEl>
                                      </p:cBhvr>
                                    </p:animEffect>
                                  </p:childTnLst>
                                </p:cTn>
                              </p:par>
                            </p:childTnLst>
                          </p:cTn>
                        </p:par>
                        <p:par>
                          <p:cTn id="73" fill="hold">
                            <p:stCondLst>
                              <p:cond delay="2500"/>
                            </p:stCondLst>
                            <p:childTnLst>
                              <p:par>
                                <p:cTn id="74" presetID="12" presetClass="entr" presetSubtype="4" fill="hold" grpId="0" nodeType="after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ppt_y</p:attrName>
                                        </p:attrNameLst>
                                      </p:cBhvr>
                                      <p:tavLst>
                                        <p:tav tm="0">
                                          <p:val>
                                            <p:strVal val="#ppt_y+#ppt_h*1.125000"/>
                                          </p:val>
                                        </p:tav>
                                        <p:tav tm="100000">
                                          <p:val>
                                            <p:strVal val="#ppt_y"/>
                                          </p:val>
                                        </p:tav>
                                      </p:tavLst>
                                    </p:anim>
                                    <p:animEffect transition="in" filter="wipe(up)">
                                      <p:cBhvr>
                                        <p:cTn id="77" dur="500"/>
                                        <p:tgtEl>
                                          <p:spTgt spid="16"/>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additive="base">
                                        <p:cTn id="80" dur="500"/>
                                        <p:tgtEl>
                                          <p:spTgt spid="17"/>
                                        </p:tgtEl>
                                        <p:attrNameLst>
                                          <p:attrName>ppt_y</p:attrName>
                                        </p:attrNameLst>
                                      </p:cBhvr>
                                      <p:tavLst>
                                        <p:tav tm="0">
                                          <p:val>
                                            <p:strVal val="#ppt_y-#ppt_h*1.125000"/>
                                          </p:val>
                                        </p:tav>
                                        <p:tav tm="100000">
                                          <p:val>
                                            <p:strVal val="#ppt_y"/>
                                          </p:val>
                                        </p:tav>
                                      </p:tavLst>
                                    </p:anim>
                                    <p:animEffect transition="in" filter="wipe(down)">
                                      <p:cBhvr>
                                        <p:cTn id="81" dur="500"/>
                                        <p:tgtEl>
                                          <p:spTgt spid="17"/>
                                        </p:tgtEl>
                                      </p:cBhvr>
                                    </p:animEffect>
                                  </p:childTnLst>
                                </p:cTn>
                              </p:par>
                            </p:childTnLst>
                          </p:cTn>
                        </p:par>
                        <p:par>
                          <p:cTn id="82" fill="hold">
                            <p:stCondLst>
                              <p:cond delay="3000"/>
                            </p:stCondLst>
                            <p:childTnLst>
                              <p:par>
                                <p:cTn id="83" presetID="12" presetClass="entr" presetSubtype="4"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p:tgtEl>
                                          <p:spTgt spid="18"/>
                                        </p:tgtEl>
                                        <p:attrNameLst>
                                          <p:attrName>ppt_y</p:attrName>
                                        </p:attrNameLst>
                                      </p:cBhvr>
                                      <p:tavLst>
                                        <p:tav tm="0">
                                          <p:val>
                                            <p:strVal val="#ppt_y+#ppt_h*1.125000"/>
                                          </p:val>
                                        </p:tav>
                                        <p:tav tm="100000">
                                          <p:val>
                                            <p:strVal val="#ppt_y"/>
                                          </p:val>
                                        </p:tav>
                                      </p:tavLst>
                                    </p:anim>
                                    <p:animEffect transition="in" filter="wipe(up)">
                                      <p:cBhvr>
                                        <p:cTn id="86" dur="500"/>
                                        <p:tgtEl>
                                          <p:spTgt spid="18"/>
                                        </p:tgtEl>
                                      </p:cBhvr>
                                    </p:animEffect>
                                  </p:childTnLst>
                                </p:cTn>
                              </p:par>
                              <p:par>
                                <p:cTn id="87" presetID="12" presetClass="entr" presetSubtype="1" fill="hold" grpId="0" nodeType="withEffect">
                                  <p:stCondLst>
                                    <p:cond delay="0"/>
                                  </p:stCondLst>
                                  <p:childTnLst>
                                    <p:set>
                                      <p:cBhvr>
                                        <p:cTn id="88" dur="1" fill="hold">
                                          <p:stCondLst>
                                            <p:cond delay="0"/>
                                          </p:stCondLst>
                                        </p:cTn>
                                        <p:tgtEl>
                                          <p:spTgt spid="19"/>
                                        </p:tgtEl>
                                        <p:attrNameLst>
                                          <p:attrName>style.visibility</p:attrName>
                                        </p:attrNameLst>
                                      </p:cBhvr>
                                      <p:to>
                                        <p:strVal val="visible"/>
                                      </p:to>
                                    </p:set>
                                    <p:anim calcmode="lin" valueType="num">
                                      <p:cBhvr additive="base">
                                        <p:cTn id="89" dur="500"/>
                                        <p:tgtEl>
                                          <p:spTgt spid="19"/>
                                        </p:tgtEl>
                                        <p:attrNameLst>
                                          <p:attrName>ppt_y</p:attrName>
                                        </p:attrNameLst>
                                      </p:cBhvr>
                                      <p:tavLst>
                                        <p:tav tm="0">
                                          <p:val>
                                            <p:strVal val="#ppt_y-#ppt_h*1.125000"/>
                                          </p:val>
                                        </p:tav>
                                        <p:tav tm="100000">
                                          <p:val>
                                            <p:strVal val="#ppt_y"/>
                                          </p:val>
                                        </p:tav>
                                      </p:tavLst>
                                    </p:anim>
                                    <p:animEffect transition="in" filter="wipe(down)">
                                      <p:cBhvr>
                                        <p:cTn id="90" dur="500"/>
                                        <p:tgtEl>
                                          <p:spTgt spid="19"/>
                                        </p:tgtEl>
                                      </p:cBhvr>
                                    </p:animEffect>
                                  </p:childTnLst>
                                </p:cTn>
                              </p:par>
                            </p:childTnLst>
                          </p:cTn>
                        </p:par>
                        <p:par>
                          <p:cTn id="91" fill="hold">
                            <p:stCondLst>
                              <p:cond delay="3500"/>
                            </p:stCondLst>
                            <p:childTnLst>
                              <p:par>
                                <p:cTn id="92" presetID="12" presetClass="entr" presetSubtype="4" fill="hold" grpId="0" nodeType="afterEffect">
                                  <p:stCondLst>
                                    <p:cond delay="0"/>
                                  </p:stCondLst>
                                  <p:childTnLst>
                                    <p:set>
                                      <p:cBhvr>
                                        <p:cTn id="93" dur="1" fill="hold">
                                          <p:stCondLst>
                                            <p:cond delay="0"/>
                                          </p:stCondLst>
                                        </p:cTn>
                                        <p:tgtEl>
                                          <p:spTgt spid="20"/>
                                        </p:tgtEl>
                                        <p:attrNameLst>
                                          <p:attrName>style.visibility</p:attrName>
                                        </p:attrNameLst>
                                      </p:cBhvr>
                                      <p:to>
                                        <p:strVal val="visible"/>
                                      </p:to>
                                    </p:set>
                                    <p:anim calcmode="lin" valueType="num">
                                      <p:cBhvr additive="base">
                                        <p:cTn id="94" dur="500"/>
                                        <p:tgtEl>
                                          <p:spTgt spid="20"/>
                                        </p:tgtEl>
                                        <p:attrNameLst>
                                          <p:attrName>ppt_y</p:attrName>
                                        </p:attrNameLst>
                                      </p:cBhvr>
                                      <p:tavLst>
                                        <p:tav tm="0">
                                          <p:val>
                                            <p:strVal val="#ppt_y+#ppt_h*1.125000"/>
                                          </p:val>
                                        </p:tav>
                                        <p:tav tm="100000">
                                          <p:val>
                                            <p:strVal val="#ppt_y"/>
                                          </p:val>
                                        </p:tav>
                                      </p:tavLst>
                                    </p:anim>
                                    <p:animEffect transition="in" filter="wipe(up)">
                                      <p:cBhvr>
                                        <p:cTn id="95" dur="500"/>
                                        <p:tgtEl>
                                          <p:spTgt spid="20"/>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21"/>
                                        </p:tgtEl>
                                        <p:attrNameLst>
                                          <p:attrName>style.visibility</p:attrName>
                                        </p:attrNameLst>
                                      </p:cBhvr>
                                      <p:to>
                                        <p:strVal val="visible"/>
                                      </p:to>
                                    </p:set>
                                    <p:anim calcmode="lin" valueType="num">
                                      <p:cBhvr additive="base">
                                        <p:cTn id="98" dur="500"/>
                                        <p:tgtEl>
                                          <p:spTgt spid="21"/>
                                        </p:tgtEl>
                                        <p:attrNameLst>
                                          <p:attrName>ppt_y</p:attrName>
                                        </p:attrNameLst>
                                      </p:cBhvr>
                                      <p:tavLst>
                                        <p:tav tm="0">
                                          <p:val>
                                            <p:strVal val="#ppt_y-#ppt_h*1.125000"/>
                                          </p:val>
                                        </p:tav>
                                        <p:tav tm="100000">
                                          <p:val>
                                            <p:strVal val="#ppt_y"/>
                                          </p:val>
                                        </p:tav>
                                      </p:tavLst>
                                    </p:anim>
                                    <p:animEffect transition="in" filter="wipe(down)">
                                      <p:cBhvr>
                                        <p:cTn id="99" dur="500"/>
                                        <p:tgtEl>
                                          <p:spTgt spid="21"/>
                                        </p:tgtEl>
                                      </p:cBhvr>
                                    </p:animEffect>
                                  </p:childTnLst>
                                </p:cTn>
                              </p:par>
                            </p:childTnLst>
                          </p:cTn>
                        </p:par>
                        <p:par>
                          <p:cTn id="100" fill="hold">
                            <p:stCondLst>
                              <p:cond delay="4000"/>
                            </p:stCondLst>
                            <p:childTnLst>
                              <p:par>
                                <p:cTn id="101" presetID="12" presetClass="entr" presetSubtype="4" fill="hold" grpId="0" nodeType="afterEffect">
                                  <p:stCondLst>
                                    <p:cond delay="0"/>
                                  </p:stCondLst>
                                  <p:childTnLst>
                                    <p:set>
                                      <p:cBhvr>
                                        <p:cTn id="102" dur="1" fill="hold">
                                          <p:stCondLst>
                                            <p:cond delay="0"/>
                                          </p:stCondLst>
                                        </p:cTn>
                                        <p:tgtEl>
                                          <p:spTgt spid="22"/>
                                        </p:tgtEl>
                                        <p:attrNameLst>
                                          <p:attrName>style.visibility</p:attrName>
                                        </p:attrNameLst>
                                      </p:cBhvr>
                                      <p:to>
                                        <p:strVal val="visible"/>
                                      </p:to>
                                    </p:set>
                                    <p:anim calcmode="lin" valueType="num">
                                      <p:cBhvr additive="base">
                                        <p:cTn id="103" dur="500"/>
                                        <p:tgtEl>
                                          <p:spTgt spid="22"/>
                                        </p:tgtEl>
                                        <p:attrNameLst>
                                          <p:attrName>ppt_y</p:attrName>
                                        </p:attrNameLst>
                                      </p:cBhvr>
                                      <p:tavLst>
                                        <p:tav tm="0">
                                          <p:val>
                                            <p:strVal val="#ppt_y+#ppt_h*1.125000"/>
                                          </p:val>
                                        </p:tav>
                                        <p:tav tm="100000">
                                          <p:val>
                                            <p:strVal val="#ppt_y"/>
                                          </p:val>
                                        </p:tav>
                                      </p:tavLst>
                                    </p:anim>
                                    <p:animEffect transition="in" filter="wipe(up)">
                                      <p:cBhvr>
                                        <p:cTn id="104" dur="500"/>
                                        <p:tgtEl>
                                          <p:spTgt spid="22"/>
                                        </p:tgtEl>
                                      </p:cBhvr>
                                    </p:animEffect>
                                  </p:childTnLst>
                                </p:cTn>
                              </p:par>
                              <p:par>
                                <p:cTn id="105" presetID="12" presetClass="entr" presetSubtype="1"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 calcmode="lin" valueType="num">
                                      <p:cBhvr additive="base">
                                        <p:cTn id="107" dur="500"/>
                                        <p:tgtEl>
                                          <p:spTgt spid="23"/>
                                        </p:tgtEl>
                                        <p:attrNameLst>
                                          <p:attrName>ppt_y</p:attrName>
                                        </p:attrNameLst>
                                      </p:cBhvr>
                                      <p:tavLst>
                                        <p:tav tm="0">
                                          <p:val>
                                            <p:strVal val="#ppt_y-#ppt_h*1.125000"/>
                                          </p:val>
                                        </p:tav>
                                        <p:tav tm="100000">
                                          <p:val>
                                            <p:strVal val="#ppt_y"/>
                                          </p:val>
                                        </p:tav>
                                      </p:tavLst>
                                    </p:anim>
                                    <p:animEffect transition="in" filter="wipe(down)">
                                      <p:cBhvr>
                                        <p:cTn id="10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nimBg="1"/>
      <p:bldP spid="32771" grpId="0" animBg="1"/>
      <p:bldP spid="32772" grpId="0" animBg="1"/>
      <p:bldP spid="32773" grpId="0" animBg="1"/>
      <p:bldP spid="32774" grpId="0" animBg="1"/>
      <p:bldP spid="32775" grpId="0" animBg="1"/>
      <p:bldP spid="32776" grpId="0" animBg="1"/>
      <p:bldP spid="32777" grpId="0" animBg="1"/>
      <p:bldP spid="32778" grpId="0" animBg="1"/>
      <p:bldP spid="32779" grpId="0" animBg="1"/>
      <p:bldP spid="32782" grpId="0" animBg="1"/>
      <p:bldP spid="32783" grpId="0" animBg="1"/>
      <p:bldP spid="16" grpId="0"/>
      <p:bldP spid="17" grpId="0"/>
      <p:bldP spid="18" grpId="0"/>
      <p:bldP spid="19" grpId="0"/>
      <p:bldP spid="20" grpId="0"/>
      <p:bldP spid="21" grpId="0"/>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288387" y="2488121"/>
            <a:ext cx="6345087" cy="35532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a:spLocks/>
          </p:cNvSpPr>
          <p:nvPr/>
        </p:nvSpPr>
        <p:spPr>
          <a:xfrm>
            <a:off x="1921008" y="4192713"/>
            <a:ext cx="1455414" cy="236219"/>
          </a:xfrm>
          <a:prstGeom prst="rect">
            <a:avLst/>
          </a:prstGeom>
        </p:spPr>
        <p:txBody>
          <a:bodyPr lIns="0" tIns="0" rIns="0" bIns="0" anchor="ctr">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a:spLocks/>
          </p:cNvSpPr>
          <p:nvPr/>
        </p:nvSpPr>
        <p:spPr>
          <a:xfrm>
            <a:off x="1316807" y="4453996"/>
            <a:ext cx="2069617" cy="42960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 name="Shape 1626"/>
          <p:cNvSpPr/>
          <p:nvPr/>
        </p:nvSpPr>
        <p:spPr>
          <a:xfrm flipV="1">
            <a:off x="3761000" y="4275926"/>
            <a:ext cx="1" cy="1270207"/>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977450" y="2888774"/>
            <a:ext cx="1" cy="1803900"/>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6150256" y="2274125"/>
            <a:ext cx="1" cy="1877028"/>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793481" y="3641557"/>
            <a:ext cx="1" cy="1246393"/>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567420" y="4083961"/>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780806" y="2677406"/>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959263" y="1910232"/>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598272" y="4731307"/>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708087" y="5500752"/>
            <a:ext cx="105820" cy="105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895131" y="4612606"/>
            <a:ext cx="164632" cy="1646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6044444" y="4048660"/>
            <a:ext cx="211623" cy="211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659778" y="3513302"/>
            <a:ext cx="261698" cy="2616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3012064" y="2800944"/>
            <a:ext cx="1570297" cy="236219"/>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9" name="Text Placeholder 4"/>
          <p:cNvSpPr txBox="1">
            <a:spLocks/>
          </p:cNvSpPr>
          <p:nvPr/>
        </p:nvSpPr>
        <p:spPr>
          <a:xfrm>
            <a:off x="2480327" y="3057866"/>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0" name="Text Placeholder 3"/>
          <p:cNvSpPr txBox="1">
            <a:spLocks/>
          </p:cNvSpPr>
          <p:nvPr/>
        </p:nvSpPr>
        <p:spPr>
          <a:xfrm>
            <a:off x="6537411" y="2026880"/>
            <a:ext cx="1345236"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4"/>
          <p:cNvSpPr txBox="1">
            <a:spLocks/>
          </p:cNvSpPr>
          <p:nvPr/>
        </p:nvSpPr>
        <p:spPr>
          <a:xfrm>
            <a:off x="6525058" y="2305244"/>
            <a:ext cx="1711622" cy="57733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2" name="Text Placeholder 3"/>
          <p:cNvSpPr txBox="1">
            <a:spLocks/>
          </p:cNvSpPr>
          <p:nvPr/>
        </p:nvSpPr>
        <p:spPr>
          <a:xfrm>
            <a:off x="8178452" y="4846351"/>
            <a:ext cx="1344392"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a:spLocks/>
          </p:cNvSpPr>
          <p:nvPr/>
        </p:nvSpPr>
        <p:spPr>
          <a:xfrm>
            <a:off x="8148754" y="5118173"/>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4" name="Text Placeholder 4"/>
          <p:cNvSpPr txBox="1">
            <a:spLocks/>
          </p:cNvSpPr>
          <p:nvPr/>
        </p:nvSpPr>
        <p:spPr>
          <a:xfrm>
            <a:off x="3643250" y="4148913"/>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a:spLocks/>
          </p:cNvSpPr>
          <p:nvPr/>
        </p:nvSpPr>
        <p:spPr>
          <a:xfrm>
            <a:off x="4856642" y="272946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a:spLocks/>
          </p:cNvSpPr>
          <p:nvPr/>
        </p:nvSpPr>
        <p:spPr>
          <a:xfrm>
            <a:off x="6038562" y="196229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a:spLocks/>
          </p:cNvSpPr>
          <p:nvPr/>
        </p:nvSpPr>
        <p:spPr>
          <a:xfrm>
            <a:off x="7674105" y="4802272"/>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9731475" y="2434047"/>
            <a:ext cx="1270207" cy="12702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10177332" y="2605031"/>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a:spLocks/>
          </p:cNvSpPr>
          <p:nvPr/>
        </p:nvSpPr>
        <p:spPr>
          <a:xfrm>
            <a:off x="9891668" y="3044677"/>
            <a:ext cx="934156" cy="37433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470204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a:spLocks/>
          </p:cNvSpPr>
          <p:nvPr/>
        </p:nvSpPr>
        <p:spPr bwMode="auto">
          <a:xfrm>
            <a:off x="2815005" y="1735551"/>
            <a:ext cx="1361345" cy="2999495"/>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4828312" y="1735551"/>
            <a:ext cx="1361344" cy="2999495"/>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a:spLocks/>
          </p:cNvSpPr>
          <p:nvPr/>
        </p:nvSpPr>
        <p:spPr bwMode="auto">
          <a:xfrm>
            <a:off x="8910649" y="1735551"/>
            <a:ext cx="1170755" cy="2999495"/>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6895829" y="1735551"/>
            <a:ext cx="1362857" cy="2999495"/>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p:cNvGrpSpPr/>
          <p:nvPr/>
        </p:nvGrpSpPr>
        <p:grpSpPr>
          <a:xfrm>
            <a:off x="8910649" y="1935217"/>
            <a:ext cx="568739" cy="1692604"/>
            <a:chOff x="9286715" y="1680422"/>
            <a:chExt cx="654939" cy="1949140"/>
          </a:xfrm>
          <a:solidFill>
            <a:schemeClr val="accent4"/>
          </a:solidFill>
        </p:grpSpPr>
        <p:sp>
          <p:nvSpPr>
            <p:cNvPr id="171" name="Freeform 137"/>
            <p:cNvSpPr>
              <a:spLocks/>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a:spLocks/>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2815007" y="1935217"/>
            <a:ext cx="571765" cy="1692604"/>
            <a:chOff x="2267202" y="1680422"/>
            <a:chExt cx="658423" cy="1949140"/>
          </a:xfrm>
          <a:solidFill>
            <a:schemeClr val="accent1"/>
          </a:solidFill>
        </p:grpSpPr>
        <p:sp>
          <p:nvSpPr>
            <p:cNvPr id="180" name="Freeform 37"/>
            <p:cNvSpPr>
              <a:spLocks/>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a:spLocks/>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组合 6"/>
          <p:cNvGrpSpPr/>
          <p:nvPr/>
        </p:nvGrpSpPr>
        <p:grpSpPr>
          <a:xfrm>
            <a:off x="4828313" y="1935217"/>
            <a:ext cx="570252" cy="1692604"/>
            <a:chOff x="4585650" y="1680422"/>
            <a:chExt cx="656681" cy="1949140"/>
          </a:xfrm>
          <a:solidFill>
            <a:schemeClr val="accent2"/>
          </a:solidFill>
        </p:grpSpPr>
        <p:sp>
          <p:nvSpPr>
            <p:cNvPr id="189" name="Freeform 72"/>
            <p:cNvSpPr>
              <a:spLocks/>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a:spLocks/>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a:spLocks/>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组合 9"/>
          <p:cNvGrpSpPr/>
          <p:nvPr/>
        </p:nvGrpSpPr>
        <p:grpSpPr>
          <a:xfrm>
            <a:off x="3184715" y="4033200"/>
            <a:ext cx="6547582" cy="570252"/>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a:spLocks/>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a:spLocks/>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a:spLocks/>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a:spLocks/>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7"/>
          <p:cNvGrpSpPr/>
          <p:nvPr/>
        </p:nvGrpSpPr>
        <p:grpSpPr>
          <a:xfrm>
            <a:off x="6895830" y="1935217"/>
            <a:ext cx="571765" cy="1692604"/>
            <a:chOff x="6966525" y="1680422"/>
            <a:chExt cx="658423" cy="1949140"/>
          </a:xfrm>
          <a:solidFill>
            <a:schemeClr val="accent3"/>
          </a:solidFill>
        </p:grpSpPr>
        <p:sp>
          <p:nvSpPr>
            <p:cNvPr id="200" name="Freeform 107"/>
            <p:cNvSpPr>
              <a:spLocks/>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a:spLocks/>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a:spLocks/>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991506" y="5323990"/>
            <a:ext cx="2135561" cy="535531"/>
          </a:xfrm>
          <a:prstGeom prst="rect">
            <a:avLst/>
          </a:prstGeom>
          <a:noFill/>
        </p:spPr>
        <p:txBody>
          <a:bodyPr wrap="square"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99150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4233049" y="5323990"/>
            <a:ext cx="2135561" cy="535531"/>
          </a:xfrm>
          <a:prstGeom prst="rect">
            <a:avLst/>
          </a:prstGeom>
          <a:noFill/>
        </p:spPr>
        <p:txBody>
          <a:bodyPr wrap="square"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423304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6482860" y="5323990"/>
            <a:ext cx="2135561" cy="535531"/>
          </a:xfrm>
          <a:prstGeom prst="rect">
            <a:avLst/>
          </a:prstGeom>
          <a:noFill/>
        </p:spPr>
        <p:txBody>
          <a:bodyPr wrap="square"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648286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8724402" y="5323990"/>
            <a:ext cx="2135561" cy="535531"/>
          </a:xfrm>
          <a:prstGeom prst="rect">
            <a:avLst/>
          </a:prstGeom>
          <a:noFill/>
        </p:spPr>
        <p:txBody>
          <a:bodyPr wrap="square"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872440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13780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595" y="3493237"/>
            <a:ext cx="4381561" cy="9700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07" y="2214740"/>
            <a:ext cx="1020536" cy="10205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330" y="3624330"/>
            <a:ext cx="2536091"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612"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7868"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612"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7868"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524800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by="(-#ppt_w*2)" calcmode="lin" valueType="num">
                                      <p:cBhvr rctx="PPT">
                                        <p:cTn id="20" dur="500" autoRev="1" fill="hold">
                                          <p:stCondLst>
                                            <p:cond delay="0"/>
                                          </p:stCondLst>
                                        </p:cTn>
                                        <p:tgtEl>
                                          <p:spTgt spid="5"/>
                                        </p:tgtEl>
                                        <p:attrNameLst>
                                          <p:attrName>ppt_w</p:attrName>
                                        </p:attrNameLst>
                                      </p:cBhvr>
                                    </p:anim>
                                    <p:anim by="(#ppt_w*0.50)" calcmode="lin" valueType="num">
                                      <p:cBhvr>
                                        <p:cTn id="21" dur="500" decel="50000" autoRev="1" fill="hold">
                                          <p:stCondLst>
                                            <p:cond delay="0"/>
                                          </p:stCondLst>
                                        </p:cTn>
                                        <p:tgtEl>
                                          <p:spTgt spid="5"/>
                                        </p:tgtEl>
                                        <p:attrNameLst>
                                          <p:attrName>ppt_x</p:attrName>
                                        </p:attrNameLst>
                                      </p:cBhvr>
                                    </p:anim>
                                    <p:anim from="(-#ppt_h/2)" to="(#ppt_y)" calcmode="lin" valueType="num">
                                      <p:cBhvr>
                                        <p:cTn id="22" dur="1000" fill="hold">
                                          <p:stCondLst>
                                            <p:cond delay="0"/>
                                          </p:stCondLst>
                                        </p:cTn>
                                        <p:tgtEl>
                                          <p:spTgt spid="5"/>
                                        </p:tgtEl>
                                        <p:attrNameLst>
                                          <p:attrName>ppt_y</p:attrName>
                                        </p:attrNameLst>
                                      </p:cBhvr>
                                    </p:anim>
                                    <p:animRot by="21600000">
                                      <p:cBhvr>
                                        <p:cTn id="23" dur="1000" fill="hold">
                                          <p:stCondLst>
                                            <p:cond delay="0"/>
                                          </p:stCondLst>
                                        </p:cTn>
                                        <p:tgtEl>
                                          <p:spTgt spid="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1"/>
          <p:cNvSpPr/>
          <p:nvPr/>
        </p:nvSpPr>
        <p:spPr>
          <a:xfrm rot="1891259">
            <a:off x="8857492"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8730251" y="1654310"/>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8730251" y="1622368"/>
            <a:ext cx="2502596" cy="25888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1"/>
          <p:cNvSpPr/>
          <p:nvPr/>
        </p:nvSpPr>
        <p:spPr>
          <a:xfrm rot="765310">
            <a:off x="4827441" y="1464499"/>
            <a:ext cx="2968153" cy="346897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3"/>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矩形 33"/>
          <p:cNvSpPr/>
          <p:nvPr/>
        </p:nvSpPr>
        <p:spPr>
          <a:xfrm>
            <a:off x="5102279" y="1637247"/>
            <a:ext cx="2496055" cy="3243377"/>
          </a:xfrm>
          <a:prstGeom prst="rect">
            <a:avLst/>
          </a:prstGeom>
          <a:solidFill>
            <a:schemeClr val="accent4"/>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5102278" y="1622368"/>
            <a:ext cx="2496055" cy="2620828"/>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1"/>
          <p:cNvSpPr/>
          <p:nvPr/>
        </p:nvSpPr>
        <p:spPr>
          <a:xfrm rot="1321971">
            <a:off x="1573547" y="1629269"/>
            <a:ext cx="2686190" cy="3139438"/>
          </a:xfrm>
          <a:custGeom>
            <a:avLst/>
            <a:gdLst>
              <a:gd name="connsiteX0" fmla="*/ 0 w 2801257"/>
              <a:gd name="connsiteY0" fmla="*/ 0 h 3802743"/>
              <a:gd name="connsiteX1" fmla="*/ 2801257 w 2801257"/>
              <a:gd name="connsiteY1" fmla="*/ 0 h 3802743"/>
              <a:gd name="connsiteX2" fmla="*/ 2801257 w 2801257"/>
              <a:gd name="connsiteY2" fmla="*/ 3802743 h 3802743"/>
              <a:gd name="connsiteX3" fmla="*/ 0 w 2801257"/>
              <a:gd name="connsiteY3" fmla="*/ 3802743 h 3802743"/>
              <a:gd name="connsiteX4" fmla="*/ 0 w 2801257"/>
              <a:gd name="connsiteY4" fmla="*/ 0 h 3802743"/>
              <a:gd name="connsiteX0" fmla="*/ 424422 w 2801257"/>
              <a:gd name="connsiteY0" fmla="*/ 313631 h 3802743"/>
              <a:gd name="connsiteX1" fmla="*/ 2801257 w 2801257"/>
              <a:gd name="connsiteY1" fmla="*/ 0 h 3802743"/>
              <a:gd name="connsiteX2" fmla="*/ 2801257 w 2801257"/>
              <a:gd name="connsiteY2" fmla="*/ 3802743 h 3802743"/>
              <a:gd name="connsiteX3" fmla="*/ 0 w 2801257"/>
              <a:gd name="connsiteY3" fmla="*/ 3802743 h 3802743"/>
              <a:gd name="connsiteX4" fmla="*/ 424422 w 2801257"/>
              <a:gd name="connsiteY4" fmla="*/ 313631 h 3802743"/>
              <a:gd name="connsiteX0" fmla="*/ 424422 w 3256770"/>
              <a:gd name="connsiteY0" fmla="*/ 313631 h 3806294"/>
              <a:gd name="connsiteX1" fmla="*/ 2801257 w 3256770"/>
              <a:gd name="connsiteY1" fmla="*/ 0 h 3806294"/>
              <a:gd name="connsiteX2" fmla="*/ 3256770 w 3256770"/>
              <a:gd name="connsiteY2" fmla="*/ 3806294 h 3806294"/>
              <a:gd name="connsiteX3" fmla="*/ 0 w 3256770"/>
              <a:gd name="connsiteY3" fmla="*/ 3802743 h 3806294"/>
              <a:gd name="connsiteX4" fmla="*/ 424422 w 3256770"/>
              <a:gd name="connsiteY4" fmla="*/ 313631 h 38062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56770" h="3806294">
                <a:moveTo>
                  <a:pt x="424422" y="313631"/>
                </a:moveTo>
                <a:lnTo>
                  <a:pt x="2801257" y="0"/>
                </a:lnTo>
                <a:lnTo>
                  <a:pt x="3256770" y="3806294"/>
                </a:lnTo>
                <a:lnTo>
                  <a:pt x="0" y="3802743"/>
                </a:lnTo>
                <a:lnTo>
                  <a:pt x="424422" y="313631"/>
                </a:lnTo>
                <a:close/>
              </a:path>
            </a:pathLst>
          </a:custGeom>
          <a:solidFill>
            <a:schemeClr val="accent1"/>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1434542" y="1637247"/>
            <a:ext cx="2496055" cy="3243377"/>
          </a:xfrm>
          <a:prstGeom prst="rect">
            <a:avLst/>
          </a:prstGeom>
          <a:solidFill>
            <a:schemeClr val="accent2"/>
          </a:solidFill>
          <a:ln w="12700" cap="flat" cmpd="sng" algn="ctr">
            <a:noFill/>
            <a:prstDash val="solid"/>
            <a:miter lim="800000"/>
          </a:ln>
          <a:effectLst/>
        </p:spPr>
        <p:txBody>
          <a:bodyPr rtlCol="0" anchor="ctr"/>
          <a:lstStyle/>
          <a:p>
            <a:pPr algn="ctr" defTabSz="1285829">
              <a:lnSpc>
                <a:spcPct val="150000"/>
              </a:lnSpc>
              <a:defRPr/>
            </a:pPr>
            <a:endParaRPr lang="zh-CN" altLang="en-US" sz="2531" kern="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1944460"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nvGrpSpPr>
          <p:cNvPr id="16" name="组合 19"/>
          <p:cNvGrpSpPr>
            <a:grpSpLocks/>
          </p:cNvGrpSpPr>
          <p:nvPr/>
        </p:nvGrpSpPr>
        <p:grpSpPr bwMode="auto">
          <a:xfrm>
            <a:off x="812800" y="5600646"/>
            <a:ext cx="11233151" cy="929891"/>
            <a:chOff x="928457" y="2733245"/>
            <a:chExt cx="9653427" cy="661181"/>
          </a:xfrm>
        </p:grpSpPr>
        <p:sp>
          <p:nvSpPr>
            <p:cNvPr id="17" name="Text Box 11"/>
            <p:cNvSpPr txBox="1">
              <a:spLocks noChangeArrowheads="1"/>
            </p:cNvSpPr>
            <p:nvPr/>
          </p:nvSpPr>
          <p:spPr bwMode="auto">
            <a:xfrm>
              <a:off x="928457" y="2733245"/>
              <a:ext cx="1878675" cy="175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a:solidFill>
                    <a:schemeClr val="tx1"/>
                  </a:solidFill>
                  <a:latin typeface="Calibri" pitchFamily="34" charset="0"/>
                  <a:ea typeface="宋体" charset="-122"/>
                </a:defRPr>
              </a:lvl1pPr>
              <a:lvl2pPr marL="742950" indent="-285750" eaLnBrk="0" hangingPunct="0">
                <a:defRPr>
                  <a:solidFill>
                    <a:schemeClr val="tx1"/>
                  </a:solidFill>
                  <a:latin typeface="Calibri" pitchFamily="34" charset="0"/>
                  <a:ea typeface="宋体" charset="-122"/>
                </a:defRPr>
              </a:lvl2pPr>
              <a:lvl3pPr marL="1143000" indent="-228600" eaLnBrk="0" hangingPunct="0">
                <a:defRPr>
                  <a:solidFill>
                    <a:schemeClr val="tx1"/>
                  </a:solidFill>
                  <a:latin typeface="Calibri" pitchFamily="34" charset="0"/>
                  <a:ea typeface="宋体" charset="-122"/>
                </a:defRPr>
              </a:lvl3pPr>
              <a:lvl4pPr marL="1600200" indent="-228600" eaLnBrk="0" hangingPunct="0">
                <a:defRPr>
                  <a:solidFill>
                    <a:schemeClr val="tx1"/>
                  </a:solidFill>
                  <a:latin typeface="Calibri" pitchFamily="34" charset="0"/>
                  <a:ea typeface="宋体" charset="-122"/>
                </a:defRPr>
              </a:lvl4pPr>
              <a:lvl5pPr marL="2057400" indent="-228600" eaLnBrk="0" hangingPunct="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spcBef>
                  <a:spcPts val="0"/>
                </a:spcBef>
                <a:spcAft>
                  <a:spcPts val="0"/>
                </a:spcAft>
              </a:pPr>
              <a:r>
                <a:rPr lang="zh-CN" altLang="en-US" sz="1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18" name="矩形 18"/>
            <p:cNvSpPr>
              <a:spLocks noChangeArrowheads="1"/>
            </p:cNvSpPr>
            <p:nvPr/>
          </p:nvSpPr>
          <p:spPr bwMode="auto">
            <a:xfrm>
              <a:off x="928457" y="3000516"/>
              <a:ext cx="9653427" cy="39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 name="矩形 1"/>
          <p:cNvSpPr/>
          <p:nvPr/>
        </p:nvSpPr>
        <p:spPr>
          <a:xfrm>
            <a:off x="1427613" y="1622368"/>
            <a:ext cx="2502984" cy="2620828"/>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5631878"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4" name="矩形 23"/>
          <p:cNvSpPr/>
          <p:nvPr/>
        </p:nvSpPr>
        <p:spPr>
          <a:xfrm>
            <a:off x="9219904" y="4424018"/>
            <a:ext cx="1436291" cy="369332"/>
          </a:xfrm>
          <a:prstGeom prst="rect">
            <a:avLst/>
          </a:prstGeom>
        </p:spPr>
        <p:txBody>
          <a:bodyPr wrap="none" lIns="0" tIns="0" rIns="0" bIns="0">
            <a:spAutoFit/>
          </a:bodyPr>
          <a:lstStyle/>
          <a:p>
            <a:pPr algn="just" eaLnBrk="1" hangingPunct="1">
              <a:lnSpc>
                <a:spcPct val="150000"/>
              </a:lnSpc>
              <a:spcBef>
                <a:spcPts val="0"/>
              </a:spcBef>
              <a:spcAft>
                <a:spcPts val="0"/>
              </a:spcAft>
            </a:pPr>
            <a:r>
              <a:rPr lang="zh-CN" alt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2"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80583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5"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500"/>
                            </p:stCondLst>
                            <p:childTnLst>
                              <p:par>
                                <p:cTn id="12" presetID="22" presetClass="entr" presetSubtype="4"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wipe(down)">
                                      <p:cBhvr>
                                        <p:cTn id="14" dur="500"/>
                                        <p:tgtEl>
                                          <p:spTgt spid="32"/>
                                        </p:tgtEl>
                                      </p:cBhvr>
                                    </p:animEffect>
                                  </p:childTnLst>
                                </p:cTn>
                              </p:par>
                            </p:childTnLst>
                          </p:cTn>
                        </p:par>
                        <p:par>
                          <p:cTn id="15" fill="hold">
                            <p:stCondLst>
                              <p:cond delay="2000"/>
                            </p:stCondLst>
                            <p:childTnLst>
                              <p:par>
                                <p:cTn id="16" presetID="22" presetClass="entr" presetSubtype="1"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up)">
                                      <p:cBhvr>
                                        <p:cTn id="18" dur="500"/>
                                        <p:tgtEl>
                                          <p:spTgt spid="2"/>
                                        </p:tgtEl>
                                      </p:cBhvr>
                                    </p:animEffect>
                                  </p:childTnLst>
                                </p:cTn>
                              </p:par>
                            </p:childTnLst>
                          </p:cTn>
                        </p:par>
                        <p:par>
                          <p:cTn id="19" fill="hold">
                            <p:stCondLst>
                              <p:cond delay="2500"/>
                            </p:stCondLst>
                            <p:childTnLst>
                              <p:par>
                                <p:cTn id="20" presetID="53" presetClass="entr" presetSubtype="16"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1000" fill="hold"/>
                                        <p:tgtEl>
                                          <p:spTgt spid="33"/>
                                        </p:tgtEl>
                                        <p:attrNameLst>
                                          <p:attrName>ppt_w</p:attrName>
                                        </p:attrNameLst>
                                      </p:cBhvr>
                                      <p:tavLst>
                                        <p:tav tm="0">
                                          <p:val>
                                            <p:fltVal val="0"/>
                                          </p:val>
                                        </p:tav>
                                        <p:tav tm="100000">
                                          <p:val>
                                            <p:strVal val="#ppt_w"/>
                                          </p:val>
                                        </p:tav>
                                      </p:tavLst>
                                    </p:anim>
                                    <p:anim calcmode="lin" valueType="num">
                                      <p:cBhvr>
                                        <p:cTn id="29" dur="1000" fill="hold"/>
                                        <p:tgtEl>
                                          <p:spTgt spid="33"/>
                                        </p:tgtEl>
                                        <p:attrNameLst>
                                          <p:attrName>ppt_h</p:attrName>
                                        </p:attrNameLst>
                                      </p:cBhvr>
                                      <p:tavLst>
                                        <p:tav tm="0">
                                          <p:val>
                                            <p:fltVal val="0"/>
                                          </p:val>
                                        </p:tav>
                                        <p:tav tm="100000">
                                          <p:val>
                                            <p:strVal val="#ppt_h"/>
                                          </p:val>
                                        </p:tav>
                                      </p:tavLst>
                                    </p:anim>
                                    <p:anim calcmode="lin" valueType="num">
                                      <p:cBhvr>
                                        <p:cTn id="30" dur="1000" fill="hold"/>
                                        <p:tgtEl>
                                          <p:spTgt spid="33"/>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33"/>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22" presetClass="entr" presetSubtype="4"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childTnLst>
                          </p:cTn>
                        </p:par>
                        <p:par>
                          <p:cTn id="36" fill="hold">
                            <p:stCondLst>
                              <p:cond delay="4500"/>
                            </p:stCondLst>
                            <p:childTnLst>
                              <p:par>
                                <p:cTn id="37" presetID="22" presetClass="entr" presetSubtype="1"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500"/>
                                        <p:tgtEl>
                                          <p:spTgt spid="19"/>
                                        </p:tgtEl>
                                      </p:cBhvr>
                                    </p:animEffect>
                                  </p:childTnLst>
                                </p:cTn>
                              </p:par>
                            </p:childTnLst>
                          </p:cTn>
                        </p:par>
                        <p:par>
                          <p:cTn id="40" fill="hold">
                            <p:stCondLst>
                              <p:cond delay="5000"/>
                            </p:stCondLst>
                            <p:childTnLst>
                              <p:par>
                                <p:cTn id="41" presetID="53" presetClass="entr" presetSubtype="16"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5500"/>
                            </p:stCondLst>
                            <p:childTnLst>
                              <p:par>
                                <p:cTn id="47" presetID="15"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 calcmode="lin" valueType="num">
                                      <p:cBhvr>
                                        <p:cTn id="49" dur="1000" fill="hold"/>
                                        <p:tgtEl>
                                          <p:spTgt spid="35"/>
                                        </p:tgtEl>
                                        <p:attrNameLst>
                                          <p:attrName>ppt_w</p:attrName>
                                        </p:attrNameLst>
                                      </p:cBhvr>
                                      <p:tavLst>
                                        <p:tav tm="0">
                                          <p:val>
                                            <p:fltVal val="0"/>
                                          </p:val>
                                        </p:tav>
                                        <p:tav tm="100000">
                                          <p:val>
                                            <p:strVal val="#ppt_w"/>
                                          </p:val>
                                        </p:tav>
                                      </p:tavLst>
                                    </p:anim>
                                    <p:anim calcmode="lin" valueType="num">
                                      <p:cBhvr>
                                        <p:cTn id="50" dur="1000" fill="hold"/>
                                        <p:tgtEl>
                                          <p:spTgt spid="35"/>
                                        </p:tgtEl>
                                        <p:attrNameLst>
                                          <p:attrName>ppt_h</p:attrName>
                                        </p:attrNameLst>
                                      </p:cBhvr>
                                      <p:tavLst>
                                        <p:tav tm="0">
                                          <p:val>
                                            <p:fltVal val="0"/>
                                          </p:val>
                                        </p:tav>
                                        <p:tav tm="100000">
                                          <p:val>
                                            <p:strVal val="#ppt_h"/>
                                          </p:val>
                                        </p:tav>
                                      </p:tavLst>
                                    </p:anim>
                                    <p:anim calcmode="lin" valueType="num">
                                      <p:cBhvr>
                                        <p:cTn id="5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53" fill="hold">
                            <p:stCondLst>
                              <p:cond delay="6500"/>
                            </p:stCondLst>
                            <p:childTnLst>
                              <p:par>
                                <p:cTn id="54" presetID="22" presetClass="entr" presetSubtype="4"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7000"/>
                            </p:stCondLst>
                            <p:childTnLst>
                              <p:par>
                                <p:cTn id="58" presetID="22" presetClass="entr" presetSubtype="1"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childTnLst>
                          </p:cTn>
                        </p:par>
                        <p:par>
                          <p:cTn id="61" fill="hold">
                            <p:stCondLst>
                              <p:cond delay="7500"/>
                            </p:stCondLst>
                            <p:childTnLst>
                              <p:par>
                                <p:cTn id="62" presetID="53" presetClass="entr" presetSubtype="16"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p:cTn id="64" dur="500" fill="hold"/>
                                        <p:tgtEl>
                                          <p:spTgt spid="24"/>
                                        </p:tgtEl>
                                        <p:attrNameLst>
                                          <p:attrName>ppt_w</p:attrName>
                                        </p:attrNameLst>
                                      </p:cBhvr>
                                      <p:tavLst>
                                        <p:tav tm="0">
                                          <p:val>
                                            <p:fltVal val="0"/>
                                          </p:val>
                                        </p:tav>
                                        <p:tav tm="100000">
                                          <p:val>
                                            <p:strVal val="#ppt_w"/>
                                          </p:val>
                                        </p:tav>
                                      </p:tavLst>
                                    </p:anim>
                                    <p:anim calcmode="lin" valueType="num">
                                      <p:cBhvr>
                                        <p:cTn id="65" dur="500" fill="hold"/>
                                        <p:tgtEl>
                                          <p:spTgt spid="24"/>
                                        </p:tgtEl>
                                        <p:attrNameLst>
                                          <p:attrName>ppt_h</p:attrName>
                                        </p:attrNameLst>
                                      </p:cBhvr>
                                      <p:tavLst>
                                        <p:tav tm="0">
                                          <p:val>
                                            <p:fltVal val="0"/>
                                          </p:val>
                                        </p:tav>
                                        <p:tav tm="100000">
                                          <p:val>
                                            <p:strVal val="#ppt_h"/>
                                          </p:val>
                                        </p:tav>
                                      </p:tavLst>
                                    </p:anim>
                                    <p:animEffect transition="in" filter="fade">
                                      <p:cBhvr>
                                        <p:cTn id="66" dur="500"/>
                                        <p:tgtEl>
                                          <p:spTgt spid="24"/>
                                        </p:tgtEl>
                                      </p:cBhvr>
                                    </p:animEffect>
                                  </p:childTnLst>
                                </p:cTn>
                              </p:par>
                            </p:childTnLst>
                          </p:cTn>
                        </p:par>
                        <p:par>
                          <p:cTn id="67" fill="hold">
                            <p:stCondLst>
                              <p:cond delay="8000"/>
                            </p:stCondLst>
                            <p:childTnLst>
                              <p:par>
                                <p:cTn id="68" presetID="2" presetClass="entr" presetSubtype="4" fill="hold" nodeType="after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additive="base">
                                        <p:cTn id="70" dur="500" fill="hold"/>
                                        <p:tgtEl>
                                          <p:spTgt spid="16"/>
                                        </p:tgtEl>
                                        <p:attrNameLst>
                                          <p:attrName>ppt_x</p:attrName>
                                        </p:attrNameLst>
                                      </p:cBhvr>
                                      <p:tavLst>
                                        <p:tav tm="0">
                                          <p:val>
                                            <p:strVal val="#ppt_x"/>
                                          </p:val>
                                        </p:tav>
                                        <p:tav tm="100000">
                                          <p:val>
                                            <p:strVal val="#ppt_x"/>
                                          </p:val>
                                        </p:tav>
                                      </p:tavLst>
                                    </p:anim>
                                    <p:anim calcmode="lin" valueType="num">
                                      <p:cBhvr additive="base">
                                        <p:cTn id="7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20" grpId="0" animBg="1"/>
      <p:bldP spid="33" grpId="0" animBg="1"/>
      <p:bldP spid="34" grpId="0" animBg="1"/>
      <p:bldP spid="19" grpId="0" animBg="1"/>
      <p:bldP spid="31" grpId="0" animBg="1"/>
      <p:bldP spid="32" grpId="0" animBg="1"/>
      <p:bldP spid="41" grpId="0"/>
      <p:bldP spid="2" grpId="0" animBg="1"/>
      <p:bldP spid="21"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35016" r="16077"/>
          <a:stretch>
            <a:fillRect/>
          </a:stretch>
        </p:blipFill>
        <p:spPr>
          <a:xfrm>
            <a:off x="5115992" y="1427086"/>
            <a:ext cx="2626768" cy="5029981"/>
          </a:xfrm>
          <a:prstGeom prst="rect">
            <a:avLst/>
          </a:prstGeom>
        </p:spPr>
      </p:pic>
      <p:sp>
        <p:nvSpPr>
          <p:cNvPr id="2" name="矩形 1"/>
          <p:cNvSpPr/>
          <p:nvPr/>
        </p:nvSpPr>
        <p:spPr>
          <a:xfrm>
            <a:off x="5363302" y="1997137"/>
            <a:ext cx="2161389" cy="3760305"/>
          </a:xfrm>
          <a:prstGeom prst="rect">
            <a:avLst/>
          </a:prstGeom>
          <a:blipFill dpi="0" rotWithShape="1">
            <a:blip r:embed="rId4">
              <a:duotone>
                <a:schemeClr val="accent3">
                  <a:shade val="45000"/>
                  <a:satMod val="135000"/>
                </a:schemeClr>
                <a:prstClr val="white"/>
              </a:duotone>
              <a:extLst>
                <a:ext uri="{28A0092B-C50C-407E-A947-70E740481C1C}">
                  <a14:useLocalDpi xmlns:a14="http://schemas.microsoft.com/office/drawing/2010/main" val="0"/>
                </a:ext>
              </a:extLst>
            </a:blip>
            <a:srcRect/>
            <a:stretch>
              <a:fillRect t="264" b="26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zh-CN" alt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Rectangle 7"/>
          <p:cNvSpPr/>
          <p:nvPr/>
        </p:nvSpPr>
        <p:spPr>
          <a:xfrm>
            <a:off x="707" y="5267872"/>
            <a:ext cx="12858043" cy="1964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0" tIns="48216" rIns="96430" bIns="48216" rtlCol="0" anchor="ctr"/>
          <a:lstStyle/>
          <a:p>
            <a:pPr algn="ctr">
              <a:lnSpc>
                <a:spcPct val="120000"/>
              </a:lnSpc>
            </a:pPr>
            <a:endParaRPr lang="en-GB">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5384538" y="5668134"/>
            <a:ext cx="1631034" cy="367384"/>
          </a:xfrm>
          <a:prstGeom prst="rect">
            <a:avLst/>
          </a:prstGeom>
          <a:noFill/>
        </p:spPr>
        <p:txBody>
          <a:bodyPr wrap="none" lIns="96430" tIns="48216" rIns="96430" bIns="48216" rtlCol="0">
            <a:spAutoFit/>
          </a:bodyPr>
          <a:lstStyle/>
          <a:p>
            <a:pPr>
              <a:lnSpc>
                <a:spcPct val="120000"/>
              </a:lnSpc>
            </a:pPr>
            <a:r>
              <a:rPr lang="zh-CN" altLang="en-US"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9"/>
          <p:cNvSpPr/>
          <p:nvPr/>
        </p:nvSpPr>
        <p:spPr>
          <a:xfrm>
            <a:off x="1465037" y="6065784"/>
            <a:ext cx="9928678" cy="443198"/>
          </a:xfrm>
          <a:prstGeom prst="rect">
            <a:avLst/>
          </a:prstGeom>
        </p:spPr>
        <p:txBody>
          <a:bodyPr vert="horz" wrap="square" lIns="0" tIns="0" rIns="0" bIns="0">
            <a:spAutoFit/>
          </a:bodyPr>
          <a:lstStyle/>
          <a:p>
            <a:pPr algn="just">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 directly. Please replace text, click add relevant headline, modify the text content, also can copy your content to this directly.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 directly. Please replace text, click add relevant headline, modify the text content, also can copy your content to this directly.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7" name="Group 41"/>
          <p:cNvGrpSpPr/>
          <p:nvPr/>
        </p:nvGrpSpPr>
        <p:grpSpPr>
          <a:xfrm>
            <a:off x="8559182" y="1822425"/>
            <a:ext cx="876637" cy="876637"/>
            <a:chOff x="8115591" y="1727927"/>
            <a:chExt cx="831273" cy="831273"/>
          </a:xfrm>
          <a:solidFill>
            <a:schemeClr val="bg1"/>
          </a:solidFill>
        </p:grpSpPr>
        <p:sp>
          <p:nvSpPr>
            <p:cNvPr id="88" name="Oval 12"/>
            <p:cNvSpPr/>
            <p:nvPr/>
          </p:nvSpPr>
          <p:spPr>
            <a:xfrm>
              <a:off x="8115591" y="1727927"/>
              <a:ext cx="831273" cy="831273"/>
            </a:xfrm>
            <a:prstGeom prst="ellipse">
              <a:avLst/>
            </a:prstGeom>
            <a:solidFill>
              <a:schemeClr val="accent5"/>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9" name="Group 14"/>
            <p:cNvGrpSpPr/>
            <p:nvPr/>
          </p:nvGrpSpPr>
          <p:grpSpPr>
            <a:xfrm>
              <a:off x="8338661" y="1951357"/>
              <a:ext cx="383755" cy="384412"/>
              <a:chOff x="9145588" y="4435475"/>
              <a:chExt cx="464344" cy="465138"/>
            </a:xfrm>
            <a:grpFill/>
          </p:grpSpPr>
          <p:sp>
            <p:nvSpPr>
              <p:cNvPr id="90"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9" name="Group 43"/>
          <p:cNvGrpSpPr/>
          <p:nvPr/>
        </p:nvGrpSpPr>
        <p:grpSpPr>
          <a:xfrm>
            <a:off x="3423662" y="3616327"/>
            <a:ext cx="876637" cy="876637"/>
            <a:chOff x="3245823" y="3429000"/>
            <a:chExt cx="831273" cy="831273"/>
          </a:xfrm>
          <a:solidFill>
            <a:schemeClr val="bg1"/>
          </a:solidFill>
        </p:grpSpPr>
        <p:sp>
          <p:nvSpPr>
            <p:cNvPr id="100" name="Oval 11"/>
            <p:cNvSpPr/>
            <p:nvPr/>
          </p:nvSpPr>
          <p:spPr>
            <a:xfrm>
              <a:off x="3245823" y="3429000"/>
              <a:ext cx="831273" cy="831273"/>
            </a:xfrm>
            <a:prstGeom prst="ellipse">
              <a:avLst/>
            </a:prstGeom>
            <a:solidFill>
              <a:schemeClr val="accent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1" name="Group 24"/>
            <p:cNvGrpSpPr/>
            <p:nvPr/>
          </p:nvGrpSpPr>
          <p:grpSpPr>
            <a:xfrm>
              <a:off x="3541739" y="3652429"/>
              <a:ext cx="263709" cy="384412"/>
              <a:chOff x="3582988" y="3510757"/>
              <a:chExt cx="319088" cy="465138"/>
            </a:xfrm>
            <a:grpFill/>
          </p:grpSpPr>
          <p:sp>
            <p:nvSpPr>
              <p:cNvPr id="102"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Group 42"/>
          <p:cNvGrpSpPr/>
          <p:nvPr/>
        </p:nvGrpSpPr>
        <p:grpSpPr>
          <a:xfrm>
            <a:off x="8558456" y="3616327"/>
            <a:ext cx="876637" cy="876637"/>
            <a:chOff x="8114903" y="3428999"/>
            <a:chExt cx="831273" cy="831273"/>
          </a:xfrm>
          <a:solidFill>
            <a:schemeClr val="bg1"/>
          </a:solidFill>
        </p:grpSpPr>
        <p:sp>
          <p:nvSpPr>
            <p:cNvPr id="105" name="Oval 13"/>
            <p:cNvSpPr/>
            <p:nvPr/>
          </p:nvSpPr>
          <p:spPr>
            <a:xfrm>
              <a:off x="8114903" y="3428999"/>
              <a:ext cx="831273" cy="831273"/>
            </a:xfrm>
            <a:prstGeom prst="ellipse">
              <a:avLst/>
            </a:prstGeom>
            <a:solidFill>
              <a:schemeClr val="accent4"/>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6" name="Group 27"/>
            <p:cNvGrpSpPr/>
            <p:nvPr/>
          </p:nvGrpSpPr>
          <p:grpSpPr>
            <a:xfrm>
              <a:off x="8337871" y="3678854"/>
              <a:ext cx="384412" cy="323405"/>
              <a:chOff x="5368132" y="2625725"/>
              <a:chExt cx="465138" cy="391319"/>
            </a:xfrm>
            <a:grpFill/>
          </p:grpSpPr>
          <p:sp>
            <p:nvSpPr>
              <p:cNvPr id="10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sz="1547">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sz="1547">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w="12700">
                <a:no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sz="1547">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10" name="Group 3"/>
          <p:cNvGrpSpPr/>
          <p:nvPr/>
        </p:nvGrpSpPr>
        <p:grpSpPr>
          <a:xfrm>
            <a:off x="3423662" y="1822425"/>
            <a:ext cx="876637" cy="876637"/>
            <a:chOff x="3245823" y="1727927"/>
            <a:chExt cx="831273" cy="831273"/>
          </a:xfrm>
          <a:solidFill>
            <a:schemeClr val="bg1"/>
          </a:solidFill>
        </p:grpSpPr>
        <p:sp>
          <p:nvSpPr>
            <p:cNvPr id="111" name="Oval 10"/>
            <p:cNvSpPr/>
            <p:nvPr/>
          </p:nvSpPr>
          <p:spPr>
            <a:xfrm>
              <a:off x="3245823" y="1727927"/>
              <a:ext cx="831273" cy="831273"/>
            </a:xfrm>
            <a:prstGeom prst="ellips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a:solidFill>
                  <a:srgbClr val="000000"/>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2" name="Group 31"/>
            <p:cNvGrpSpPr/>
            <p:nvPr/>
          </p:nvGrpSpPr>
          <p:grpSpPr>
            <a:xfrm>
              <a:off x="3469581" y="1949424"/>
              <a:ext cx="383755" cy="383755"/>
              <a:chOff x="4439444" y="1652588"/>
              <a:chExt cx="464344" cy="464344"/>
            </a:xfrm>
            <a:grpFill/>
          </p:grpSpPr>
          <p:sp>
            <p:nvSpPr>
              <p:cNvPr id="11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6787" tIns="26787" rIns="26787" bIns="26787" anchor="ctr"/>
              <a:lstStyle/>
              <a:p>
                <a:pPr algn="ctr" defTabSz="241060" hangingPunct="0">
                  <a:lnSpc>
                    <a:spcPct val="12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6" name="Text Placeholder 7"/>
          <p:cNvSpPr txBox="1">
            <a:spLocks/>
          </p:cNvSpPr>
          <p:nvPr/>
        </p:nvSpPr>
        <p:spPr>
          <a:xfrm>
            <a:off x="1440672" y="1847339"/>
            <a:ext cx="1696868" cy="258532"/>
          </a:xfrm>
          <a:prstGeom prst="rect">
            <a:avLst/>
          </a:prstGeom>
        </p:spPr>
        <p:txBody>
          <a:bodyPr vert="horz" lIns="0" tIns="0" rIns="0" bIns="0" anchor="ctr">
            <a:spAutoFit/>
          </a:bodyP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2"/>
          <p:cNvSpPr txBox="1">
            <a:spLocks/>
          </p:cNvSpPr>
          <p:nvPr/>
        </p:nvSpPr>
        <p:spPr>
          <a:xfrm>
            <a:off x="1028996" y="2183019"/>
            <a:ext cx="2101364" cy="443198"/>
          </a:xfrm>
          <a:prstGeom prst="rect">
            <a:avLst/>
          </a:prstGeom>
        </p:spPr>
        <p:txBody>
          <a:bodyPr vert="horz" lIns="0" tIns="0" rIns="0" bIns="0">
            <a:spAutoFit/>
          </a:bodyPr>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48" name="Text Placeholder 7"/>
          <p:cNvSpPr txBox="1">
            <a:spLocks/>
          </p:cNvSpPr>
          <p:nvPr/>
        </p:nvSpPr>
        <p:spPr>
          <a:xfrm>
            <a:off x="1471843" y="3634800"/>
            <a:ext cx="1696868" cy="258532"/>
          </a:xfrm>
          <a:prstGeom prst="rect">
            <a:avLst/>
          </a:prstGeom>
        </p:spPr>
        <p:txBody>
          <a:bodyPr vert="horz" lIns="0" tIns="0" rIns="0" bIns="0" anchor="ctr">
            <a:spAutoFit/>
          </a:bodyP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 Placeholder 2"/>
          <p:cNvSpPr txBox="1">
            <a:spLocks/>
          </p:cNvSpPr>
          <p:nvPr/>
        </p:nvSpPr>
        <p:spPr>
          <a:xfrm>
            <a:off x="1060167" y="3970481"/>
            <a:ext cx="2101364" cy="443198"/>
          </a:xfrm>
          <a:prstGeom prst="rect">
            <a:avLst/>
          </a:prstGeom>
        </p:spPr>
        <p:txBody>
          <a:bodyPr vert="horz" lIns="0" tIns="0" rIns="0" bIns="0">
            <a:spAutoFit/>
          </a:bodyPr>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8" name="Text Placeholder 7"/>
          <p:cNvSpPr txBox="1">
            <a:spLocks/>
          </p:cNvSpPr>
          <p:nvPr/>
        </p:nvSpPr>
        <p:spPr>
          <a:xfrm>
            <a:off x="9711361" y="1847339"/>
            <a:ext cx="1696868" cy="258532"/>
          </a:xfrm>
          <a:prstGeom prst="rect">
            <a:avLst/>
          </a:prstGeom>
        </p:spPr>
        <p:txBody>
          <a:bodyPr vert="horz" lIns="0" tIns="0" rIns="0" bIns="0" anchor="ctr">
            <a:spAutoFit/>
          </a:bodyP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 Placeholder 2"/>
          <p:cNvSpPr txBox="1">
            <a:spLocks/>
          </p:cNvSpPr>
          <p:nvPr/>
        </p:nvSpPr>
        <p:spPr>
          <a:xfrm>
            <a:off x="9689511" y="2183019"/>
            <a:ext cx="2101364" cy="443198"/>
          </a:xfrm>
          <a:prstGeom prst="rect">
            <a:avLst/>
          </a:prstGeom>
        </p:spPr>
        <p:txBody>
          <a:bodyPr vert="horz" lIns="0" tIns="0" rIns="0" bIns="0">
            <a:spAutoFit/>
          </a:bodyPr>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0" name="Text Placeholder 7"/>
          <p:cNvSpPr txBox="1">
            <a:spLocks/>
          </p:cNvSpPr>
          <p:nvPr/>
        </p:nvSpPr>
        <p:spPr>
          <a:xfrm>
            <a:off x="9711361" y="3634800"/>
            <a:ext cx="1696868" cy="258532"/>
          </a:xfrm>
          <a:prstGeom prst="rect">
            <a:avLst/>
          </a:prstGeom>
        </p:spPr>
        <p:txBody>
          <a:bodyPr vert="horz" lIns="0" tIns="0" rIns="0" bIns="0" anchor="ctr">
            <a:spAutoFit/>
          </a:bodyP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 Placeholder 2"/>
          <p:cNvSpPr txBox="1">
            <a:spLocks/>
          </p:cNvSpPr>
          <p:nvPr/>
        </p:nvSpPr>
        <p:spPr>
          <a:xfrm>
            <a:off x="9689511" y="3970481"/>
            <a:ext cx="2101364" cy="443198"/>
          </a:xfrm>
          <a:prstGeom prst="rect">
            <a:avLst/>
          </a:prstGeom>
        </p:spPr>
        <p:txBody>
          <a:bodyPr vert="horz" lIns="0" tIns="0" rIns="0" bIns="0">
            <a:spAutoFit/>
          </a:bodyPr>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44"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24385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fade">
                                      <p:cBhvr>
                                        <p:cTn id="7" dur="1000"/>
                                        <p:tgtEl>
                                          <p:spTgt spid="84"/>
                                        </p:tgtEl>
                                      </p:cBhvr>
                                    </p:animEffect>
                                    <p:anim calcmode="lin" valueType="num">
                                      <p:cBhvr>
                                        <p:cTn id="8" dur="1000" fill="hold"/>
                                        <p:tgtEl>
                                          <p:spTgt spid="84"/>
                                        </p:tgtEl>
                                        <p:attrNameLst>
                                          <p:attrName>ppt_x</p:attrName>
                                        </p:attrNameLst>
                                      </p:cBhvr>
                                      <p:tavLst>
                                        <p:tav tm="0">
                                          <p:val>
                                            <p:strVal val="#ppt_x"/>
                                          </p:val>
                                        </p:tav>
                                        <p:tav tm="100000">
                                          <p:val>
                                            <p:strVal val="#ppt_x"/>
                                          </p:val>
                                        </p:tav>
                                      </p:tavLst>
                                    </p:anim>
                                    <p:anim calcmode="lin" valueType="num">
                                      <p:cBhvr>
                                        <p:cTn id="9" dur="1000" fill="hold"/>
                                        <p:tgtEl>
                                          <p:spTgt spid="8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3"/>
                                        </p:tgtEl>
                                        <p:attrNameLst>
                                          <p:attrName>style.visibility</p:attrName>
                                        </p:attrNameLst>
                                      </p:cBhvr>
                                      <p:to>
                                        <p:strVal val="visible"/>
                                      </p:to>
                                    </p:set>
                                    <p:animEffect transition="in" filter="fade">
                                      <p:cBhvr>
                                        <p:cTn id="13" dur="500"/>
                                        <p:tgtEl>
                                          <p:spTgt spid="8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10"/>
                                        </p:tgtEl>
                                        <p:attrNameLst>
                                          <p:attrName>style.visibility</p:attrName>
                                        </p:attrNameLst>
                                      </p:cBhvr>
                                      <p:to>
                                        <p:strVal val="visible"/>
                                      </p:to>
                                    </p:set>
                                    <p:anim calcmode="lin" valueType="num">
                                      <p:cBhvr>
                                        <p:cTn id="17" dur="500" fill="hold"/>
                                        <p:tgtEl>
                                          <p:spTgt spid="110"/>
                                        </p:tgtEl>
                                        <p:attrNameLst>
                                          <p:attrName>ppt_w</p:attrName>
                                        </p:attrNameLst>
                                      </p:cBhvr>
                                      <p:tavLst>
                                        <p:tav tm="0">
                                          <p:val>
                                            <p:fltVal val="0"/>
                                          </p:val>
                                        </p:tav>
                                        <p:tav tm="100000">
                                          <p:val>
                                            <p:strVal val="#ppt_w"/>
                                          </p:val>
                                        </p:tav>
                                      </p:tavLst>
                                    </p:anim>
                                    <p:anim calcmode="lin" valueType="num">
                                      <p:cBhvr>
                                        <p:cTn id="18" dur="500" fill="hold"/>
                                        <p:tgtEl>
                                          <p:spTgt spid="110"/>
                                        </p:tgtEl>
                                        <p:attrNameLst>
                                          <p:attrName>ppt_h</p:attrName>
                                        </p:attrNameLst>
                                      </p:cBhvr>
                                      <p:tavLst>
                                        <p:tav tm="0">
                                          <p:val>
                                            <p:fltVal val="0"/>
                                          </p:val>
                                        </p:tav>
                                        <p:tav tm="100000">
                                          <p:val>
                                            <p:strVal val="#ppt_h"/>
                                          </p:val>
                                        </p:tav>
                                      </p:tavLst>
                                    </p:anim>
                                    <p:animEffect transition="in" filter="fade">
                                      <p:cBhvr>
                                        <p:cTn id="19" dur="500"/>
                                        <p:tgtEl>
                                          <p:spTgt spid="110"/>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right)">
                                      <p:cBhvr>
                                        <p:cTn id="23" dur="500"/>
                                        <p:tgtEl>
                                          <p:spTgt spid="46"/>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wipe(right)">
                                      <p:cBhvr>
                                        <p:cTn id="26" dur="500"/>
                                        <p:tgtEl>
                                          <p:spTgt spid="47"/>
                                        </p:tgtEl>
                                      </p:cBhvr>
                                    </p:animEffect>
                                  </p:childTnLst>
                                </p:cTn>
                              </p:par>
                            </p:childTnLst>
                          </p:cTn>
                        </p:par>
                        <p:par>
                          <p:cTn id="27" fill="hold">
                            <p:stCondLst>
                              <p:cond delay="2500"/>
                            </p:stCondLst>
                            <p:childTnLst>
                              <p:par>
                                <p:cTn id="28" presetID="53" presetClass="entr" presetSubtype="16" fill="hold" nodeType="afterEffect">
                                  <p:stCondLst>
                                    <p:cond delay="0"/>
                                  </p:stCondLst>
                                  <p:childTnLst>
                                    <p:set>
                                      <p:cBhvr>
                                        <p:cTn id="29" dur="1" fill="hold">
                                          <p:stCondLst>
                                            <p:cond delay="0"/>
                                          </p:stCondLst>
                                        </p:cTn>
                                        <p:tgtEl>
                                          <p:spTgt spid="99"/>
                                        </p:tgtEl>
                                        <p:attrNameLst>
                                          <p:attrName>style.visibility</p:attrName>
                                        </p:attrNameLst>
                                      </p:cBhvr>
                                      <p:to>
                                        <p:strVal val="visible"/>
                                      </p:to>
                                    </p:set>
                                    <p:anim calcmode="lin" valueType="num">
                                      <p:cBhvr>
                                        <p:cTn id="30" dur="500" fill="hold"/>
                                        <p:tgtEl>
                                          <p:spTgt spid="99"/>
                                        </p:tgtEl>
                                        <p:attrNameLst>
                                          <p:attrName>ppt_w</p:attrName>
                                        </p:attrNameLst>
                                      </p:cBhvr>
                                      <p:tavLst>
                                        <p:tav tm="0">
                                          <p:val>
                                            <p:fltVal val="0"/>
                                          </p:val>
                                        </p:tav>
                                        <p:tav tm="100000">
                                          <p:val>
                                            <p:strVal val="#ppt_w"/>
                                          </p:val>
                                        </p:tav>
                                      </p:tavLst>
                                    </p:anim>
                                    <p:anim calcmode="lin" valueType="num">
                                      <p:cBhvr>
                                        <p:cTn id="31" dur="500" fill="hold"/>
                                        <p:tgtEl>
                                          <p:spTgt spid="99"/>
                                        </p:tgtEl>
                                        <p:attrNameLst>
                                          <p:attrName>ppt_h</p:attrName>
                                        </p:attrNameLst>
                                      </p:cBhvr>
                                      <p:tavLst>
                                        <p:tav tm="0">
                                          <p:val>
                                            <p:fltVal val="0"/>
                                          </p:val>
                                        </p:tav>
                                        <p:tav tm="100000">
                                          <p:val>
                                            <p:strVal val="#ppt_h"/>
                                          </p:val>
                                        </p:tav>
                                      </p:tavLst>
                                    </p:anim>
                                    <p:animEffect transition="in" filter="fade">
                                      <p:cBhvr>
                                        <p:cTn id="32" dur="500"/>
                                        <p:tgtEl>
                                          <p:spTgt spid="99"/>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right)">
                                      <p:cBhvr>
                                        <p:cTn id="36" dur="500"/>
                                        <p:tgtEl>
                                          <p:spTgt spid="48"/>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wipe(right)">
                                      <p:cBhvr>
                                        <p:cTn id="39" dur="500"/>
                                        <p:tgtEl>
                                          <p:spTgt spid="57"/>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500" fill="hold"/>
                                        <p:tgtEl>
                                          <p:spTgt spid="87"/>
                                        </p:tgtEl>
                                        <p:attrNameLst>
                                          <p:attrName>ppt_w</p:attrName>
                                        </p:attrNameLst>
                                      </p:cBhvr>
                                      <p:tavLst>
                                        <p:tav tm="0">
                                          <p:val>
                                            <p:fltVal val="0"/>
                                          </p:val>
                                        </p:tav>
                                        <p:tav tm="100000">
                                          <p:val>
                                            <p:strVal val="#ppt_w"/>
                                          </p:val>
                                        </p:tav>
                                      </p:tavLst>
                                    </p:anim>
                                    <p:anim calcmode="lin" valueType="num">
                                      <p:cBhvr>
                                        <p:cTn id="44" dur="500" fill="hold"/>
                                        <p:tgtEl>
                                          <p:spTgt spid="87"/>
                                        </p:tgtEl>
                                        <p:attrNameLst>
                                          <p:attrName>ppt_h</p:attrName>
                                        </p:attrNameLst>
                                      </p:cBhvr>
                                      <p:tavLst>
                                        <p:tav tm="0">
                                          <p:val>
                                            <p:fltVal val="0"/>
                                          </p:val>
                                        </p:tav>
                                        <p:tav tm="100000">
                                          <p:val>
                                            <p:strVal val="#ppt_h"/>
                                          </p:val>
                                        </p:tav>
                                      </p:tavLst>
                                    </p:anim>
                                    <p:animEffect transition="in" filter="fade">
                                      <p:cBhvr>
                                        <p:cTn id="45" dur="500"/>
                                        <p:tgtEl>
                                          <p:spTgt spid="87"/>
                                        </p:tgtEl>
                                      </p:cBhvr>
                                    </p:animEffect>
                                  </p:childTnLst>
                                </p:cTn>
                              </p:par>
                            </p:childTnLst>
                          </p:cTn>
                        </p:par>
                        <p:par>
                          <p:cTn id="46" fill="hold">
                            <p:stCondLst>
                              <p:cond delay="4000"/>
                            </p:stCondLst>
                            <p:childTnLst>
                              <p:par>
                                <p:cTn id="47" presetID="22" presetClass="entr" presetSubtype="2" fill="hold" grpId="0" nodeType="after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wipe(right)">
                                      <p:cBhvr>
                                        <p:cTn id="49" dur="500"/>
                                        <p:tgtEl>
                                          <p:spTgt spid="5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right)">
                                      <p:cBhvr>
                                        <p:cTn id="52" dur="500"/>
                                        <p:tgtEl>
                                          <p:spTgt spid="59"/>
                                        </p:tgtEl>
                                      </p:cBhvr>
                                    </p:animEffect>
                                  </p:childTnLst>
                                </p:cTn>
                              </p:par>
                            </p:childTnLst>
                          </p:cTn>
                        </p:par>
                        <p:par>
                          <p:cTn id="53" fill="hold">
                            <p:stCondLst>
                              <p:cond delay="4500"/>
                            </p:stCondLst>
                            <p:childTnLst>
                              <p:par>
                                <p:cTn id="54" presetID="53" presetClass="entr" presetSubtype="16" fill="hold" nodeType="afterEffect">
                                  <p:stCondLst>
                                    <p:cond delay="0"/>
                                  </p:stCondLst>
                                  <p:childTnLst>
                                    <p:set>
                                      <p:cBhvr>
                                        <p:cTn id="55" dur="1" fill="hold">
                                          <p:stCondLst>
                                            <p:cond delay="0"/>
                                          </p:stCondLst>
                                        </p:cTn>
                                        <p:tgtEl>
                                          <p:spTgt spid="104"/>
                                        </p:tgtEl>
                                        <p:attrNameLst>
                                          <p:attrName>style.visibility</p:attrName>
                                        </p:attrNameLst>
                                      </p:cBhvr>
                                      <p:to>
                                        <p:strVal val="visible"/>
                                      </p:to>
                                    </p:set>
                                    <p:anim calcmode="lin" valueType="num">
                                      <p:cBhvr>
                                        <p:cTn id="56" dur="500" fill="hold"/>
                                        <p:tgtEl>
                                          <p:spTgt spid="104"/>
                                        </p:tgtEl>
                                        <p:attrNameLst>
                                          <p:attrName>ppt_w</p:attrName>
                                        </p:attrNameLst>
                                      </p:cBhvr>
                                      <p:tavLst>
                                        <p:tav tm="0">
                                          <p:val>
                                            <p:fltVal val="0"/>
                                          </p:val>
                                        </p:tav>
                                        <p:tav tm="100000">
                                          <p:val>
                                            <p:strVal val="#ppt_w"/>
                                          </p:val>
                                        </p:tav>
                                      </p:tavLst>
                                    </p:anim>
                                    <p:anim calcmode="lin" valueType="num">
                                      <p:cBhvr>
                                        <p:cTn id="57" dur="500" fill="hold"/>
                                        <p:tgtEl>
                                          <p:spTgt spid="104"/>
                                        </p:tgtEl>
                                        <p:attrNameLst>
                                          <p:attrName>ppt_h</p:attrName>
                                        </p:attrNameLst>
                                      </p:cBhvr>
                                      <p:tavLst>
                                        <p:tav tm="0">
                                          <p:val>
                                            <p:fltVal val="0"/>
                                          </p:val>
                                        </p:tav>
                                        <p:tav tm="100000">
                                          <p:val>
                                            <p:strVal val="#ppt_h"/>
                                          </p:val>
                                        </p:tav>
                                      </p:tavLst>
                                    </p:anim>
                                    <p:animEffect transition="in" filter="fade">
                                      <p:cBhvr>
                                        <p:cTn id="58" dur="500"/>
                                        <p:tgtEl>
                                          <p:spTgt spid="104"/>
                                        </p:tgtEl>
                                      </p:cBhvr>
                                    </p:animEffect>
                                  </p:childTnLst>
                                </p:cTn>
                              </p:par>
                            </p:childTnLst>
                          </p:cTn>
                        </p:par>
                        <p:par>
                          <p:cTn id="59" fill="hold">
                            <p:stCondLst>
                              <p:cond delay="5000"/>
                            </p:stCondLst>
                            <p:childTnLst>
                              <p:par>
                                <p:cTn id="60" presetID="22" presetClass="entr" presetSubtype="2" fill="hold" grpId="0" nodeType="after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wipe(right)">
                                      <p:cBhvr>
                                        <p:cTn id="62" dur="500"/>
                                        <p:tgtEl>
                                          <p:spTgt spid="60"/>
                                        </p:tgtEl>
                                      </p:cBhvr>
                                    </p:animEffect>
                                  </p:childTnLst>
                                </p:cTn>
                              </p:par>
                              <p:par>
                                <p:cTn id="63" presetID="22" presetClass="entr" presetSubtype="2"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right)">
                                      <p:cBhvr>
                                        <p:cTn id="65" dur="500"/>
                                        <p:tgtEl>
                                          <p:spTgt spid="61"/>
                                        </p:tgtEl>
                                      </p:cBhvr>
                                    </p:animEffect>
                                  </p:childTnLst>
                                </p:cTn>
                              </p:par>
                            </p:childTnLst>
                          </p:cTn>
                        </p:par>
                        <p:par>
                          <p:cTn id="66" fill="hold">
                            <p:stCondLst>
                              <p:cond delay="5500"/>
                            </p:stCondLst>
                            <p:childTnLst>
                              <p:par>
                                <p:cTn id="67" presetID="52" presetClass="entr" presetSubtype="0" fill="hold" grpId="0" nodeType="afterEffect">
                                  <p:stCondLst>
                                    <p:cond delay="0"/>
                                  </p:stCondLst>
                                  <p:iterate type="lt">
                                    <p:tmPct val="10000"/>
                                  </p:iterate>
                                  <p:childTnLst>
                                    <p:set>
                                      <p:cBhvr>
                                        <p:cTn id="68" dur="1" fill="hold">
                                          <p:stCondLst>
                                            <p:cond delay="0"/>
                                          </p:stCondLst>
                                        </p:cTn>
                                        <p:tgtEl>
                                          <p:spTgt spid="85"/>
                                        </p:tgtEl>
                                        <p:attrNameLst>
                                          <p:attrName>style.visibility</p:attrName>
                                        </p:attrNameLst>
                                      </p:cBhvr>
                                      <p:to>
                                        <p:strVal val="visible"/>
                                      </p:to>
                                    </p:set>
                                    <p:animScale>
                                      <p:cBhvr>
                                        <p:cTn id="69" dur="1000" decel="50000" fill="hold">
                                          <p:stCondLst>
                                            <p:cond delay="0"/>
                                          </p:stCondLst>
                                        </p:cTn>
                                        <p:tgtEl>
                                          <p:spTgt spid="8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85"/>
                                        </p:tgtEl>
                                        <p:attrNameLst>
                                          <p:attrName>ppt_x</p:attrName>
                                          <p:attrName>ppt_y</p:attrName>
                                        </p:attrNameLst>
                                      </p:cBhvr>
                                    </p:animMotion>
                                    <p:animEffect transition="in" filter="fade">
                                      <p:cBhvr>
                                        <p:cTn id="71" dur="1000"/>
                                        <p:tgtEl>
                                          <p:spTgt spid="85"/>
                                        </p:tgtEl>
                                      </p:cBhvr>
                                    </p:animEffect>
                                  </p:childTnLst>
                                </p:cTn>
                              </p:par>
                            </p:childTnLst>
                          </p:cTn>
                        </p:par>
                        <p:par>
                          <p:cTn id="72" fill="hold">
                            <p:stCondLst>
                              <p:cond delay="7100"/>
                            </p:stCondLst>
                            <p:childTnLst>
                              <p:par>
                                <p:cTn id="73" presetID="16" presetClass="entr" presetSubtype="21" fill="hold" grpId="0" nodeType="afterEffect">
                                  <p:stCondLst>
                                    <p:cond delay="0"/>
                                  </p:stCondLst>
                                  <p:childTnLst>
                                    <p:set>
                                      <p:cBhvr>
                                        <p:cTn id="74" dur="1" fill="hold">
                                          <p:stCondLst>
                                            <p:cond delay="0"/>
                                          </p:stCondLst>
                                        </p:cTn>
                                        <p:tgtEl>
                                          <p:spTgt spid="86"/>
                                        </p:tgtEl>
                                        <p:attrNameLst>
                                          <p:attrName>style.visibility</p:attrName>
                                        </p:attrNameLst>
                                      </p:cBhvr>
                                      <p:to>
                                        <p:strVal val="visible"/>
                                      </p:to>
                                    </p:set>
                                    <p:animEffect transition="in" filter="barn(inVertical)">
                                      <p:cBhvr>
                                        <p:cTn id="7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86" grpId="0"/>
      <p:bldP spid="46" grpId="0"/>
      <p:bldP spid="47" grpId="0"/>
      <p:bldP spid="48" grpId="0"/>
      <p:bldP spid="57" grpId="0"/>
      <p:bldP spid="58" grpId="0"/>
      <p:bldP spid="59" grpId="0"/>
      <p:bldP spid="60" grpId="0"/>
      <p:bldP spid="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94"/>
          <p:cNvGrpSpPr/>
          <p:nvPr/>
        </p:nvGrpSpPr>
        <p:grpSpPr>
          <a:xfrm>
            <a:off x="2296957" y="2069245"/>
            <a:ext cx="559901" cy="559901"/>
            <a:chOff x="0" y="0"/>
            <a:chExt cx="1243363" cy="1243363"/>
          </a:xfrm>
        </p:grpSpPr>
        <p:sp>
          <p:nvSpPr>
            <p:cNvPr id="3" name="Shape 1290"/>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1293"/>
            <p:cNvGrpSpPr/>
            <p:nvPr/>
          </p:nvGrpSpPr>
          <p:grpSpPr>
            <a:xfrm>
              <a:off x="374055" y="351222"/>
              <a:ext cx="495253" cy="540919"/>
              <a:chOff x="0" y="0"/>
              <a:chExt cx="495252" cy="540918"/>
            </a:xfrm>
          </p:grpSpPr>
          <p:sp>
            <p:nvSpPr>
              <p:cNvPr id="5" name="Shape 1291"/>
              <p:cNvSpPr/>
              <p:nvPr/>
            </p:nvSpPr>
            <p:spPr>
              <a:xfrm>
                <a:off x="107933" y="0"/>
                <a:ext cx="270131" cy="27013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292"/>
              <p:cNvSpPr/>
              <p:nvPr/>
            </p:nvSpPr>
            <p:spPr>
              <a:xfrm>
                <a:off x="0" y="248248"/>
                <a:ext cx="495253" cy="29267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Shape 1319"/>
          <p:cNvSpPr/>
          <p:nvPr/>
        </p:nvSpPr>
        <p:spPr>
          <a:xfrm flipV="1">
            <a:off x="2855201"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320"/>
          <p:cNvSpPr/>
          <p:nvPr/>
        </p:nvSpPr>
        <p:spPr>
          <a:xfrm flipV="1">
            <a:off x="5073916"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321"/>
          <p:cNvSpPr/>
          <p:nvPr/>
        </p:nvSpPr>
        <p:spPr>
          <a:xfrm flipV="1">
            <a:off x="7292633" y="2348193"/>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322"/>
          <p:cNvSpPr/>
          <p:nvPr/>
        </p:nvSpPr>
        <p:spPr>
          <a:xfrm flipH="1">
            <a:off x="3134655"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323"/>
          <p:cNvSpPr/>
          <p:nvPr/>
        </p:nvSpPr>
        <p:spPr>
          <a:xfrm flipH="1">
            <a:off x="5353370" y="4755195"/>
            <a:ext cx="1382673"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324"/>
          <p:cNvSpPr/>
          <p:nvPr/>
        </p:nvSpPr>
        <p:spPr>
          <a:xfrm flipH="1">
            <a:off x="7572085" y="4755195"/>
            <a:ext cx="138101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325"/>
          <p:cNvSpPr/>
          <p:nvPr/>
        </p:nvSpPr>
        <p:spPr>
          <a:xfrm flipV="1">
            <a:off x="9510565" y="2348193"/>
            <a:ext cx="1696855"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326"/>
          <p:cNvSpPr/>
          <p:nvPr/>
        </p:nvSpPr>
        <p:spPr>
          <a:xfrm>
            <a:off x="11206238" y="2358750"/>
            <a:ext cx="0" cy="2402167"/>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327"/>
          <p:cNvSpPr/>
          <p:nvPr/>
        </p:nvSpPr>
        <p:spPr>
          <a:xfrm flipH="1">
            <a:off x="9790802" y="4755195"/>
            <a:ext cx="1415669"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328"/>
          <p:cNvSpPr/>
          <p:nvPr/>
        </p:nvSpPr>
        <p:spPr>
          <a:xfrm flipH="1">
            <a:off x="1600506" y="4755195"/>
            <a:ext cx="702212" cy="0"/>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1329"/>
          <p:cNvSpPr/>
          <p:nvPr/>
        </p:nvSpPr>
        <p:spPr>
          <a:xfrm flipV="1">
            <a:off x="1602994" y="2348194"/>
            <a:ext cx="0" cy="2412723"/>
          </a:xfrm>
          <a:prstGeom prst="line">
            <a:avLst/>
          </a:prstGeom>
          <a:ln w="12700">
            <a:solidFill>
              <a:schemeClr val="bg1">
                <a:lumMod val="65000"/>
              </a:schemeClr>
            </a:solidFill>
            <a:miter lim="400000"/>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Shape 1330"/>
          <p:cNvSpPr/>
          <p:nvPr/>
        </p:nvSpPr>
        <p:spPr>
          <a:xfrm>
            <a:off x="1596984" y="2348193"/>
            <a:ext cx="422175" cy="0"/>
          </a:xfrm>
          <a:prstGeom prst="line">
            <a:avLst/>
          </a:prstGeom>
          <a:ln w="12700">
            <a:solidFill>
              <a:schemeClr val="bg1">
                <a:lumMod val="65000"/>
              </a:schemeClr>
            </a:solidFill>
            <a:miter lim="400000"/>
            <a:tailEnd type="triangle"/>
          </a:ln>
        </p:spPr>
        <p:txBody>
          <a:bodyPr lIns="53572" tIns="53572" rIns="53572" bIns="53572" anchor="ctr"/>
          <a:lstStyle/>
          <a:p>
            <a:pPr lvl="0">
              <a:defRPr sz="3200">
                <a:solidFill>
                  <a:srgbClr val="000000"/>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335"/>
          <p:cNvGrpSpPr/>
          <p:nvPr/>
        </p:nvGrpSpPr>
        <p:grpSpPr>
          <a:xfrm>
            <a:off x="4515671" y="2069245"/>
            <a:ext cx="559901" cy="559901"/>
            <a:chOff x="0" y="0"/>
            <a:chExt cx="1243363" cy="1243363"/>
          </a:xfrm>
        </p:grpSpPr>
        <p:sp>
          <p:nvSpPr>
            <p:cNvPr id="20" name="Shape 1331"/>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334"/>
            <p:cNvGrpSpPr/>
            <p:nvPr/>
          </p:nvGrpSpPr>
          <p:grpSpPr>
            <a:xfrm>
              <a:off x="452618" y="384509"/>
              <a:ext cx="335923" cy="474346"/>
              <a:chOff x="0" y="0"/>
              <a:chExt cx="335921" cy="474344"/>
            </a:xfrm>
          </p:grpSpPr>
          <p:sp>
            <p:nvSpPr>
              <p:cNvPr id="22" name="Shape 1332"/>
              <p:cNvSpPr/>
              <p:nvPr/>
            </p:nvSpPr>
            <p:spPr>
              <a:xfrm>
                <a:off x="0" y="42435"/>
                <a:ext cx="335922" cy="431910"/>
              </a:xfrm>
              <a:custGeom>
                <a:avLst/>
                <a:gdLst/>
                <a:ahLst/>
                <a:cxnLst>
                  <a:cxn ang="0">
                    <a:pos x="wd2" y="hd2"/>
                  </a:cxn>
                  <a:cxn ang="5400000">
                    <a:pos x="wd2" y="hd2"/>
                  </a:cxn>
                  <a:cxn ang="10800000">
                    <a:pos x="wd2" y="hd2"/>
                  </a:cxn>
                  <a:cxn ang="16200000">
                    <a:pos x="wd2" y="hd2"/>
                  </a:cxn>
                </a:cxnLst>
                <a:rect l="0" t="0" r="r" b="b"/>
                <a:pathLst>
                  <a:path w="21600" h="21600" extrusionOk="0">
                    <a:moveTo>
                      <a:pt x="19441" y="0"/>
                    </a:moveTo>
                    <a:lnTo>
                      <a:pt x="17589" y="3600"/>
                    </a:lnTo>
                    <a:lnTo>
                      <a:pt x="4011" y="3600"/>
                    </a:lnTo>
                    <a:lnTo>
                      <a:pt x="2159" y="0"/>
                    </a:lnTo>
                    <a:cubicBezTo>
                      <a:pt x="972" y="0"/>
                      <a:pt x="0" y="756"/>
                      <a:pt x="0" y="1679"/>
                    </a:cubicBezTo>
                    <a:lnTo>
                      <a:pt x="0" y="19921"/>
                    </a:lnTo>
                    <a:cubicBezTo>
                      <a:pt x="0" y="20844"/>
                      <a:pt x="972" y="21600"/>
                      <a:pt x="2159" y="21600"/>
                    </a:cubicBezTo>
                    <a:lnTo>
                      <a:pt x="19441" y="21600"/>
                    </a:lnTo>
                    <a:cubicBezTo>
                      <a:pt x="20628" y="21600"/>
                      <a:pt x="21600" y="20844"/>
                      <a:pt x="21600" y="19921"/>
                    </a:cubicBezTo>
                    <a:lnTo>
                      <a:pt x="21600" y="1679"/>
                    </a:lnTo>
                    <a:cubicBezTo>
                      <a:pt x="21600" y="756"/>
                      <a:pt x="20628" y="0"/>
                      <a:pt x="19441" y="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Shape 1333"/>
              <p:cNvSpPr/>
              <p:nvPr/>
            </p:nvSpPr>
            <p:spPr>
              <a:xfrm>
                <a:off x="59175" y="0"/>
                <a:ext cx="215954" cy="95985"/>
              </a:xfrm>
              <a:custGeom>
                <a:avLst/>
                <a:gdLst/>
                <a:ahLst/>
                <a:cxnLst>
                  <a:cxn ang="0">
                    <a:pos x="wd2" y="hd2"/>
                  </a:cxn>
                  <a:cxn ang="5400000">
                    <a:pos x="wd2" y="hd2"/>
                  </a:cxn>
                  <a:cxn ang="10800000">
                    <a:pos x="wd2" y="hd2"/>
                  </a:cxn>
                  <a:cxn ang="16200000">
                    <a:pos x="wd2" y="hd2"/>
                  </a:cxn>
                </a:cxnLst>
                <a:rect l="0" t="0" r="r" b="b"/>
                <a:pathLst>
                  <a:path w="21600" h="21600" extrusionOk="0">
                    <a:moveTo>
                      <a:pt x="19441" y="21600"/>
                    </a:moveTo>
                    <a:lnTo>
                      <a:pt x="21600" y="10800"/>
                    </a:lnTo>
                    <a:lnTo>
                      <a:pt x="16369" y="10800"/>
                    </a:lnTo>
                    <a:lnTo>
                      <a:pt x="14641" y="0"/>
                    </a:lnTo>
                    <a:lnTo>
                      <a:pt x="6959" y="0"/>
                    </a:lnTo>
                    <a:lnTo>
                      <a:pt x="5231" y="10800"/>
                    </a:lnTo>
                    <a:lnTo>
                      <a:pt x="0" y="10800"/>
                    </a:lnTo>
                    <a:lnTo>
                      <a:pt x="2159" y="21600"/>
                    </a:lnTo>
                    <a:cubicBezTo>
                      <a:pt x="2159" y="21600"/>
                      <a:pt x="19441" y="21600"/>
                      <a:pt x="19441" y="2160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1338"/>
          <p:cNvGrpSpPr/>
          <p:nvPr/>
        </p:nvGrpSpPr>
        <p:grpSpPr>
          <a:xfrm>
            <a:off x="6734387" y="2069245"/>
            <a:ext cx="559901" cy="559901"/>
            <a:chOff x="0" y="0"/>
            <a:chExt cx="1243363" cy="1243363"/>
          </a:xfrm>
        </p:grpSpPr>
        <p:sp>
          <p:nvSpPr>
            <p:cNvPr id="25" name="Shape 1336"/>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1337"/>
            <p:cNvSpPr/>
            <p:nvPr/>
          </p:nvSpPr>
          <p:spPr>
            <a:xfrm>
              <a:off x="384508" y="384509"/>
              <a:ext cx="474347" cy="474346"/>
            </a:xfrm>
            <a:custGeom>
              <a:avLst/>
              <a:gdLst/>
              <a:ahLst/>
              <a:cxnLst>
                <a:cxn ang="0">
                  <a:pos x="wd2" y="hd2"/>
                </a:cxn>
                <a:cxn ang="5400000">
                  <a:pos x="wd2" y="hd2"/>
                </a:cxn>
                <a:cxn ang="10800000">
                  <a:pos x="wd2" y="hd2"/>
                </a:cxn>
                <a:cxn ang="16200000">
                  <a:pos x="wd2" y="hd2"/>
                </a:cxn>
              </a:cxnLst>
              <a:rect l="0" t="0" r="r" b="b"/>
              <a:pathLst>
                <a:path w="20814" h="20814" extrusionOk="0">
                  <a:moveTo>
                    <a:pt x="16063" y="4751"/>
                  </a:moveTo>
                  <a:cubicBezTo>
                    <a:pt x="14562" y="3251"/>
                    <a:pt x="14186" y="1270"/>
                    <a:pt x="14318" y="1137"/>
                  </a:cubicBezTo>
                  <a:cubicBezTo>
                    <a:pt x="14452" y="1003"/>
                    <a:pt x="16354" y="1458"/>
                    <a:pt x="17856" y="2959"/>
                  </a:cubicBezTo>
                  <a:cubicBezTo>
                    <a:pt x="19356" y="4460"/>
                    <a:pt x="19807" y="6366"/>
                    <a:pt x="19677" y="6496"/>
                  </a:cubicBezTo>
                  <a:cubicBezTo>
                    <a:pt x="19548" y="6625"/>
                    <a:pt x="17564" y="6252"/>
                    <a:pt x="16063" y="4751"/>
                  </a:cubicBezTo>
                  <a:close/>
                  <a:moveTo>
                    <a:pt x="8257" y="11610"/>
                  </a:moveTo>
                  <a:cubicBezTo>
                    <a:pt x="7827" y="11179"/>
                    <a:pt x="7967" y="10342"/>
                    <a:pt x="8569" y="9739"/>
                  </a:cubicBezTo>
                  <a:cubicBezTo>
                    <a:pt x="9172" y="9137"/>
                    <a:pt x="10009" y="8997"/>
                    <a:pt x="10440" y="9428"/>
                  </a:cubicBezTo>
                  <a:cubicBezTo>
                    <a:pt x="10869" y="9858"/>
                    <a:pt x="10730" y="10696"/>
                    <a:pt x="10128" y="11298"/>
                  </a:cubicBezTo>
                  <a:cubicBezTo>
                    <a:pt x="9526" y="11900"/>
                    <a:pt x="8687" y="12040"/>
                    <a:pt x="8257" y="11610"/>
                  </a:cubicBezTo>
                  <a:close/>
                  <a:moveTo>
                    <a:pt x="18634" y="2180"/>
                  </a:moveTo>
                  <a:cubicBezTo>
                    <a:pt x="16698" y="243"/>
                    <a:pt x="14265" y="-466"/>
                    <a:pt x="13491" y="308"/>
                  </a:cubicBezTo>
                  <a:lnTo>
                    <a:pt x="10372" y="3426"/>
                  </a:lnTo>
                  <a:cubicBezTo>
                    <a:pt x="9900" y="3899"/>
                    <a:pt x="9488" y="5482"/>
                    <a:pt x="9676" y="7085"/>
                  </a:cubicBezTo>
                  <a:lnTo>
                    <a:pt x="240" y="16521"/>
                  </a:lnTo>
                  <a:cubicBezTo>
                    <a:pt x="-320" y="17081"/>
                    <a:pt x="134" y="18442"/>
                    <a:pt x="1253" y="19561"/>
                  </a:cubicBezTo>
                  <a:cubicBezTo>
                    <a:pt x="2373" y="20681"/>
                    <a:pt x="3733" y="21134"/>
                    <a:pt x="4293" y="20574"/>
                  </a:cubicBezTo>
                  <a:lnTo>
                    <a:pt x="13729" y="11138"/>
                  </a:lnTo>
                  <a:cubicBezTo>
                    <a:pt x="15332" y="11327"/>
                    <a:pt x="16915" y="10914"/>
                    <a:pt x="17388" y="10442"/>
                  </a:cubicBezTo>
                  <a:lnTo>
                    <a:pt x="20506" y="7324"/>
                  </a:lnTo>
                  <a:cubicBezTo>
                    <a:pt x="21280" y="6549"/>
                    <a:pt x="20573" y="4116"/>
                    <a:pt x="18634" y="218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1341"/>
          <p:cNvGrpSpPr/>
          <p:nvPr/>
        </p:nvGrpSpPr>
        <p:grpSpPr>
          <a:xfrm>
            <a:off x="8953103" y="2069245"/>
            <a:ext cx="559901" cy="559901"/>
            <a:chOff x="0" y="0"/>
            <a:chExt cx="1243363" cy="1243363"/>
          </a:xfrm>
        </p:grpSpPr>
        <p:sp>
          <p:nvSpPr>
            <p:cNvPr id="28" name="Shape 1339"/>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340"/>
            <p:cNvSpPr/>
            <p:nvPr/>
          </p:nvSpPr>
          <p:spPr>
            <a:xfrm>
              <a:off x="383421" y="384509"/>
              <a:ext cx="474315" cy="474346"/>
            </a:xfrm>
            <a:custGeom>
              <a:avLst/>
              <a:gdLst/>
              <a:ahLst/>
              <a:cxnLst>
                <a:cxn ang="0">
                  <a:pos x="wd2" y="hd2"/>
                </a:cxn>
                <a:cxn ang="5400000">
                  <a:pos x="wd2" y="hd2"/>
                </a:cxn>
                <a:cxn ang="10800000">
                  <a:pos x="wd2" y="hd2"/>
                </a:cxn>
                <a:cxn ang="16200000">
                  <a:pos x="wd2" y="hd2"/>
                </a:cxn>
              </a:cxnLst>
              <a:rect l="0" t="0" r="r" b="b"/>
              <a:pathLst>
                <a:path w="21318" h="21320" extrusionOk="0">
                  <a:moveTo>
                    <a:pt x="6122" y="19157"/>
                  </a:moveTo>
                  <a:lnTo>
                    <a:pt x="3902" y="19634"/>
                  </a:lnTo>
                  <a:cubicBezTo>
                    <a:pt x="3688" y="19233"/>
                    <a:pt x="3431" y="18833"/>
                    <a:pt x="2957" y="18361"/>
                  </a:cubicBezTo>
                  <a:cubicBezTo>
                    <a:pt x="2486" y="17889"/>
                    <a:pt x="2085" y="17631"/>
                    <a:pt x="1685" y="17417"/>
                  </a:cubicBezTo>
                  <a:lnTo>
                    <a:pt x="2162" y="15198"/>
                  </a:lnTo>
                  <a:lnTo>
                    <a:pt x="2804" y="14556"/>
                  </a:lnTo>
                  <a:cubicBezTo>
                    <a:pt x="2804" y="14556"/>
                    <a:pt x="4012" y="14580"/>
                    <a:pt x="5374" y="15944"/>
                  </a:cubicBezTo>
                  <a:cubicBezTo>
                    <a:pt x="6737" y="17307"/>
                    <a:pt x="6762" y="18516"/>
                    <a:pt x="6762" y="18516"/>
                  </a:cubicBezTo>
                  <a:cubicBezTo>
                    <a:pt x="6762" y="18516"/>
                    <a:pt x="6122" y="19157"/>
                    <a:pt x="6122" y="19157"/>
                  </a:cubicBezTo>
                  <a:close/>
                  <a:moveTo>
                    <a:pt x="19625" y="1692"/>
                  </a:moveTo>
                  <a:cubicBezTo>
                    <a:pt x="17654" y="-280"/>
                    <a:pt x="16174" y="15"/>
                    <a:pt x="16174" y="15"/>
                  </a:cubicBezTo>
                  <a:lnTo>
                    <a:pt x="9270" y="6920"/>
                  </a:lnTo>
                  <a:lnTo>
                    <a:pt x="1379" y="14810"/>
                  </a:lnTo>
                  <a:lnTo>
                    <a:pt x="0" y="21320"/>
                  </a:lnTo>
                  <a:lnTo>
                    <a:pt x="6508" y="19939"/>
                  </a:lnTo>
                  <a:lnTo>
                    <a:pt x="14399" y="12048"/>
                  </a:lnTo>
                  <a:lnTo>
                    <a:pt x="21302" y="5145"/>
                  </a:lnTo>
                  <a:cubicBezTo>
                    <a:pt x="21302" y="5145"/>
                    <a:pt x="21600" y="3665"/>
                    <a:pt x="19625" y="1692"/>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344"/>
          <p:cNvGrpSpPr/>
          <p:nvPr/>
        </p:nvGrpSpPr>
        <p:grpSpPr>
          <a:xfrm>
            <a:off x="8953103" y="4474998"/>
            <a:ext cx="559901" cy="559901"/>
            <a:chOff x="0" y="0"/>
            <a:chExt cx="1243363" cy="1243363"/>
          </a:xfrm>
        </p:grpSpPr>
        <p:sp>
          <p:nvSpPr>
            <p:cNvPr id="31" name="Shape 1342"/>
            <p:cNvSpPr/>
            <p:nvPr/>
          </p:nvSpPr>
          <p:spPr>
            <a:xfrm>
              <a:off x="0" y="0"/>
              <a:ext cx="1243364" cy="1243364"/>
            </a:xfrm>
            <a:prstGeom prst="rect">
              <a:avLst/>
            </a:prstGeom>
            <a:solidFill>
              <a:schemeClr val="accent4"/>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1343"/>
            <p:cNvSpPr/>
            <p:nvPr/>
          </p:nvSpPr>
          <p:spPr>
            <a:xfrm>
              <a:off x="431257" y="349682"/>
              <a:ext cx="378644" cy="540919"/>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1347"/>
          <p:cNvGrpSpPr/>
          <p:nvPr/>
        </p:nvGrpSpPr>
        <p:grpSpPr>
          <a:xfrm>
            <a:off x="6734387" y="4474998"/>
            <a:ext cx="559901" cy="559901"/>
            <a:chOff x="0" y="0"/>
            <a:chExt cx="1243363" cy="1243363"/>
          </a:xfrm>
        </p:grpSpPr>
        <p:sp>
          <p:nvSpPr>
            <p:cNvPr id="34" name="Shape 1345"/>
            <p:cNvSpPr/>
            <p:nvPr/>
          </p:nvSpPr>
          <p:spPr>
            <a:xfrm>
              <a:off x="0" y="0"/>
              <a:ext cx="1243364" cy="1243364"/>
            </a:xfrm>
            <a:prstGeom prst="rect">
              <a:avLst/>
            </a:prstGeom>
            <a:solidFill>
              <a:schemeClr val="accent3"/>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1346"/>
            <p:cNvSpPr/>
            <p:nvPr/>
          </p:nvSpPr>
          <p:spPr>
            <a:xfrm>
              <a:off x="351222" y="372464"/>
              <a:ext cx="540919" cy="540920"/>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1350"/>
          <p:cNvGrpSpPr/>
          <p:nvPr/>
        </p:nvGrpSpPr>
        <p:grpSpPr>
          <a:xfrm>
            <a:off x="4515672" y="4474998"/>
            <a:ext cx="559901" cy="559901"/>
            <a:chOff x="0" y="0"/>
            <a:chExt cx="1243363" cy="1243363"/>
          </a:xfrm>
        </p:grpSpPr>
        <p:sp>
          <p:nvSpPr>
            <p:cNvPr id="37" name="Shape 1348"/>
            <p:cNvSpPr/>
            <p:nvPr/>
          </p:nvSpPr>
          <p:spPr>
            <a:xfrm>
              <a:off x="0" y="0"/>
              <a:ext cx="1243364" cy="1243364"/>
            </a:xfrm>
            <a:prstGeom prst="rect">
              <a:avLst/>
            </a:prstGeom>
            <a:solidFill>
              <a:schemeClr val="accent2"/>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1349"/>
            <p:cNvSpPr/>
            <p:nvPr/>
          </p:nvSpPr>
          <p:spPr>
            <a:xfrm>
              <a:off x="351222" y="393269"/>
              <a:ext cx="540919" cy="499310"/>
            </a:xfrm>
            <a:custGeom>
              <a:avLst/>
              <a:gdLst/>
              <a:ahLst/>
              <a:cxnLst>
                <a:cxn ang="0">
                  <a:pos x="wd2" y="hd2"/>
                </a:cxn>
                <a:cxn ang="5400000">
                  <a:pos x="wd2" y="hd2"/>
                </a:cxn>
                <a:cxn ang="10800000">
                  <a:pos x="wd2" y="hd2"/>
                </a:cxn>
                <a:cxn ang="16200000">
                  <a:pos x="wd2" y="hd2"/>
                </a:cxn>
              </a:cxnLst>
              <a:rect l="0" t="0" r="r" b="b"/>
              <a:pathLst>
                <a:path w="21600" h="21600" extrusionOk="0">
                  <a:moveTo>
                    <a:pt x="19692" y="12333"/>
                  </a:moveTo>
                  <a:cubicBezTo>
                    <a:pt x="19528" y="12511"/>
                    <a:pt x="19333" y="12600"/>
                    <a:pt x="19107" y="12600"/>
                  </a:cubicBezTo>
                  <a:cubicBezTo>
                    <a:pt x="18882" y="12600"/>
                    <a:pt x="18688" y="12511"/>
                    <a:pt x="18524" y="12333"/>
                  </a:cubicBezTo>
                  <a:cubicBezTo>
                    <a:pt x="18360" y="12155"/>
                    <a:pt x="18277" y="11944"/>
                    <a:pt x="18277" y="11700"/>
                  </a:cubicBezTo>
                  <a:cubicBezTo>
                    <a:pt x="18277" y="11456"/>
                    <a:pt x="18360" y="11245"/>
                    <a:pt x="18524" y="11067"/>
                  </a:cubicBezTo>
                  <a:cubicBezTo>
                    <a:pt x="18688" y="10889"/>
                    <a:pt x="18882" y="10800"/>
                    <a:pt x="19107" y="10800"/>
                  </a:cubicBezTo>
                  <a:cubicBezTo>
                    <a:pt x="19333" y="10800"/>
                    <a:pt x="19528" y="10889"/>
                    <a:pt x="19692" y="11067"/>
                  </a:cubicBezTo>
                  <a:cubicBezTo>
                    <a:pt x="19857" y="11245"/>
                    <a:pt x="19938" y="11456"/>
                    <a:pt x="19938" y="11700"/>
                  </a:cubicBezTo>
                  <a:cubicBezTo>
                    <a:pt x="19938" y="11944"/>
                    <a:pt x="19857" y="12155"/>
                    <a:pt x="19692" y="12333"/>
                  </a:cubicBezTo>
                  <a:cubicBezTo>
                    <a:pt x="19692" y="12333"/>
                    <a:pt x="19692" y="12333"/>
                    <a:pt x="19692" y="12333"/>
                  </a:cubicBezTo>
                  <a:close/>
                  <a:moveTo>
                    <a:pt x="16616" y="10800"/>
                  </a:moveTo>
                  <a:lnTo>
                    <a:pt x="4984" y="10800"/>
                  </a:lnTo>
                  <a:lnTo>
                    <a:pt x="4984" y="1800"/>
                  </a:lnTo>
                  <a:lnTo>
                    <a:pt x="13292" y="1800"/>
                  </a:lnTo>
                  <a:lnTo>
                    <a:pt x="13292" y="4050"/>
                  </a:lnTo>
                  <a:cubicBezTo>
                    <a:pt x="13292" y="4425"/>
                    <a:pt x="13414" y="4744"/>
                    <a:pt x="13655" y="5006"/>
                  </a:cubicBezTo>
                  <a:cubicBezTo>
                    <a:pt x="13898" y="5269"/>
                    <a:pt x="14192" y="5400"/>
                    <a:pt x="14538" y="5400"/>
                  </a:cubicBezTo>
                  <a:lnTo>
                    <a:pt x="16616" y="5400"/>
                  </a:lnTo>
                  <a:cubicBezTo>
                    <a:pt x="16616" y="5400"/>
                    <a:pt x="16616" y="10800"/>
                    <a:pt x="16616" y="10800"/>
                  </a:cubicBezTo>
                  <a:close/>
                  <a:moveTo>
                    <a:pt x="16616" y="19800"/>
                  </a:moveTo>
                  <a:lnTo>
                    <a:pt x="4984" y="19800"/>
                  </a:lnTo>
                  <a:lnTo>
                    <a:pt x="4984" y="16200"/>
                  </a:lnTo>
                  <a:lnTo>
                    <a:pt x="16616" y="16200"/>
                  </a:lnTo>
                  <a:cubicBezTo>
                    <a:pt x="16616" y="16200"/>
                    <a:pt x="16616" y="19800"/>
                    <a:pt x="16616" y="19800"/>
                  </a:cubicBezTo>
                  <a:close/>
                  <a:moveTo>
                    <a:pt x="20867" y="9795"/>
                  </a:moveTo>
                  <a:cubicBezTo>
                    <a:pt x="20378" y="9265"/>
                    <a:pt x="19791" y="9000"/>
                    <a:pt x="19107" y="9000"/>
                  </a:cubicBezTo>
                  <a:lnTo>
                    <a:pt x="18277" y="9000"/>
                  </a:lnTo>
                  <a:lnTo>
                    <a:pt x="18277" y="5400"/>
                  </a:lnTo>
                  <a:cubicBezTo>
                    <a:pt x="18277" y="5025"/>
                    <a:pt x="18190" y="4613"/>
                    <a:pt x="18018" y="4163"/>
                  </a:cubicBezTo>
                  <a:cubicBezTo>
                    <a:pt x="17844" y="3712"/>
                    <a:pt x="17637" y="3356"/>
                    <a:pt x="17394" y="3094"/>
                  </a:cubicBezTo>
                  <a:lnTo>
                    <a:pt x="15421" y="957"/>
                  </a:lnTo>
                  <a:cubicBezTo>
                    <a:pt x="15179" y="694"/>
                    <a:pt x="14850" y="469"/>
                    <a:pt x="14435" y="281"/>
                  </a:cubicBezTo>
                  <a:cubicBezTo>
                    <a:pt x="14020" y="94"/>
                    <a:pt x="13638" y="0"/>
                    <a:pt x="13292" y="0"/>
                  </a:cubicBezTo>
                  <a:lnTo>
                    <a:pt x="4569" y="0"/>
                  </a:lnTo>
                  <a:cubicBezTo>
                    <a:pt x="4223" y="0"/>
                    <a:pt x="3929" y="132"/>
                    <a:pt x="3687" y="394"/>
                  </a:cubicBezTo>
                  <a:cubicBezTo>
                    <a:pt x="3444" y="656"/>
                    <a:pt x="3323" y="975"/>
                    <a:pt x="3323" y="1350"/>
                  </a:cubicBezTo>
                  <a:lnTo>
                    <a:pt x="3323" y="9000"/>
                  </a:lnTo>
                  <a:lnTo>
                    <a:pt x="2493" y="9000"/>
                  </a:lnTo>
                  <a:cubicBezTo>
                    <a:pt x="1809" y="9000"/>
                    <a:pt x="1222" y="9265"/>
                    <a:pt x="734" y="9795"/>
                  </a:cubicBezTo>
                  <a:cubicBezTo>
                    <a:pt x="244" y="10324"/>
                    <a:pt x="0" y="10960"/>
                    <a:pt x="0" y="11700"/>
                  </a:cubicBezTo>
                  <a:lnTo>
                    <a:pt x="0" y="17550"/>
                  </a:lnTo>
                  <a:cubicBezTo>
                    <a:pt x="0" y="17673"/>
                    <a:pt x="41" y="17777"/>
                    <a:pt x="124" y="17866"/>
                  </a:cubicBezTo>
                  <a:cubicBezTo>
                    <a:pt x="205" y="17956"/>
                    <a:pt x="303" y="18000"/>
                    <a:pt x="415" y="18000"/>
                  </a:cubicBezTo>
                  <a:lnTo>
                    <a:pt x="3323" y="18000"/>
                  </a:lnTo>
                  <a:lnTo>
                    <a:pt x="3323" y="20250"/>
                  </a:lnTo>
                  <a:cubicBezTo>
                    <a:pt x="3323" y="20625"/>
                    <a:pt x="3444" y="20944"/>
                    <a:pt x="3687" y="21206"/>
                  </a:cubicBezTo>
                  <a:cubicBezTo>
                    <a:pt x="3929" y="21468"/>
                    <a:pt x="4223" y="21600"/>
                    <a:pt x="4569" y="21600"/>
                  </a:cubicBezTo>
                  <a:lnTo>
                    <a:pt x="17031" y="21600"/>
                  </a:lnTo>
                  <a:cubicBezTo>
                    <a:pt x="17377" y="21600"/>
                    <a:pt x="17671" y="21468"/>
                    <a:pt x="17913" y="21206"/>
                  </a:cubicBezTo>
                  <a:cubicBezTo>
                    <a:pt x="18156" y="20943"/>
                    <a:pt x="18277" y="20625"/>
                    <a:pt x="18277" y="20250"/>
                  </a:cubicBezTo>
                  <a:lnTo>
                    <a:pt x="18277" y="18000"/>
                  </a:lnTo>
                  <a:lnTo>
                    <a:pt x="21185" y="18000"/>
                  </a:lnTo>
                  <a:cubicBezTo>
                    <a:pt x="21297" y="18000"/>
                    <a:pt x="21395" y="17956"/>
                    <a:pt x="21476" y="17866"/>
                  </a:cubicBezTo>
                  <a:cubicBezTo>
                    <a:pt x="21559" y="17777"/>
                    <a:pt x="21600" y="17673"/>
                    <a:pt x="21600" y="17550"/>
                  </a:cubicBezTo>
                  <a:lnTo>
                    <a:pt x="21600" y="11700"/>
                  </a:lnTo>
                  <a:cubicBezTo>
                    <a:pt x="21600" y="10960"/>
                    <a:pt x="21356" y="10324"/>
                    <a:pt x="20867" y="9795"/>
                  </a:cubicBezTo>
                  <a:cubicBezTo>
                    <a:pt x="20867" y="9795"/>
                    <a:pt x="20867" y="9795"/>
                    <a:pt x="20867" y="9795"/>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1356"/>
          <p:cNvGrpSpPr/>
          <p:nvPr/>
        </p:nvGrpSpPr>
        <p:grpSpPr>
          <a:xfrm>
            <a:off x="2296957" y="4474998"/>
            <a:ext cx="559901" cy="559901"/>
            <a:chOff x="0" y="0"/>
            <a:chExt cx="1243363" cy="1243363"/>
          </a:xfrm>
        </p:grpSpPr>
        <p:sp>
          <p:nvSpPr>
            <p:cNvPr id="40" name="Shape 1351"/>
            <p:cNvSpPr/>
            <p:nvPr/>
          </p:nvSpPr>
          <p:spPr>
            <a:xfrm>
              <a:off x="0" y="0"/>
              <a:ext cx="1243364" cy="1243364"/>
            </a:xfrm>
            <a:prstGeom prst="rect">
              <a:avLst/>
            </a:prstGeom>
            <a:solidFill>
              <a:schemeClr val="accent1"/>
            </a:solidFill>
            <a:ln w="12700" cap="flat">
              <a:noFill/>
              <a:miter lim="400000"/>
            </a:ln>
            <a:effectLst/>
          </p:spPr>
          <p:txBody>
            <a:bodyPr wrap="square" lIns="71430" tIns="71430" rIns="71430" bIns="71430"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55"/>
            <p:cNvGrpSpPr/>
            <p:nvPr/>
          </p:nvGrpSpPr>
          <p:grpSpPr>
            <a:xfrm>
              <a:off x="356142" y="391541"/>
              <a:ext cx="533285" cy="457201"/>
              <a:chOff x="0" y="0"/>
              <a:chExt cx="533283" cy="457200"/>
            </a:xfrm>
          </p:grpSpPr>
          <p:sp>
            <p:nvSpPr>
              <p:cNvPr id="42" name="Shape 1352"/>
              <p:cNvSpPr/>
              <p:nvPr/>
            </p:nvSpPr>
            <p:spPr>
              <a:xfrm>
                <a:off x="0" y="76178"/>
                <a:ext cx="85718" cy="381010"/>
              </a:xfrm>
              <a:custGeom>
                <a:avLst/>
                <a:gdLst/>
                <a:ahLst/>
                <a:cxnLst>
                  <a:cxn ang="0">
                    <a:pos x="wd2" y="hd2"/>
                  </a:cxn>
                  <a:cxn ang="5400000">
                    <a:pos x="wd2" y="hd2"/>
                  </a:cxn>
                  <a:cxn ang="10800000">
                    <a:pos x="wd2" y="hd2"/>
                  </a:cxn>
                  <a:cxn ang="16200000">
                    <a:pos x="wd2" y="hd2"/>
                  </a:cxn>
                </a:cxnLst>
                <a:rect l="0" t="0" r="r" b="b"/>
                <a:pathLst>
                  <a:path w="21600" h="21600" extrusionOk="0">
                    <a:moveTo>
                      <a:pt x="4949" y="1114"/>
                    </a:moveTo>
                    <a:cubicBezTo>
                      <a:pt x="1650" y="1857"/>
                      <a:pt x="0" y="2746"/>
                      <a:pt x="0" y="3780"/>
                    </a:cubicBezTo>
                    <a:lnTo>
                      <a:pt x="0" y="17820"/>
                    </a:lnTo>
                    <a:cubicBezTo>
                      <a:pt x="0" y="18855"/>
                      <a:pt x="1650" y="19744"/>
                      <a:pt x="4949" y="20487"/>
                    </a:cubicBezTo>
                    <a:cubicBezTo>
                      <a:pt x="8249" y="21229"/>
                      <a:pt x="12200" y="21600"/>
                      <a:pt x="16803" y="21600"/>
                    </a:cubicBezTo>
                    <a:lnTo>
                      <a:pt x="21600" y="21600"/>
                    </a:lnTo>
                    <a:lnTo>
                      <a:pt x="21600" y="0"/>
                    </a:lnTo>
                    <a:lnTo>
                      <a:pt x="16803" y="0"/>
                    </a:lnTo>
                    <a:cubicBezTo>
                      <a:pt x="12200" y="0"/>
                      <a:pt x="8249" y="372"/>
                      <a:pt x="4949" y="1114"/>
                    </a:cubicBezTo>
                    <a:cubicBezTo>
                      <a:pt x="4949" y="1114"/>
                      <a:pt x="4949" y="1114"/>
                      <a:pt x="4949"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Shape 1353"/>
              <p:cNvSpPr/>
              <p:nvPr/>
            </p:nvSpPr>
            <p:spPr>
              <a:xfrm>
                <a:off x="113393" y="0"/>
                <a:ext cx="304819" cy="457200"/>
              </a:xfrm>
              <a:custGeom>
                <a:avLst/>
                <a:gdLst/>
                <a:ahLst/>
                <a:cxnLst>
                  <a:cxn ang="0">
                    <a:pos x="wd2" y="hd2"/>
                  </a:cxn>
                  <a:cxn ang="5400000">
                    <a:pos x="wd2" y="hd2"/>
                  </a:cxn>
                  <a:cxn ang="10800000">
                    <a:pos x="wd2" y="hd2"/>
                  </a:cxn>
                  <a:cxn ang="16200000">
                    <a:pos x="wd2" y="hd2"/>
                  </a:cxn>
                </a:cxnLst>
                <a:rect l="0" t="0" r="r" b="b"/>
                <a:pathLst>
                  <a:path w="21600" h="21600" extrusionOk="0">
                    <a:moveTo>
                      <a:pt x="16200" y="3600"/>
                    </a:moveTo>
                    <a:lnTo>
                      <a:pt x="5400" y="3600"/>
                    </a:lnTo>
                    <a:lnTo>
                      <a:pt x="5400" y="1800"/>
                    </a:lnTo>
                    <a:lnTo>
                      <a:pt x="16200" y="1800"/>
                    </a:lnTo>
                    <a:cubicBezTo>
                      <a:pt x="16200" y="1800"/>
                      <a:pt x="16200" y="3600"/>
                      <a:pt x="16200" y="3600"/>
                    </a:cubicBezTo>
                    <a:close/>
                    <a:moveTo>
                      <a:pt x="18900" y="1350"/>
                    </a:moveTo>
                    <a:cubicBezTo>
                      <a:pt x="18900" y="975"/>
                      <a:pt x="18703" y="657"/>
                      <a:pt x="18308" y="394"/>
                    </a:cubicBezTo>
                    <a:cubicBezTo>
                      <a:pt x="17915" y="131"/>
                      <a:pt x="17437" y="0"/>
                      <a:pt x="16875" y="0"/>
                    </a:cubicBezTo>
                    <a:lnTo>
                      <a:pt x="4725" y="0"/>
                    </a:lnTo>
                    <a:cubicBezTo>
                      <a:pt x="4163" y="0"/>
                      <a:pt x="3685" y="131"/>
                      <a:pt x="3291" y="394"/>
                    </a:cubicBezTo>
                    <a:cubicBezTo>
                      <a:pt x="2897" y="656"/>
                      <a:pt x="2700" y="975"/>
                      <a:pt x="2700" y="1350"/>
                    </a:cubicBezTo>
                    <a:lnTo>
                      <a:pt x="2700" y="3600"/>
                    </a:lnTo>
                    <a:lnTo>
                      <a:pt x="0" y="3600"/>
                    </a:lnTo>
                    <a:lnTo>
                      <a:pt x="0" y="21600"/>
                    </a:lnTo>
                    <a:lnTo>
                      <a:pt x="21600" y="21600"/>
                    </a:lnTo>
                    <a:lnTo>
                      <a:pt x="21600" y="3600"/>
                    </a:lnTo>
                    <a:lnTo>
                      <a:pt x="18900" y="3600"/>
                    </a:lnTo>
                    <a:cubicBezTo>
                      <a:pt x="18900" y="3600"/>
                      <a:pt x="18900" y="1350"/>
                      <a:pt x="18900" y="1350"/>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Shape 1354"/>
              <p:cNvSpPr/>
              <p:nvPr/>
            </p:nvSpPr>
            <p:spPr>
              <a:xfrm>
                <a:off x="447548" y="76178"/>
                <a:ext cx="85736" cy="381010"/>
              </a:xfrm>
              <a:custGeom>
                <a:avLst/>
                <a:gdLst/>
                <a:ahLst/>
                <a:cxnLst>
                  <a:cxn ang="0">
                    <a:pos x="wd2" y="hd2"/>
                  </a:cxn>
                  <a:cxn ang="5400000">
                    <a:pos x="wd2" y="hd2"/>
                  </a:cxn>
                  <a:cxn ang="10800000">
                    <a:pos x="wd2" y="hd2"/>
                  </a:cxn>
                  <a:cxn ang="16200000">
                    <a:pos x="wd2" y="hd2"/>
                  </a:cxn>
                </a:cxnLst>
                <a:rect l="0" t="0" r="r" b="b"/>
                <a:pathLst>
                  <a:path w="21600" h="21600" extrusionOk="0">
                    <a:moveTo>
                      <a:pt x="16652" y="1114"/>
                    </a:moveTo>
                    <a:cubicBezTo>
                      <a:pt x="13348" y="372"/>
                      <a:pt x="9402" y="0"/>
                      <a:pt x="4800" y="0"/>
                    </a:cubicBezTo>
                    <a:lnTo>
                      <a:pt x="0" y="0"/>
                    </a:lnTo>
                    <a:lnTo>
                      <a:pt x="0" y="21600"/>
                    </a:lnTo>
                    <a:lnTo>
                      <a:pt x="4800" y="21600"/>
                    </a:lnTo>
                    <a:cubicBezTo>
                      <a:pt x="9402" y="21600"/>
                      <a:pt x="13348" y="21229"/>
                      <a:pt x="16652" y="20487"/>
                    </a:cubicBezTo>
                    <a:cubicBezTo>
                      <a:pt x="19951" y="19744"/>
                      <a:pt x="21600" y="18855"/>
                      <a:pt x="21600" y="17820"/>
                    </a:cubicBezTo>
                    <a:lnTo>
                      <a:pt x="21600" y="3780"/>
                    </a:lnTo>
                    <a:cubicBezTo>
                      <a:pt x="21600" y="2746"/>
                      <a:pt x="19951" y="1857"/>
                      <a:pt x="16652" y="1114"/>
                    </a:cubicBezTo>
                    <a:cubicBezTo>
                      <a:pt x="16652" y="1114"/>
                      <a:pt x="16652" y="1114"/>
                      <a:pt x="16652" y="1114"/>
                    </a:cubicBezTo>
                    <a:close/>
                  </a:path>
                </a:pathLst>
              </a:custGeom>
              <a:solidFill>
                <a:srgbClr val="FFFFFF"/>
              </a:solidFill>
              <a:ln w="12700" cap="flat">
                <a:noFill/>
                <a:miter lim="400000"/>
              </a:ln>
              <a:effectLst/>
            </p:spPr>
            <p:txBody>
              <a:bodyPr wrap="square" lIns="53572" tIns="53572" rIns="53572" bIns="53572" numCol="1" anchor="ctr">
                <a:noAutofit/>
              </a:bodyPr>
              <a:lstStyle/>
              <a:p>
                <a:pPr lvl="0">
                  <a:lnSpc>
                    <a:spcPct val="120000"/>
                  </a:lnSpc>
                  <a:defRPr sz="3200">
                    <a:solidFill>
                      <a:srgbClr val="FFFFFF"/>
                    </a:solidFill>
                    <a:latin typeface="+mn-lt"/>
                    <a:ea typeface="+mn-ea"/>
                    <a:cs typeface="+mn-cs"/>
                    <a:sym typeface="Helvetica Light"/>
                  </a:defRPr>
                </a:pPr>
                <a:endParaRPr sz="449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5" name="TextBox 44"/>
          <p:cNvSpPr txBox="1"/>
          <p:nvPr/>
        </p:nvSpPr>
        <p:spPr>
          <a:xfrm>
            <a:off x="2296960"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46" name="Text Placeholder 4"/>
          <p:cNvSpPr txBox="1">
            <a:spLocks/>
          </p:cNvSpPr>
          <p:nvPr/>
        </p:nvSpPr>
        <p:spPr>
          <a:xfrm>
            <a:off x="2324324"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4515675"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48" name="Text Placeholder 4"/>
          <p:cNvSpPr txBox="1">
            <a:spLocks/>
          </p:cNvSpPr>
          <p:nvPr/>
        </p:nvSpPr>
        <p:spPr>
          <a:xfrm>
            <a:off x="4543039" y="2773463"/>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6734391"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0" name="Text Placeholder 4"/>
          <p:cNvSpPr txBox="1">
            <a:spLocks/>
          </p:cNvSpPr>
          <p:nvPr/>
        </p:nvSpPr>
        <p:spPr>
          <a:xfrm>
            <a:off x="6761756"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8953104" y="3077023"/>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2" name="Text Placeholder 4"/>
          <p:cNvSpPr txBox="1">
            <a:spLocks/>
          </p:cNvSpPr>
          <p:nvPr/>
        </p:nvSpPr>
        <p:spPr>
          <a:xfrm>
            <a:off x="8980470" y="2773463"/>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2296960"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4" name="Text Placeholder 4"/>
          <p:cNvSpPr txBox="1">
            <a:spLocks/>
          </p:cNvSpPr>
          <p:nvPr/>
        </p:nvSpPr>
        <p:spPr>
          <a:xfrm>
            <a:off x="2324324"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4515675"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6" name="Text Placeholder 4"/>
          <p:cNvSpPr txBox="1">
            <a:spLocks/>
          </p:cNvSpPr>
          <p:nvPr/>
        </p:nvSpPr>
        <p:spPr>
          <a:xfrm>
            <a:off x="4543039" y="5210261"/>
            <a:ext cx="2384661"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34391"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58" name="Text Placeholder 4"/>
          <p:cNvSpPr txBox="1">
            <a:spLocks/>
          </p:cNvSpPr>
          <p:nvPr/>
        </p:nvSpPr>
        <p:spPr>
          <a:xfrm>
            <a:off x="6761756"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8953104" y="5513824"/>
            <a:ext cx="1845526" cy="429605"/>
          </a:xfrm>
          <a:prstGeom prst="rect">
            <a:avLst/>
          </a:prstGeom>
          <a:noFill/>
        </p:spPr>
        <p:txBody>
          <a:bodyPr wrap="square" lIns="0" tIns="0" rIns="0" bIns="0" rtlCol="0" anchor="t" anchorCtr="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60" name="Text Placeholder 4"/>
          <p:cNvSpPr txBox="1">
            <a:spLocks/>
          </p:cNvSpPr>
          <p:nvPr/>
        </p:nvSpPr>
        <p:spPr>
          <a:xfrm>
            <a:off x="8980470" y="5210261"/>
            <a:ext cx="2274568" cy="236219"/>
          </a:xfrm>
          <a:prstGeom prst="rect">
            <a:avLst/>
          </a:prstGeom>
        </p:spPr>
        <p:txBody>
          <a:bodyPr wrap="square" lIns="0" tIns="0" rIns="0" bIns="0" anchor="t" anchorCtr="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70210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
                                            <p:txEl>
                                              <p:pRg st="0" end="0"/>
                                            </p:txEl>
                                          </p:spTgt>
                                        </p:tgtEl>
                                        <p:attrNameLst>
                                          <p:attrName>style.visibility</p:attrName>
                                        </p:attrNameLst>
                                      </p:cBhvr>
                                      <p:to>
                                        <p:strVal val="visible"/>
                                      </p:to>
                                    </p:set>
                                    <p:animEffect transition="in" filter="fade">
                                      <p:cBhvr>
                                        <p:cTn id="11" dur="500"/>
                                        <p:tgtEl>
                                          <p:spTgt spid="46">
                                            <p:txEl>
                                              <p:pRg st="0" end="0"/>
                                            </p:txEl>
                                          </p:spTgt>
                                        </p:tgtEl>
                                      </p:cBhvr>
                                    </p:animEffect>
                                  </p:childTnLst>
                                </p:cTn>
                              </p:par>
                            </p:childTnLst>
                          </p:cTn>
                        </p:par>
                        <p:par>
                          <p:cTn id="12" fill="hold">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strips(downRight)">
                                      <p:cBhvr>
                                        <p:cTn id="15" dur="500"/>
                                        <p:tgtEl>
                                          <p:spTgt spid="4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9"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dissolve">
                                      <p:cBhvr>
                                        <p:cTn id="23" dur="500"/>
                                        <p:tgtEl>
                                          <p:spTgt spid="19"/>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48">
                                            <p:txEl>
                                              <p:pRg st="0" end="0"/>
                                            </p:txEl>
                                          </p:spTgt>
                                        </p:tgtEl>
                                        <p:attrNameLst>
                                          <p:attrName>style.visibility</p:attrName>
                                        </p:attrNameLst>
                                      </p:cBhvr>
                                      <p:to>
                                        <p:strVal val="visible"/>
                                      </p:to>
                                    </p:set>
                                    <p:animEffect transition="in" filter="fade">
                                      <p:cBhvr>
                                        <p:cTn id="27" dur="500"/>
                                        <p:tgtEl>
                                          <p:spTgt spid="48">
                                            <p:txEl>
                                              <p:pRg st="0" end="0"/>
                                            </p:txEl>
                                          </p:spTgt>
                                        </p:tgtEl>
                                      </p:cBhvr>
                                    </p:animEffect>
                                  </p:childTnLst>
                                </p:cTn>
                              </p:par>
                            </p:childTnLst>
                          </p:cTn>
                        </p:par>
                        <p:par>
                          <p:cTn id="28" fill="hold">
                            <p:stCondLst>
                              <p:cond delay="3000"/>
                            </p:stCondLst>
                            <p:childTnLst>
                              <p:par>
                                <p:cTn id="29" presetID="18" presetClass="entr" presetSubtype="6"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9"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dissolve">
                                      <p:cBhvr>
                                        <p:cTn id="39" dur="500"/>
                                        <p:tgtEl>
                                          <p:spTgt spid="2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0">
                                            <p:txEl>
                                              <p:pRg st="0" end="0"/>
                                            </p:txEl>
                                          </p:spTgt>
                                        </p:tgtEl>
                                        <p:attrNameLst>
                                          <p:attrName>style.visibility</p:attrName>
                                        </p:attrNameLst>
                                      </p:cBhvr>
                                      <p:to>
                                        <p:strVal val="visible"/>
                                      </p:to>
                                    </p:set>
                                    <p:animEffect transition="in" filter="fade">
                                      <p:cBhvr>
                                        <p:cTn id="43" dur="500"/>
                                        <p:tgtEl>
                                          <p:spTgt spid="50">
                                            <p:txEl>
                                              <p:pRg st="0" end="0"/>
                                            </p:txEl>
                                          </p:spTgt>
                                        </p:tgtEl>
                                      </p:cBhvr>
                                    </p:animEffect>
                                  </p:childTnLst>
                                </p:cTn>
                              </p:par>
                            </p:childTnLst>
                          </p:cTn>
                        </p:par>
                        <p:par>
                          <p:cTn id="44" fill="hold">
                            <p:stCondLst>
                              <p:cond delay="5000"/>
                            </p:stCondLst>
                            <p:childTnLst>
                              <p:par>
                                <p:cTn id="45" presetID="18" presetClass="entr" presetSubtype="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par>
                          <p:cTn id="52" fill="hold">
                            <p:stCondLst>
                              <p:cond delay="6000"/>
                            </p:stCondLst>
                            <p:childTnLst>
                              <p:par>
                                <p:cTn id="53" presetID="9" presetClass="entr" presetSubtype="0"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2">
                                            <p:txEl>
                                              <p:pRg st="0" end="0"/>
                                            </p:txEl>
                                          </p:spTgt>
                                        </p:tgtEl>
                                        <p:attrNameLst>
                                          <p:attrName>style.visibility</p:attrName>
                                        </p:attrNameLst>
                                      </p:cBhvr>
                                      <p:to>
                                        <p:strVal val="visible"/>
                                      </p:to>
                                    </p:set>
                                    <p:animEffect transition="in" filter="fade">
                                      <p:cBhvr>
                                        <p:cTn id="59" dur="500"/>
                                        <p:tgtEl>
                                          <p:spTgt spid="52">
                                            <p:txEl>
                                              <p:pRg st="0" end="0"/>
                                            </p:txEl>
                                          </p:spTgt>
                                        </p:tgtEl>
                                      </p:cBhvr>
                                    </p:animEffect>
                                  </p:childTnLst>
                                </p:cTn>
                              </p:par>
                            </p:childTnLst>
                          </p:cTn>
                        </p:par>
                        <p:par>
                          <p:cTn id="60" fill="hold">
                            <p:stCondLst>
                              <p:cond delay="7000"/>
                            </p:stCondLst>
                            <p:childTnLst>
                              <p:par>
                                <p:cTn id="61" presetID="18" presetClass="entr" presetSubtype="6"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strips(downRight)">
                                      <p:cBhvr>
                                        <p:cTn id="63" dur="500"/>
                                        <p:tgtEl>
                                          <p:spTgt spid="51"/>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up)">
                                      <p:cBhvr>
                                        <p:cTn id="71" dur="500"/>
                                        <p:tgtEl>
                                          <p:spTgt spid="14"/>
                                        </p:tgtEl>
                                      </p:cBhvr>
                                    </p:animEffect>
                                  </p:childTnLst>
                                </p:cTn>
                              </p:par>
                            </p:childTnLst>
                          </p:cTn>
                        </p:par>
                        <p:par>
                          <p:cTn id="72" fill="hold">
                            <p:stCondLst>
                              <p:cond delay="8500"/>
                            </p:stCondLst>
                            <p:childTnLst>
                              <p:par>
                                <p:cTn id="73" presetID="22" presetClass="entr" presetSubtype="2" fill="hold" grpId="0" nodeType="afterEffect">
                                  <p:stCondLst>
                                    <p:cond delay="0"/>
                                  </p:stCondLst>
                                  <p:childTnLst>
                                    <p:set>
                                      <p:cBhvr>
                                        <p:cTn id="74" dur="1" fill="hold">
                                          <p:stCondLst>
                                            <p:cond delay="0"/>
                                          </p:stCondLst>
                                        </p:cTn>
                                        <p:tgtEl>
                                          <p:spTgt spid="15"/>
                                        </p:tgtEl>
                                        <p:attrNameLst>
                                          <p:attrName>style.visibility</p:attrName>
                                        </p:attrNameLst>
                                      </p:cBhvr>
                                      <p:to>
                                        <p:strVal val="visible"/>
                                      </p:to>
                                    </p:set>
                                    <p:animEffect transition="in" filter="wipe(right)">
                                      <p:cBhvr>
                                        <p:cTn id="75" dur="500"/>
                                        <p:tgtEl>
                                          <p:spTgt spid="15"/>
                                        </p:tgtEl>
                                      </p:cBhvr>
                                    </p:animEffect>
                                  </p:childTnLst>
                                </p:cTn>
                              </p:par>
                            </p:childTnLst>
                          </p:cTn>
                        </p:par>
                        <p:par>
                          <p:cTn id="76" fill="hold">
                            <p:stCondLst>
                              <p:cond delay="9000"/>
                            </p:stCondLst>
                            <p:childTnLst>
                              <p:par>
                                <p:cTn id="77" presetID="9"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dissolve">
                                      <p:cBhvr>
                                        <p:cTn id="79" dur="500"/>
                                        <p:tgtEl>
                                          <p:spTgt spid="3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0">
                                            <p:txEl>
                                              <p:pRg st="0" end="0"/>
                                            </p:txEl>
                                          </p:spTgt>
                                        </p:tgtEl>
                                        <p:attrNameLst>
                                          <p:attrName>style.visibility</p:attrName>
                                        </p:attrNameLst>
                                      </p:cBhvr>
                                      <p:to>
                                        <p:strVal val="visible"/>
                                      </p:to>
                                    </p:set>
                                    <p:animEffect transition="in" filter="fade">
                                      <p:cBhvr>
                                        <p:cTn id="83" dur="500"/>
                                        <p:tgtEl>
                                          <p:spTgt spid="60">
                                            <p:txEl>
                                              <p:pRg st="0" end="0"/>
                                            </p:txEl>
                                          </p:spTgt>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strips(downRight)">
                                      <p:cBhvr>
                                        <p:cTn id="87" dur="500"/>
                                        <p:tgtEl>
                                          <p:spTgt spid="59"/>
                                        </p:tgtEl>
                                      </p:cBhvr>
                                    </p:animEffect>
                                  </p:childTnLst>
                                </p:cTn>
                              </p:par>
                            </p:childTnLst>
                          </p:cTn>
                        </p:par>
                        <p:par>
                          <p:cTn id="88" fill="hold">
                            <p:stCondLst>
                              <p:cond delay="10500"/>
                            </p:stCondLst>
                            <p:childTnLst>
                              <p:par>
                                <p:cTn id="89" presetID="22" presetClass="entr" presetSubtype="2"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right)">
                                      <p:cBhvr>
                                        <p:cTn id="91" dur="500"/>
                                        <p:tgtEl>
                                          <p:spTgt spid="12"/>
                                        </p:tgtEl>
                                      </p:cBhvr>
                                    </p:animEffect>
                                  </p:childTnLst>
                                </p:cTn>
                              </p:par>
                            </p:childTnLst>
                          </p:cTn>
                        </p:par>
                        <p:par>
                          <p:cTn id="92" fill="hold">
                            <p:stCondLst>
                              <p:cond delay="11000"/>
                            </p:stCondLst>
                            <p:childTnLst>
                              <p:par>
                                <p:cTn id="93" presetID="9"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dissolve">
                                      <p:cBhvr>
                                        <p:cTn id="95" dur="500"/>
                                        <p:tgtEl>
                                          <p:spTgt spid="33"/>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58">
                                            <p:txEl>
                                              <p:pRg st="0" end="0"/>
                                            </p:txEl>
                                          </p:spTgt>
                                        </p:tgtEl>
                                        <p:attrNameLst>
                                          <p:attrName>style.visibility</p:attrName>
                                        </p:attrNameLst>
                                      </p:cBhvr>
                                      <p:to>
                                        <p:strVal val="visible"/>
                                      </p:to>
                                    </p:set>
                                    <p:animEffect transition="in" filter="fade">
                                      <p:cBhvr>
                                        <p:cTn id="99" dur="500"/>
                                        <p:tgtEl>
                                          <p:spTgt spid="58">
                                            <p:txEl>
                                              <p:pRg st="0" end="0"/>
                                            </p:txEl>
                                          </p:spTgt>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57"/>
                                        </p:tgtEl>
                                        <p:attrNameLst>
                                          <p:attrName>style.visibility</p:attrName>
                                        </p:attrNameLst>
                                      </p:cBhvr>
                                      <p:to>
                                        <p:strVal val="visible"/>
                                      </p:to>
                                    </p:set>
                                    <p:animEffect transition="in" filter="strips(downRight)">
                                      <p:cBhvr>
                                        <p:cTn id="103" dur="500"/>
                                        <p:tgtEl>
                                          <p:spTgt spid="57"/>
                                        </p:tgtEl>
                                      </p:cBhvr>
                                    </p:animEffect>
                                  </p:childTnLst>
                                </p:cTn>
                              </p:par>
                            </p:childTnLst>
                          </p:cTn>
                        </p:par>
                        <p:par>
                          <p:cTn id="104" fill="hold">
                            <p:stCondLst>
                              <p:cond delay="12500"/>
                            </p:stCondLst>
                            <p:childTnLst>
                              <p:par>
                                <p:cTn id="105" presetID="22" presetClass="entr" presetSubtype="2" fill="hold" grpId="0" nodeType="afterEffect">
                                  <p:stCondLst>
                                    <p:cond delay="0"/>
                                  </p:stCondLst>
                                  <p:childTnLst>
                                    <p:set>
                                      <p:cBhvr>
                                        <p:cTn id="106" dur="1" fill="hold">
                                          <p:stCondLst>
                                            <p:cond delay="0"/>
                                          </p:stCondLst>
                                        </p:cTn>
                                        <p:tgtEl>
                                          <p:spTgt spid="11"/>
                                        </p:tgtEl>
                                        <p:attrNameLst>
                                          <p:attrName>style.visibility</p:attrName>
                                        </p:attrNameLst>
                                      </p:cBhvr>
                                      <p:to>
                                        <p:strVal val="visible"/>
                                      </p:to>
                                    </p:set>
                                    <p:animEffect transition="in" filter="wipe(right)">
                                      <p:cBhvr>
                                        <p:cTn id="107" dur="500"/>
                                        <p:tgtEl>
                                          <p:spTgt spid="11"/>
                                        </p:tgtEl>
                                      </p:cBhvr>
                                    </p:animEffect>
                                  </p:childTnLst>
                                </p:cTn>
                              </p:par>
                            </p:childTnLst>
                          </p:cTn>
                        </p:par>
                        <p:par>
                          <p:cTn id="108" fill="hold">
                            <p:stCondLst>
                              <p:cond delay="13000"/>
                            </p:stCondLst>
                            <p:childTnLst>
                              <p:par>
                                <p:cTn id="109" presetID="9"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dissolv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56">
                                            <p:txEl>
                                              <p:pRg st="0" end="0"/>
                                            </p:txEl>
                                          </p:spTgt>
                                        </p:tgtEl>
                                        <p:attrNameLst>
                                          <p:attrName>style.visibility</p:attrName>
                                        </p:attrNameLst>
                                      </p:cBhvr>
                                      <p:to>
                                        <p:strVal val="visible"/>
                                      </p:to>
                                    </p:set>
                                    <p:animEffect transition="in" filter="fade">
                                      <p:cBhvr>
                                        <p:cTn id="115" dur="500"/>
                                        <p:tgtEl>
                                          <p:spTgt spid="56">
                                            <p:txEl>
                                              <p:pRg st="0" end="0"/>
                                            </p:txEl>
                                          </p:spTgt>
                                        </p:tgtEl>
                                      </p:cBhvr>
                                    </p:animEffect>
                                  </p:childTnLst>
                                </p:cTn>
                              </p:par>
                            </p:childTnLst>
                          </p:cTn>
                        </p:par>
                        <p:par>
                          <p:cTn id="116" fill="hold">
                            <p:stCondLst>
                              <p:cond delay="14000"/>
                            </p:stCondLst>
                            <p:childTnLst>
                              <p:par>
                                <p:cTn id="117" presetID="18" presetClass="entr" presetSubtype="6" fill="hold" grpId="0" nodeType="afterEffect">
                                  <p:stCondLst>
                                    <p:cond delay="0"/>
                                  </p:stCondLst>
                                  <p:childTnLst>
                                    <p:set>
                                      <p:cBhvr>
                                        <p:cTn id="118" dur="1" fill="hold">
                                          <p:stCondLst>
                                            <p:cond delay="0"/>
                                          </p:stCondLst>
                                        </p:cTn>
                                        <p:tgtEl>
                                          <p:spTgt spid="55"/>
                                        </p:tgtEl>
                                        <p:attrNameLst>
                                          <p:attrName>style.visibility</p:attrName>
                                        </p:attrNameLst>
                                      </p:cBhvr>
                                      <p:to>
                                        <p:strVal val="visible"/>
                                      </p:to>
                                    </p:set>
                                    <p:animEffect transition="in" filter="strips(downRight)">
                                      <p:cBhvr>
                                        <p:cTn id="119" dur="500"/>
                                        <p:tgtEl>
                                          <p:spTgt spid="55"/>
                                        </p:tgtEl>
                                      </p:cBhvr>
                                    </p:animEffect>
                                  </p:childTnLst>
                                </p:cTn>
                              </p:par>
                            </p:childTnLst>
                          </p:cTn>
                        </p:par>
                        <p:par>
                          <p:cTn id="120" fill="hold">
                            <p:stCondLst>
                              <p:cond delay="14500"/>
                            </p:stCondLst>
                            <p:childTnLst>
                              <p:par>
                                <p:cTn id="121" presetID="22" presetClass="entr" presetSubtype="2" fill="hold" grpId="0" nodeType="afterEffect">
                                  <p:stCondLst>
                                    <p:cond delay="0"/>
                                  </p:stCondLst>
                                  <p:childTnLst>
                                    <p:set>
                                      <p:cBhvr>
                                        <p:cTn id="122" dur="1" fill="hold">
                                          <p:stCondLst>
                                            <p:cond delay="0"/>
                                          </p:stCondLst>
                                        </p:cTn>
                                        <p:tgtEl>
                                          <p:spTgt spid="10"/>
                                        </p:tgtEl>
                                        <p:attrNameLst>
                                          <p:attrName>style.visibility</p:attrName>
                                        </p:attrNameLst>
                                      </p:cBhvr>
                                      <p:to>
                                        <p:strVal val="visible"/>
                                      </p:to>
                                    </p:set>
                                    <p:animEffect transition="in" filter="wipe(right)">
                                      <p:cBhvr>
                                        <p:cTn id="123" dur="500"/>
                                        <p:tgtEl>
                                          <p:spTgt spid="10"/>
                                        </p:tgtEl>
                                      </p:cBhvr>
                                    </p:animEffect>
                                  </p:childTnLst>
                                </p:cTn>
                              </p:par>
                            </p:childTnLst>
                          </p:cTn>
                        </p:par>
                        <p:par>
                          <p:cTn id="124" fill="hold">
                            <p:stCondLst>
                              <p:cond delay="15000"/>
                            </p:stCondLst>
                            <p:childTnLst>
                              <p:par>
                                <p:cTn id="125" presetID="9" presetClass="entr" presetSubtype="0" fill="hold"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dissolve">
                                      <p:cBhvr>
                                        <p:cTn id="127" dur="500"/>
                                        <p:tgtEl>
                                          <p:spTgt spid="39"/>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54">
                                            <p:txEl>
                                              <p:pRg st="0" end="0"/>
                                            </p:txEl>
                                          </p:spTgt>
                                        </p:tgtEl>
                                        <p:attrNameLst>
                                          <p:attrName>style.visibility</p:attrName>
                                        </p:attrNameLst>
                                      </p:cBhvr>
                                      <p:to>
                                        <p:strVal val="visible"/>
                                      </p:to>
                                    </p:set>
                                    <p:animEffect transition="in" filter="fade">
                                      <p:cBhvr>
                                        <p:cTn id="131" dur="500"/>
                                        <p:tgtEl>
                                          <p:spTgt spid="54">
                                            <p:txEl>
                                              <p:pRg st="0" end="0"/>
                                            </p:txEl>
                                          </p:spTgt>
                                        </p:tgtEl>
                                      </p:cBhvr>
                                    </p:animEffect>
                                  </p:childTnLst>
                                </p:cTn>
                              </p:par>
                            </p:childTnLst>
                          </p:cTn>
                        </p:par>
                        <p:par>
                          <p:cTn id="132" fill="hold">
                            <p:stCondLst>
                              <p:cond delay="16000"/>
                            </p:stCondLst>
                            <p:childTnLst>
                              <p:par>
                                <p:cTn id="133" presetID="18" presetClass="entr" presetSubtype="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strips(downRight)">
                                      <p:cBhvr>
                                        <p:cTn id="135" dur="500"/>
                                        <p:tgtEl>
                                          <p:spTgt spid="53"/>
                                        </p:tgtEl>
                                      </p:cBhvr>
                                    </p:animEffect>
                                  </p:childTnLst>
                                </p:cTn>
                              </p:par>
                            </p:childTnLst>
                          </p:cTn>
                        </p:par>
                        <p:par>
                          <p:cTn id="136" fill="hold">
                            <p:stCondLst>
                              <p:cond delay="16500"/>
                            </p:stCondLst>
                            <p:childTnLst>
                              <p:par>
                                <p:cTn id="137" presetID="22" presetClass="entr" presetSubtype="2" fill="hold" grpId="0" nodeType="afterEffect">
                                  <p:stCondLst>
                                    <p:cond delay="0"/>
                                  </p:stCondLst>
                                  <p:childTnLst>
                                    <p:set>
                                      <p:cBhvr>
                                        <p:cTn id="138" dur="1" fill="hold">
                                          <p:stCondLst>
                                            <p:cond delay="0"/>
                                          </p:stCondLst>
                                        </p:cTn>
                                        <p:tgtEl>
                                          <p:spTgt spid="16"/>
                                        </p:tgtEl>
                                        <p:attrNameLst>
                                          <p:attrName>style.visibility</p:attrName>
                                        </p:attrNameLst>
                                      </p:cBhvr>
                                      <p:to>
                                        <p:strVal val="visible"/>
                                      </p:to>
                                    </p:set>
                                    <p:animEffect transition="in" filter="wipe(right)">
                                      <p:cBhvr>
                                        <p:cTn id="139" dur="500"/>
                                        <p:tgtEl>
                                          <p:spTgt spid="16"/>
                                        </p:tgtEl>
                                      </p:cBhvr>
                                    </p:animEffect>
                                  </p:childTnLst>
                                </p:cTn>
                              </p:par>
                            </p:childTnLst>
                          </p:cTn>
                        </p:par>
                        <p:par>
                          <p:cTn id="140" fill="hold">
                            <p:stCondLst>
                              <p:cond delay="17000"/>
                            </p:stCondLst>
                            <p:childTnLst>
                              <p:par>
                                <p:cTn id="141" presetID="22" presetClass="entr" presetSubtype="4" fill="hold" grpId="0" nodeType="afterEffect">
                                  <p:stCondLst>
                                    <p:cond delay="0"/>
                                  </p:stCondLst>
                                  <p:childTnLst>
                                    <p:set>
                                      <p:cBhvr>
                                        <p:cTn id="142" dur="1" fill="hold">
                                          <p:stCondLst>
                                            <p:cond delay="0"/>
                                          </p:stCondLst>
                                        </p:cTn>
                                        <p:tgtEl>
                                          <p:spTgt spid="17"/>
                                        </p:tgtEl>
                                        <p:attrNameLst>
                                          <p:attrName>style.visibility</p:attrName>
                                        </p:attrNameLst>
                                      </p:cBhvr>
                                      <p:to>
                                        <p:strVal val="visible"/>
                                      </p:to>
                                    </p:set>
                                    <p:animEffect transition="in" filter="wipe(down)">
                                      <p:cBhvr>
                                        <p:cTn id="143" dur="500"/>
                                        <p:tgtEl>
                                          <p:spTgt spid="17"/>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18"/>
                                        </p:tgtEl>
                                        <p:attrNameLst>
                                          <p:attrName>style.visibility</p:attrName>
                                        </p:attrNameLst>
                                      </p:cBhvr>
                                      <p:to>
                                        <p:strVal val="visible"/>
                                      </p:to>
                                    </p:set>
                                    <p:animEffect transition="in" filter="wipe(left)">
                                      <p:cBhvr>
                                        <p:cTn id="1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45" grpId="0"/>
      <p:bldP spid="46" grpId="0" build="p"/>
      <p:bldP spid="47" grpId="0"/>
      <p:bldP spid="48" grpId="0" build="p"/>
      <p:bldP spid="49" grpId="0"/>
      <p:bldP spid="50" grpId="0" build="p"/>
      <p:bldP spid="51" grpId="0"/>
      <p:bldP spid="52" grpId="0" build="p"/>
      <p:bldP spid="53" grpId="0"/>
      <p:bldP spid="54" grpId="0" build="p"/>
      <p:bldP spid="55" grpId="0"/>
      <p:bldP spid="56" grpId="0" build="p"/>
      <p:bldP spid="57" grpId="0"/>
      <p:bldP spid="58" grpId="0" build="p"/>
      <p:bldP spid="59" grpId="0"/>
      <p:bldP spid="6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13045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a:spLocks/>
          </p:cNvSpPr>
          <p:nvPr/>
        </p:nvSpPr>
        <p:spPr bwMode="auto">
          <a:xfrm rot="5400000">
            <a:off x="4511612"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a:spLocks/>
          </p:cNvSpPr>
          <p:nvPr/>
        </p:nvSpPr>
        <p:spPr bwMode="auto">
          <a:xfrm rot="5400000">
            <a:off x="6892769"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a:spLocks/>
          </p:cNvSpPr>
          <p:nvPr/>
        </p:nvSpPr>
        <p:spPr bwMode="auto">
          <a:xfrm rot="5400000">
            <a:off x="927392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275474" y="2707236"/>
            <a:ext cx="626459" cy="626459"/>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658173" y="2707236"/>
            <a:ext cx="626459" cy="626459"/>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7040872" y="2707236"/>
            <a:ext cx="626459" cy="626459"/>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9416276" y="2707236"/>
            <a:ext cx="626459" cy="626459"/>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a:spLocks/>
          </p:cNvSpPr>
          <p:nvPr/>
        </p:nvSpPr>
        <p:spPr>
          <a:xfrm>
            <a:off x="1801415"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a:spLocks/>
          </p:cNvSpPr>
          <p:nvPr/>
        </p:nvSpPr>
        <p:spPr>
          <a:xfrm>
            <a:off x="1801416"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a:spLocks/>
          </p:cNvSpPr>
          <p:nvPr/>
        </p:nvSpPr>
        <p:spPr>
          <a:xfrm>
            <a:off x="4246724"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4246725"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6629010"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6629011"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9011295" y="43490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9011296" y="45767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24472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595" y="3493237"/>
            <a:ext cx="4381561" cy="9700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07" y="2214740"/>
            <a:ext cx="1020536" cy="10205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330" y="3624330"/>
            <a:ext cx="2536091"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612"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7868"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612"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7868"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489655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by="(-#ppt_w*2)" calcmode="lin" valueType="num">
                                      <p:cBhvr rctx="PPT">
                                        <p:cTn id="20" dur="500" autoRev="1" fill="hold">
                                          <p:stCondLst>
                                            <p:cond delay="0"/>
                                          </p:stCondLst>
                                        </p:cTn>
                                        <p:tgtEl>
                                          <p:spTgt spid="5"/>
                                        </p:tgtEl>
                                        <p:attrNameLst>
                                          <p:attrName>ppt_w</p:attrName>
                                        </p:attrNameLst>
                                      </p:cBhvr>
                                    </p:anim>
                                    <p:anim by="(#ppt_w*0.50)" calcmode="lin" valueType="num">
                                      <p:cBhvr>
                                        <p:cTn id="21" dur="500" decel="50000" autoRev="1" fill="hold">
                                          <p:stCondLst>
                                            <p:cond delay="0"/>
                                          </p:stCondLst>
                                        </p:cTn>
                                        <p:tgtEl>
                                          <p:spTgt spid="5"/>
                                        </p:tgtEl>
                                        <p:attrNameLst>
                                          <p:attrName>ppt_x</p:attrName>
                                        </p:attrNameLst>
                                      </p:cBhvr>
                                    </p:anim>
                                    <p:anim from="(-#ppt_h/2)" to="(#ppt_y)" calcmode="lin" valueType="num">
                                      <p:cBhvr>
                                        <p:cTn id="22" dur="1000" fill="hold">
                                          <p:stCondLst>
                                            <p:cond delay="0"/>
                                          </p:stCondLst>
                                        </p:cTn>
                                        <p:tgtEl>
                                          <p:spTgt spid="5"/>
                                        </p:tgtEl>
                                        <p:attrNameLst>
                                          <p:attrName>ppt_y</p:attrName>
                                        </p:attrNameLst>
                                      </p:cBhvr>
                                    </p:anim>
                                    <p:animRot by="21600000">
                                      <p:cBhvr>
                                        <p:cTn id="23" dur="1000" fill="hold">
                                          <p:stCondLst>
                                            <p:cond delay="0"/>
                                          </p:stCondLst>
                                        </p:cTn>
                                        <p:tgtEl>
                                          <p:spTgt spid="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716336"/>
            <a:ext cx="7149455" cy="458613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圆角矩形 11"/>
          <p:cNvSpPr/>
          <p:nvPr/>
        </p:nvSpPr>
        <p:spPr>
          <a:xfrm>
            <a:off x="7372654" y="2882752"/>
            <a:ext cx="4673296" cy="681640"/>
          </a:xfrm>
          <a:prstGeom prst="roundRect">
            <a:avLst>
              <a:gd name="adj"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3" name="圆角矩形 12"/>
          <p:cNvSpPr/>
          <p:nvPr/>
        </p:nvSpPr>
        <p:spPr>
          <a:xfrm>
            <a:off x="7368498" y="4802429"/>
            <a:ext cx="4677451" cy="68164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7942780" y="3055673"/>
            <a:ext cx="779539" cy="308098"/>
          </a:xfrm>
          <a:prstGeom prst="rect">
            <a:avLst/>
          </a:prstGeom>
        </p:spPr>
        <p:txBody>
          <a:bodyPr wrap="square" lIns="0" tIns="0" rIns="0" bIns="0">
            <a:spAutoFit/>
          </a:bodyPr>
          <a:lstStyle/>
          <a:p>
            <a:pPr algn="ctr"/>
            <a:r>
              <a:rPr lang="en-US" altLang="zh-CN" sz="2002" dirty="0">
                <a:solidFill>
                  <a:schemeClr val="bg1"/>
                </a:solidFill>
                <a:latin typeface="Arial" panose="020B0604020202020204" pitchFamily="34" charset="0"/>
                <a:ea typeface="微软雅黑" panose="020B0503020204020204" pitchFamily="34" charset="-122"/>
                <a:sym typeface="Arial" panose="020B0604020202020204" pitchFamily="34" charset="0"/>
              </a:rPr>
              <a:t>20%</a:t>
            </a:r>
          </a:p>
        </p:txBody>
      </p:sp>
      <p:sp>
        <p:nvSpPr>
          <p:cNvPr id="15" name="矩形 14"/>
          <p:cNvSpPr/>
          <p:nvPr/>
        </p:nvSpPr>
        <p:spPr>
          <a:xfrm>
            <a:off x="8008143" y="4975350"/>
            <a:ext cx="648812" cy="308098"/>
          </a:xfrm>
          <a:prstGeom prst="rect">
            <a:avLst/>
          </a:prstGeom>
        </p:spPr>
        <p:txBody>
          <a:bodyPr wrap="square" lIns="0" tIns="0" rIns="0" bIns="0">
            <a:spAutoFit/>
          </a:bodyPr>
          <a:lstStyle/>
          <a:p>
            <a:pPr algn="ctr"/>
            <a:r>
              <a:rPr lang="en-US" altLang="zh-CN" sz="2002"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sp>
        <p:nvSpPr>
          <p:cNvPr id="16" name="Content Placeholder 2"/>
          <p:cNvSpPr txBox="1">
            <a:spLocks/>
          </p:cNvSpPr>
          <p:nvPr/>
        </p:nvSpPr>
        <p:spPr>
          <a:xfrm>
            <a:off x="7372654" y="2570855"/>
            <a:ext cx="1510052"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a:spLocks/>
          </p:cNvSpPr>
          <p:nvPr/>
        </p:nvSpPr>
        <p:spPr>
          <a:xfrm>
            <a:off x="7376789" y="3640070"/>
            <a:ext cx="4669161" cy="73866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7376789" y="5581733"/>
            <a:ext cx="4669161" cy="73866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a:spLocks/>
          </p:cNvSpPr>
          <p:nvPr/>
        </p:nvSpPr>
        <p:spPr>
          <a:xfrm>
            <a:off x="7372654" y="4514175"/>
            <a:ext cx="1510052"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zh-CN" altLang="en-US" sz="1400"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601491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175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25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left)">
                                      <p:cBhvr>
                                        <p:cTn id="42"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430105" y="2447748"/>
            <a:ext cx="3998543" cy="3850364"/>
            <a:chOff x="4200186" y="2320894"/>
            <a:chExt cx="3791627" cy="3651116"/>
          </a:xfrm>
        </p:grpSpPr>
        <p:sp>
          <p:nvSpPr>
            <p:cNvPr id="7" name="Rounded Rectangle 6"/>
            <p:cNvSpPr/>
            <p:nvPr/>
          </p:nvSpPr>
          <p:spPr>
            <a:xfrm flipH="1">
              <a:off x="4214254" y="4850056"/>
              <a:ext cx="3777559"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9"/>
            <p:cNvSpPr/>
            <p:nvPr/>
          </p:nvSpPr>
          <p:spPr>
            <a:xfrm flipH="1">
              <a:off x="4200186" y="4850056"/>
              <a:ext cx="1948760"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657142" y="4998617"/>
            <a:ext cx="2452753" cy="842529"/>
            <a:chOff x="8512415" y="2327889"/>
            <a:chExt cx="3256083" cy="798929"/>
          </a:xfrm>
        </p:grpSpPr>
        <p:sp>
          <p:nvSpPr>
            <p:cNvPr id="25" name="TextBox 24"/>
            <p:cNvSpPr txBox="1"/>
            <p:nvPr/>
          </p:nvSpPr>
          <p:spPr>
            <a:xfrm>
              <a:off x="8512415" y="2327889"/>
              <a:ext cx="1951008" cy="311549"/>
            </a:xfrm>
            <a:prstGeom prst="rect">
              <a:avLst/>
            </a:prstGeom>
            <a:noFill/>
          </p:spPr>
          <p:txBody>
            <a:bodyPr wrap="squar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8512415" y="2631890"/>
              <a:ext cx="3256083" cy="494928"/>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26"/>
          <p:cNvGrpSpPr/>
          <p:nvPr/>
        </p:nvGrpSpPr>
        <p:grpSpPr>
          <a:xfrm flipH="1">
            <a:off x="3160100" y="2356862"/>
            <a:ext cx="2365966" cy="842530"/>
            <a:chOff x="8512415" y="2327889"/>
            <a:chExt cx="3256083" cy="798930"/>
          </a:xfrm>
        </p:grpSpPr>
        <p:sp>
          <p:nvSpPr>
            <p:cNvPr id="28" name="TextBox 27"/>
            <p:cNvSpPr txBox="1"/>
            <p:nvPr/>
          </p:nvSpPr>
          <p:spPr>
            <a:xfrm>
              <a:off x="8519745" y="2327889"/>
              <a:ext cx="2035173" cy="311549"/>
            </a:xfrm>
            <a:prstGeom prst="rect">
              <a:avLst/>
            </a:prstGeom>
            <a:noFill/>
          </p:spPr>
          <p:txBody>
            <a:bodyPr wrap="squar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8512415" y="2631891"/>
              <a:ext cx="3256083" cy="494928"/>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30"/>
          <p:cNvGrpSpPr/>
          <p:nvPr/>
        </p:nvGrpSpPr>
        <p:grpSpPr>
          <a:xfrm flipH="1">
            <a:off x="1892162" y="5166460"/>
            <a:ext cx="2365966" cy="842530"/>
            <a:chOff x="8512415" y="2327889"/>
            <a:chExt cx="3256083" cy="798930"/>
          </a:xfrm>
        </p:grpSpPr>
        <p:sp>
          <p:nvSpPr>
            <p:cNvPr id="32" name="TextBox 31"/>
            <p:cNvSpPr txBox="1"/>
            <p:nvPr/>
          </p:nvSpPr>
          <p:spPr>
            <a:xfrm>
              <a:off x="8519742" y="2327889"/>
              <a:ext cx="2256792" cy="311549"/>
            </a:xfrm>
            <a:prstGeom prst="rect">
              <a:avLst/>
            </a:prstGeom>
            <a:noFill/>
          </p:spPr>
          <p:txBody>
            <a:bodyPr wrap="square" rtlCol="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512415" y="2631891"/>
              <a:ext cx="3256083" cy="494928"/>
            </a:xfrm>
            <a:prstGeom prst="rect">
              <a:avLst/>
            </a:prstGeom>
          </p:spPr>
          <p:txBody>
            <a:bodyPr wrap="square">
              <a:spAutoFit/>
            </a:bodyPr>
            <a:lstStyle/>
            <a:p>
              <a:pPr algn="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374346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812800" y="5982662"/>
            <a:ext cx="4643755" cy="52138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矩形 8"/>
          <p:cNvSpPr/>
          <p:nvPr/>
        </p:nvSpPr>
        <p:spPr>
          <a:xfrm>
            <a:off x="812800" y="4815631"/>
            <a:ext cx="4643755" cy="521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矩形 9"/>
          <p:cNvSpPr/>
          <p:nvPr/>
        </p:nvSpPr>
        <p:spPr>
          <a:xfrm>
            <a:off x="812800" y="2483188"/>
            <a:ext cx="4643755" cy="52138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1" name="矩形 10"/>
          <p:cNvSpPr/>
          <p:nvPr/>
        </p:nvSpPr>
        <p:spPr>
          <a:xfrm>
            <a:off x="812800" y="3650219"/>
            <a:ext cx="4643755" cy="51976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矩形 11"/>
          <p:cNvSpPr/>
          <p:nvPr/>
        </p:nvSpPr>
        <p:spPr>
          <a:xfrm>
            <a:off x="812800" y="1316157"/>
            <a:ext cx="4643755" cy="521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0" rIns="108000" bIns="0" anchor="ctr"/>
          <a:lstStyle/>
          <a:p>
            <a:pPr algn="just">
              <a:spcBef>
                <a:spcPts val="0"/>
              </a:spcBef>
              <a:spcAft>
                <a:spcPts val="0"/>
              </a:spcAft>
            </a:pPr>
            <a:r>
              <a:rPr lang="zh-CN" altLang="en-US" sz="12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a:t>
            </a:r>
            <a:endParaRPr lang="en-US" altLang="zh-CN" sz="12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5477207" y="1312863"/>
            <a:ext cx="6585250" cy="51831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lnSpc>
                <a:spcPct val="150000"/>
              </a:lnSpc>
              <a:defRPr/>
            </a:pPr>
            <a:endParaRPr lang="zh-CN" altLang="en-US" sz="1898">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矩形 1"/>
          <p:cNvSpPr/>
          <p:nvPr/>
        </p:nvSpPr>
        <p:spPr>
          <a:xfrm>
            <a:off x="5689037" y="1548592"/>
            <a:ext cx="6140938" cy="295764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15" name="直接连接符 14"/>
          <p:cNvCxnSpPr/>
          <p:nvPr/>
        </p:nvCxnSpPr>
        <p:spPr>
          <a:xfrm>
            <a:off x="5717020" y="4943201"/>
            <a:ext cx="6112956" cy="0"/>
          </a:xfrm>
          <a:prstGeom prst="line">
            <a:avLst/>
          </a:prstGeom>
          <a:ln w="9525">
            <a:solidFill>
              <a:srgbClr val="FFFFFF"/>
            </a:solidFill>
          </a:ln>
        </p:spPr>
        <p:style>
          <a:lnRef idx="1">
            <a:schemeClr val="accent1"/>
          </a:lnRef>
          <a:fillRef idx="0">
            <a:schemeClr val="accent1"/>
          </a:fillRef>
          <a:effectRef idx="0">
            <a:schemeClr val="accent1"/>
          </a:effectRef>
          <a:fontRef idx="minor">
            <a:schemeClr val="tx1"/>
          </a:fontRef>
        </p:style>
      </p:cxnSp>
      <p:sp>
        <p:nvSpPr>
          <p:cNvPr id="17" name="Content Placeholder 2"/>
          <p:cNvSpPr txBox="1">
            <a:spLocks/>
          </p:cNvSpPr>
          <p:nvPr/>
        </p:nvSpPr>
        <p:spPr>
          <a:xfrm>
            <a:off x="5717020" y="4656114"/>
            <a:ext cx="1836310" cy="21544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a:spLocks/>
          </p:cNvSpPr>
          <p:nvPr/>
        </p:nvSpPr>
        <p:spPr>
          <a:xfrm>
            <a:off x="5717019" y="4987602"/>
            <a:ext cx="6112955"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1" name="Content Placeholder 2"/>
          <p:cNvSpPr txBox="1">
            <a:spLocks/>
          </p:cNvSpPr>
          <p:nvPr/>
        </p:nvSpPr>
        <p:spPr>
          <a:xfrm>
            <a:off x="5717019" y="5738401"/>
            <a:ext cx="6112955" cy="55399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57998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750"/>
                                        <p:tgtEl>
                                          <p:spTgt spid="17"/>
                                        </p:tgtEl>
                                      </p:cBhvr>
                                    </p:animEffect>
                                  </p:childTnLst>
                                </p:cTn>
                              </p:par>
                            </p:childTnLst>
                          </p:cTn>
                        </p:par>
                        <p:par>
                          <p:cTn id="20" fill="hold">
                            <p:stCondLst>
                              <p:cond delay="225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750"/>
                                        <p:tgtEl>
                                          <p:spTgt spid="18"/>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750"/>
                                        <p:tgtEl>
                                          <p:spTgt spid="21"/>
                                        </p:tgtEl>
                                      </p:cBhvr>
                                    </p:animEffect>
                                  </p:childTnLst>
                                </p:cTn>
                              </p:par>
                            </p:childTnLst>
                          </p:cTn>
                        </p:par>
                        <p:par>
                          <p:cTn id="32" fill="hold">
                            <p:stCondLst>
                              <p:cond delay="4250"/>
                            </p:stCondLst>
                            <p:childTnLst>
                              <p:par>
                                <p:cTn id="33" presetID="22" presetClass="entr" presetSubtype="2"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right)">
                                      <p:cBhvr>
                                        <p:cTn id="35" dur="1250"/>
                                        <p:tgtEl>
                                          <p:spTgt spid="12"/>
                                        </p:tgtEl>
                                      </p:cBhvr>
                                    </p:animEffect>
                                  </p:childTnLst>
                                </p:cTn>
                              </p:par>
                              <p:par>
                                <p:cTn id="36" presetID="22" presetClass="entr" presetSubtype="2" fill="hold" grpId="0" nodeType="withEffect">
                                  <p:stCondLst>
                                    <p:cond delay="250"/>
                                  </p:stCondLst>
                                  <p:childTnLst>
                                    <p:set>
                                      <p:cBhvr>
                                        <p:cTn id="37" dur="1" fill="hold">
                                          <p:stCondLst>
                                            <p:cond delay="0"/>
                                          </p:stCondLst>
                                        </p:cTn>
                                        <p:tgtEl>
                                          <p:spTgt spid="10"/>
                                        </p:tgtEl>
                                        <p:attrNameLst>
                                          <p:attrName>style.visibility</p:attrName>
                                        </p:attrNameLst>
                                      </p:cBhvr>
                                      <p:to>
                                        <p:strVal val="visible"/>
                                      </p:to>
                                    </p:set>
                                    <p:animEffect transition="in" filter="wipe(right)">
                                      <p:cBhvr>
                                        <p:cTn id="38" dur="1250"/>
                                        <p:tgtEl>
                                          <p:spTgt spid="10"/>
                                        </p:tgtEl>
                                      </p:cBhvr>
                                    </p:animEffect>
                                  </p:childTnLst>
                                </p:cTn>
                              </p:par>
                              <p:par>
                                <p:cTn id="39" presetID="22" presetClass="entr" presetSubtype="2" fill="hold" grpId="0" nodeType="withEffect">
                                  <p:stCondLst>
                                    <p:cond delay="500"/>
                                  </p:stCondLst>
                                  <p:childTnLst>
                                    <p:set>
                                      <p:cBhvr>
                                        <p:cTn id="40" dur="1" fill="hold">
                                          <p:stCondLst>
                                            <p:cond delay="0"/>
                                          </p:stCondLst>
                                        </p:cTn>
                                        <p:tgtEl>
                                          <p:spTgt spid="11"/>
                                        </p:tgtEl>
                                        <p:attrNameLst>
                                          <p:attrName>style.visibility</p:attrName>
                                        </p:attrNameLst>
                                      </p:cBhvr>
                                      <p:to>
                                        <p:strVal val="visible"/>
                                      </p:to>
                                    </p:set>
                                    <p:animEffect transition="in" filter="wipe(right)">
                                      <p:cBhvr>
                                        <p:cTn id="41" dur="1250"/>
                                        <p:tgtEl>
                                          <p:spTgt spid="11"/>
                                        </p:tgtEl>
                                      </p:cBhvr>
                                    </p:animEffect>
                                  </p:childTnLst>
                                </p:cTn>
                              </p:par>
                              <p:par>
                                <p:cTn id="42" presetID="22" presetClass="entr" presetSubtype="2" fill="hold" grpId="0" nodeType="withEffect">
                                  <p:stCondLst>
                                    <p:cond delay="75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1250"/>
                                        <p:tgtEl>
                                          <p:spTgt spid="9"/>
                                        </p:tgtEl>
                                      </p:cBhvr>
                                    </p:animEffect>
                                  </p:childTnLst>
                                </p:cTn>
                              </p:par>
                              <p:par>
                                <p:cTn id="45" presetID="22" presetClass="entr" presetSubtype="2" fill="hold" grpId="0" nodeType="withEffect">
                                  <p:stCondLst>
                                    <p:cond delay="1000"/>
                                  </p:stCondLst>
                                  <p:childTnLst>
                                    <p:set>
                                      <p:cBhvr>
                                        <p:cTn id="46" dur="1" fill="hold">
                                          <p:stCondLst>
                                            <p:cond delay="0"/>
                                          </p:stCondLst>
                                        </p:cTn>
                                        <p:tgtEl>
                                          <p:spTgt spid="7"/>
                                        </p:tgtEl>
                                        <p:attrNameLst>
                                          <p:attrName>style.visibility</p:attrName>
                                        </p:attrNameLst>
                                      </p:cBhvr>
                                      <p:to>
                                        <p:strVal val="visible"/>
                                      </p:to>
                                    </p:set>
                                    <p:animEffect transition="in" filter="wipe(right)">
                                      <p:cBhvr>
                                        <p:cTn id="47"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P spid="11" grpId="0" animBg="1"/>
      <p:bldP spid="12" grpId="0" animBg="1"/>
      <p:bldP spid="14" grpId="0" animBg="1"/>
      <p:bldP spid="2" grpId="0" animBg="1"/>
      <p:bldP spid="17" grpId="0"/>
      <p:bldP spid="18"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978266" y="2104572"/>
            <a:ext cx="4122932" cy="4366921"/>
            <a:chOff x="950284" y="2059774"/>
            <a:chExt cx="3788406" cy="4012600"/>
          </a:xfrm>
        </p:grpSpPr>
        <p:sp>
          <p:nvSpPr>
            <p:cNvPr id="6" name="Freeform 5"/>
            <p:cNvSpPr>
              <a:spLocks/>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a:spLocks noChangeArrowheads="1"/>
            </p:cNvSpPr>
            <p:nvPr/>
          </p:nvSpPr>
          <p:spPr bwMode="auto">
            <a:xfrm>
              <a:off x="1074836" y="3722041"/>
              <a:ext cx="2420352" cy="1510784"/>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4"/>
            <p:cNvSpPr>
              <a:spLocks/>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5"/>
            <p:cNvSpPr>
              <a:spLocks/>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6"/>
            <p:cNvSpPr>
              <a:spLocks/>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7"/>
            <p:cNvSpPr>
              <a:spLocks/>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8"/>
            <p:cNvSpPr>
              <a:spLocks/>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9"/>
            <p:cNvSpPr>
              <a:spLocks/>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0"/>
            <p:cNvSpPr>
              <a:spLocks/>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1"/>
            <p:cNvSpPr>
              <a:spLocks/>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2"/>
            <p:cNvSpPr>
              <a:spLocks/>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3"/>
            <p:cNvSpPr>
              <a:spLocks/>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4"/>
            <p:cNvSpPr>
              <a:spLocks/>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5"/>
            <p:cNvSpPr>
              <a:spLocks/>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6"/>
            <p:cNvSpPr>
              <a:spLocks/>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7"/>
            <p:cNvSpPr>
              <a:spLocks/>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TextBox 62"/>
          <p:cNvSpPr txBox="1"/>
          <p:nvPr/>
        </p:nvSpPr>
        <p:spPr>
          <a:xfrm>
            <a:off x="6200266" y="2934794"/>
            <a:ext cx="1441420" cy="328551"/>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64"/>
          <p:cNvSpPr/>
          <p:nvPr/>
        </p:nvSpPr>
        <p:spPr>
          <a:xfrm>
            <a:off x="6195341" y="3199345"/>
            <a:ext cx="4927941" cy="38779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Donut 65"/>
          <p:cNvSpPr/>
          <p:nvPr/>
        </p:nvSpPr>
        <p:spPr>
          <a:xfrm>
            <a:off x="6283390" y="3838992"/>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66"/>
          <p:cNvSpPr>
            <a:spLocks noEditPoints="1"/>
          </p:cNvSpPr>
          <p:nvPr/>
        </p:nvSpPr>
        <p:spPr bwMode="auto">
          <a:xfrm>
            <a:off x="6489146" y="4036433"/>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7"/>
          <p:cNvSpPr>
            <a:spLocks noEditPoints="1"/>
          </p:cNvSpPr>
          <p:nvPr/>
        </p:nvSpPr>
        <p:spPr bwMode="auto">
          <a:xfrm>
            <a:off x="6460795" y="5561576"/>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8"/>
          <p:cNvSpPr>
            <a:spLocks noEditPoints="1"/>
          </p:cNvSpPr>
          <p:nvPr/>
        </p:nvSpPr>
        <p:spPr bwMode="auto">
          <a:xfrm>
            <a:off x="9200349" y="5559055"/>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69"/>
          <p:cNvSpPr>
            <a:spLocks noEditPoints="1"/>
          </p:cNvSpPr>
          <p:nvPr/>
        </p:nvSpPr>
        <p:spPr bwMode="auto">
          <a:xfrm>
            <a:off x="9190217" y="4049286"/>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Donut 70"/>
          <p:cNvSpPr/>
          <p:nvPr/>
        </p:nvSpPr>
        <p:spPr>
          <a:xfrm>
            <a:off x="8956794" y="5356031"/>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Donut 71"/>
          <p:cNvSpPr/>
          <p:nvPr/>
        </p:nvSpPr>
        <p:spPr>
          <a:xfrm>
            <a:off x="6277970" y="5356182"/>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Donut 72"/>
          <p:cNvSpPr/>
          <p:nvPr/>
        </p:nvSpPr>
        <p:spPr>
          <a:xfrm>
            <a:off x="8951088" y="3838992"/>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73"/>
          <p:cNvSpPr txBox="1"/>
          <p:nvPr/>
        </p:nvSpPr>
        <p:spPr>
          <a:xfrm>
            <a:off x="7026043" y="4146995"/>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74"/>
          <p:cNvSpPr txBox="1"/>
          <p:nvPr/>
        </p:nvSpPr>
        <p:spPr>
          <a:xfrm>
            <a:off x="7026043"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75"/>
          <p:cNvSpPr txBox="1"/>
          <p:nvPr/>
        </p:nvSpPr>
        <p:spPr>
          <a:xfrm>
            <a:off x="9724047" y="4146996"/>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76"/>
          <p:cNvSpPr txBox="1"/>
          <p:nvPr/>
        </p:nvSpPr>
        <p:spPr>
          <a:xfrm>
            <a:off x="9724047"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77"/>
          <p:cNvSpPr txBox="1"/>
          <p:nvPr/>
        </p:nvSpPr>
        <p:spPr>
          <a:xfrm>
            <a:off x="7026043"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78"/>
          <p:cNvSpPr txBox="1"/>
          <p:nvPr/>
        </p:nvSpPr>
        <p:spPr>
          <a:xfrm>
            <a:off x="7026043"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79"/>
          <p:cNvSpPr txBox="1"/>
          <p:nvPr/>
        </p:nvSpPr>
        <p:spPr>
          <a:xfrm>
            <a:off x="9724047"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0"/>
          <p:cNvSpPr txBox="1"/>
          <p:nvPr/>
        </p:nvSpPr>
        <p:spPr>
          <a:xfrm>
            <a:off x="9724047"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ectangle 81"/>
          <p:cNvSpPr/>
          <p:nvPr/>
        </p:nvSpPr>
        <p:spPr>
          <a:xfrm>
            <a:off x="6230271" y="4573795"/>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ectangle 82"/>
          <p:cNvSpPr/>
          <p:nvPr/>
        </p:nvSpPr>
        <p:spPr>
          <a:xfrm>
            <a:off x="6230271" y="6097340"/>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ectangle 83"/>
          <p:cNvSpPr/>
          <p:nvPr/>
        </p:nvSpPr>
        <p:spPr>
          <a:xfrm>
            <a:off x="8894583" y="4573795"/>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84"/>
          <p:cNvSpPr/>
          <p:nvPr/>
        </p:nvSpPr>
        <p:spPr>
          <a:xfrm>
            <a:off x="8888454" y="6097340"/>
            <a:ext cx="2400274" cy="521938"/>
          </a:xfrm>
          <a:prstGeom prst="rect">
            <a:avLst/>
          </a:prstGeom>
        </p:spPr>
        <p:txBody>
          <a:bodyPr wrap="square">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2934306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 calcmode="lin" valueType="num">
                                      <p:cBhvr>
                                        <p:cTn id="25" dur="500" fill="hold"/>
                                        <p:tgtEl>
                                          <p:spTgt spid="74"/>
                                        </p:tgtEl>
                                        <p:attrNameLst>
                                          <p:attrName>style.rotation</p:attrName>
                                        </p:attrNameLst>
                                      </p:cBhvr>
                                      <p:tavLst>
                                        <p:tav tm="0">
                                          <p:val>
                                            <p:fltVal val="360"/>
                                          </p:val>
                                        </p:tav>
                                        <p:tav tm="100000">
                                          <p:val>
                                            <p:fltVal val="0"/>
                                          </p:val>
                                        </p:tav>
                                      </p:tavLst>
                                    </p:anim>
                                    <p:animEffect transition="in" filter="fade">
                                      <p:cBhvr>
                                        <p:cTn id="26" dur="500"/>
                                        <p:tgtEl>
                                          <p:spTgt spid="74"/>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ppt_w</p:attrName>
                                        </p:attrNameLst>
                                      </p:cBhvr>
                                      <p:tavLst>
                                        <p:tav tm="0">
                                          <p:val>
                                            <p:fltVal val="0"/>
                                          </p:val>
                                        </p:tav>
                                        <p:tav tm="100000">
                                          <p:val>
                                            <p:strVal val="#ppt_w"/>
                                          </p:val>
                                        </p:tav>
                                      </p:tavLst>
                                    </p:anim>
                                    <p:anim calcmode="lin" valueType="num">
                                      <p:cBhvr>
                                        <p:cTn id="31" dur="500" fill="hold"/>
                                        <p:tgtEl>
                                          <p:spTgt spid="75"/>
                                        </p:tgtEl>
                                        <p:attrNameLst>
                                          <p:attrName>ppt_h</p:attrName>
                                        </p:attrNameLst>
                                      </p:cBhvr>
                                      <p:tavLst>
                                        <p:tav tm="0">
                                          <p:val>
                                            <p:fltVal val="0"/>
                                          </p:val>
                                        </p:tav>
                                        <p:tav tm="100000">
                                          <p:val>
                                            <p:strVal val="#ppt_h"/>
                                          </p:val>
                                        </p:tav>
                                      </p:tavLst>
                                    </p:anim>
                                    <p:anim calcmode="lin" valueType="num">
                                      <p:cBhvr>
                                        <p:cTn id="32" dur="500" fill="hold"/>
                                        <p:tgtEl>
                                          <p:spTgt spid="75"/>
                                        </p:tgtEl>
                                        <p:attrNameLst>
                                          <p:attrName>style.rotation</p:attrName>
                                        </p:attrNameLst>
                                      </p:cBhvr>
                                      <p:tavLst>
                                        <p:tav tm="0">
                                          <p:val>
                                            <p:fltVal val="360"/>
                                          </p:val>
                                        </p:tav>
                                        <p:tav tm="100000">
                                          <p:val>
                                            <p:fltVal val="0"/>
                                          </p:val>
                                        </p:tav>
                                      </p:tavLst>
                                    </p:anim>
                                    <p:animEffect transition="in" filter="fade">
                                      <p:cBhvr>
                                        <p:cTn id="33" dur="500"/>
                                        <p:tgtEl>
                                          <p:spTgt spid="7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500" fill="hold"/>
                                        <p:tgtEl>
                                          <p:spTgt spid="90"/>
                                        </p:tgtEl>
                                        <p:attrNameLst>
                                          <p:attrName>ppt_w</p:attrName>
                                        </p:attrNameLst>
                                      </p:cBhvr>
                                      <p:tavLst>
                                        <p:tav tm="0">
                                          <p:val>
                                            <p:fltVal val="0"/>
                                          </p:val>
                                        </p:tav>
                                        <p:tav tm="100000">
                                          <p:val>
                                            <p:strVal val="#ppt_w"/>
                                          </p:val>
                                        </p:tav>
                                      </p:tavLst>
                                    </p:anim>
                                    <p:anim calcmode="lin" valueType="num">
                                      <p:cBhvr>
                                        <p:cTn id="46" dur="500" fill="hold"/>
                                        <p:tgtEl>
                                          <p:spTgt spid="90"/>
                                        </p:tgtEl>
                                        <p:attrNameLst>
                                          <p:attrName>ppt_h</p:attrName>
                                        </p:attrNameLst>
                                      </p:cBhvr>
                                      <p:tavLst>
                                        <p:tav tm="0">
                                          <p:val>
                                            <p:fltVal val="0"/>
                                          </p:val>
                                        </p:tav>
                                        <p:tav tm="100000">
                                          <p:val>
                                            <p:strVal val="#ppt_h"/>
                                          </p:val>
                                        </p:tav>
                                      </p:tavLst>
                                    </p:anim>
                                    <p:animEffect transition="in" filter="fade">
                                      <p:cBhvr>
                                        <p:cTn id="47" dur="500"/>
                                        <p:tgtEl>
                                          <p:spTgt spid="90"/>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style.rotation</p:attrName>
                                        </p:attrNameLst>
                                      </p:cBhvr>
                                      <p:tavLst>
                                        <p:tav tm="0">
                                          <p:val>
                                            <p:fltVal val="360"/>
                                          </p:val>
                                        </p:tav>
                                        <p:tav tm="100000">
                                          <p:val>
                                            <p:fltVal val="0"/>
                                          </p:val>
                                        </p:tav>
                                      </p:tavLst>
                                    </p:anim>
                                    <p:animEffect transition="in" filter="fade">
                                      <p:cBhvr>
                                        <p:cTn id="54" dur="500"/>
                                        <p:tgtEl>
                                          <p:spTgt spid="81"/>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 calcmode="lin" valueType="num">
                                      <p:cBhvr>
                                        <p:cTn id="60" dur="500" fill="hold"/>
                                        <p:tgtEl>
                                          <p:spTgt spid="78"/>
                                        </p:tgtEl>
                                        <p:attrNameLst>
                                          <p:attrName>style.rotation</p:attrName>
                                        </p:attrNameLst>
                                      </p:cBhvr>
                                      <p:tavLst>
                                        <p:tav tm="0">
                                          <p:val>
                                            <p:fltVal val="360"/>
                                          </p:val>
                                        </p:tav>
                                        <p:tav tm="100000">
                                          <p:val>
                                            <p:fltVal val="0"/>
                                          </p:val>
                                        </p:tav>
                                      </p:tavLst>
                                    </p:anim>
                                    <p:animEffect transition="in" filter="fade">
                                      <p:cBhvr>
                                        <p:cTn id="61" dur="500"/>
                                        <p:tgtEl>
                                          <p:spTgt spid="78"/>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500"/>
                                        <p:tgtEl>
                                          <p:spTgt spid="84"/>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92"/>
                                        </p:tgtEl>
                                        <p:attrNameLst>
                                          <p:attrName>style.visibility</p:attrName>
                                        </p:attrNameLst>
                                      </p:cBhvr>
                                      <p:to>
                                        <p:strVal val="visible"/>
                                      </p:to>
                                    </p:set>
                                    <p:anim calcmode="lin" valueType="num">
                                      <p:cBhvr>
                                        <p:cTn id="73" dur="500" fill="hold"/>
                                        <p:tgtEl>
                                          <p:spTgt spid="92"/>
                                        </p:tgtEl>
                                        <p:attrNameLst>
                                          <p:attrName>ppt_w</p:attrName>
                                        </p:attrNameLst>
                                      </p:cBhvr>
                                      <p:tavLst>
                                        <p:tav tm="0">
                                          <p:val>
                                            <p:fltVal val="0"/>
                                          </p:val>
                                        </p:tav>
                                        <p:tav tm="100000">
                                          <p:val>
                                            <p:strVal val="#ppt_w"/>
                                          </p:val>
                                        </p:tav>
                                      </p:tavLst>
                                    </p:anim>
                                    <p:anim calcmode="lin" valueType="num">
                                      <p:cBhvr>
                                        <p:cTn id="74" dur="500" fill="hold"/>
                                        <p:tgtEl>
                                          <p:spTgt spid="92"/>
                                        </p:tgtEl>
                                        <p:attrNameLst>
                                          <p:attrName>ppt_h</p:attrName>
                                        </p:attrNameLst>
                                      </p:cBhvr>
                                      <p:tavLst>
                                        <p:tav tm="0">
                                          <p:val>
                                            <p:fltVal val="0"/>
                                          </p:val>
                                        </p:tav>
                                        <p:tav tm="100000">
                                          <p:val>
                                            <p:strVal val="#ppt_h"/>
                                          </p:val>
                                        </p:tav>
                                      </p:tavLst>
                                    </p:anim>
                                    <p:animEffect transition="in" filter="fade">
                                      <p:cBhvr>
                                        <p:cTn id="75" dur="500"/>
                                        <p:tgtEl>
                                          <p:spTgt spid="92"/>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 calcmode="lin" valueType="num">
                                      <p:cBhvr>
                                        <p:cTn id="81" dur="500" fill="hold"/>
                                        <p:tgtEl>
                                          <p:spTgt spid="80"/>
                                        </p:tgtEl>
                                        <p:attrNameLst>
                                          <p:attrName>style.rotation</p:attrName>
                                        </p:attrNameLst>
                                      </p:cBhvr>
                                      <p:tavLst>
                                        <p:tav tm="0">
                                          <p:val>
                                            <p:fltVal val="360"/>
                                          </p:val>
                                        </p:tav>
                                        <p:tav tm="100000">
                                          <p:val>
                                            <p:fltVal val="0"/>
                                          </p:val>
                                        </p:tav>
                                      </p:tavLst>
                                    </p:anim>
                                    <p:animEffect transition="in" filter="fade">
                                      <p:cBhvr>
                                        <p:cTn id="82" dur="500"/>
                                        <p:tgtEl>
                                          <p:spTgt spid="80"/>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 calcmode="lin" valueType="num">
                                      <p:cBhvr>
                                        <p:cTn id="88" dur="500" fill="hold"/>
                                        <p:tgtEl>
                                          <p:spTgt spid="76"/>
                                        </p:tgtEl>
                                        <p:attrNameLst>
                                          <p:attrName>style.rotation</p:attrName>
                                        </p:attrNameLst>
                                      </p:cBhvr>
                                      <p:tavLst>
                                        <p:tav tm="0">
                                          <p:val>
                                            <p:fltVal val="360"/>
                                          </p:val>
                                        </p:tav>
                                        <p:tav tm="100000">
                                          <p:val>
                                            <p:fltVal val="0"/>
                                          </p:val>
                                        </p:tav>
                                      </p:tavLst>
                                    </p:anim>
                                    <p:animEffect transition="in" filter="fade">
                                      <p:cBhvr>
                                        <p:cTn id="89" dur="500"/>
                                        <p:tgtEl>
                                          <p:spTgt spid="76"/>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fade">
                                      <p:cBhvr>
                                        <p:cTn id="93" dur="500"/>
                                        <p:tgtEl>
                                          <p:spTgt spid="87"/>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91"/>
                                        </p:tgtEl>
                                        <p:attrNameLst>
                                          <p:attrName>style.visibility</p:attrName>
                                        </p:attrNameLst>
                                      </p:cBhvr>
                                      <p:to>
                                        <p:strVal val="visible"/>
                                      </p:to>
                                    </p:set>
                                    <p:anim calcmode="lin" valueType="num">
                                      <p:cBhvr>
                                        <p:cTn id="101" dur="500" fill="hold"/>
                                        <p:tgtEl>
                                          <p:spTgt spid="91"/>
                                        </p:tgtEl>
                                        <p:attrNameLst>
                                          <p:attrName>ppt_w</p:attrName>
                                        </p:attrNameLst>
                                      </p:cBhvr>
                                      <p:tavLst>
                                        <p:tav tm="0">
                                          <p:val>
                                            <p:fltVal val="0"/>
                                          </p:val>
                                        </p:tav>
                                        <p:tav tm="100000">
                                          <p:val>
                                            <p:strVal val="#ppt_w"/>
                                          </p:val>
                                        </p:tav>
                                      </p:tavLst>
                                    </p:anim>
                                    <p:anim calcmode="lin" valueType="num">
                                      <p:cBhvr>
                                        <p:cTn id="102" dur="500" fill="hold"/>
                                        <p:tgtEl>
                                          <p:spTgt spid="91"/>
                                        </p:tgtEl>
                                        <p:attrNameLst>
                                          <p:attrName>ppt_h</p:attrName>
                                        </p:attrNameLst>
                                      </p:cBhvr>
                                      <p:tavLst>
                                        <p:tav tm="0">
                                          <p:val>
                                            <p:fltVal val="0"/>
                                          </p:val>
                                        </p:tav>
                                        <p:tav tm="100000">
                                          <p:val>
                                            <p:strVal val="#ppt_h"/>
                                          </p:val>
                                        </p:tav>
                                      </p:tavLst>
                                    </p:anim>
                                    <p:animEffect transition="in" filter="fade">
                                      <p:cBhvr>
                                        <p:cTn id="103" dur="500"/>
                                        <p:tgtEl>
                                          <p:spTgt spid="91"/>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p:cTn id="107" dur="500" fill="hold"/>
                                        <p:tgtEl>
                                          <p:spTgt spid="79"/>
                                        </p:tgtEl>
                                        <p:attrNameLst>
                                          <p:attrName>ppt_w</p:attrName>
                                        </p:attrNameLst>
                                      </p:cBhvr>
                                      <p:tavLst>
                                        <p:tav tm="0">
                                          <p:val>
                                            <p:fltVal val="0"/>
                                          </p:val>
                                        </p:tav>
                                        <p:tav tm="100000">
                                          <p:val>
                                            <p:strVal val="#ppt_w"/>
                                          </p:val>
                                        </p:tav>
                                      </p:tavLst>
                                    </p:anim>
                                    <p:anim calcmode="lin" valueType="num">
                                      <p:cBhvr>
                                        <p:cTn id="108" dur="500" fill="hold"/>
                                        <p:tgtEl>
                                          <p:spTgt spid="79"/>
                                        </p:tgtEl>
                                        <p:attrNameLst>
                                          <p:attrName>ppt_h</p:attrName>
                                        </p:attrNameLst>
                                      </p:cBhvr>
                                      <p:tavLst>
                                        <p:tav tm="0">
                                          <p:val>
                                            <p:fltVal val="0"/>
                                          </p:val>
                                        </p:tav>
                                        <p:tav tm="100000">
                                          <p:val>
                                            <p:strVal val="#ppt_h"/>
                                          </p:val>
                                        </p:tav>
                                      </p:tavLst>
                                    </p:anim>
                                    <p:anim calcmode="lin" valueType="num">
                                      <p:cBhvr>
                                        <p:cTn id="109" dur="500" fill="hold"/>
                                        <p:tgtEl>
                                          <p:spTgt spid="79"/>
                                        </p:tgtEl>
                                        <p:attrNameLst>
                                          <p:attrName>style.rotation</p:attrName>
                                        </p:attrNameLst>
                                      </p:cBhvr>
                                      <p:tavLst>
                                        <p:tav tm="0">
                                          <p:val>
                                            <p:fltVal val="360"/>
                                          </p:val>
                                        </p:tav>
                                        <p:tav tm="100000">
                                          <p:val>
                                            <p:fltVal val="0"/>
                                          </p:val>
                                        </p:tav>
                                      </p:tavLst>
                                    </p:anim>
                                    <p:animEffect transition="in" filter="fade">
                                      <p:cBhvr>
                                        <p:cTn id="110" dur="500"/>
                                        <p:tgtEl>
                                          <p:spTgt spid="79"/>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 calcmode="lin" valueType="num">
                                      <p:cBhvr>
                                        <p:cTn id="114" dur="500" fill="hold"/>
                                        <p:tgtEl>
                                          <p:spTgt spid="77"/>
                                        </p:tgtEl>
                                        <p:attrNameLst>
                                          <p:attrName>ppt_w</p:attrName>
                                        </p:attrNameLst>
                                      </p:cBhvr>
                                      <p:tavLst>
                                        <p:tav tm="0">
                                          <p:val>
                                            <p:fltVal val="0"/>
                                          </p:val>
                                        </p:tav>
                                        <p:tav tm="100000">
                                          <p:val>
                                            <p:strVal val="#ppt_w"/>
                                          </p:val>
                                        </p:tav>
                                      </p:tavLst>
                                    </p:anim>
                                    <p:anim calcmode="lin" valueType="num">
                                      <p:cBhvr>
                                        <p:cTn id="115" dur="500" fill="hold"/>
                                        <p:tgtEl>
                                          <p:spTgt spid="77"/>
                                        </p:tgtEl>
                                        <p:attrNameLst>
                                          <p:attrName>ppt_h</p:attrName>
                                        </p:attrNameLst>
                                      </p:cBhvr>
                                      <p:tavLst>
                                        <p:tav tm="0">
                                          <p:val>
                                            <p:fltVal val="0"/>
                                          </p:val>
                                        </p:tav>
                                        <p:tav tm="100000">
                                          <p:val>
                                            <p:strVal val="#ppt_h"/>
                                          </p:val>
                                        </p:tav>
                                      </p:tavLst>
                                    </p:anim>
                                    <p:anim calcmode="lin" valueType="num">
                                      <p:cBhvr>
                                        <p:cTn id="116" dur="500" fill="hold"/>
                                        <p:tgtEl>
                                          <p:spTgt spid="77"/>
                                        </p:tgtEl>
                                        <p:attrNameLst>
                                          <p:attrName>style.rotation</p:attrName>
                                        </p:attrNameLst>
                                      </p:cBhvr>
                                      <p:tavLst>
                                        <p:tav tm="0">
                                          <p:val>
                                            <p:fltVal val="360"/>
                                          </p:val>
                                        </p:tav>
                                        <p:tav tm="100000">
                                          <p:val>
                                            <p:fltVal val="0"/>
                                          </p:val>
                                        </p:tav>
                                      </p:tavLst>
                                    </p:anim>
                                    <p:animEffect transition="in" filter="fade">
                                      <p:cBhvr>
                                        <p:cTn id="117" dur="500"/>
                                        <p:tgtEl>
                                          <p:spTgt spid="77"/>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8"/>
                                        </p:tgtEl>
                                        <p:attrNameLst>
                                          <p:attrName>style.visibility</p:attrName>
                                        </p:attrNameLst>
                                      </p:cBhvr>
                                      <p:to>
                                        <p:strVal val="visible"/>
                                      </p:to>
                                    </p:set>
                                    <p:animEffect transition="in" filter="fade">
                                      <p:cBhvr>
                                        <p:cTn id="125" dur="500"/>
                                        <p:tgtEl>
                                          <p:spTgt spid="88"/>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 calcmode="lin" valueType="num">
                                      <p:cBhvr>
                                        <p:cTn id="129" dur="500" fill="hold"/>
                                        <p:tgtEl>
                                          <p:spTgt spid="93"/>
                                        </p:tgtEl>
                                        <p:attrNameLst>
                                          <p:attrName>ppt_w</p:attrName>
                                        </p:attrNameLst>
                                      </p:cBhvr>
                                      <p:tavLst>
                                        <p:tav tm="0">
                                          <p:val>
                                            <p:fltVal val="0"/>
                                          </p:val>
                                        </p:tav>
                                        <p:tav tm="100000">
                                          <p:val>
                                            <p:strVal val="#ppt_w"/>
                                          </p:val>
                                        </p:tav>
                                      </p:tavLst>
                                    </p:anim>
                                    <p:anim calcmode="lin" valueType="num">
                                      <p:cBhvr>
                                        <p:cTn id="130" dur="500" fill="hold"/>
                                        <p:tgtEl>
                                          <p:spTgt spid="93"/>
                                        </p:tgtEl>
                                        <p:attrNameLst>
                                          <p:attrName>ppt_h</p:attrName>
                                        </p:attrNameLst>
                                      </p:cBhvr>
                                      <p:tavLst>
                                        <p:tav tm="0">
                                          <p:val>
                                            <p:fltVal val="0"/>
                                          </p:val>
                                        </p:tav>
                                        <p:tav tm="100000">
                                          <p:val>
                                            <p:strVal val="#ppt_h"/>
                                          </p:val>
                                        </p:tav>
                                      </p:tavLst>
                                    </p:anim>
                                    <p:animEffect transition="in" filter="fade">
                                      <p:cBhvr>
                                        <p:cTn id="13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P spid="91" grpId="0"/>
      <p:bldP spid="92" grpId="0"/>
      <p:bldP spid="9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8595" y="3493237"/>
            <a:ext cx="4381561" cy="97007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728" tIns="36364" rIns="72728" bIns="36364" rtlCol="0" anchor="ctr"/>
          <a:lstStyle/>
          <a:p>
            <a:pPr algn="ctr"/>
            <a:endParaRPr lang="zh-CN" altLang="en-US" sz="1509">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107" y="2214740"/>
            <a:ext cx="1020536" cy="102053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44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330" y="3624330"/>
            <a:ext cx="2536091" cy="707886"/>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1400" dirty="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612"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7868" y="4646971"/>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612"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7868" y="4916628"/>
            <a:ext cx="1609415" cy="215444"/>
          </a:xfrm>
          <a:prstGeom prst="rect">
            <a:avLst/>
          </a:prstGeom>
          <a:noFill/>
        </p:spPr>
        <p:txBody>
          <a:bodyPr wrap="none" lIns="0" tIns="0" rIns="0" bIns="0" rtlCol="0">
            <a:spAutoFit/>
          </a:bodyPr>
          <a:lstStyle/>
          <a:p>
            <a:pPr marL="171450" lvl="1" indent="-171450" algn="ctr">
              <a:buFont typeface="Arial" panose="020B0604020202020204" pitchFamily="34" charset="0"/>
              <a:buChar cha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003612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 by="(-#ppt_w*2)" calcmode="lin" valueType="num">
                                      <p:cBhvr rctx="PPT">
                                        <p:cTn id="20" dur="500" autoRev="1" fill="hold">
                                          <p:stCondLst>
                                            <p:cond delay="0"/>
                                          </p:stCondLst>
                                        </p:cTn>
                                        <p:tgtEl>
                                          <p:spTgt spid="5"/>
                                        </p:tgtEl>
                                        <p:attrNameLst>
                                          <p:attrName>ppt_w</p:attrName>
                                        </p:attrNameLst>
                                      </p:cBhvr>
                                    </p:anim>
                                    <p:anim by="(#ppt_w*0.50)" calcmode="lin" valueType="num">
                                      <p:cBhvr>
                                        <p:cTn id="21" dur="500" decel="50000" autoRev="1" fill="hold">
                                          <p:stCondLst>
                                            <p:cond delay="0"/>
                                          </p:stCondLst>
                                        </p:cTn>
                                        <p:tgtEl>
                                          <p:spTgt spid="5"/>
                                        </p:tgtEl>
                                        <p:attrNameLst>
                                          <p:attrName>ppt_x</p:attrName>
                                        </p:attrNameLst>
                                      </p:cBhvr>
                                    </p:anim>
                                    <p:anim from="(-#ppt_h/2)" to="(#ppt_y)" calcmode="lin" valueType="num">
                                      <p:cBhvr>
                                        <p:cTn id="22" dur="1000" fill="hold">
                                          <p:stCondLst>
                                            <p:cond delay="0"/>
                                          </p:stCondLst>
                                        </p:cTn>
                                        <p:tgtEl>
                                          <p:spTgt spid="5"/>
                                        </p:tgtEl>
                                        <p:attrNameLst>
                                          <p:attrName>ppt_y</p:attrName>
                                        </p:attrNameLst>
                                      </p:cBhvr>
                                    </p:anim>
                                    <p:animRot by="21600000">
                                      <p:cBhvr>
                                        <p:cTn id="23" dur="1000" fill="hold">
                                          <p:stCondLst>
                                            <p:cond delay="0"/>
                                          </p:stCondLst>
                                        </p:cTn>
                                        <p:tgtEl>
                                          <p:spTgt spid="5"/>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hape 5166"/>
          <p:cNvSpPr/>
          <p:nvPr/>
        </p:nvSpPr>
        <p:spPr>
          <a:xfrm>
            <a:off x="3724935" y="2194576"/>
            <a:ext cx="1487369" cy="1317704"/>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accent1">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5167"/>
          <p:cNvSpPr/>
          <p:nvPr/>
        </p:nvSpPr>
        <p:spPr>
          <a:xfrm>
            <a:off x="3273871" y="2975795"/>
            <a:ext cx="2395107" cy="1371804"/>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accent2">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5168"/>
          <p:cNvSpPr/>
          <p:nvPr/>
        </p:nvSpPr>
        <p:spPr>
          <a:xfrm>
            <a:off x="2822811" y="3822873"/>
            <a:ext cx="3302845" cy="1371798"/>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accent3">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Shape 5169"/>
          <p:cNvSpPr/>
          <p:nvPr/>
        </p:nvSpPr>
        <p:spPr>
          <a:xfrm>
            <a:off x="2361258" y="4669953"/>
            <a:ext cx="4210573" cy="1371791"/>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accent4">
              <a:lumMod val="50000"/>
            </a:schemeClr>
          </a:solidFill>
          <a:ln w="12700" cap="flat">
            <a:noFill/>
            <a:miter lim="400000"/>
          </a:ln>
          <a:effectLst/>
        </p:spPr>
        <p:txBody>
          <a:bodyPr wrap="square" lIns="46524" tIns="46524" rIns="46524" bIns="46524" numCol="1" anchor="ctr">
            <a:noAutofit/>
          </a:bodyPr>
          <a:lstStyle/>
          <a:p>
            <a:pPr algn="ctr">
              <a:lnSpc>
                <a:spcPct val="120000"/>
              </a:lnSpc>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8" name="组合 37"/>
          <p:cNvGrpSpPr/>
          <p:nvPr/>
        </p:nvGrpSpPr>
        <p:grpSpPr>
          <a:xfrm>
            <a:off x="4175998" y="1829529"/>
            <a:ext cx="1047559" cy="898079"/>
            <a:chOff x="2313735" y="1108481"/>
            <a:chExt cx="857881" cy="735467"/>
          </a:xfrm>
        </p:grpSpPr>
        <p:sp>
          <p:nvSpPr>
            <p:cNvPr id="4" name="Shape 5171"/>
            <p:cNvSpPr/>
            <p:nvPr/>
          </p:nvSpPr>
          <p:spPr>
            <a:xfrm>
              <a:off x="2313735" y="1108481"/>
              <a:ext cx="849654" cy="687055"/>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chemeClr val="accent1"/>
            </a:solidFill>
            <a:ln w="12700" cap="flat">
              <a:noFill/>
              <a:miter lim="400000"/>
            </a:ln>
            <a:effectLst/>
          </p:spPr>
          <p:txBody>
            <a:bodyPr wrap="square" lIns="0" tIns="0" rIns="0" bIns="0" numCol="1" anchor="t">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5176"/>
            <p:cNvSpPr/>
            <p:nvPr/>
          </p:nvSpPr>
          <p:spPr>
            <a:xfrm>
              <a:off x="2329102" y="1491630"/>
              <a:ext cx="84251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p>
          </p:txBody>
        </p:sp>
      </p:grpSp>
      <p:grpSp>
        <p:nvGrpSpPr>
          <p:cNvPr id="37" name="组合 36"/>
          <p:cNvGrpSpPr/>
          <p:nvPr/>
        </p:nvGrpSpPr>
        <p:grpSpPr>
          <a:xfrm>
            <a:off x="3724935" y="2975797"/>
            <a:ext cx="1941237" cy="528018"/>
            <a:chOff x="1944344" y="2047198"/>
            <a:chExt cx="1589745" cy="432411"/>
          </a:xfrm>
        </p:grpSpPr>
        <p:sp>
          <p:nvSpPr>
            <p:cNvPr id="6" name="Shape 5173"/>
            <p:cNvSpPr/>
            <p:nvPr/>
          </p:nvSpPr>
          <p:spPr>
            <a:xfrm>
              <a:off x="1944344" y="2047198"/>
              <a:ext cx="1589745" cy="432411"/>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chemeClr val="accent2"/>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5177"/>
            <p:cNvSpPr/>
            <p:nvPr/>
          </p:nvSpPr>
          <p:spPr>
            <a:xfrm>
              <a:off x="2191740" y="2087244"/>
              <a:ext cx="1099552"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点击输入文本</a:t>
              </a:r>
            </a:p>
          </p:txBody>
        </p:sp>
      </p:grpSp>
      <p:grpSp>
        <p:nvGrpSpPr>
          <p:cNvPr id="36" name="组合 35"/>
          <p:cNvGrpSpPr/>
          <p:nvPr/>
        </p:nvGrpSpPr>
        <p:grpSpPr>
          <a:xfrm>
            <a:off x="3273874" y="3822872"/>
            <a:ext cx="2848974" cy="528019"/>
            <a:chOff x="1574955" y="2740898"/>
            <a:chExt cx="2333121" cy="432412"/>
          </a:xfrm>
        </p:grpSpPr>
        <p:sp>
          <p:nvSpPr>
            <p:cNvPr id="5" name="Shape 5172"/>
            <p:cNvSpPr/>
            <p:nvPr/>
          </p:nvSpPr>
          <p:spPr>
            <a:xfrm>
              <a:off x="1574955" y="2740898"/>
              <a:ext cx="2333121" cy="432412"/>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chemeClr val="accent3"/>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5178"/>
            <p:cNvSpPr/>
            <p:nvPr/>
          </p:nvSpPr>
          <p:spPr>
            <a:xfrm>
              <a:off x="1815028" y="2780945"/>
              <a:ext cx="1849246"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组合 34"/>
          <p:cNvGrpSpPr/>
          <p:nvPr/>
        </p:nvGrpSpPr>
        <p:grpSpPr>
          <a:xfrm>
            <a:off x="2822810" y="4669950"/>
            <a:ext cx="3756702" cy="528012"/>
            <a:chOff x="1205565" y="3434598"/>
            <a:chExt cx="3076490" cy="432407"/>
          </a:xfrm>
        </p:grpSpPr>
        <p:sp>
          <p:nvSpPr>
            <p:cNvPr id="7" name="Shape 5174"/>
            <p:cNvSpPr/>
            <p:nvPr/>
          </p:nvSpPr>
          <p:spPr>
            <a:xfrm>
              <a:off x="1205565" y="3434598"/>
              <a:ext cx="3076490" cy="432407"/>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chemeClr val="accent4"/>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5179"/>
            <p:cNvSpPr/>
            <p:nvPr/>
          </p:nvSpPr>
          <p:spPr>
            <a:xfrm>
              <a:off x="1422332" y="3474643"/>
              <a:ext cx="2634639"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组合 32"/>
          <p:cNvGrpSpPr/>
          <p:nvPr/>
        </p:nvGrpSpPr>
        <p:grpSpPr>
          <a:xfrm>
            <a:off x="2361260" y="5505266"/>
            <a:ext cx="4664442" cy="528012"/>
            <a:chOff x="827585" y="4118665"/>
            <a:chExt cx="3819870" cy="432407"/>
          </a:xfrm>
        </p:grpSpPr>
        <p:sp>
          <p:nvSpPr>
            <p:cNvPr id="8" name="Shape 5175"/>
            <p:cNvSpPr/>
            <p:nvPr/>
          </p:nvSpPr>
          <p:spPr>
            <a:xfrm>
              <a:off x="827585" y="4118665"/>
              <a:ext cx="3819870" cy="432407"/>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chemeClr val="accent6"/>
            </a:solidFill>
            <a:ln w="12700" cap="flat">
              <a:noFill/>
              <a:miter lim="400000"/>
            </a:ln>
            <a:effectLst/>
          </p:spPr>
          <p:txBody>
            <a:bodyPr wrap="square" lIns="46524" tIns="46524" rIns="46524" bIns="46524" numCol="1" anchor="ctr">
              <a:noAutofit/>
            </a:bodyPr>
            <a:lstStyle/>
            <a:p>
              <a:pPr lvl="0" algn="ctr">
                <a:lnSpc>
                  <a:spcPct val="120000"/>
                </a:lnSpc>
                <a:defRPr>
                  <a:solidFill>
                    <a:srgbClr val="4C4C4C"/>
                  </a:solidFill>
                </a:defRPr>
              </a:pP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5180"/>
            <p:cNvSpPr/>
            <p:nvPr/>
          </p:nvSpPr>
          <p:spPr>
            <a:xfrm>
              <a:off x="1072475" y="4158709"/>
              <a:ext cx="3334354" cy="352318"/>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lnSpc>
                  <a:spcPct val="1200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Round Same Side Corner Rectangle 67"/>
          <p:cNvSpPr/>
          <p:nvPr/>
        </p:nvSpPr>
        <p:spPr>
          <a:xfrm rot="10800000" flipH="1">
            <a:off x="7567575" y="1845937"/>
            <a:ext cx="60936" cy="6277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 Same Side Corner Rectangle 68"/>
          <p:cNvSpPr/>
          <p:nvPr/>
        </p:nvSpPr>
        <p:spPr>
          <a:xfrm rot="10800000" flipH="1">
            <a:off x="7565573" y="2799971"/>
            <a:ext cx="60936" cy="6277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 Same Side Corner Rectangle 69"/>
          <p:cNvSpPr/>
          <p:nvPr/>
        </p:nvSpPr>
        <p:spPr>
          <a:xfrm rot="10800000" flipH="1">
            <a:off x="7567575" y="3667113"/>
            <a:ext cx="60936" cy="62770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9" name="组合 38"/>
          <p:cNvGrpSpPr/>
          <p:nvPr/>
        </p:nvGrpSpPr>
        <p:grpSpPr>
          <a:xfrm>
            <a:off x="7735229" y="1830491"/>
            <a:ext cx="2700245" cy="518561"/>
            <a:chOff x="5228512" y="1109269"/>
            <a:chExt cx="2871880" cy="424667"/>
          </a:xfrm>
        </p:grpSpPr>
        <p:sp>
          <p:nvSpPr>
            <p:cNvPr id="21" name="TextBox 20"/>
            <p:cNvSpPr txBox="1"/>
            <p:nvPr/>
          </p:nvSpPr>
          <p:spPr>
            <a:xfrm>
              <a:off x="5228512" y="1303102"/>
              <a:ext cx="2871880" cy="230834"/>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2" name="Rectangle 71"/>
            <p:cNvSpPr/>
            <p:nvPr/>
          </p:nvSpPr>
          <p:spPr>
            <a:xfrm>
              <a:off x="5228513" y="1109269"/>
              <a:ext cx="1336637" cy="211720"/>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组合 39"/>
          <p:cNvGrpSpPr/>
          <p:nvPr/>
        </p:nvGrpSpPr>
        <p:grpSpPr>
          <a:xfrm>
            <a:off x="7735229" y="2758415"/>
            <a:ext cx="2700245" cy="518564"/>
            <a:chOff x="5228512" y="1869180"/>
            <a:chExt cx="2871880" cy="424670"/>
          </a:xfrm>
        </p:grpSpPr>
        <p:sp>
          <p:nvSpPr>
            <p:cNvPr id="23" name="TextBox 22"/>
            <p:cNvSpPr txBox="1"/>
            <p:nvPr/>
          </p:nvSpPr>
          <p:spPr>
            <a:xfrm>
              <a:off x="5228512" y="2063015"/>
              <a:ext cx="2871880" cy="230835"/>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4" name="Rectangle 73"/>
            <p:cNvSpPr/>
            <p:nvPr/>
          </p:nvSpPr>
          <p:spPr>
            <a:xfrm>
              <a:off x="5228513" y="1869180"/>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a:off x="7735229" y="3686338"/>
            <a:ext cx="2700245" cy="518564"/>
            <a:chOff x="5228512" y="2629091"/>
            <a:chExt cx="2871880" cy="424670"/>
          </a:xfrm>
        </p:grpSpPr>
        <p:sp>
          <p:nvSpPr>
            <p:cNvPr id="25" name="TextBox 24"/>
            <p:cNvSpPr txBox="1"/>
            <p:nvPr/>
          </p:nvSpPr>
          <p:spPr>
            <a:xfrm>
              <a:off x="5228512" y="2822926"/>
              <a:ext cx="2871880" cy="230835"/>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26" name="Rectangle 75"/>
            <p:cNvSpPr/>
            <p:nvPr/>
          </p:nvSpPr>
          <p:spPr>
            <a:xfrm>
              <a:off x="5228513" y="2629091"/>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Round Same Side Corner Rectangle 76"/>
          <p:cNvSpPr/>
          <p:nvPr/>
        </p:nvSpPr>
        <p:spPr>
          <a:xfrm rot="10800000" flipH="1">
            <a:off x="7565573" y="4546901"/>
            <a:ext cx="60936" cy="62770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ound Same Side Corner Rectangle 77"/>
          <p:cNvSpPr/>
          <p:nvPr/>
        </p:nvSpPr>
        <p:spPr>
          <a:xfrm rot="10800000" flipH="1">
            <a:off x="7567575" y="5414043"/>
            <a:ext cx="60936" cy="627700"/>
          </a:xfrm>
          <a:prstGeom prst="round2SameRect">
            <a:avLst>
              <a:gd name="adj1" fmla="val 50000"/>
              <a:gd name="adj2"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0475" tIns="50237" rIns="100475" bIns="50237" rtlCol="0" anchor="ctr"/>
          <a:lstStyle/>
          <a:p>
            <a:pPr algn="ctr">
              <a:lnSpc>
                <a:spcPct val="120000"/>
              </a:lnSpc>
            </a:pPr>
            <a:endParaRPr lang="bg-BG" sz="1600" dirty="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组合 41"/>
          <p:cNvGrpSpPr/>
          <p:nvPr/>
        </p:nvGrpSpPr>
        <p:grpSpPr>
          <a:xfrm>
            <a:off x="7735229" y="4505342"/>
            <a:ext cx="2700245" cy="518564"/>
            <a:chOff x="5228512" y="3299800"/>
            <a:chExt cx="2871880" cy="424670"/>
          </a:xfrm>
        </p:grpSpPr>
        <p:sp>
          <p:nvSpPr>
            <p:cNvPr id="29" name="TextBox 28"/>
            <p:cNvSpPr txBox="1"/>
            <p:nvPr/>
          </p:nvSpPr>
          <p:spPr>
            <a:xfrm>
              <a:off x="5228512" y="3493635"/>
              <a:ext cx="2871880" cy="230835"/>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30" name="Rectangle 79"/>
            <p:cNvSpPr/>
            <p:nvPr/>
          </p:nvSpPr>
          <p:spPr>
            <a:xfrm>
              <a:off x="5228513" y="3299800"/>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组合 42"/>
          <p:cNvGrpSpPr/>
          <p:nvPr/>
        </p:nvGrpSpPr>
        <p:grpSpPr>
          <a:xfrm>
            <a:off x="7735229" y="5433263"/>
            <a:ext cx="2700245" cy="518565"/>
            <a:chOff x="5228512" y="4059711"/>
            <a:chExt cx="2871880" cy="424671"/>
          </a:xfrm>
        </p:grpSpPr>
        <p:sp>
          <p:nvSpPr>
            <p:cNvPr id="31" name="TextBox 30"/>
            <p:cNvSpPr txBox="1"/>
            <p:nvPr/>
          </p:nvSpPr>
          <p:spPr>
            <a:xfrm>
              <a:off x="5228512" y="4253547"/>
              <a:ext cx="2871880" cy="230835"/>
            </a:xfrm>
            <a:prstGeom prst="rect">
              <a:avLst/>
            </a:prstGeom>
            <a:noFill/>
          </p:spPr>
          <p:txBody>
            <a:bodyPr wrap="square" lIns="0" tIns="0" rIns="0" bIns="0" rtlCol="0">
              <a:spAutoFit/>
            </a:bodyPr>
            <a:lstStyle/>
            <a:p>
              <a:pPr>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32" name="Rectangle 81"/>
            <p:cNvSpPr/>
            <p:nvPr/>
          </p:nvSpPr>
          <p:spPr>
            <a:xfrm>
              <a:off x="5228513" y="4059711"/>
              <a:ext cx="1336637" cy="211721"/>
            </a:xfrm>
            <a:prstGeom prst="rect">
              <a:avLst/>
            </a:prstGeom>
          </p:spPr>
          <p:txBody>
            <a:bodyPr wrap="none" lIns="0" tIns="0" rIns="0" bIns="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936432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right)">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500"/>
                                        <p:tgtEl>
                                          <p:spTgt spid="16"/>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right)">
                                      <p:cBhvr>
                                        <p:cTn id="31" dur="500"/>
                                        <p:tgtEl>
                                          <p:spTgt spid="3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down)">
                                      <p:cBhvr>
                                        <p:cTn id="39" dur="500"/>
                                        <p:tgtEl>
                                          <p:spTgt spid="38"/>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up)">
                                      <p:cBhvr>
                                        <p:cTn id="43" dur="500"/>
                                        <p:tgtEl>
                                          <p:spTgt spid="18"/>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6000"/>
                            </p:stCondLst>
                            <p:childTnLst>
                              <p:par>
                                <p:cTn id="53" presetID="22" presetClass="entr" presetSubtype="8" fill="hold" nodeType="after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wipe(left)">
                                      <p:cBhvr>
                                        <p:cTn id="55" dur="500"/>
                                        <p:tgtEl>
                                          <p:spTgt spid="40"/>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up)">
                                      <p:cBhvr>
                                        <p:cTn id="59" dur="500"/>
                                        <p:tgtEl>
                                          <p:spTgt spid="20"/>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left)">
                                      <p:cBhvr>
                                        <p:cTn id="63" dur="500"/>
                                        <p:tgtEl>
                                          <p:spTgt spid="41"/>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2"/>
                                        </p:tgtEl>
                                        <p:attrNameLst>
                                          <p:attrName>style.visibility</p:attrName>
                                        </p:attrNameLst>
                                      </p:cBhvr>
                                      <p:to>
                                        <p:strVal val="visible"/>
                                      </p:to>
                                    </p:set>
                                    <p:animEffect transition="in" filter="wipe(left)">
                                      <p:cBhvr>
                                        <p:cTn id="71" dur="500"/>
                                        <p:tgtEl>
                                          <p:spTgt spid="42"/>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wipe(up)">
                                      <p:cBhvr>
                                        <p:cTn id="75" dur="500"/>
                                        <p:tgtEl>
                                          <p:spTgt spid="28"/>
                                        </p:tgtEl>
                                      </p:cBhvr>
                                    </p:animEffect>
                                  </p:childTnLst>
                                </p:cTn>
                              </p:par>
                            </p:childTnLst>
                          </p:cTn>
                        </p:par>
                        <p:par>
                          <p:cTn id="76" fill="hold">
                            <p:stCondLst>
                              <p:cond delay="9000"/>
                            </p:stCondLst>
                            <p:childTnLst>
                              <p:par>
                                <p:cTn id="77" presetID="22" presetClass="entr" presetSubtype="8"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left)">
                                      <p:cBhvr>
                                        <p:cTn id="7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7" grpId="0" animBg="1"/>
      <p:bldP spid="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5" name="Group 5"/>
          <p:cNvGrpSpPr>
            <a:grpSpLocks/>
          </p:cNvGrpSpPr>
          <p:nvPr/>
        </p:nvGrpSpPr>
        <p:grpSpPr bwMode="auto">
          <a:xfrm>
            <a:off x="2382217" y="2009070"/>
            <a:ext cx="732194" cy="732194"/>
            <a:chOff x="0" y="0"/>
            <a:chExt cx="520701" cy="520701"/>
          </a:xfrm>
        </p:grpSpPr>
        <p:sp>
          <p:nvSpPr>
            <p:cNvPr id="20486" name="AutoShape 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7" name="AutoShape 7"/>
            <p:cNvSpPr>
              <a:spLocks/>
            </p:cNvSpPr>
            <p:nvPr/>
          </p:nvSpPr>
          <p:spPr bwMode="auto">
            <a:xfrm>
              <a:off x="109537" y="125413"/>
              <a:ext cx="406401" cy="395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605" y="2541"/>
                  </a:moveTo>
                  <a:cubicBezTo>
                    <a:pt x="13321" y="4495"/>
                    <a:pt x="13321" y="4495"/>
                    <a:pt x="13321" y="4495"/>
                  </a:cubicBezTo>
                  <a:cubicBezTo>
                    <a:pt x="12274" y="3225"/>
                    <a:pt x="12274" y="3225"/>
                    <a:pt x="12274" y="3225"/>
                  </a:cubicBezTo>
                  <a:cubicBezTo>
                    <a:pt x="10086" y="586"/>
                    <a:pt x="10086" y="586"/>
                    <a:pt x="10086" y="586"/>
                  </a:cubicBezTo>
                  <a:cubicBezTo>
                    <a:pt x="9896" y="781"/>
                    <a:pt x="9896" y="781"/>
                    <a:pt x="9896" y="781"/>
                  </a:cubicBezTo>
                  <a:cubicBezTo>
                    <a:pt x="9610" y="390"/>
                    <a:pt x="9610" y="390"/>
                    <a:pt x="9610" y="390"/>
                  </a:cubicBezTo>
                  <a:cubicBezTo>
                    <a:pt x="6470" y="0"/>
                    <a:pt x="6470" y="0"/>
                    <a:pt x="6470" y="0"/>
                  </a:cubicBezTo>
                  <a:cubicBezTo>
                    <a:pt x="4662" y="3029"/>
                    <a:pt x="4662" y="3029"/>
                    <a:pt x="4662" y="3029"/>
                  </a:cubicBezTo>
                  <a:cubicBezTo>
                    <a:pt x="0" y="5571"/>
                    <a:pt x="0" y="5571"/>
                    <a:pt x="0" y="5571"/>
                  </a:cubicBezTo>
                  <a:cubicBezTo>
                    <a:pt x="1998" y="8307"/>
                    <a:pt x="1998" y="8307"/>
                    <a:pt x="1998" y="8307"/>
                  </a:cubicBezTo>
                  <a:cubicBezTo>
                    <a:pt x="3520" y="10262"/>
                    <a:pt x="3520" y="10262"/>
                    <a:pt x="3520" y="10262"/>
                  </a:cubicBezTo>
                  <a:cubicBezTo>
                    <a:pt x="190" y="13292"/>
                    <a:pt x="190" y="13292"/>
                    <a:pt x="190" y="13292"/>
                  </a:cubicBezTo>
                  <a:cubicBezTo>
                    <a:pt x="7231" y="21502"/>
                    <a:pt x="7231" y="21502"/>
                    <a:pt x="7231" y="21502"/>
                  </a:cubicBezTo>
                  <a:cubicBezTo>
                    <a:pt x="7422" y="21600"/>
                    <a:pt x="7707" y="21600"/>
                    <a:pt x="7992" y="21600"/>
                  </a:cubicBezTo>
                  <a:cubicBezTo>
                    <a:pt x="14844" y="21600"/>
                    <a:pt x="20553" y="16419"/>
                    <a:pt x="21600" y="9676"/>
                  </a:cubicBezTo>
                  <a:lnTo>
                    <a:pt x="15605" y="2541"/>
                  </a:lnTo>
                  <a:close/>
                </a:path>
              </a:pathLst>
            </a:custGeom>
            <a:solidFill>
              <a:schemeClr val="accent1">
                <a:lumMod val="7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8" name="AutoShape 8"/>
            <p:cNvSpPr>
              <a:spLocks/>
            </p:cNvSpPr>
            <p:nvPr/>
          </p:nvSpPr>
          <p:spPr bwMode="auto">
            <a:xfrm>
              <a:off x="107950" y="117475"/>
              <a:ext cx="303213" cy="149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63" y="21599"/>
                  </a:moveTo>
                  <a:cubicBezTo>
                    <a:pt x="15209" y="21599"/>
                    <a:pt x="19043" y="19518"/>
                    <a:pt x="21599" y="16134"/>
                  </a:cubicBezTo>
                  <a:cubicBezTo>
                    <a:pt x="21472" y="10149"/>
                    <a:pt x="21472" y="10149"/>
                    <a:pt x="21472" y="10149"/>
                  </a:cubicBezTo>
                  <a:cubicBezTo>
                    <a:pt x="21472" y="8327"/>
                    <a:pt x="20833" y="6766"/>
                    <a:pt x="19810" y="6766"/>
                  </a:cubicBezTo>
                  <a:cubicBezTo>
                    <a:pt x="14698" y="6766"/>
                    <a:pt x="14698" y="6766"/>
                    <a:pt x="14698" y="6766"/>
                  </a:cubicBezTo>
                  <a:cubicBezTo>
                    <a:pt x="14442" y="2862"/>
                    <a:pt x="12781" y="0"/>
                    <a:pt x="10863" y="0"/>
                  </a:cubicBezTo>
                  <a:cubicBezTo>
                    <a:pt x="8818" y="0"/>
                    <a:pt x="7157" y="2862"/>
                    <a:pt x="6901" y="7026"/>
                  </a:cubicBezTo>
                  <a:cubicBezTo>
                    <a:pt x="1661" y="7026"/>
                    <a:pt x="1661" y="7026"/>
                    <a:pt x="1661" y="7026"/>
                  </a:cubicBezTo>
                  <a:cubicBezTo>
                    <a:pt x="766" y="7026"/>
                    <a:pt x="0" y="8587"/>
                    <a:pt x="0" y="10409"/>
                  </a:cubicBezTo>
                  <a:cubicBezTo>
                    <a:pt x="127" y="15874"/>
                    <a:pt x="127" y="15874"/>
                    <a:pt x="127" y="15874"/>
                  </a:cubicBezTo>
                  <a:cubicBezTo>
                    <a:pt x="2556" y="19518"/>
                    <a:pt x="6518" y="21599"/>
                    <a:pt x="10863" y="21599"/>
                  </a:cubicBezTo>
                  <a:close/>
                  <a:moveTo>
                    <a:pt x="10863" y="20038"/>
                  </a:moveTo>
                  <a:cubicBezTo>
                    <a:pt x="10097" y="20038"/>
                    <a:pt x="9457" y="19257"/>
                    <a:pt x="9457" y="18737"/>
                  </a:cubicBezTo>
                  <a:cubicBezTo>
                    <a:pt x="9457" y="17956"/>
                    <a:pt x="10097" y="17436"/>
                    <a:pt x="10863" y="17436"/>
                  </a:cubicBezTo>
                  <a:cubicBezTo>
                    <a:pt x="11502" y="17436"/>
                    <a:pt x="12142" y="17956"/>
                    <a:pt x="12142" y="18737"/>
                  </a:cubicBezTo>
                  <a:cubicBezTo>
                    <a:pt x="12142" y="19257"/>
                    <a:pt x="11502" y="20038"/>
                    <a:pt x="10863" y="20038"/>
                  </a:cubicBezTo>
                  <a:close/>
                  <a:moveTo>
                    <a:pt x="10863" y="1821"/>
                  </a:moveTo>
                  <a:cubicBezTo>
                    <a:pt x="12397" y="1821"/>
                    <a:pt x="13803" y="3903"/>
                    <a:pt x="14314" y="6766"/>
                  </a:cubicBezTo>
                  <a:cubicBezTo>
                    <a:pt x="7285" y="7026"/>
                    <a:pt x="7285" y="7026"/>
                    <a:pt x="7285" y="7026"/>
                  </a:cubicBezTo>
                  <a:cubicBezTo>
                    <a:pt x="7668" y="3903"/>
                    <a:pt x="9074" y="1821"/>
                    <a:pt x="10863" y="1821"/>
                  </a:cubicBezTo>
                  <a:close/>
                </a:path>
              </a:pathLst>
            </a:custGeom>
            <a:solidFill>
              <a:srgbClr val="E4E4E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89" name="AutoShape 9"/>
            <p:cNvSpPr>
              <a:spLocks/>
            </p:cNvSpPr>
            <p:nvPr/>
          </p:nvSpPr>
          <p:spPr bwMode="auto">
            <a:xfrm>
              <a:off x="107950" y="238125"/>
              <a:ext cx="303213"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472" y="0"/>
                  </a:moveTo>
                  <a:cubicBezTo>
                    <a:pt x="18915" y="3646"/>
                    <a:pt x="15081" y="5890"/>
                    <a:pt x="10736" y="5890"/>
                  </a:cubicBezTo>
                  <a:cubicBezTo>
                    <a:pt x="6518" y="5890"/>
                    <a:pt x="2684" y="3646"/>
                    <a:pt x="0" y="0"/>
                  </a:cubicBezTo>
                  <a:cubicBezTo>
                    <a:pt x="127" y="17953"/>
                    <a:pt x="127" y="17953"/>
                    <a:pt x="127" y="17953"/>
                  </a:cubicBezTo>
                  <a:cubicBezTo>
                    <a:pt x="127" y="20197"/>
                    <a:pt x="894" y="21599"/>
                    <a:pt x="1789" y="21599"/>
                  </a:cubicBezTo>
                  <a:cubicBezTo>
                    <a:pt x="19938" y="21319"/>
                    <a:pt x="19938" y="21319"/>
                    <a:pt x="19938" y="21319"/>
                  </a:cubicBezTo>
                  <a:cubicBezTo>
                    <a:pt x="20833" y="21319"/>
                    <a:pt x="21599" y="19636"/>
                    <a:pt x="21599" y="17672"/>
                  </a:cubicBezTo>
                  <a:lnTo>
                    <a:pt x="21472" y="0"/>
                  </a:lnTo>
                  <a:close/>
                </a:path>
              </a:pathLst>
            </a:custGeom>
            <a:solidFill>
              <a:srgbClr val="E4E4E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0" name="Group 10"/>
          <p:cNvGrpSpPr>
            <a:grpSpLocks/>
          </p:cNvGrpSpPr>
          <p:nvPr/>
        </p:nvGrpSpPr>
        <p:grpSpPr bwMode="auto">
          <a:xfrm>
            <a:off x="2366590" y="4259227"/>
            <a:ext cx="734427" cy="732194"/>
            <a:chOff x="-1" y="0"/>
            <a:chExt cx="522289" cy="520701"/>
          </a:xfrm>
        </p:grpSpPr>
        <p:sp>
          <p:nvSpPr>
            <p:cNvPr id="2" name="AutoShape 11"/>
            <p:cNvSpPr>
              <a:spLocks/>
            </p:cNvSpPr>
            <p:nvPr/>
          </p:nvSpPr>
          <p:spPr bwMode="auto">
            <a:xfrm>
              <a:off x="-1"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2"/>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2" name="AutoShape 12"/>
            <p:cNvSpPr>
              <a:spLocks/>
            </p:cNvSpPr>
            <p:nvPr/>
          </p:nvSpPr>
          <p:spPr bwMode="auto">
            <a:xfrm>
              <a:off x="63499" y="187325"/>
              <a:ext cx="458789" cy="320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7119"/>
                  </a:moveTo>
                  <a:cubicBezTo>
                    <a:pt x="18140" y="1930"/>
                    <a:pt x="18140" y="1930"/>
                    <a:pt x="18140" y="1930"/>
                  </a:cubicBezTo>
                  <a:cubicBezTo>
                    <a:pt x="9787" y="0"/>
                    <a:pt x="9787" y="0"/>
                    <a:pt x="9787" y="0"/>
                  </a:cubicBezTo>
                  <a:cubicBezTo>
                    <a:pt x="3037" y="724"/>
                    <a:pt x="3037" y="724"/>
                    <a:pt x="3037" y="724"/>
                  </a:cubicBezTo>
                  <a:cubicBezTo>
                    <a:pt x="0" y="1930"/>
                    <a:pt x="0" y="1930"/>
                    <a:pt x="0" y="1930"/>
                  </a:cubicBezTo>
                  <a:cubicBezTo>
                    <a:pt x="5062" y="9653"/>
                    <a:pt x="5062" y="9653"/>
                    <a:pt x="5062" y="9653"/>
                  </a:cubicBezTo>
                  <a:cubicBezTo>
                    <a:pt x="12824" y="21600"/>
                    <a:pt x="12824" y="21600"/>
                    <a:pt x="12824" y="21600"/>
                  </a:cubicBezTo>
                  <a:cubicBezTo>
                    <a:pt x="17465" y="19789"/>
                    <a:pt x="21009" y="14118"/>
                    <a:pt x="21599" y="7119"/>
                  </a:cubicBezTo>
                  <a:close/>
                </a:path>
              </a:pathLst>
            </a:custGeom>
            <a:solidFill>
              <a:schemeClr val="accent2">
                <a:lumMod val="7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3" name="AutoShape 13"/>
            <p:cNvSpPr>
              <a:spLocks/>
            </p:cNvSpPr>
            <p:nvPr/>
          </p:nvSpPr>
          <p:spPr bwMode="auto">
            <a:xfrm>
              <a:off x="163512" y="258763"/>
              <a:ext cx="187325" cy="96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423" y="8799"/>
                  </a:moveTo>
                  <a:cubicBezTo>
                    <a:pt x="11215" y="8399"/>
                    <a:pt x="11215" y="8399"/>
                    <a:pt x="11215" y="8399"/>
                  </a:cubicBezTo>
                  <a:cubicBezTo>
                    <a:pt x="0" y="0"/>
                    <a:pt x="0" y="0"/>
                    <a:pt x="0" y="0"/>
                  </a:cubicBezTo>
                  <a:cubicBezTo>
                    <a:pt x="0" y="12400"/>
                    <a:pt x="0" y="12400"/>
                    <a:pt x="0" y="12400"/>
                  </a:cubicBezTo>
                  <a:cubicBezTo>
                    <a:pt x="0" y="17599"/>
                    <a:pt x="4776" y="21599"/>
                    <a:pt x="10800" y="21599"/>
                  </a:cubicBezTo>
                  <a:cubicBezTo>
                    <a:pt x="16823" y="21599"/>
                    <a:pt x="21599" y="17599"/>
                    <a:pt x="21599" y="12400"/>
                  </a:cubicBezTo>
                  <a:cubicBezTo>
                    <a:pt x="21599" y="800"/>
                    <a:pt x="21599" y="800"/>
                    <a:pt x="21599" y="800"/>
                  </a:cubicBezTo>
                  <a:lnTo>
                    <a:pt x="11423" y="8799"/>
                  </a:lnTo>
                  <a:close/>
                </a:path>
              </a:pathLst>
            </a:custGeom>
            <a:solidFill>
              <a:srgbClr val="E3E3E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4" name="AutoShape 14"/>
            <p:cNvSpPr>
              <a:spLocks/>
            </p:cNvSpPr>
            <p:nvPr/>
          </p:nvSpPr>
          <p:spPr bwMode="auto">
            <a:xfrm>
              <a:off x="63499" y="131763"/>
              <a:ext cx="403226"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21236"/>
                  </a:moveTo>
                  <a:cubicBezTo>
                    <a:pt x="20735" y="16699"/>
                    <a:pt x="20735" y="16699"/>
                    <a:pt x="20735" y="16699"/>
                  </a:cubicBezTo>
                  <a:cubicBezTo>
                    <a:pt x="20735" y="16517"/>
                    <a:pt x="20735" y="16154"/>
                    <a:pt x="20735" y="15973"/>
                  </a:cubicBezTo>
                  <a:cubicBezTo>
                    <a:pt x="20735" y="8712"/>
                    <a:pt x="20735" y="8712"/>
                    <a:pt x="20735" y="8712"/>
                  </a:cubicBezTo>
                  <a:cubicBezTo>
                    <a:pt x="20735" y="8712"/>
                    <a:pt x="20735" y="8712"/>
                    <a:pt x="20735" y="8712"/>
                  </a:cubicBezTo>
                  <a:cubicBezTo>
                    <a:pt x="20735" y="8712"/>
                    <a:pt x="20735" y="8712"/>
                    <a:pt x="20735" y="8712"/>
                  </a:cubicBezTo>
                  <a:cubicBezTo>
                    <a:pt x="20735" y="8531"/>
                    <a:pt x="20735" y="8531"/>
                    <a:pt x="20735" y="8531"/>
                  </a:cubicBezTo>
                  <a:cubicBezTo>
                    <a:pt x="20639" y="8531"/>
                    <a:pt x="20639" y="8531"/>
                    <a:pt x="20639" y="8531"/>
                  </a:cubicBezTo>
                  <a:cubicBezTo>
                    <a:pt x="10367" y="0"/>
                    <a:pt x="10367" y="0"/>
                    <a:pt x="10367" y="0"/>
                  </a:cubicBezTo>
                  <a:cubicBezTo>
                    <a:pt x="0" y="8531"/>
                    <a:pt x="0" y="8531"/>
                    <a:pt x="0" y="8531"/>
                  </a:cubicBezTo>
                  <a:cubicBezTo>
                    <a:pt x="10655" y="16336"/>
                    <a:pt x="10655" y="16336"/>
                    <a:pt x="10655" y="16336"/>
                  </a:cubicBezTo>
                  <a:cubicBezTo>
                    <a:pt x="20063" y="9075"/>
                    <a:pt x="20063" y="9075"/>
                    <a:pt x="20063" y="9075"/>
                  </a:cubicBezTo>
                  <a:cubicBezTo>
                    <a:pt x="20063" y="16699"/>
                    <a:pt x="20063" y="16699"/>
                    <a:pt x="20063" y="16699"/>
                  </a:cubicBezTo>
                  <a:cubicBezTo>
                    <a:pt x="19295" y="21236"/>
                    <a:pt x="19295" y="21236"/>
                    <a:pt x="19295" y="21236"/>
                  </a:cubicBezTo>
                  <a:cubicBezTo>
                    <a:pt x="19871" y="21600"/>
                    <a:pt x="19871" y="21600"/>
                    <a:pt x="19871" y="21600"/>
                  </a:cubicBezTo>
                  <a:cubicBezTo>
                    <a:pt x="20159" y="20329"/>
                    <a:pt x="20159" y="20329"/>
                    <a:pt x="20159" y="20329"/>
                  </a:cubicBezTo>
                  <a:cubicBezTo>
                    <a:pt x="20159" y="21600"/>
                    <a:pt x="20159" y="21600"/>
                    <a:pt x="20159" y="21600"/>
                  </a:cubicBezTo>
                  <a:cubicBezTo>
                    <a:pt x="20735" y="21600"/>
                    <a:pt x="20735" y="21600"/>
                    <a:pt x="20735" y="21600"/>
                  </a:cubicBezTo>
                  <a:cubicBezTo>
                    <a:pt x="20735" y="20329"/>
                    <a:pt x="20735" y="20329"/>
                    <a:pt x="20735" y="20329"/>
                  </a:cubicBezTo>
                  <a:cubicBezTo>
                    <a:pt x="21023" y="21600"/>
                    <a:pt x="21023" y="21600"/>
                    <a:pt x="21023" y="21600"/>
                  </a:cubicBezTo>
                  <a:lnTo>
                    <a:pt x="21599" y="21236"/>
                  </a:lnTo>
                  <a:close/>
                </a:path>
              </a:pathLst>
            </a:custGeom>
            <a:solidFill>
              <a:srgbClr val="E3E3E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495" name="Group 15"/>
          <p:cNvGrpSpPr>
            <a:grpSpLocks/>
          </p:cNvGrpSpPr>
          <p:nvPr/>
        </p:nvGrpSpPr>
        <p:grpSpPr bwMode="auto">
          <a:xfrm>
            <a:off x="9429585" y="2009070"/>
            <a:ext cx="732194" cy="732194"/>
            <a:chOff x="0" y="0"/>
            <a:chExt cx="520701" cy="520701"/>
          </a:xfrm>
        </p:grpSpPr>
        <p:sp>
          <p:nvSpPr>
            <p:cNvPr id="20496" name="AutoShape 16"/>
            <p:cNvSpPr>
              <a:spLocks/>
            </p:cNvSpPr>
            <p:nvPr/>
          </p:nvSpPr>
          <p:spPr bwMode="auto">
            <a:xfrm>
              <a:off x="0" y="0"/>
              <a:ext cx="520701" cy="5207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chemeClr val="accent3"/>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7" name="AutoShape 17"/>
            <p:cNvSpPr>
              <a:spLocks/>
            </p:cNvSpPr>
            <p:nvPr/>
          </p:nvSpPr>
          <p:spPr bwMode="auto">
            <a:xfrm>
              <a:off x="144463" y="95250"/>
              <a:ext cx="333376" cy="425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5610"/>
                  </a:moveTo>
                  <a:cubicBezTo>
                    <a:pt x="3367" y="0"/>
                    <a:pt x="3367" y="0"/>
                    <a:pt x="3367" y="0"/>
                  </a:cubicBezTo>
                  <a:cubicBezTo>
                    <a:pt x="1393" y="1361"/>
                    <a:pt x="1393" y="1361"/>
                    <a:pt x="1393" y="1361"/>
                  </a:cubicBezTo>
                  <a:cubicBezTo>
                    <a:pt x="3251" y="3357"/>
                    <a:pt x="3251" y="3357"/>
                    <a:pt x="3251" y="3357"/>
                  </a:cubicBezTo>
                  <a:cubicBezTo>
                    <a:pt x="0" y="7986"/>
                    <a:pt x="0" y="7986"/>
                    <a:pt x="0" y="7986"/>
                  </a:cubicBezTo>
                  <a:cubicBezTo>
                    <a:pt x="2090" y="9983"/>
                    <a:pt x="2090" y="9983"/>
                    <a:pt x="2090" y="9983"/>
                  </a:cubicBezTo>
                  <a:cubicBezTo>
                    <a:pt x="1161" y="10618"/>
                    <a:pt x="1161" y="10618"/>
                    <a:pt x="1161" y="10618"/>
                  </a:cubicBezTo>
                  <a:cubicBezTo>
                    <a:pt x="7200" y="15882"/>
                    <a:pt x="7200" y="15882"/>
                    <a:pt x="7200" y="15882"/>
                  </a:cubicBezTo>
                  <a:cubicBezTo>
                    <a:pt x="3832" y="17243"/>
                    <a:pt x="3832" y="17243"/>
                    <a:pt x="3832" y="17243"/>
                  </a:cubicBezTo>
                  <a:cubicBezTo>
                    <a:pt x="8709" y="21600"/>
                    <a:pt x="8709" y="21600"/>
                    <a:pt x="8709" y="21600"/>
                  </a:cubicBezTo>
                  <a:cubicBezTo>
                    <a:pt x="14051" y="21236"/>
                    <a:pt x="18812" y="18968"/>
                    <a:pt x="21599" y="15610"/>
                  </a:cubicBezTo>
                  <a:close/>
                </a:path>
              </a:pathLst>
            </a:custGeom>
            <a:solidFill>
              <a:schemeClr val="accent3">
                <a:lumMod val="7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8" name="AutoShape 18"/>
            <p:cNvSpPr>
              <a:spLocks/>
            </p:cNvSpPr>
            <p:nvPr/>
          </p:nvSpPr>
          <p:spPr bwMode="auto">
            <a:xfrm>
              <a:off x="165100" y="93663"/>
              <a:ext cx="3651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3600"/>
                  </a:moveTo>
                  <a:lnTo>
                    <a:pt x="19721" y="0"/>
                  </a:lnTo>
                  <a:lnTo>
                    <a:pt x="0" y="18000"/>
                  </a:lnTo>
                  <a:lnTo>
                    <a:pt x="1878" y="21600"/>
                  </a:lnTo>
                  <a:lnTo>
                    <a:pt x="21600" y="3600"/>
                  </a:lnTo>
                  <a:close/>
                </a:path>
              </a:pathLst>
            </a:custGeom>
            <a:solidFill>
              <a:srgbClr val="E4E4E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499" name="AutoShape 19"/>
            <p:cNvSpPr>
              <a:spLocks/>
            </p:cNvSpPr>
            <p:nvPr/>
          </p:nvSpPr>
          <p:spPr bwMode="auto">
            <a:xfrm>
              <a:off x="273051" y="258763"/>
              <a:ext cx="65088" cy="492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7" y="21599"/>
                  </a:moveTo>
                  <a:lnTo>
                    <a:pt x="21599" y="3483"/>
                  </a:lnTo>
                  <a:lnTo>
                    <a:pt x="18965" y="0"/>
                  </a:lnTo>
                  <a:lnTo>
                    <a:pt x="0" y="18116"/>
                  </a:lnTo>
                  <a:lnTo>
                    <a:pt x="2107" y="21599"/>
                  </a:lnTo>
                  <a:close/>
                </a:path>
              </a:pathLst>
            </a:custGeom>
            <a:solidFill>
              <a:srgbClr val="E4E4E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0" name="AutoShape 20"/>
            <p:cNvSpPr>
              <a:spLocks/>
            </p:cNvSpPr>
            <p:nvPr/>
          </p:nvSpPr>
          <p:spPr bwMode="auto">
            <a:xfrm>
              <a:off x="144463" y="104775"/>
              <a:ext cx="231775" cy="338139"/>
            </a:xfrm>
            <a:custGeom>
              <a:avLst/>
              <a:gdLst>
                <a:gd name="T0" fmla="+- 0 11314 1028"/>
                <a:gd name="T1" fmla="*/ T0 w 20572"/>
                <a:gd name="T2" fmla="*/ 10800 h 21600"/>
                <a:gd name="T3" fmla="+- 0 11314 1028"/>
                <a:gd name="T4" fmla="*/ T3 w 20572"/>
                <a:gd name="T5" fmla="*/ 10800 h 21600"/>
                <a:gd name="T6" fmla="+- 0 11314 1028"/>
                <a:gd name="T7" fmla="*/ T6 w 20572"/>
                <a:gd name="T8" fmla="*/ 10800 h 21600"/>
                <a:gd name="T9" fmla="+- 0 11314 1028"/>
                <a:gd name="T10" fmla="*/ T9 w 20572"/>
                <a:gd name="T11" fmla="*/ 10800 h 21600"/>
              </a:gdLst>
              <a:ahLst/>
              <a:cxnLst>
                <a:cxn ang="0">
                  <a:pos x="T1" y="T2"/>
                </a:cxn>
                <a:cxn ang="0">
                  <a:pos x="T4" y="T5"/>
                </a:cxn>
                <a:cxn ang="0">
                  <a:pos x="T7" y="T8"/>
                </a:cxn>
                <a:cxn ang="0">
                  <a:pos x="T10" y="T11"/>
                </a:cxn>
              </a:cxnLst>
              <a:rect l="0" t="0" r="r" b="b"/>
              <a:pathLst>
                <a:path w="20572" h="21600">
                  <a:moveTo>
                    <a:pt x="16892" y="18742"/>
                  </a:moveTo>
                  <a:cubicBezTo>
                    <a:pt x="13852" y="18742"/>
                    <a:pt x="13852" y="18742"/>
                    <a:pt x="13852" y="18742"/>
                  </a:cubicBezTo>
                  <a:cubicBezTo>
                    <a:pt x="13852" y="18171"/>
                    <a:pt x="13852" y="18171"/>
                    <a:pt x="13852" y="18171"/>
                  </a:cubicBezTo>
                  <a:cubicBezTo>
                    <a:pt x="13852" y="18057"/>
                    <a:pt x="14012" y="18057"/>
                    <a:pt x="14012" y="17942"/>
                  </a:cubicBezTo>
                  <a:cubicBezTo>
                    <a:pt x="14012" y="17257"/>
                    <a:pt x="13371" y="16685"/>
                    <a:pt x="12412" y="16457"/>
                  </a:cubicBezTo>
                  <a:cubicBezTo>
                    <a:pt x="12412" y="15885"/>
                    <a:pt x="12412" y="15885"/>
                    <a:pt x="12412" y="15885"/>
                  </a:cubicBezTo>
                  <a:cubicBezTo>
                    <a:pt x="12891" y="15771"/>
                    <a:pt x="13212" y="15657"/>
                    <a:pt x="13532" y="15542"/>
                  </a:cubicBezTo>
                  <a:cubicBezTo>
                    <a:pt x="13691" y="15542"/>
                    <a:pt x="13691" y="15542"/>
                    <a:pt x="13691" y="15542"/>
                  </a:cubicBezTo>
                  <a:cubicBezTo>
                    <a:pt x="20572" y="12228"/>
                    <a:pt x="20572" y="12228"/>
                    <a:pt x="20572" y="12228"/>
                  </a:cubicBezTo>
                  <a:cubicBezTo>
                    <a:pt x="19772" y="11428"/>
                    <a:pt x="19772" y="11428"/>
                    <a:pt x="19772" y="11428"/>
                  </a:cubicBezTo>
                  <a:cubicBezTo>
                    <a:pt x="12732" y="14742"/>
                    <a:pt x="12732" y="14742"/>
                    <a:pt x="12732" y="14742"/>
                  </a:cubicBezTo>
                  <a:cubicBezTo>
                    <a:pt x="12891" y="14742"/>
                    <a:pt x="12891" y="14742"/>
                    <a:pt x="12891" y="14742"/>
                  </a:cubicBezTo>
                  <a:cubicBezTo>
                    <a:pt x="8572" y="15199"/>
                    <a:pt x="4411" y="13942"/>
                    <a:pt x="2651" y="11314"/>
                  </a:cubicBezTo>
                  <a:cubicBezTo>
                    <a:pt x="1051" y="8914"/>
                    <a:pt x="2012" y="6057"/>
                    <a:pt x="4732" y="4000"/>
                  </a:cubicBezTo>
                  <a:cubicBezTo>
                    <a:pt x="12252" y="11885"/>
                    <a:pt x="12252" y="11885"/>
                    <a:pt x="12252" y="11885"/>
                  </a:cubicBezTo>
                  <a:cubicBezTo>
                    <a:pt x="15611" y="10171"/>
                    <a:pt x="15611" y="10171"/>
                    <a:pt x="15611" y="10171"/>
                  </a:cubicBezTo>
                  <a:cubicBezTo>
                    <a:pt x="6011" y="800"/>
                    <a:pt x="6011" y="800"/>
                    <a:pt x="6011" y="800"/>
                  </a:cubicBezTo>
                  <a:cubicBezTo>
                    <a:pt x="5532" y="1028"/>
                    <a:pt x="5532" y="1028"/>
                    <a:pt x="5532" y="1028"/>
                  </a:cubicBezTo>
                  <a:cubicBezTo>
                    <a:pt x="4411" y="0"/>
                    <a:pt x="4411" y="0"/>
                    <a:pt x="4411" y="0"/>
                  </a:cubicBezTo>
                  <a:cubicBezTo>
                    <a:pt x="2651" y="914"/>
                    <a:pt x="2651" y="914"/>
                    <a:pt x="2651" y="914"/>
                  </a:cubicBezTo>
                  <a:cubicBezTo>
                    <a:pt x="3612" y="1942"/>
                    <a:pt x="3612" y="1942"/>
                    <a:pt x="3612" y="1942"/>
                  </a:cubicBezTo>
                  <a:cubicBezTo>
                    <a:pt x="3132" y="2171"/>
                    <a:pt x="3132" y="2171"/>
                    <a:pt x="3132" y="2171"/>
                  </a:cubicBezTo>
                  <a:cubicBezTo>
                    <a:pt x="3771" y="2971"/>
                    <a:pt x="3771" y="2971"/>
                    <a:pt x="3771" y="2971"/>
                  </a:cubicBezTo>
                  <a:cubicBezTo>
                    <a:pt x="251" y="5257"/>
                    <a:pt x="-1028" y="8800"/>
                    <a:pt x="891" y="11885"/>
                  </a:cubicBezTo>
                  <a:cubicBezTo>
                    <a:pt x="2651" y="14514"/>
                    <a:pt x="7772" y="16114"/>
                    <a:pt x="11451" y="15885"/>
                  </a:cubicBezTo>
                  <a:cubicBezTo>
                    <a:pt x="11451" y="16457"/>
                    <a:pt x="11451" y="16457"/>
                    <a:pt x="11451" y="16457"/>
                  </a:cubicBezTo>
                  <a:cubicBezTo>
                    <a:pt x="10492" y="16685"/>
                    <a:pt x="9852" y="17257"/>
                    <a:pt x="9852" y="17942"/>
                  </a:cubicBezTo>
                  <a:cubicBezTo>
                    <a:pt x="9852" y="18742"/>
                    <a:pt x="9852" y="18742"/>
                    <a:pt x="9852" y="18742"/>
                  </a:cubicBezTo>
                  <a:cubicBezTo>
                    <a:pt x="6971" y="18742"/>
                    <a:pt x="6971" y="18742"/>
                    <a:pt x="6971" y="18742"/>
                  </a:cubicBezTo>
                  <a:cubicBezTo>
                    <a:pt x="5851" y="18742"/>
                    <a:pt x="5051" y="19428"/>
                    <a:pt x="5051" y="20228"/>
                  </a:cubicBezTo>
                  <a:cubicBezTo>
                    <a:pt x="5051" y="20914"/>
                    <a:pt x="5851" y="21599"/>
                    <a:pt x="6971" y="21599"/>
                  </a:cubicBezTo>
                  <a:cubicBezTo>
                    <a:pt x="16892" y="21599"/>
                    <a:pt x="16892" y="21599"/>
                    <a:pt x="16892" y="21599"/>
                  </a:cubicBezTo>
                  <a:cubicBezTo>
                    <a:pt x="18012" y="21599"/>
                    <a:pt x="18812" y="20914"/>
                    <a:pt x="18812" y="20228"/>
                  </a:cubicBezTo>
                  <a:cubicBezTo>
                    <a:pt x="18812" y="19428"/>
                    <a:pt x="18012" y="18742"/>
                    <a:pt x="16892" y="18742"/>
                  </a:cubicBezTo>
                  <a:close/>
                </a:path>
              </a:pathLst>
            </a:custGeom>
            <a:solidFill>
              <a:srgbClr val="E4E4E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1" name="Group 21"/>
          <p:cNvGrpSpPr>
            <a:grpSpLocks/>
          </p:cNvGrpSpPr>
          <p:nvPr/>
        </p:nvGrpSpPr>
        <p:grpSpPr bwMode="auto">
          <a:xfrm>
            <a:off x="9427354" y="4256995"/>
            <a:ext cx="747820" cy="747820"/>
            <a:chOff x="-1" y="-1"/>
            <a:chExt cx="530228" cy="530228"/>
          </a:xfrm>
        </p:grpSpPr>
        <p:sp>
          <p:nvSpPr>
            <p:cNvPr id="3" name="AutoShape 22"/>
            <p:cNvSpPr>
              <a:spLocks/>
            </p:cNvSpPr>
            <p:nvPr/>
          </p:nvSpPr>
          <p:spPr bwMode="auto">
            <a:xfrm>
              <a:off x="-1" y="-1"/>
              <a:ext cx="530228" cy="5302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path>
              </a:pathLst>
            </a:custGeom>
            <a:solidFill>
              <a:schemeClr val="accent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3" name="AutoShape 23"/>
            <p:cNvSpPr>
              <a:spLocks/>
            </p:cNvSpPr>
            <p:nvPr/>
          </p:nvSpPr>
          <p:spPr bwMode="auto">
            <a:xfrm>
              <a:off x="147196" y="125037"/>
              <a:ext cx="379865" cy="4051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9079"/>
                  </a:moveTo>
                  <a:cubicBezTo>
                    <a:pt x="12735" y="0"/>
                    <a:pt x="12735" y="0"/>
                    <a:pt x="12735" y="0"/>
                  </a:cubicBezTo>
                  <a:cubicBezTo>
                    <a:pt x="8049" y="286"/>
                    <a:pt x="8049" y="286"/>
                    <a:pt x="8049" y="286"/>
                  </a:cubicBezTo>
                  <a:cubicBezTo>
                    <a:pt x="203" y="286"/>
                    <a:pt x="203" y="286"/>
                    <a:pt x="203" y="286"/>
                  </a:cubicBezTo>
                  <a:cubicBezTo>
                    <a:pt x="407" y="8123"/>
                    <a:pt x="407" y="8123"/>
                    <a:pt x="407" y="8123"/>
                  </a:cubicBezTo>
                  <a:cubicBezTo>
                    <a:pt x="0" y="14623"/>
                    <a:pt x="0" y="14623"/>
                    <a:pt x="0" y="14623"/>
                  </a:cubicBezTo>
                  <a:cubicBezTo>
                    <a:pt x="6724" y="21599"/>
                    <a:pt x="6724" y="21599"/>
                    <a:pt x="6724" y="21599"/>
                  </a:cubicBezTo>
                  <a:cubicBezTo>
                    <a:pt x="14366" y="21504"/>
                    <a:pt x="20683" y="16056"/>
                    <a:pt x="21600" y="9079"/>
                  </a:cubicBezTo>
                  <a:close/>
                </a:path>
              </a:pathLst>
            </a:custGeom>
            <a:solidFill>
              <a:schemeClr val="accent4">
                <a:lumMod val="75000"/>
              </a:scheme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4" name="AutoShape 24"/>
            <p:cNvSpPr>
              <a:spLocks/>
            </p:cNvSpPr>
            <p:nvPr/>
          </p:nvSpPr>
          <p:spPr bwMode="auto">
            <a:xfrm>
              <a:off x="147196" y="125037"/>
              <a:ext cx="234250" cy="281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04" y="0"/>
                  </a:moveTo>
                  <a:cubicBezTo>
                    <a:pt x="1163" y="275"/>
                    <a:pt x="1163" y="275"/>
                    <a:pt x="1163" y="275"/>
                  </a:cubicBezTo>
                  <a:cubicBezTo>
                    <a:pt x="498" y="275"/>
                    <a:pt x="0" y="687"/>
                    <a:pt x="0" y="1238"/>
                  </a:cubicBezTo>
                  <a:cubicBezTo>
                    <a:pt x="166" y="20499"/>
                    <a:pt x="166" y="20499"/>
                    <a:pt x="166" y="20499"/>
                  </a:cubicBezTo>
                  <a:cubicBezTo>
                    <a:pt x="166" y="21049"/>
                    <a:pt x="830" y="21599"/>
                    <a:pt x="1495" y="21599"/>
                  </a:cubicBezTo>
                  <a:cubicBezTo>
                    <a:pt x="20270" y="21324"/>
                    <a:pt x="20270" y="21324"/>
                    <a:pt x="20270" y="21324"/>
                  </a:cubicBezTo>
                  <a:cubicBezTo>
                    <a:pt x="21101" y="21324"/>
                    <a:pt x="21600" y="20912"/>
                    <a:pt x="21600" y="20361"/>
                  </a:cubicBezTo>
                  <a:cubicBezTo>
                    <a:pt x="21267" y="1100"/>
                    <a:pt x="21267" y="1100"/>
                    <a:pt x="21267" y="1100"/>
                  </a:cubicBezTo>
                  <a:cubicBezTo>
                    <a:pt x="21267" y="550"/>
                    <a:pt x="20769" y="0"/>
                    <a:pt x="20104" y="0"/>
                  </a:cubicBezTo>
                  <a:close/>
                  <a:moveTo>
                    <a:pt x="4486" y="18298"/>
                  </a:moveTo>
                  <a:cubicBezTo>
                    <a:pt x="3655" y="18298"/>
                    <a:pt x="2990" y="17885"/>
                    <a:pt x="2990" y="17197"/>
                  </a:cubicBezTo>
                  <a:cubicBezTo>
                    <a:pt x="2990" y="16509"/>
                    <a:pt x="3655" y="16096"/>
                    <a:pt x="4319" y="16096"/>
                  </a:cubicBezTo>
                  <a:cubicBezTo>
                    <a:pt x="5150" y="16096"/>
                    <a:pt x="5815" y="16509"/>
                    <a:pt x="5815" y="17197"/>
                  </a:cubicBezTo>
                  <a:cubicBezTo>
                    <a:pt x="5815" y="17747"/>
                    <a:pt x="5150" y="18298"/>
                    <a:pt x="4486" y="18298"/>
                  </a:cubicBezTo>
                  <a:close/>
                  <a:moveTo>
                    <a:pt x="4319" y="14721"/>
                  </a:moveTo>
                  <a:cubicBezTo>
                    <a:pt x="3655" y="14721"/>
                    <a:pt x="2990" y="14308"/>
                    <a:pt x="2990" y="13620"/>
                  </a:cubicBezTo>
                  <a:cubicBezTo>
                    <a:pt x="2990" y="13070"/>
                    <a:pt x="3489" y="12519"/>
                    <a:pt x="4319" y="12519"/>
                  </a:cubicBezTo>
                  <a:cubicBezTo>
                    <a:pt x="5150" y="12519"/>
                    <a:pt x="5649" y="12932"/>
                    <a:pt x="5649" y="13620"/>
                  </a:cubicBezTo>
                  <a:cubicBezTo>
                    <a:pt x="5649" y="14308"/>
                    <a:pt x="5150" y="14721"/>
                    <a:pt x="4319" y="14721"/>
                  </a:cubicBezTo>
                  <a:close/>
                  <a:moveTo>
                    <a:pt x="4319" y="11281"/>
                  </a:moveTo>
                  <a:cubicBezTo>
                    <a:pt x="3489" y="11281"/>
                    <a:pt x="2990" y="10731"/>
                    <a:pt x="2990" y="10043"/>
                  </a:cubicBezTo>
                  <a:cubicBezTo>
                    <a:pt x="2824" y="9492"/>
                    <a:pt x="3489" y="8942"/>
                    <a:pt x="4319" y="8942"/>
                  </a:cubicBezTo>
                  <a:cubicBezTo>
                    <a:pt x="4984" y="8942"/>
                    <a:pt x="5649" y="9492"/>
                    <a:pt x="5649" y="10043"/>
                  </a:cubicBezTo>
                  <a:cubicBezTo>
                    <a:pt x="5649" y="10731"/>
                    <a:pt x="4984" y="11281"/>
                    <a:pt x="4319" y="11281"/>
                  </a:cubicBezTo>
                  <a:close/>
                  <a:moveTo>
                    <a:pt x="8640" y="18298"/>
                  </a:moveTo>
                  <a:cubicBezTo>
                    <a:pt x="7975" y="18298"/>
                    <a:pt x="7310" y="17747"/>
                    <a:pt x="7310" y="17197"/>
                  </a:cubicBezTo>
                  <a:cubicBezTo>
                    <a:pt x="7310" y="16509"/>
                    <a:pt x="7975" y="15959"/>
                    <a:pt x="8640" y="15959"/>
                  </a:cubicBezTo>
                  <a:cubicBezTo>
                    <a:pt x="9470" y="15959"/>
                    <a:pt x="9969" y="16509"/>
                    <a:pt x="9969" y="17197"/>
                  </a:cubicBezTo>
                  <a:cubicBezTo>
                    <a:pt x="10135" y="17747"/>
                    <a:pt x="9470" y="18298"/>
                    <a:pt x="8640" y="18298"/>
                  </a:cubicBezTo>
                  <a:close/>
                  <a:moveTo>
                    <a:pt x="8640" y="14721"/>
                  </a:moveTo>
                  <a:cubicBezTo>
                    <a:pt x="7809" y="14721"/>
                    <a:pt x="7310" y="14170"/>
                    <a:pt x="7310" y="13620"/>
                  </a:cubicBezTo>
                  <a:cubicBezTo>
                    <a:pt x="7310" y="12932"/>
                    <a:pt x="7809" y="12519"/>
                    <a:pt x="8640" y="12519"/>
                  </a:cubicBezTo>
                  <a:cubicBezTo>
                    <a:pt x="9304" y="12519"/>
                    <a:pt x="9969" y="12932"/>
                    <a:pt x="9969" y="13620"/>
                  </a:cubicBezTo>
                  <a:cubicBezTo>
                    <a:pt x="9969" y="14170"/>
                    <a:pt x="9470" y="14721"/>
                    <a:pt x="8640" y="14721"/>
                  </a:cubicBezTo>
                  <a:close/>
                  <a:moveTo>
                    <a:pt x="8640" y="11143"/>
                  </a:moveTo>
                  <a:cubicBezTo>
                    <a:pt x="7809" y="11143"/>
                    <a:pt x="7144" y="10731"/>
                    <a:pt x="7144" y="10043"/>
                  </a:cubicBezTo>
                  <a:cubicBezTo>
                    <a:pt x="7144" y="9492"/>
                    <a:pt x="7809" y="8942"/>
                    <a:pt x="8640" y="8942"/>
                  </a:cubicBezTo>
                  <a:cubicBezTo>
                    <a:pt x="9304" y="8942"/>
                    <a:pt x="9969" y="9355"/>
                    <a:pt x="9969" y="10043"/>
                  </a:cubicBezTo>
                  <a:cubicBezTo>
                    <a:pt x="9969" y="10593"/>
                    <a:pt x="9304" y="11143"/>
                    <a:pt x="8640" y="11143"/>
                  </a:cubicBezTo>
                  <a:close/>
                  <a:moveTo>
                    <a:pt x="12960" y="18298"/>
                  </a:moveTo>
                  <a:cubicBezTo>
                    <a:pt x="12295" y="18298"/>
                    <a:pt x="11630" y="17747"/>
                    <a:pt x="11630" y="17059"/>
                  </a:cubicBezTo>
                  <a:cubicBezTo>
                    <a:pt x="11630" y="16509"/>
                    <a:pt x="12129" y="15959"/>
                    <a:pt x="12960" y="15959"/>
                  </a:cubicBezTo>
                  <a:cubicBezTo>
                    <a:pt x="13790" y="15959"/>
                    <a:pt x="14289" y="16509"/>
                    <a:pt x="14289" y="17059"/>
                  </a:cubicBezTo>
                  <a:cubicBezTo>
                    <a:pt x="14289" y="17747"/>
                    <a:pt x="13790" y="18298"/>
                    <a:pt x="12960" y="18298"/>
                  </a:cubicBezTo>
                  <a:close/>
                  <a:moveTo>
                    <a:pt x="12960" y="14721"/>
                  </a:moveTo>
                  <a:cubicBezTo>
                    <a:pt x="12129" y="14721"/>
                    <a:pt x="11630" y="14170"/>
                    <a:pt x="11464" y="13620"/>
                  </a:cubicBezTo>
                  <a:cubicBezTo>
                    <a:pt x="11464" y="12932"/>
                    <a:pt x="12129" y="12382"/>
                    <a:pt x="12960" y="12382"/>
                  </a:cubicBezTo>
                  <a:cubicBezTo>
                    <a:pt x="13624" y="12382"/>
                    <a:pt x="14289" y="12932"/>
                    <a:pt x="14289" y="13482"/>
                  </a:cubicBezTo>
                  <a:cubicBezTo>
                    <a:pt x="14289" y="14170"/>
                    <a:pt x="13624" y="14721"/>
                    <a:pt x="12960" y="14721"/>
                  </a:cubicBezTo>
                  <a:close/>
                  <a:moveTo>
                    <a:pt x="12960" y="11143"/>
                  </a:moveTo>
                  <a:cubicBezTo>
                    <a:pt x="12129" y="11143"/>
                    <a:pt x="11464" y="10593"/>
                    <a:pt x="11464" y="10043"/>
                  </a:cubicBezTo>
                  <a:cubicBezTo>
                    <a:pt x="11464" y="9355"/>
                    <a:pt x="12129" y="8942"/>
                    <a:pt x="12793" y="8805"/>
                  </a:cubicBezTo>
                  <a:cubicBezTo>
                    <a:pt x="13624" y="8805"/>
                    <a:pt x="14289" y="9355"/>
                    <a:pt x="14289" y="10043"/>
                  </a:cubicBezTo>
                  <a:cubicBezTo>
                    <a:pt x="14289" y="10593"/>
                    <a:pt x="13624" y="11143"/>
                    <a:pt x="12960" y="11143"/>
                  </a:cubicBezTo>
                  <a:close/>
                  <a:moveTo>
                    <a:pt x="18775" y="17059"/>
                  </a:moveTo>
                  <a:cubicBezTo>
                    <a:pt x="18775" y="17747"/>
                    <a:pt x="18110" y="18298"/>
                    <a:pt x="17280" y="18298"/>
                  </a:cubicBezTo>
                  <a:cubicBezTo>
                    <a:pt x="16449" y="18298"/>
                    <a:pt x="15784" y="17747"/>
                    <a:pt x="15784" y="17059"/>
                  </a:cubicBezTo>
                  <a:cubicBezTo>
                    <a:pt x="15784" y="13620"/>
                    <a:pt x="15784" y="13620"/>
                    <a:pt x="15784" y="13620"/>
                  </a:cubicBezTo>
                  <a:cubicBezTo>
                    <a:pt x="15784" y="12932"/>
                    <a:pt x="16449" y="12382"/>
                    <a:pt x="17113" y="12382"/>
                  </a:cubicBezTo>
                  <a:cubicBezTo>
                    <a:pt x="17944" y="12382"/>
                    <a:pt x="18609" y="12932"/>
                    <a:pt x="18609" y="13620"/>
                  </a:cubicBezTo>
                  <a:lnTo>
                    <a:pt x="18775" y="17059"/>
                  </a:lnTo>
                  <a:close/>
                  <a:moveTo>
                    <a:pt x="15784" y="10043"/>
                  </a:moveTo>
                  <a:cubicBezTo>
                    <a:pt x="15784" y="9355"/>
                    <a:pt x="16449" y="8805"/>
                    <a:pt x="17113" y="8805"/>
                  </a:cubicBezTo>
                  <a:cubicBezTo>
                    <a:pt x="17944" y="8805"/>
                    <a:pt x="18609" y="9355"/>
                    <a:pt x="18609" y="9905"/>
                  </a:cubicBezTo>
                  <a:cubicBezTo>
                    <a:pt x="18609" y="10593"/>
                    <a:pt x="17944" y="11143"/>
                    <a:pt x="17113" y="11143"/>
                  </a:cubicBezTo>
                  <a:cubicBezTo>
                    <a:pt x="16449" y="11143"/>
                    <a:pt x="15784" y="10593"/>
                    <a:pt x="15784" y="10043"/>
                  </a:cubicBezTo>
                  <a:close/>
                  <a:moveTo>
                    <a:pt x="16615" y="6053"/>
                  </a:moveTo>
                  <a:cubicBezTo>
                    <a:pt x="4818" y="6191"/>
                    <a:pt x="4818" y="6191"/>
                    <a:pt x="4818" y="6191"/>
                  </a:cubicBezTo>
                  <a:cubicBezTo>
                    <a:pt x="3323" y="6191"/>
                    <a:pt x="2326" y="5228"/>
                    <a:pt x="2326" y="4127"/>
                  </a:cubicBezTo>
                  <a:cubicBezTo>
                    <a:pt x="2326" y="3026"/>
                    <a:pt x="3323" y="2201"/>
                    <a:pt x="4652" y="2201"/>
                  </a:cubicBezTo>
                  <a:cubicBezTo>
                    <a:pt x="16615" y="2063"/>
                    <a:pt x="16615" y="2063"/>
                    <a:pt x="16615" y="2063"/>
                  </a:cubicBezTo>
                  <a:cubicBezTo>
                    <a:pt x="17944" y="2063"/>
                    <a:pt x="19107" y="2889"/>
                    <a:pt x="19107" y="3989"/>
                  </a:cubicBezTo>
                  <a:cubicBezTo>
                    <a:pt x="19107" y="5090"/>
                    <a:pt x="17944" y="6053"/>
                    <a:pt x="16615" y="6053"/>
                  </a:cubicBezTo>
                  <a:close/>
                </a:path>
              </a:pathLst>
            </a:custGeom>
            <a:solidFill>
              <a:srgbClr val="E9E9E9"/>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grpSp>
        <p:nvGrpSpPr>
          <p:cNvPr id="20505" name="Group 25"/>
          <p:cNvGrpSpPr>
            <a:grpSpLocks/>
          </p:cNvGrpSpPr>
          <p:nvPr/>
        </p:nvGrpSpPr>
        <p:grpSpPr bwMode="auto">
          <a:xfrm>
            <a:off x="4514063" y="1732264"/>
            <a:ext cx="3515872" cy="4562820"/>
            <a:chOff x="-1" y="0"/>
            <a:chExt cx="2500315" cy="3244407"/>
          </a:xfrm>
        </p:grpSpPr>
        <p:grpSp>
          <p:nvGrpSpPr>
            <p:cNvPr id="20502" name="Group 27"/>
            <p:cNvGrpSpPr>
              <a:grpSpLocks/>
            </p:cNvGrpSpPr>
            <p:nvPr/>
          </p:nvGrpSpPr>
          <p:grpSpPr bwMode="auto">
            <a:xfrm>
              <a:off x="-1" y="0"/>
              <a:ext cx="2500315" cy="3244407"/>
              <a:chOff x="-1" y="0"/>
              <a:chExt cx="2500315" cy="3244407"/>
            </a:xfrm>
          </p:grpSpPr>
          <p:sp>
            <p:nvSpPr>
              <p:cNvPr id="20508" name="AutoShape 28"/>
              <p:cNvSpPr>
                <a:spLocks/>
              </p:cNvSpPr>
              <p:nvPr/>
            </p:nvSpPr>
            <p:spPr bwMode="auto">
              <a:xfrm>
                <a:off x="-1" y="0"/>
                <a:ext cx="2500315" cy="32444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92" y="0"/>
                    </a:moveTo>
                    <a:cubicBezTo>
                      <a:pt x="1107" y="0"/>
                      <a:pt x="1107" y="0"/>
                      <a:pt x="1107" y="0"/>
                    </a:cubicBezTo>
                    <a:cubicBezTo>
                      <a:pt x="494" y="0"/>
                      <a:pt x="0" y="380"/>
                      <a:pt x="0" y="852"/>
                    </a:cubicBezTo>
                    <a:cubicBezTo>
                      <a:pt x="0" y="20747"/>
                      <a:pt x="0" y="20747"/>
                      <a:pt x="0" y="20747"/>
                    </a:cubicBezTo>
                    <a:cubicBezTo>
                      <a:pt x="0" y="21219"/>
                      <a:pt x="494" y="21600"/>
                      <a:pt x="1107" y="21600"/>
                    </a:cubicBezTo>
                    <a:cubicBezTo>
                      <a:pt x="20492" y="21600"/>
                      <a:pt x="20492" y="21600"/>
                      <a:pt x="20492" y="21600"/>
                    </a:cubicBezTo>
                    <a:cubicBezTo>
                      <a:pt x="21105" y="21600"/>
                      <a:pt x="21599" y="21219"/>
                      <a:pt x="21599" y="20747"/>
                    </a:cubicBezTo>
                    <a:cubicBezTo>
                      <a:pt x="21599" y="852"/>
                      <a:pt x="21599" y="852"/>
                      <a:pt x="21599" y="852"/>
                    </a:cubicBezTo>
                    <a:cubicBezTo>
                      <a:pt x="21599" y="380"/>
                      <a:pt x="21105" y="0"/>
                      <a:pt x="20492" y="0"/>
                    </a:cubicBezTo>
                    <a:close/>
                    <a:moveTo>
                      <a:pt x="19521" y="19697"/>
                    </a:moveTo>
                    <a:cubicBezTo>
                      <a:pt x="2129" y="19697"/>
                      <a:pt x="2129" y="19697"/>
                      <a:pt x="2129" y="19697"/>
                    </a:cubicBezTo>
                    <a:cubicBezTo>
                      <a:pt x="2129" y="1837"/>
                      <a:pt x="2129" y="1837"/>
                      <a:pt x="2129" y="1837"/>
                    </a:cubicBezTo>
                    <a:cubicBezTo>
                      <a:pt x="19521" y="1837"/>
                      <a:pt x="19521" y="1837"/>
                      <a:pt x="19521" y="1837"/>
                    </a:cubicBezTo>
                    <a:lnTo>
                      <a:pt x="19521" y="19697"/>
                    </a:lnTo>
                    <a:close/>
                  </a:path>
                </a:pathLst>
              </a:custGeom>
              <a:solidFill>
                <a:srgbClr val="000000"/>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09" name="AutoShape 29"/>
              <p:cNvSpPr>
                <a:spLocks/>
              </p:cNvSpPr>
              <p:nvPr/>
            </p:nvSpPr>
            <p:spPr bwMode="auto">
              <a:xfrm>
                <a:off x="1174750" y="3017426"/>
                <a:ext cx="177800" cy="1761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0" name="AutoShape 30"/>
              <p:cNvSpPr>
                <a:spLocks/>
              </p:cNvSpPr>
              <p:nvPr/>
            </p:nvSpPr>
            <p:spPr bwMode="auto">
              <a:xfrm>
                <a:off x="1228725" y="109523"/>
                <a:ext cx="49213" cy="492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path>
                </a:pathLst>
              </a:custGeom>
              <a:solidFill>
                <a:srgbClr val="444444"/>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20511" name="AutoShape 31"/>
            <p:cNvSpPr>
              <a:spLocks/>
            </p:cNvSpPr>
            <p:nvPr/>
          </p:nvSpPr>
          <p:spPr bwMode="auto">
            <a:xfrm rot="10800000">
              <a:off x="1049338" y="11111"/>
              <a:ext cx="1435101" cy="2315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0" y="0"/>
                  </a:lnTo>
                  <a:lnTo>
                    <a:pt x="21599" y="21599"/>
                  </a:lnTo>
                  <a:close/>
                </a:path>
              </a:pathLst>
            </a:custGeom>
            <a:solidFill>
              <a:srgbClr val="F2F2F2">
                <a:alpha val="20000"/>
              </a:srgbClr>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150000"/>
                </a:lnSpc>
                <a:defRPr/>
              </a:pPr>
              <a:endParaRPr lang="es-ES" sz="2669">
                <a:solidFill>
                  <a:srgbClr val="FFFFFF"/>
                </a:solidFill>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 name="矩形 3"/>
          <p:cNvSpPr/>
          <p:nvPr/>
        </p:nvSpPr>
        <p:spPr>
          <a:xfrm>
            <a:off x="4845199" y="2093896"/>
            <a:ext cx="2880320" cy="381053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0512" name="Group 32"/>
          <p:cNvGrpSpPr>
            <a:grpSpLocks/>
          </p:cNvGrpSpPr>
          <p:nvPr/>
        </p:nvGrpSpPr>
        <p:grpSpPr bwMode="auto">
          <a:xfrm>
            <a:off x="5043119" y="5116430"/>
            <a:ext cx="1073735" cy="2116220"/>
            <a:chOff x="0" y="0"/>
            <a:chExt cx="762745" cy="1504951"/>
          </a:xfrm>
          <a:solidFill>
            <a:schemeClr val="bg1">
              <a:lumMod val="75000"/>
            </a:schemeClr>
          </a:solidFill>
        </p:grpSpPr>
        <p:sp>
          <p:nvSpPr>
            <p:cNvPr id="20513" name="AutoShape 33"/>
            <p:cNvSpPr>
              <a:spLocks/>
            </p:cNvSpPr>
            <p:nvPr/>
          </p:nvSpPr>
          <p:spPr bwMode="auto">
            <a:xfrm>
              <a:off x="0" y="0"/>
              <a:ext cx="762745" cy="1504951"/>
            </a:xfrm>
            <a:custGeom>
              <a:avLst/>
              <a:gdLst>
                <a:gd name="T0" fmla="+- 0 10879 158"/>
                <a:gd name="T1" fmla="*/ T0 w 21442"/>
                <a:gd name="T2" fmla="*/ 10800 h 21600"/>
                <a:gd name="T3" fmla="+- 0 10879 158"/>
                <a:gd name="T4" fmla="*/ T3 w 21442"/>
                <a:gd name="T5" fmla="*/ 10800 h 21600"/>
                <a:gd name="T6" fmla="+- 0 10879 158"/>
                <a:gd name="T7" fmla="*/ T6 w 21442"/>
                <a:gd name="T8" fmla="*/ 10800 h 21600"/>
                <a:gd name="T9" fmla="+- 0 10879 158"/>
                <a:gd name="T10" fmla="*/ T9 w 21442"/>
                <a:gd name="T11" fmla="*/ 10800 h 21600"/>
              </a:gdLst>
              <a:ahLst/>
              <a:cxnLst>
                <a:cxn ang="0">
                  <a:pos x="T1" y="T2"/>
                </a:cxn>
                <a:cxn ang="0">
                  <a:pos x="T4" y="T5"/>
                </a:cxn>
                <a:cxn ang="0">
                  <a:pos x="T7" y="T8"/>
                </a:cxn>
                <a:cxn ang="0">
                  <a:pos x="T10" y="T11"/>
                </a:cxn>
              </a:cxnLst>
              <a:rect l="0" t="0" r="r" b="b"/>
              <a:pathLst>
                <a:path w="21442" h="21600">
                  <a:moveTo>
                    <a:pt x="1659" y="11288"/>
                  </a:moveTo>
                  <a:cubicBezTo>
                    <a:pt x="1659" y="11288"/>
                    <a:pt x="1659" y="11288"/>
                    <a:pt x="1659" y="11288"/>
                  </a:cubicBezTo>
                  <a:cubicBezTo>
                    <a:pt x="2729" y="13025"/>
                    <a:pt x="2729" y="13025"/>
                    <a:pt x="2729" y="13025"/>
                  </a:cubicBezTo>
                  <a:cubicBezTo>
                    <a:pt x="4226" y="15250"/>
                    <a:pt x="6792" y="15901"/>
                    <a:pt x="8289" y="16118"/>
                  </a:cubicBezTo>
                  <a:cubicBezTo>
                    <a:pt x="7647" y="21600"/>
                    <a:pt x="7647" y="21600"/>
                    <a:pt x="7647" y="21600"/>
                  </a:cubicBezTo>
                  <a:cubicBezTo>
                    <a:pt x="18768" y="21600"/>
                    <a:pt x="18768" y="21600"/>
                    <a:pt x="18768" y="21600"/>
                  </a:cubicBezTo>
                  <a:cubicBezTo>
                    <a:pt x="17913" y="15901"/>
                    <a:pt x="17913" y="15901"/>
                    <a:pt x="17913" y="15901"/>
                  </a:cubicBezTo>
                  <a:cubicBezTo>
                    <a:pt x="19838" y="15413"/>
                    <a:pt x="21441" y="14110"/>
                    <a:pt x="21441" y="11234"/>
                  </a:cubicBezTo>
                  <a:cubicBezTo>
                    <a:pt x="21441" y="8194"/>
                    <a:pt x="21441" y="8194"/>
                    <a:pt x="21441" y="8194"/>
                  </a:cubicBezTo>
                  <a:cubicBezTo>
                    <a:pt x="21441" y="7597"/>
                    <a:pt x="20479" y="7109"/>
                    <a:pt x="19303" y="7109"/>
                  </a:cubicBezTo>
                  <a:cubicBezTo>
                    <a:pt x="19089" y="7109"/>
                    <a:pt x="19089" y="7109"/>
                    <a:pt x="19089" y="7109"/>
                  </a:cubicBezTo>
                  <a:cubicBezTo>
                    <a:pt x="18768" y="7109"/>
                    <a:pt x="18447" y="7218"/>
                    <a:pt x="18234" y="7380"/>
                  </a:cubicBezTo>
                  <a:cubicBezTo>
                    <a:pt x="18127" y="6892"/>
                    <a:pt x="17378" y="6566"/>
                    <a:pt x="16523" y="6566"/>
                  </a:cubicBezTo>
                  <a:cubicBezTo>
                    <a:pt x="15026" y="6566"/>
                    <a:pt x="15026" y="6566"/>
                    <a:pt x="15026" y="6566"/>
                  </a:cubicBezTo>
                  <a:cubicBezTo>
                    <a:pt x="14598" y="6566"/>
                    <a:pt x="14277" y="6675"/>
                    <a:pt x="14063" y="6838"/>
                  </a:cubicBezTo>
                  <a:cubicBezTo>
                    <a:pt x="13956" y="6512"/>
                    <a:pt x="13422" y="6241"/>
                    <a:pt x="12673" y="6241"/>
                  </a:cubicBezTo>
                  <a:cubicBezTo>
                    <a:pt x="10855" y="6241"/>
                    <a:pt x="10855" y="6241"/>
                    <a:pt x="10855" y="6241"/>
                  </a:cubicBezTo>
                  <a:cubicBezTo>
                    <a:pt x="10321" y="6241"/>
                    <a:pt x="10000" y="6404"/>
                    <a:pt x="9893" y="6621"/>
                  </a:cubicBezTo>
                  <a:cubicBezTo>
                    <a:pt x="9679" y="922"/>
                    <a:pt x="9679" y="922"/>
                    <a:pt x="9679" y="922"/>
                  </a:cubicBezTo>
                  <a:cubicBezTo>
                    <a:pt x="9679" y="434"/>
                    <a:pt x="9144" y="0"/>
                    <a:pt x="8075" y="0"/>
                  </a:cubicBezTo>
                  <a:cubicBezTo>
                    <a:pt x="7541" y="0"/>
                    <a:pt x="7541" y="0"/>
                    <a:pt x="7541" y="0"/>
                  </a:cubicBezTo>
                  <a:cubicBezTo>
                    <a:pt x="6578" y="0"/>
                    <a:pt x="5937" y="434"/>
                    <a:pt x="5937" y="922"/>
                  </a:cubicBezTo>
                  <a:cubicBezTo>
                    <a:pt x="5723" y="9877"/>
                    <a:pt x="5723" y="9877"/>
                    <a:pt x="5723" y="9877"/>
                  </a:cubicBezTo>
                  <a:cubicBezTo>
                    <a:pt x="5723" y="10800"/>
                    <a:pt x="5723" y="10800"/>
                    <a:pt x="5723" y="10800"/>
                  </a:cubicBezTo>
                  <a:cubicBezTo>
                    <a:pt x="4974" y="9660"/>
                    <a:pt x="4974" y="9660"/>
                    <a:pt x="4974" y="9660"/>
                  </a:cubicBezTo>
                  <a:cubicBezTo>
                    <a:pt x="4440" y="8846"/>
                    <a:pt x="2836" y="8249"/>
                    <a:pt x="1125" y="8249"/>
                  </a:cubicBezTo>
                  <a:cubicBezTo>
                    <a:pt x="804" y="8249"/>
                    <a:pt x="804" y="8249"/>
                    <a:pt x="804" y="8249"/>
                  </a:cubicBezTo>
                  <a:cubicBezTo>
                    <a:pt x="269" y="8249"/>
                    <a:pt x="-158" y="8520"/>
                    <a:pt x="55" y="8791"/>
                  </a:cubicBezTo>
                  <a:lnTo>
                    <a:pt x="1659" y="11288"/>
                  </a:ln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sp>
          <p:nvSpPr>
            <p:cNvPr id="20514" name="AutoShape 34"/>
            <p:cNvSpPr>
              <a:spLocks/>
            </p:cNvSpPr>
            <p:nvPr/>
          </p:nvSpPr>
          <p:spPr bwMode="auto">
            <a:xfrm>
              <a:off x="237862" y="19050"/>
              <a:ext cx="84044" cy="95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21600"/>
                  </a:moveTo>
                  <a:cubicBezTo>
                    <a:pt x="21600" y="9503"/>
                    <a:pt x="21600" y="9503"/>
                    <a:pt x="21600" y="9503"/>
                  </a:cubicBezTo>
                  <a:cubicBezTo>
                    <a:pt x="21600" y="4320"/>
                    <a:pt x="17672" y="0"/>
                    <a:pt x="11781" y="0"/>
                  </a:cubicBezTo>
                  <a:cubicBezTo>
                    <a:pt x="8836" y="0"/>
                    <a:pt x="8836" y="0"/>
                    <a:pt x="8836" y="0"/>
                  </a:cubicBezTo>
                  <a:cubicBezTo>
                    <a:pt x="2945" y="0"/>
                    <a:pt x="0" y="4320"/>
                    <a:pt x="0" y="9503"/>
                  </a:cubicBezTo>
                  <a:cubicBezTo>
                    <a:pt x="0" y="21600"/>
                    <a:pt x="0" y="21600"/>
                    <a:pt x="0" y="21600"/>
                  </a:cubicBezTo>
                  <a:lnTo>
                    <a:pt x="21600" y="21600"/>
                  </a:ln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defRPr/>
              </a:pPr>
              <a:endParaRPr lang="es-ES" sz="2669">
                <a:latin typeface="Arial" panose="020B0604020202020204" pitchFamily="34" charset="0"/>
                <a:ea typeface="微软雅黑" panose="020B0503020204020204" pitchFamily="34" charset="-122"/>
                <a:cs typeface="Calibri" charset="0"/>
                <a:sym typeface="Arial" panose="020B0604020202020204" pitchFamily="34" charset="0"/>
              </a:endParaRPr>
            </a:p>
          </p:txBody>
        </p:sp>
      </p:grpSp>
      <p:sp>
        <p:nvSpPr>
          <p:cNvPr id="45" name="TextBox 15"/>
          <p:cNvSpPr txBox="1"/>
          <p:nvPr/>
        </p:nvSpPr>
        <p:spPr>
          <a:xfrm>
            <a:off x="956767" y="32033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46" name="TextBox 16"/>
          <p:cNvSpPr txBox="1"/>
          <p:nvPr/>
        </p:nvSpPr>
        <p:spPr>
          <a:xfrm>
            <a:off x="2152203" y="2882577"/>
            <a:ext cx="1615827" cy="215444"/>
          </a:xfrm>
          <a:prstGeom prst="rect">
            <a:avLst/>
          </a:prstGeom>
          <a:noFill/>
        </p:spPr>
        <p:txBody>
          <a:bodyPr wrap="none" lIns="0" tIns="0" rIns="0" bIns="0" rtlCol="0">
            <a:spAutoFit/>
          </a:bodyPr>
          <a:lstStyle/>
          <a:p>
            <a:pPr algn="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7" name="TextBox 15"/>
          <p:cNvSpPr txBox="1"/>
          <p:nvPr/>
        </p:nvSpPr>
        <p:spPr>
          <a:xfrm>
            <a:off x="9124845" y="32033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48" name="TextBox 16"/>
          <p:cNvSpPr txBox="1"/>
          <p:nvPr/>
        </p:nvSpPr>
        <p:spPr>
          <a:xfrm>
            <a:off x="9124845" y="2882577"/>
            <a:ext cx="1615827" cy="21544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9" name="TextBox 15"/>
          <p:cNvSpPr txBox="1"/>
          <p:nvPr/>
        </p:nvSpPr>
        <p:spPr>
          <a:xfrm>
            <a:off x="956767" y="5565508"/>
            <a:ext cx="2811263" cy="553998"/>
          </a:xfrm>
          <a:prstGeom prst="rect">
            <a:avLst/>
          </a:prstGeom>
          <a:noFill/>
        </p:spPr>
        <p:txBody>
          <a:bodyPr wrap="square" lIns="0" tIns="0" rIns="0" bIns="0" rtlCol="0">
            <a:spAutoFit/>
          </a:bodyPr>
          <a:lstStyle/>
          <a:p>
            <a:pPr algn="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50" name="TextBox 16"/>
          <p:cNvSpPr txBox="1"/>
          <p:nvPr/>
        </p:nvSpPr>
        <p:spPr>
          <a:xfrm>
            <a:off x="2152203" y="5244777"/>
            <a:ext cx="1615827" cy="215444"/>
          </a:xfrm>
          <a:prstGeom prst="rect">
            <a:avLst/>
          </a:prstGeom>
          <a:noFill/>
        </p:spPr>
        <p:txBody>
          <a:bodyPr wrap="none" lIns="0" tIns="0" rIns="0" bIns="0" rtlCol="0">
            <a:spAutoFit/>
          </a:bodyPr>
          <a:lstStyle/>
          <a:p>
            <a:pPr algn="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51" name="TextBox 15"/>
          <p:cNvSpPr txBox="1"/>
          <p:nvPr/>
        </p:nvSpPr>
        <p:spPr>
          <a:xfrm>
            <a:off x="9124845" y="5565508"/>
            <a:ext cx="2777138" cy="553998"/>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52" name="TextBox 16"/>
          <p:cNvSpPr txBox="1"/>
          <p:nvPr/>
        </p:nvSpPr>
        <p:spPr>
          <a:xfrm>
            <a:off x="9124845" y="5244777"/>
            <a:ext cx="1615827" cy="21544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42"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575036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1200"/>
                                  </p:stCondLst>
                                  <p:childTnLst>
                                    <p:set>
                                      <p:cBhvr>
                                        <p:cTn id="6" dur="1" fill="hold">
                                          <p:stCondLst>
                                            <p:cond delay="0"/>
                                          </p:stCondLst>
                                        </p:cTn>
                                        <p:tgtEl>
                                          <p:spTgt spid="20505"/>
                                        </p:tgtEl>
                                        <p:attrNameLst>
                                          <p:attrName>style.visibility</p:attrName>
                                        </p:attrNameLst>
                                      </p:cBhvr>
                                      <p:to>
                                        <p:strVal val="visible"/>
                                      </p:to>
                                    </p:set>
                                    <p:animEffect transition="in" filter="wipe(down)">
                                      <p:cBhvr>
                                        <p:cTn id="7" dur="500"/>
                                        <p:tgtEl>
                                          <p:spTgt spid="20505"/>
                                        </p:tgtEl>
                                      </p:cBhvr>
                                    </p:animEffect>
                                  </p:childTnLst>
                                </p:cTn>
                              </p:par>
                            </p:childTnLst>
                          </p:cTn>
                        </p:par>
                        <p:par>
                          <p:cTn id="8" fill="hold" nodeType="afterGroup">
                            <p:stCondLst>
                              <p:cond delay="17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2200"/>
                            </p:stCondLst>
                            <p:childTnLst>
                              <p:par>
                                <p:cTn id="13" presetID="2" presetClass="entr" presetSubtype="4" fill="hold" nodeType="afterEffect">
                                  <p:stCondLst>
                                    <p:cond delay="0"/>
                                  </p:stCondLst>
                                  <p:childTnLst>
                                    <p:set>
                                      <p:cBhvr>
                                        <p:cTn id="14" dur="1" fill="hold">
                                          <p:stCondLst>
                                            <p:cond delay="0"/>
                                          </p:stCondLst>
                                        </p:cTn>
                                        <p:tgtEl>
                                          <p:spTgt spid="20512"/>
                                        </p:tgtEl>
                                        <p:attrNameLst>
                                          <p:attrName>style.visibility</p:attrName>
                                        </p:attrNameLst>
                                      </p:cBhvr>
                                      <p:to>
                                        <p:strVal val="visible"/>
                                      </p:to>
                                    </p:set>
                                    <p:anim calcmode="lin" valueType="num">
                                      <p:cBhvr additive="base">
                                        <p:cTn id="15" dur="500" fill="hold"/>
                                        <p:tgtEl>
                                          <p:spTgt spid="20512"/>
                                        </p:tgtEl>
                                        <p:attrNameLst>
                                          <p:attrName>ppt_x</p:attrName>
                                        </p:attrNameLst>
                                      </p:cBhvr>
                                      <p:tavLst>
                                        <p:tav tm="0">
                                          <p:val>
                                            <p:strVal val="#ppt_x"/>
                                          </p:val>
                                        </p:tav>
                                        <p:tav tm="100000">
                                          <p:val>
                                            <p:strVal val="#ppt_x"/>
                                          </p:val>
                                        </p:tav>
                                      </p:tavLst>
                                    </p:anim>
                                    <p:anim calcmode="lin" valueType="num">
                                      <p:cBhvr additive="base">
                                        <p:cTn id="16" dur="500" fill="hold"/>
                                        <p:tgtEl>
                                          <p:spTgt spid="20512"/>
                                        </p:tgtEl>
                                        <p:attrNameLst>
                                          <p:attrName>ppt_y</p:attrName>
                                        </p:attrNameLst>
                                      </p:cBhvr>
                                      <p:tavLst>
                                        <p:tav tm="0">
                                          <p:val>
                                            <p:strVal val="1+#ppt_h/2"/>
                                          </p:val>
                                        </p:tav>
                                        <p:tav tm="100000">
                                          <p:val>
                                            <p:strVal val="#ppt_y"/>
                                          </p:val>
                                        </p:tav>
                                      </p:tavLst>
                                    </p:anim>
                                  </p:childTnLst>
                                </p:cTn>
                              </p:par>
                            </p:childTnLst>
                          </p:cTn>
                        </p:par>
                        <p:par>
                          <p:cTn id="17" fill="hold" nodeType="afterGroup">
                            <p:stCondLst>
                              <p:cond delay="2700"/>
                            </p:stCondLst>
                            <p:childTnLst>
                              <p:par>
                                <p:cTn id="18" presetID="2" presetClass="entr" presetSubtype="8" fill="hold" nodeType="afterEffect">
                                  <p:stCondLst>
                                    <p:cond delay="250"/>
                                  </p:stCondLst>
                                  <p:childTnLst>
                                    <p:set>
                                      <p:cBhvr>
                                        <p:cTn id="19" dur="1" fill="hold">
                                          <p:stCondLst>
                                            <p:cond delay="0"/>
                                          </p:stCondLst>
                                        </p:cTn>
                                        <p:tgtEl>
                                          <p:spTgt spid="20485"/>
                                        </p:tgtEl>
                                        <p:attrNameLst>
                                          <p:attrName>style.visibility</p:attrName>
                                        </p:attrNameLst>
                                      </p:cBhvr>
                                      <p:to>
                                        <p:strVal val="visible"/>
                                      </p:to>
                                    </p:set>
                                    <p:anim calcmode="lin" valueType="num">
                                      <p:cBhvr additive="base">
                                        <p:cTn id="20" dur="500" fill="hold"/>
                                        <p:tgtEl>
                                          <p:spTgt spid="20485"/>
                                        </p:tgtEl>
                                        <p:attrNameLst>
                                          <p:attrName>ppt_x</p:attrName>
                                        </p:attrNameLst>
                                      </p:cBhvr>
                                      <p:tavLst>
                                        <p:tav tm="0">
                                          <p:val>
                                            <p:strVal val="0-#ppt_w/2"/>
                                          </p:val>
                                        </p:tav>
                                        <p:tav tm="100000">
                                          <p:val>
                                            <p:strVal val="#ppt_x"/>
                                          </p:val>
                                        </p:tav>
                                      </p:tavLst>
                                    </p:anim>
                                    <p:anim calcmode="lin" valueType="num">
                                      <p:cBhvr additive="base">
                                        <p:cTn id="21" dur="500" fill="hold"/>
                                        <p:tgtEl>
                                          <p:spTgt spid="20485"/>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3450"/>
                            </p:stCondLst>
                            <p:childTnLst>
                              <p:par>
                                <p:cTn id="23" presetID="17" presetClass="entr" presetSubtype="1" fill="hold" grpId="0" nodeType="afterEffect">
                                  <p:stCondLst>
                                    <p:cond delay="0"/>
                                  </p:stCondLst>
                                  <p:iterate type="lt">
                                    <p:tmPct val="40000"/>
                                  </p:iterate>
                                  <p:childTnLst>
                                    <p:set>
                                      <p:cBhvr>
                                        <p:cTn id="24" dur="1" fill="hold">
                                          <p:stCondLst>
                                            <p:cond delay="0"/>
                                          </p:stCondLst>
                                        </p:cTn>
                                        <p:tgtEl>
                                          <p:spTgt spid="46"/>
                                        </p:tgtEl>
                                        <p:attrNameLst>
                                          <p:attrName>style.visibility</p:attrName>
                                        </p:attrNameLst>
                                      </p:cBhvr>
                                      <p:to>
                                        <p:strVal val="visible"/>
                                      </p:to>
                                    </p:set>
                                    <p:anim calcmode="lin" valueType="num">
                                      <p:cBhvr>
                                        <p:cTn id="25" dur="250" fill="hold"/>
                                        <p:tgtEl>
                                          <p:spTgt spid="46"/>
                                        </p:tgtEl>
                                        <p:attrNameLst>
                                          <p:attrName>ppt_x</p:attrName>
                                        </p:attrNameLst>
                                      </p:cBhvr>
                                      <p:tavLst>
                                        <p:tav tm="0">
                                          <p:val>
                                            <p:strVal val="#ppt_x"/>
                                          </p:val>
                                        </p:tav>
                                        <p:tav tm="100000">
                                          <p:val>
                                            <p:strVal val="#ppt_x"/>
                                          </p:val>
                                        </p:tav>
                                      </p:tavLst>
                                    </p:anim>
                                    <p:anim calcmode="lin" valueType="num">
                                      <p:cBhvr>
                                        <p:cTn id="26" dur="250" fill="hold"/>
                                        <p:tgtEl>
                                          <p:spTgt spid="46"/>
                                        </p:tgtEl>
                                        <p:attrNameLst>
                                          <p:attrName>ppt_y</p:attrName>
                                        </p:attrNameLst>
                                      </p:cBhvr>
                                      <p:tavLst>
                                        <p:tav tm="0">
                                          <p:val>
                                            <p:strVal val="#ppt_y-#ppt_h/2"/>
                                          </p:val>
                                        </p:tav>
                                        <p:tav tm="100000">
                                          <p:val>
                                            <p:strVal val="#ppt_y"/>
                                          </p:val>
                                        </p:tav>
                                      </p:tavLst>
                                    </p:anim>
                                    <p:anim calcmode="lin" valueType="num">
                                      <p:cBhvr>
                                        <p:cTn id="27" dur="250" fill="hold"/>
                                        <p:tgtEl>
                                          <p:spTgt spid="46"/>
                                        </p:tgtEl>
                                        <p:attrNameLst>
                                          <p:attrName>ppt_w</p:attrName>
                                        </p:attrNameLst>
                                      </p:cBhvr>
                                      <p:tavLst>
                                        <p:tav tm="0">
                                          <p:val>
                                            <p:strVal val="#ppt_w"/>
                                          </p:val>
                                        </p:tav>
                                        <p:tav tm="100000">
                                          <p:val>
                                            <p:strVal val="#ppt_w"/>
                                          </p:val>
                                        </p:tav>
                                      </p:tavLst>
                                    </p:anim>
                                    <p:anim calcmode="lin" valueType="num">
                                      <p:cBhvr>
                                        <p:cTn id="28" dur="250" fill="hold"/>
                                        <p:tgtEl>
                                          <p:spTgt spid="46"/>
                                        </p:tgtEl>
                                        <p:attrNameLst>
                                          <p:attrName>ppt_h</p:attrName>
                                        </p:attrNameLst>
                                      </p:cBhvr>
                                      <p:tavLst>
                                        <p:tav tm="0">
                                          <p:val>
                                            <p:fltVal val="0"/>
                                          </p:val>
                                        </p:tav>
                                        <p:tav tm="100000">
                                          <p:val>
                                            <p:strVal val="#ppt_h"/>
                                          </p:val>
                                        </p:tav>
                                      </p:tavLst>
                                    </p:anim>
                                  </p:childTnLst>
                                </p:cTn>
                              </p:par>
                            </p:childTnLst>
                          </p:cTn>
                        </p:par>
                        <p:par>
                          <p:cTn id="29" fill="hold">
                            <p:stCondLst>
                              <p:cond delay="4500"/>
                            </p:stCondLst>
                            <p:childTnLst>
                              <p:par>
                                <p:cTn id="30" presetID="22" presetClass="entr" presetSubtype="8"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wipe(left)">
                                      <p:cBhvr>
                                        <p:cTn id="32" dur="500"/>
                                        <p:tgtEl>
                                          <p:spTgt spid="45"/>
                                        </p:tgtEl>
                                      </p:cBhvr>
                                    </p:animEffect>
                                  </p:childTnLst>
                                </p:cTn>
                              </p:par>
                            </p:childTnLst>
                          </p:cTn>
                        </p:par>
                        <p:par>
                          <p:cTn id="33" fill="hold">
                            <p:stCondLst>
                              <p:cond delay="5000"/>
                            </p:stCondLst>
                            <p:childTnLst>
                              <p:par>
                                <p:cTn id="34" presetID="2" presetClass="entr" presetSubtype="8" fill="hold" nodeType="afterEffect">
                                  <p:stCondLst>
                                    <p:cond delay="500"/>
                                  </p:stCondLst>
                                  <p:childTnLst>
                                    <p:set>
                                      <p:cBhvr>
                                        <p:cTn id="35" dur="1" fill="hold">
                                          <p:stCondLst>
                                            <p:cond delay="0"/>
                                          </p:stCondLst>
                                        </p:cTn>
                                        <p:tgtEl>
                                          <p:spTgt spid="20490"/>
                                        </p:tgtEl>
                                        <p:attrNameLst>
                                          <p:attrName>style.visibility</p:attrName>
                                        </p:attrNameLst>
                                      </p:cBhvr>
                                      <p:to>
                                        <p:strVal val="visible"/>
                                      </p:to>
                                    </p:set>
                                    <p:anim calcmode="lin" valueType="num">
                                      <p:cBhvr additive="base">
                                        <p:cTn id="36" dur="500" fill="hold"/>
                                        <p:tgtEl>
                                          <p:spTgt spid="20490"/>
                                        </p:tgtEl>
                                        <p:attrNameLst>
                                          <p:attrName>ppt_x</p:attrName>
                                        </p:attrNameLst>
                                      </p:cBhvr>
                                      <p:tavLst>
                                        <p:tav tm="0">
                                          <p:val>
                                            <p:strVal val="0-#ppt_w/2"/>
                                          </p:val>
                                        </p:tav>
                                        <p:tav tm="100000">
                                          <p:val>
                                            <p:strVal val="#ppt_x"/>
                                          </p:val>
                                        </p:tav>
                                      </p:tavLst>
                                    </p:anim>
                                    <p:anim calcmode="lin" valueType="num">
                                      <p:cBhvr additive="base">
                                        <p:cTn id="37" dur="500" fill="hold"/>
                                        <p:tgtEl>
                                          <p:spTgt spid="20490"/>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6000"/>
                            </p:stCondLst>
                            <p:childTnLst>
                              <p:par>
                                <p:cTn id="39" presetID="17" presetClass="entr" presetSubtype="1" fill="hold" grpId="0" nodeType="afterEffect">
                                  <p:stCondLst>
                                    <p:cond delay="0"/>
                                  </p:stCondLst>
                                  <p:iterate type="lt">
                                    <p:tmPct val="40000"/>
                                  </p:iterate>
                                  <p:childTnLst>
                                    <p:set>
                                      <p:cBhvr>
                                        <p:cTn id="40" dur="1" fill="hold">
                                          <p:stCondLst>
                                            <p:cond delay="0"/>
                                          </p:stCondLst>
                                        </p:cTn>
                                        <p:tgtEl>
                                          <p:spTgt spid="50"/>
                                        </p:tgtEl>
                                        <p:attrNameLst>
                                          <p:attrName>style.visibility</p:attrName>
                                        </p:attrNameLst>
                                      </p:cBhvr>
                                      <p:to>
                                        <p:strVal val="visible"/>
                                      </p:to>
                                    </p:set>
                                    <p:anim calcmode="lin" valueType="num">
                                      <p:cBhvr>
                                        <p:cTn id="41" dur="250" fill="hold"/>
                                        <p:tgtEl>
                                          <p:spTgt spid="50"/>
                                        </p:tgtEl>
                                        <p:attrNameLst>
                                          <p:attrName>ppt_x</p:attrName>
                                        </p:attrNameLst>
                                      </p:cBhvr>
                                      <p:tavLst>
                                        <p:tav tm="0">
                                          <p:val>
                                            <p:strVal val="#ppt_x"/>
                                          </p:val>
                                        </p:tav>
                                        <p:tav tm="100000">
                                          <p:val>
                                            <p:strVal val="#ppt_x"/>
                                          </p:val>
                                        </p:tav>
                                      </p:tavLst>
                                    </p:anim>
                                    <p:anim calcmode="lin" valueType="num">
                                      <p:cBhvr>
                                        <p:cTn id="42" dur="250" fill="hold"/>
                                        <p:tgtEl>
                                          <p:spTgt spid="50"/>
                                        </p:tgtEl>
                                        <p:attrNameLst>
                                          <p:attrName>ppt_y</p:attrName>
                                        </p:attrNameLst>
                                      </p:cBhvr>
                                      <p:tavLst>
                                        <p:tav tm="0">
                                          <p:val>
                                            <p:strVal val="#ppt_y-#ppt_h/2"/>
                                          </p:val>
                                        </p:tav>
                                        <p:tav tm="100000">
                                          <p:val>
                                            <p:strVal val="#ppt_y"/>
                                          </p:val>
                                        </p:tav>
                                      </p:tavLst>
                                    </p:anim>
                                    <p:anim calcmode="lin" valueType="num">
                                      <p:cBhvr>
                                        <p:cTn id="43" dur="250" fill="hold"/>
                                        <p:tgtEl>
                                          <p:spTgt spid="50"/>
                                        </p:tgtEl>
                                        <p:attrNameLst>
                                          <p:attrName>ppt_w</p:attrName>
                                        </p:attrNameLst>
                                      </p:cBhvr>
                                      <p:tavLst>
                                        <p:tav tm="0">
                                          <p:val>
                                            <p:strVal val="#ppt_w"/>
                                          </p:val>
                                        </p:tav>
                                        <p:tav tm="100000">
                                          <p:val>
                                            <p:strVal val="#ppt_w"/>
                                          </p:val>
                                        </p:tav>
                                      </p:tavLst>
                                    </p:anim>
                                    <p:anim calcmode="lin" valueType="num">
                                      <p:cBhvr>
                                        <p:cTn id="44" dur="250" fill="hold"/>
                                        <p:tgtEl>
                                          <p:spTgt spid="50"/>
                                        </p:tgtEl>
                                        <p:attrNameLst>
                                          <p:attrName>ppt_h</p:attrName>
                                        </p:attrNameLst>
                                      </p:cBhvr>
                                      <p:tavLst>
                                        <p:tav tm="0">
                                          <p:val>
                                            <p:fltVal val="0"/>
                                          </p:val>
                                        </p:tav>
                                        <p:tav tm="100000">
                                          <p:val>
                                            <p:strVal val="#ppt_h"/>
                                          </p:val>
                                        </p:tav>
                                      </p:tavLst>
                                    </p:anim>
                                  </p:childTnLst>
                                </p:cTn>
                              </p:par>
                            </p:childTnLst>
                          </p:cTn>
                        </p:par>
                        <p:par>
                          <p:cTn id="45" fill="hold">
                            <p:stCondLst>
                              <p:cond delay="7050"/>
                            </p:stCondLst>
                            <p:childTnLst>
                              <p:par>
                                <p:cTn id="46" presetID="22" presetClass="entr" presetSubtype="8"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wipe(left)">
                                      <p:cBhvr>
                                        <p:cTn id="48" dur="500"/>
                                        <p:tgtEl>
                                          <p:spTgt spid="49"/>
                                        </p:tgtEl>
                                      </p:cBhvr>
                                    </p:animEffect>
                                  </p:childTnLst>
                                </p:cTn>
                              </p:par>
                            </p:childTnLst>
                          </p:cTn>
                        </p:par>
                        <p:par>
                          <p:cTn id="49" fill="hold">
                            <p:stCondLst>
                              <p:cond delay="7550"/>
                            </p:stCondLst>
                            <p:childTnLst>
                              <p:par>
                                <p:cTn id="50" presetID="2" presetClass="entr" presetSubtype="2" fill="hold" nodeType="afterEffect">
                                  <p:stCondLst>
                                    <p:cond delay="750"/>
                                  </p:stCondLst>
                                  <p:childTnLst>
                                    <p:set>
                                      <p:cBhvr>
                                        <p:cTn id="51" dur="1" fill="hold">
                                          <p:stCondLst>
                                            <p:cond delay="0"/>
                                          </p:stCondLst>
                                        </p:cTn>
                                        <p:tgtEl>
                                          <p:spTgt spid="20495"/>
                                        </p:tgtEl>
                                        <p:attrNameLst>
                                          <p:attrName>style.visibility</p:attrName>
                                        </p:attrNameLst>
                                      </p:cBhvr>
                                      <p:to>
                                        <p:strVal val="visible"/>
                                      </p:to>
                                    </p:set>
                                    <p:anim calcmode="lin" valueType="num">
                                      <p:cBhvr additive="base">
                                        <p:cTn id="52" dur="500" fill="hold"/>
                                        <p:tgtEl>
                                          <p:spTgt spid="20495"/>
                                        </p:tgtEl>
                                        <p:attrNameLst>
                                          <p:attrName>ppt_x</p:attrName>
                                        </p:attrNameLst>
                                      </p:cBhvr>
                                      <p:tavLst>
                                        <p:tav tm="0">
                                          <p:val>
                                            <p:strVal val="1+#ppt_w/2"/>
                                          </p:val>
                                        </p:tav>
                                        <p:tav tm="100000">
                                          <p:val>
                                            <p:strVal val="#ppt_x"/>
                                          </p:val>
                                        </p:tav>
                                      </p:tavLst>
                                    </p:anim>
                                    <p:anim calcmode="lin" valueType="num">
                                      <p:cBhvr additive="base">
                                        <p:cTn id="53" dur="500" fill="hold"/>
                                        <p:tgtEl>
                                          <p:spTgt spid="20495"/>
                                        </p:tgtEl>
                                        <p:attrNameLst>
                                          <p:attrName>ppt_y</p:attrName>
                                        </p:attrNameLst>
                                      </p:cBhvr>
                                      <p:tavLst>
                                        <p:tav tm="0">
                                          <p:val>
                                            <p:strVal val="#ppt_y"/>
                                          </p:val>
                                        </p:tav>
                                        <p:tav tm="100000">
                                          <p:val>
                                            <p:strVal val="#ppt_y"/>
                                          </p:val>
                                        </p:tav>
                                      </p:tavLst>
                                    </p:anim>
                                  </p:childTnLst>
                                </p:cTn>
                              </p:par>
                            </p:childTnLst>
                          </p:cTn>
                        </p:par>
                        <p:par>
                          <p:cTn id="54" fill="hold" nodeType="afterGroup">
                            <p:stCondLst>
                              <p:cond delay="8800"/>
                            </p:stCondLst>
                            <p:childTnLst>
                              <p:par>
                                <p:cTn id="55" presetID="17" presetClass="entr" presetSubtype="1" fill="hold" grpId="0" nodeType="afterEffect">
                                  <p:stCondLst>
                                    <p:cond delay="0"/>
                                  </p:stCondLst>
                                  <p:iterate type="lt">
                                    <p:tmPct val="40000"/>
                                  </p:iterate>
                                  <p:childTnLst>
                                    <p:set>
                                      <p:cBhvr>
                                        <p:cTn id="56" dur="1" fill="hold">
                                          <p:stCondLst>
                                            <p:cond delay="0"/>
                                          </p:stCondLst>
                                        </p:cTn>
                                        <p:tgtEl>
                                          <p:spTgt spid="48"/>
                                        </p:tgtEl>
                                        <p:attrNameLst>
                                          <p:attrName>style.visibility</p:attrName>
                                        </p:attrNameLst>
                                      </p:cBhvr>
                                      <p:to>
                                        <p:strVal val="visible"/>
                                      </p:to>
                                    </p:set>
                                    <p:anim calcmode="lin" valueType="num">
                                      <p:cBhvr>
                                        <p:cTn id="57" dur="250" fill="hold"/>
                                        <p:tgtEl>
                                          <p:spTgt spid="48"/>
                                        </p:tgtEl>
                                        <p:attrNameLst>
                                          <p:attrName>ppt_x</p:attrName>
                                        </p:attrNameLst>
                                      </p:cBhvr>
                                      <p:tavLst>
                                        <p:tav tm="0">
                                          <p:val>
                                            <p:strVal val="#ppt_x"/>
                                          </p:val>
                                        </p:tav>
                                        <p:tav tm="100000">
                                          <p:val>
                                            <p:strVal val="#ppt_x"/>
                                          </p:val>
                                        </p:tav>
                                      </p:tavLst>
                                    </p:anim>
                                    <p:anim calcmode="lin" valueType="num">
                                      <p:cBhvr>
                                        <p:cTn id="58" dur="250" fill="hold"/>
                                        <p:tgtEl>
                                          <p:spTgt spid="48"/>
                                        </p:tgtEl>
                                        <p:attrNameLst>
                                          <p:attrName>ppt_y</p:attrName>
                                        </p:attrNameLst>
                                      </p:cBhvr>
                                      <p:tavLst>
                                        <p:tav tm="0">
                                          <p:val>
                                            <p:strVal val="#ppt_y-#ppt_h/2"/>
                                          </p:val>
                                        </p:tav>
                                        <p:tav tm="100000">
                                          <p:val>
                                            <p:strVal val="#ppt_y"/>
                                          </p:val>
                                        </p:tav>
                                      </p:tavLst>
                                    </p:anim>
                                    <p:anim calcmode="lin" valueType="num">
                                      <p:cBhvr>
                                        <p:cTn id="59" dur="250" fill="hold"/>
                                        <p:tgtEl>
                                          <p:spTgt spid="48"/>
                                        </p:tgtEl>
                                        <p:attrNameLst>
                                          <p:attrName>ppt_w</p:attrName>
                                        </p:attrNameLst>
                                      </p:cBhvr>
                                      <p:tavLst>
                                        <p:tav tm="0">
                                          <p:val>
                                            <p:strVal val="#ppt_w"/>
                                          </p:val>
                                        </p:tav>
                                        <p:tav tm="100000">
                                          <p:val>
                                            <p:strVal val="#ppt_w"/>
                                          </p:val>
                                        </p:tav>
                                      </p:tavLst>
                                    </p:anim>
                                    <p:anim calcmode="lin" valueType="num">
                                      <p:cBhvr>
                                        <p:cTn id="60" dur="250" fill="hold"/>
                                        <p:tgtEl>
                                          <p:spTgt spid="48"/>
                                        </p:tgtEl>
                                        <p:attrNameLst>
                                          <p:attrName>ppt_h</p:attrName>
                                        </p:attrNameLst>
                                      </p:cBhvr>
                                      <p:tavLst>
                                        <p:tav tm="0">
                                          <p:val>
                                            <p:fltVal val="0"/>
                                          </p:val>
                                        </p:tav>
                                        <p:tav tm="100000">
                                          <p:val>
                                            <p:strVal val="#ppt_h"/>
                                          </p:val>
                                        </p:tav>
                                      </p:tavLst>
                                    </p:anim>
                                  </p:childTnLst>
                                </p:cTn>
                              </p:par>
                            </p:childTnLst>
                          </p:cTn>
                        </p:par>
                        <p:par>
                          <p:cTn id="61" fill="hold">
                            <p:stCondLst>
                              <p:cond delay="9850"/>
                            </p:stCondLst>
                            <p:childTnLst>
                              <p:par>
                                <p:cTn id="62" presetID="22" presetClass="entr" presetSubtype="8"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wipe(left)">
                                      <p:cBhvr>
                                        <p:cTn id="64" dur="500"/>
                                        <p:tgtEl>
                                          <p:spTgt spid="47"/>
                                        </p:tgtEl>
                                      </p:cBhvr>
                                    </p:animEffect>
                                  </p:childTnLst>
                                </p:cTn>
                              </p:par>
                            </p:childTnLst>
                          </p:cTn>
                        </p:par>
                        <p:par>
                          <p:cTn id="65" fill="hold">
                            <p:stCondLst>
                              <p:cond delay="10350"/>
                            </p:stCondLst>
                            <p:childTnLst>
                              <p:par>
                                <p:cTn id="66" presetID="2" presetClass="entr" presetSubtype="2" fill="hold" nodeType="afterEffect">
                                  <p:stCondLst>
                                    <p:cond delay="1000"/>
                                  </p:stCondLst>
                                  <p:childTnLst>
                                    <p:set>
                                      <p:cBhvr>
                                        <p:cTn id="67" dur="1" fill="hold">
                                          <p:stCondLst>
                                            <p:cond delay="0"/>
                                          </p:stCondLst>
                                        </p:cTn>
                                        <p:tgtEl>
                                          <p:spTgt spid="20501"/>
                                        </p:tgtEl>
                                        <p:attrNameLst>
                                          <p:attrName>style.visibility</p:attrName>
                                        </p:attrNameLst>
                                      </p:cBhvr>
                                      <p:to>
                                        <p:strVal val="visible"/>
                                      </p:to>
                                    </p:set>
                                    <p:anim calcmode="lin" valueType="num">
                                      <p:cBhvr additive="base">
                                        <p:cTn id="68" dur="500" fill="hold"/>
                                        <p:tgtEl>
                                          <p:spTgt spid="20501"/>
                                        </p:tgtEl>
                                        <p:attrNameLst>
                                          <p:attrName>ppt_x</p:attrName>
                                        </p:attrNameLst>
                                      </p:cBhvr>
                                      <p:tavLst>
                                        <p:tav tm="0">
                                          <p:val>
                                            <p:strVal val="1+#ppt_w/2"/>
                                          </p:val>
                                        </p:tav>
                                        <p:tav tm="100000">
                                          <p:val>
                                            <p:strVal val="#ppt_x"/>
                                          </p:val>
                                        </p:tav>
                                      </p:tavLst>
                                    </p:anim>
                                    <p:anim calcmode="lin" valueType="num">
                                      <p:cBhvr additive="base">
                                        <p:cTn id="69" dur="500" fill="hold"/>
                                        <p:tgtEl>
                                          <p:spTgt spid="20501"/>
                                        </p:tgtEl>
                                        <p:attrNameLst>
                                          <p:attrName>ppt_y</p:attrName>
                                        </p:attrNameLst>
                                      </p:cBhvr>
                                      <p:tavLst>
                                        <p:tav tm="0">
                                          <p:val>
                                            <p:strVal val="#ppt_y"/>
                                          </p:val>
                                        </p:tav>
                                        <p:tav tm="100000">
                                          <p:val>
                                            <p:strVal val="#ppt_y"/>
                                          </p:val>
                                        </p:tav>
                                      </p:tavLst>
                                    </p:anim>
                                  </p:childTnLst>
                                </p:cTn>
                              </p:par>
                            </p:childTnLst>
                          </p:cTn>
                        </p:par>
                        <p:par>
                          <p:cTn id="70" fill="hold">
                            <p:stCondLst>
                              <p:cond delay="11850"/>
                            </p:stCondLst>
                            <p:childTnLst>
                              <p:par>
                                <p:cTn id="71" presetID="17" presetClass="entr" presetSubtype="1" fill="hold" grpId="0" nodeType="afterEffect">
                                  <p:stCondLst>
                                    <p:cond delay="0"/>
                                  </p:stCondLst>
                                  <p:iterate type="lt">
                                    <p:tmPct val="40000"/>
                                  </p:iterate>
                                  <p:childTnLst>
                                    <p:set>
                                      <p:cBhvr>
                                        <p:cTn id="72" dur="1" fill="hold">
                                          <p:stCondLst>
                                            <p:cond delay="0"/>
                                          </p:stCondLst>
                                        </p:cTn>
                                        <p:tgtEl>
                                          <p:spTgt spid="52"/>
                                        </p:tgtEl>
                                        <p:attrNameLst>
                                          <p:attrName>style.visibility</p:attrName>
                                        </p:attrNameLst>
                                      </p:cBhvr>
                                      <p:to>
                                        <p:strVal val="visible"/>
                                      </p:to>
                                    </p:set>
                                    <p:anim calcmode="lin" valueType="num">
                                      <p:cBhvr>
                                        <p:cTn id="73" dur="250" fill="hold"/>
                                        <p:tgtEl>
                                          <p:spTgt spid="52"/>
                                        </p:tgtEl>
                                        <p:attrNameLst>
                                          <p:attrName>ppt_x</p:attrName>
                                        </p:attrNameLst>
                                      </p:cBhvr>
                                      <p:tavLst>
                                        <p:tav tm="0">
                                          <p:val>
                                            <p:strVal val="#ppt_x"/>
                                          </p:val>
                                        </p:tav>
                                        <p:tav tm="100000">
                                          <p:val>
                                            <p:strVal val="#ppt_x"/>
                                          </p:val>
                                        </p:tav>
                                      </p:tavLst>
                                    </p:anim>
                                    <p:anim calcmode="lin" valueType="num">
                                      <p:cBhvr>
                                        <p:cTn id="74" dur="250" fill="hold"/>
                                        <p:tgtEl>
                                          <p:spTgt spid="52"/>
                                        </p:tgtEl>
                                        <p:attrNameLst>
                                          <p:attrName>ppt_y</p:attrName>
                                        </p:attrNameLst>
                                      </p:cBhvr>
                                      <p:tavLst>
                                        <p:tav tm="0">
                                          <p:val>
                                            <p:strVal val="#ppt_y-#ppt_h/2"/>
                                          </p:val>
                                        </p:tav>
                                        <p:tav tm="100000">
                                          <p:val>
                                            <p:strVal val="#ppt_y"/>
                                          </p:val>
                                        </p:tav>
                                      </p:tavLst>
                                    </p:anim>
                                    <p:anim calcmode="lin" valueType="num">
                                      <p:cBhvr>
                                        <p:cTn id="75" dur="250" fill="hold"/>
                                        <p:tgtEl>
                                          <p:spTgt spid="52"/>
                                        </p:tgtEl>
                                        <p:attrNameLst>
                                          <p:attrName>ppt_w</p:attrName>
                                        </p:attrNameLst>
                                      </p:cBhvr>
                                      <p:tavLst>
                                        <p:tav tm="0">
                                          <p:val>
                                            <p:strVal val="#ppt_w"/>
                                          </p:val>
                                        </p:tav>
                                        <p:tav tm="100000">
                                          <p:val>
                                            <p:strVal val="#ppt_w"/>
                                          </p:val>
                                        </p:tav>
                                      </p:tavLst>
                                    </p:anim>
                                    <p:anim calcmode="lin" valueType="num">
                                      <p:cBhvr>
                                        <p:cTn id="76" dur="250" fill="hold"/>
                                        <p:tgtEl>
                                          <p:spTgt spid="52"/>
                                        </p:tgtEl>
                                        <p:attrNameLst>
                                          <p:attrName>ppt_h</p:attrName>
                                        </p:attrNameLst>
                                      </p:cBhvr>
                                      <p:tavLst>
                                        <p:tav tm="0">
                                          <p:val>
                                            <p:fltVal val="0"/>
                                          </p:val>
                                        </p:tav>
                                        <p:tav tm="100000">
                                          <p:val>
                                            <p:strVal val="#ppt_h"/>
                                          </p:val>
                                        </p:tav>
                                      </p:tavLst>
                                    </p:anim>
                                  </p:childTnLst>
                                </p:cTn>
                              </p:par>
                            </p:childTnLst>
                          </p:cTn>
                        </p:par>
                        <p:par>
                          <p:cTn id="77" fill="hold">
                            <p:stCondLst>
                              <p:cond delay="12900"/>
                            </p:stCondLst>
                            <p:childTnLst>
                              <p:par>
                                <p:cTn id="78" presetID="22" presetClass="entr" presetSubtype="8" fill="hold" grpId="0" nodeType="afterEffect">
                                  <p:stCondLst>
                                    <p:cond delay="0"/>
                                  </p:stCondLst>
                                  <p:childTnLst>
                                    <p:set>
                                      <p:cBhvr>
                                        <p:cTn id="79" dur="1" fill="hold">
                                          <p:stCondLst>
                                            <p:cond delay="0"/>
                                          </p:stCondLst>
                                        </p:cTn>
                                        <p:tgtEl>
                                          <p:spTgt spid="51"/>
                                        </p:tgtEl>
                                        <p:attrNameLst>
                                          <p:attrName>style.visibility</p:attrName>
                                        </p:attrNameLst>
                                      </p:cBhvr>
                                      <p:to>
                                        <p:strVal val="visible"/>
                                      </p:to>
                                    </p:set>
                                    <p:animEffect transition="in" filter="wipe(left)">
                                      <p:cBhvr>
                                        <p:cTn id="8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5" grpId="0"/>
      <p:bldP spid="46" grpId="0"/>
      <p:bldP spid="47" grpId="0"/>
      <p:bldP spid="48" grpId="0"/>
      <p:bldP spid="49" grpId="0"/>
      <p:bldP spid="50" grpId="0"/>
      <p:bldP spid="51" grpId="0"/>
      <p:bldP spid="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7"/>
          <p:cNvSpPr/>
          <p:nvPr/>
        </p:nvSpPr>
        <p:spPr>
          <a:xfrm>
            <a:off x="6463470" y="2370411"/>
            <a:ext cx="1" cy="1437958"/>
          </a:xfrm>
          <a:prstGeom prst="line">
            <a:avLst/>
          </a:prstGeom>
          <a:ln w="6350">
            <a:solidFill>
              <a:schemeClr val="bg1">
                <a:lumMod val="65000"/>
              </a:schemeClr>
            </a:solidFill>
            <a:miter lim="400000"/>
          </a:ln>
        </p:spPr>
        <p:txBody>
          <a:bodyPr lIns="0" tIns="0" rIns="0" bIns="0"/>
          <a:lstStyle/>
          <a:p>
            <a:pPr defTabSz="241060">
              <a:defRPr sz="1200">
                <a:solidFill>
                  <a:srgbClr val="000000"/>
                </a:solidFill>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Shape 1785"/>
          <p:cNvSpPr/>
          <p:nvPr/>
        </p:nvSpPr>
        <p:spPr>
          <a:xfrm>
            <a:off x="6463468" y="2370413"/>
            <a:ext cx="4364259" cy="1430195"/>
          </a:xfrm>
          <a:prstGeom prst="line">
            <a:avLst/>
          </a:prstGeom>
          <a:ln w="6350">
            <a:solidFill>
              <a:schemeClr val="bg1">
                <a:lumMod val="65000"/>
              </a:schemeClr>
            </a:solidFill>
            <a:miter lim="400000"/>
          </a:ln>
        </p:spPr>
        <p:txBody>
          <a:bodyPr lIns="0" tIns="0" rIns="0" bIns="0"/>
          <a:lstStyle/>
          <a:p>
            <a:pPr defTabSz="241060">
              <a:defRPr sz="1200">
                <a:solidFill>
                  <a:srgbClr val="000000"/>
                </a:solidFill>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Shape 1786"/>
          <p:cNvSpPr/>
          <p:nvPr/>
        </p:nvSpPr>
        <p:spPr>
          <a:xfrm>
            <a:off x="6469727" y="2370411"/>
            <a:ext cx="2195274" cy="1430197"/>
          </a:xfrm>
          <a:prstGeom prst="line">
            <a:avLst/>
          </a:prstGeom>
          <a:ln w="6350">
            <a:solidFill>
              <a:schemeClr val="bg1">
                <a:lumMod val="65000"/>
              </a:schemeClr>
            </a:solidFill>
            <a:miter lim="400000"/>
          </a:ln>
        </p:spPr>
        <p:txBody>
          <a:bodyPr lIns="0" tIns="0" rIns="0" bIns="0"/>
          <a:lstStyle/>
          <a:p>
            <a:pPr defTabSz="241060">
              <a:defRPr sz="1200">
                <a:solidFill>
                  <a:srgbClr val="000000"/>
                </a:solidFill>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788"/>
          <p:cNvSpPr/>
          <p:nvPr/>
        </p:nvSpPr>
        <p:spPr>
          <a:xfrm flipH="1">
            <a:off x="4277458" y="2370411"/>
            <a:ext cx="2186813" cy="1422435"/>
          </a:xfrm>
          <a:prstGeom prst="line">
            <a:avLst/>
          </a:prstGeom>
          <a:ln w="6350">
            <a:solidFill>
              <a:schemeClr val="bg1">
                <a:lumMod val="65000"/>
              </a:schemeClr>
            </a:solidFill>
            <a:miter lim="400000"/>
          </a:ln>
        </p:spPr>
        <p:txBody>
          <a:bodyPr lIns="0" tIns="0" rIns="0" bIns="0"/>
          <a:lstStyle/>
          <a:p>
            <a:pPr defTabSz="241060">
              <a:defRPr sz="1200">
                <a:solidFill>
                  <a:srgbClr val="000000"/>
                </a:solidFill>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789"/>
          <p:cNvSpPr/>
          <p:nvPr/>
        </p:nvSpPr>
        <p:spPr>
          <a:xfrm flipH="1">
            <a:off x="2091449" y="2370411"/>
            <a:ext cx="4372020" cy="1437958"/>
          </a:xfrm>
          <a:prstGeom prst="line">
            <a:avLst/>
          </a:prstGeom>
          <a:ln w="6350">
            <a:solidFill>
              <a:schemeClr val="bg1">
                <a:lumMod val="65000"/>
              </a:schemeClr>
            </a:solidFill>
            <a:miter lim="400000"/>
          </a:ln>
        </p:spPr>
        <p:txBody>
          <a:bodyPr lIns="0" tIns="0" rIns="0" bIns="0"/>
          <a:lstStyle/>
          <a:p>
            <a:pPr defTabSz="241060">
              <a:defRPr sz="1200">
                <a:solidFill>
                  <a:srgbClr val="000000"/>
                </a:solidFill>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794"/>
          <p:cNvSpPr/>
          <p:nvPr/>
        </p:nvSpPr>
        <p:spPr>
          <a:xfrm>
            <a:off x="1106512" y="3538660"/>
            <a:ext cx="1995392" cy="621146"/>
          </a:xfrm>
          <a:prstGeom prst="roundRect">
            <a:avLst>
              <a:gd name="adj" fmla="val 50000"/>
            </a:avLst>
          </a:prstGeom>
          <a:solidFill>
            <a:schemeClr val="accent2"/>
          </a:solidFill>
          <a:ln w="12700">
            <a:miter lim="400000"/>
          </a:ln>
        </p:spPr>
        <p:txBody>
          <a:bodyPr lIns="20090" tIns="20090" rIns="20090" bIns="2009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796"/>
          <p:cNvSpPr/>
          <p:nvPr/>
        </p:nvSpPr>
        <p:spPr>
          <a:xfrm>
            <a:off x="3281581" y="3538660"/>
            <a:ext cx="1995392" cy="621146"/>
          </a:xfrm>
          <a:prstGeom prst="roundRect">
            <a:avLst>
              <a:gd name="adj" fmla="val 50000"/>
            </a:avLst>
          </a:prstGeom>
          <a:solidFill>
            <a:schemeClr val="accent3"/>
          </a:solidFill>
          <a:ln w="12700">
            <a:miter lim="400000"/>
          </a:ln>
        </p:spPr>
        <p:txBody>
          <a:bodyPr lIns="20090" tIns="20090" rIns="20090" bIns="2009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798"/>
          <p:cNvSpPr/>
          <p:nvPr/>
        </p:nvSpPr>
        <p:spPr>
          <a:xfrm>
            <a:off x="5441358" y="3538660"/>
            <a:ext cx="1995392" cy="621146"/>
          </a:xfrm>
          <a:prstGeom prst="roundRect">
            <a:avLst>
              <a:gd name="adj" fmla="val 50000"/>
            </a:avLst>
          </a:prstGeom>
          <a:solidFill>
            <a:schemeClr val="accent1"/>
          </a:solidFill>
          <a:ln w="12700">
            <a:miter lim="400000"/>
          </a:ln>
        </p:spPr>
        <p:txBody>
          <a:bodyPr lIns="20090" tIns="20090" rIns="20090" bIns="2009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800"/>
          <p:cNvSpPr/>
          <p:nvPr/>
        </p:nvSpPr>
        <p:spPr>
          <a:xfrm>
            <a:off x="7573757" y="3538660"/>
            <a:ext cx="1995392" cy="621146"/>
          </a:xfrm>
          <a:prstGeom prst="roundRect">
            <a:avLst>
              <a:gd name="adj" fmla="val 50000"/>
            </a:avLst>
          </a:prstGeom>
          <a:solidFill>
            <a:schemeClr val="accent4"/>
          </a:solidFill>
          <a:ln w="12700">
            <a:miter lim="400000"/>
          </a:ln>
        </p:spPr>
        <p:txBody>
          <a:bodyPr lIns="20090" tIns="20090" rIns="20090" bIns="2009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802"/>
          <p:cNvSpPr/>
          <p:nvPr/>
        </p:nvSpPr>
        <p:spPr>
          <a:xfrm>
            <a:off x="9731885" y="3538660"/>
            <a:ext cx="1995392" cy="621146"/>
          </a:xfrm>
          <a:prstGeom prst="roundRect">
            <a:avLst>
              <a:gd name="adj" fmla="val 50000"/>
            </a:avLst>
          </a:prstGeom>
          <a:solidFill>
            <a:schemeClr val="accent5"/>
          </a:solidFill>
          <a:ln w="12700">
            <a:miter lim="400000"/>
          </a:ln>
        </p:spPr>
        <p:txBody>
          <a:bodyPr lIns="20090" tIns="20090" rIns="20090" bIns="2009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805"/>
          <p:cNvSpPr/>
          <p:nvPr/>
        </p:nvSpPr>
        <p:spPr>
          <a:xfrm>
            <a:off x="2374853" y="4601534"/>
            <a:ext cx="8163837" cy="1424565"/>
          </a:xfrm>
          <a:prstGeom prst="roundRect">
            <a:avLst>
              <a:gd name="adj" fmla="val 50000"/>
            </a:avLst>
          </a:prstGeom>
          <a:solidFill>
            <a:schemeClr val="accent1"/>
          </a:solidFill>
          <a:ln w="12700">
            <a:solidFill>
              <a:srgbClr val="A6AAA9"/>
            </a:solidFill>
            <a:miter lim="400000"/>
          </a:ln>
        </p:spPr>
        <p:txBody>
          <a:bodyPr lIns="20090" tIns="20090" rIns="20090" bIns="20090"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 name="Group 33"/>
          <p:cNvGrpSpPr/>
          <p:nvPr/>
        </p:nvGrpSpPr>
        <p:grpSpPr>
          <a:xfrm>
            <a:off x="5828699" y="1789613"/>
            <a:ext cx="1256144" cy="1256144"/>
            <a:chOff x="5526407" y="1696816"/>
            <a:chExt cx="1191141" cy="1191141"/>
          </a:xfrm>
        </p:grpSpPr>
        <p:sp>
          <p:nvSpPr>
            <p:cNvPr id="14" name="Shape 1790"/>
            <p:cNvSpPr/>
            <p:nvPr/>
          </p:nvSpPr>
          <p:spPr>
            <a:xfrm>
              <a:off x="5526407" y="1696816"/>
              <a:ext cx="1191141" cy="119114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26787" tIns="26787" rIns="26787" bIns="26787"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804"/>
            <p:cNvSpPr/>
            <p:nvPr/>
          </p:nvSpPr>
          <p:spPr>
            <a:xfrm>
              <a:off x="5902228" y="2068264"/>
              <a:ext cx="448246" cy="44824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FFFFFF"/>
            </a:solidFill>
            <a:ln w="12700">
              <a:miter lim="400000"/>
            </a:ln>
          </p:spPr>
          <p:txBody>
            <a:bodyPr lIns="0" tIns="0" rIns="0" bIns="0" anchor="ctr"/>
            <a:lstStyle/>
            <a:p>
              <a:pPr lvl="0">
                <a:lnSpc>
                  <a:spcPct val="120000"/>
                </a:lnSpc>
              </a:pPr>
              <a:endParaRPr>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Text Placeholder 3"/>
          <p:cNvSpPr txBox="1">
            <a:spLocks/>
          </p:cNvSpPr>
          <p:nvPr/>
        </p:nvSpPr>
        <p:spPr>
          <a:xfrm>
            <a:off x="3046979" y="4914755"/>
            <a:ext cx="6745012" cy="798123"/>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800" dirty="0" err="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a:spLocks/>
          </p:cNvSpPr>
          <p:nvPr/>
        </p:nvSpPr>
        <p:spPr>
          <a:xfrm>
            <a:off x="3289756" y="3633709"/>
            <a:ext cx="1979038" cy="431051"/>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20000"/>
              </a:lnSpc>
              <a:buNone/>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5449531" y="3633709"/>
            <a:ext cx="1979038" cy="4310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 Placeholder 3"/>
          <p:cNvSpPr txBox="1">
            <a:spLocks/>
          </p:cNvSpPr>
          <p:nvPr/>
        </p:nvSpPr>
        <p:spPr>
          <a:xfrm>
            <a:off x="7581931" y="3633709"/>
            <a:ext cx="1979038" cy="4310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1131246" y="3633709"/>
            <a:ext cx="1979038" cy="4310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3"/>
          <p:cNvSpPr txBox="1">
            <a:spLocks/>
          </p:cNvSpPr>
          <p:nvPr/>
        </p:nvSpPr>
        <p:spPr>
          <a:xfrm>
            <a:off x="9746756" y="3632697"/>
            <a:ext cx="1979038" cy="431051"/>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点击输入内容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8"/>
          <p:cNvSpPr txBox="1"/>
          <p:nvPr/>
        </p:nvSpPr>
        <p:spPr>
          <a:xfrm>
            <a:off x="5273787" y="386548"/>
            <a:ext cx="2311176" cy="447739"/>
          </a:xfrm>
          <a:prstGeom prst="rect">
            <a:avLst/>
          </a:prstGeom>
          <a:noFill/>
        </p:spPr>
        <p:txBody>
          <a:bodyPr wrap="square" lIns="0" tIns="0" rIns="0" bIns="0" rtlCol="0" anchor="ctr">
            <a:spAutoFit/>
          </a:bodyPr>
          <a:lstStyle/>
          <a:p>
            <a:pPr algn="ctr"/>
            <a:r>
              <a:rPr lang="zh-CN" altLang="en-US" sz="2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6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273787" y="853695"/>
            <a:ext cx="2311176" cy="169277"/>
          </a:xfrm>
          <a:prstGeom prst="rect">
            <a:avLst/>
          </a:prstGeom>
          <a:noFill/>
        </p:spPr>
        <p:txBody>
          <a:bodyPr wrap="square" lIns="0" tIns="0" rIns="0" bIns="0" rtlCol="0" anchor="ctr">
            <a:spAutoFit/>
          </a:bodyPr>
          <a:lstStyle/>
          <a:p>
            <a:pPr algn="ctr"/>
            <a:r>
              <a:rPr lang="en-US" altLang="zh-CN"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198788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up)">
                                      <p:cBhvr>
                                        <p:cTn id="13" dur="300"/>
                                        <p:tgtEl>
                                          <p:spTgt spid="6"/>
                                        </p:tgtEl>
                                      </p:cBhvr>
                                    </p:animEffect>
                                  </p:childTnLst>
                                </p:cTn>
                              </p:par>
                            </p:childTnLst>
                          </p:cTn>
                        </p:par>
                        <p:par>
                          <p:cTn id="14" fill="hold">
                            <p:stCondLst>
                              <p:cond delay="8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par>
                          <p:cTn id="21" fill="hold">
                            <p:stCondLst>
                              <p:cond delay="1300"/>
                            </p:stCondLst>
                            <p:childTnLst>
                              <p:par>
                                <p:cTn id="22" presetID="22" presetClass="entr" presetSubtype="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300"/>
                                        <p:tgtEl>
                                          <p:spTgt spid="5"/>
                                        </p:tgtEl>
                                      </p:cBhvr>
                                    </p:animEffect>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xEl>
                                              <p:pRg st="0" end="0"/>
                                            </p:txEl>
                                          </p:spTgt>
                                        </p:tgtEl>
                                        <p:attrNameLst>
                                          <p:attrName>style.visibility</p:attrName>
                                        </p:attrNameLst>
                                      </p:cBhvr>
                                      <p:to>
                                        <p:strVal val="visible"/>
                                      </p:to>
                                    </p:set>
                                    <p:animEffect transition="in" filter="fade">
                                      <p:cBhvr>
                                        <p:cTn id="31" dur="500"/>
                                        <p:tgtEl>
                                          <p:spTgt spid="17">
                                            <p:txEl>
                                              <p:pRg st="0" end="0"/>
                                            </p:txEl>
                                          </p:spTgt>
                                        </p:tgtEl>
                                      </p:cBhvr>
                                    </p:animEffect>
                                  </p:childTnLst>
                                </p:cTn>
                              </p:par>
                            </p:childTnLst>
                          </p:cTn>
                        </p:par>
                        <p:par>
                          <p:cTn id="32" fill="hold">
                            <p:stCondLst>
                              <p:cond delay="2100"/>
                            </p:stCondLst>
                            <p:childTnLst>
                              <p:par>
                                <p:cTn id="33" presetID="22" presetClass="entr" presetSubtype="1" fill="hold" grpId="0"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300"/>
                                        <p:tgtEl>
                                          <p:spTgt spid="2"/>
                                        </p:tgtEl>
                                      </p:cBhvr>
                                    </p:animEffect>
                                  </p:childTnLst>
                                </p:cTn>
                              </p:par>
                            </p:childTnLst>
                          </p:cTn>
                        </p:par>
                        <p:par>
                          <p:cTn id="36" fill="hold">
                            <p:stCondLst>
                              <p:cond delay="24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up)">
                                      <p:cBhvr>
                                        <p:cTn id="46" dur="300"/>
                                        <p:tgtEl>
                                          <p:spTgt spid="4"/>
                                        </p:tgtEl>
                                      </p:cBhvr>
                                    </p:animEffect>
                                  </p:childTnLst>
                                </p:cTn>
                              </p:par>
                            </p:childTnLst>
                          </p:cTn>
                        </p:par>
                        <p:par>
                          <p:cTn id="47" fill="hold">
                            <p:stCondLst>
                              <p:cond delay="32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childTnLst>
                          </p:cTn>
                        </p:par>
                        <p:par>
                          <p:cTn id="54" fill="hold">
                            <p:stCondLst>
                              <p:cond delay="3700"/>
                            </p:stCondLst>
                            <p:childTnLst>
                              <p:par>
                                <p:cTn id="55" presetID="22" presetClass="entr" presetSubtype="1" fill="hold" grpId="0"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up)">
                                      <p:cBhvr>
                                        <p:cTn id="57" dur="300"/>
                                        <p:tgtEl>
                                          <p:spTgt spid="3"/>
                                        </p:tgtEl>
                                      </p:cBhvr>
                                    </p:animEffect>
                                  </p:childTnLst>
                                </p:cTn>
                              </p:par>
                            </p:childTnLst>
                          </p:cTn>
                        </p:par>
                        <p:par>
                          <p:cTn id="58" fill="hold">
                            <p:stCondLst>
                              <p:cond delay="4000"/>
                            </p:stCondLst>
                            <p:childTnLst>
                              <p:par>
                                <p:cTn id="59" presetID="10" presetClass="entr" presetSubtype="0"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par>
                          <p:cTn id="65" fill="hold">
                            <p:stCondLst>
                              <p:cond delay="4500"/>
                            </p:stCondLst>
                            <p:childTnLst>
                              <p:par>
                                <p:cTn id="66" presetID="53" presetClass="entr" presetSubtype="52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Effect transition="in" filter="fade">
                                      <p:cBhvr>
                                        <p:cTn id="70" dur="500"/>
                                        <p:tgtEl>
                                          <p:spTgt spid="12"/>
                                        </p:tgtEl>
                                      </p:cBhvr>
                                    </p:animEffect>
                                    <p:anim calcmode="lin" valueType="num">
                                      <p:cBhvr>
                                        <p:cTn id="71" dur="500" fill="hold"/>
                                        <p:tgtEl>
                                          <p:spTgt spid="12"/>
                                        </p:tgtEl>
                                        <p:attrNameLst>
                                          <p:attrName>ppt_x</p:attrName>
                                        </p:attrNameLst>
                                      </p:cBhvr>
                                      <p:tavLst>
                                        <p:tav tm="0">
                                          <p:val>
                                            <p:fltVal val="0.5"/>
                                          </p:val>
                                        </p:tav>
                                        <p:tav tm="100000">
                                          <p:val>
                                            <p:strVal val="#ppt_x"/>
                                          </p:val>
                                        </p:tav>
                                      </p:tavLst>
                                    </p:anim>
                                    <p:anim calcmode="lin" valueType="num">
                                      <p:cBhvr>
                                        <p:cTn id="72" dur="500" fill="hold"/>
                                        <p:tgtEl>
                                          <p:spTgt spid="12"/>
                                        </p:tgtEl>
                                        <p:attrNameLst>
                                          <p:attrName>ppt_y</p:attrName>
                                        </p:attrNameLst>
                                      </p:cBhvr>
                                      <p:tavLst>
                                        <p:tav tm="0">
                                          <p:val>
                                            <p:fltVal val="0.5"/>
                                          </p:val>
                                        </p:tav>
                                        <p:tav tm="100000">
                                          <p:val>
                                            <p:strVal val="#ppt_y"/>
                                          </p:val>
                                        </p:tav>
                                      </p:tavLst>
                                    </p:anim>
                                  </p:childTnLst>
                                </p:cTn>
                              </p:par>
                              <p:par>
                                <p:cTn id="73" presetID="53" presetClass="entr" presetSubtype="528"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anim calcmode="lin" valueType="num">
                                      <p:cBhvr>
                                        <p:cTn id="78" dur="500" fill="hold"/>
                                        <p:tgtEl>
                                          <p:spTgt spid="16"/>
                                        </p:tgtEl>
                                        <p:attrNameLst>
                                          <p:attrName>ppt_x</p:attrName>
                                        </p:attrNameLst>
                                      </p:cBhvr>
                                      <p:tavLst>
                                        <p:tav tm="0">
                                          <p:val>
                                            <p:fltVal val="0.5"/>
                                          </p:val>
                                        </p:tav>
                                        <p:tav tm="100000">
                                          <p:val>
                                            <p:strVal val="#ppt_x"/>
                                          </p:val>
                                        </p:tav>
                                      </p:tavLst>
                                    </p:anim>
                                    <p:anim calcmode="lin" valueType="num">
                                      <p:cBhvr>
                                        <p:cTn id="79" dur="500" fill="hold"/>
                                        <p:tgtEl>
                                          <p:spTgt spid="1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build="p"/>
      <p:bldP spid="18" grpId="0"/>
      <p:bldP spid="19" grpId="0"/>
      <p:bldP spid="22"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5"/>
          <p:cNvSpPr>
            <a:spLocks noChangeArrowheads="1"/>
          </p:cNvSpPr>
          <p:nvPr/>
        </p:nvSpPr>
        <p:spPr bwMode="auto">
          <a:xfrm>
            <a:off x="353" y="-1"/>
            <a:ext cx="12858044" cy="7232651"/>
          </a:xfrm>
          <a:prstGeom prst="rect">
            <a:avLst/>
          </a:prstGeom>
          <a:blipFill dpi="0"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t="3207"/>
            </a:stretch>
          </a:blipFill>
          <a:ln>
            <a:noFill/>
          </a:ln>
          <a:extLst/>
        </p:spPr>
        <p:txBody>
          <a:bodyPr vert="horz" wrap="square" lIns="128580" tIns="64290" rIns="128580" bIns="64290" numCol="1" anchor="t" anchorCtr="0" compatLnSpc="1">
            <a:prstTxWarp prst="textNoShape">
              <a:avLst/>
            </a:prstTxWarp>
          </a:bodyPr>
          <a:lstStyle/>
          <a:p>
            <a:endParaRPr lang="zh-CN" altLang="en-US"/>
          </a:p>
        </p:txBody>
      </p:sp>
      <p:sp>
        <p:nvSpPr>
          <p:cNvPr id="4" name="矩形 259"/>
          <p:cNvSpPr>
            <a:spLocks noChangeArrowheads="1"/>
          </p:cNvSpPr>
          <p:nvPr/>
        </p:nvSpPr>
        <p:spPr bwMode="auto">
          <a:xfrm>
            <a:off x="596727" y="596925"/>
            <a:ext cx="9481814"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4800" cap="all" dirty="0">
                <a:solidFill>
                  <a:schemeClr val="accent3"/>
                </a:solidFill>
                <a:latin typeface="Arial" panose="020B0604020202020204" pitchFamily="34" charset="0"/>
                <a:cs typeface="Arial" panose="020B0604020202020204" pitchFamily="34" charset="0"/>
              </a:rPr>
              <a:t>Practice public class </a:t>
            </a:r>
            <a:r>
              <a:rPr lang="en-US" altLang="zh-CN" sz="6600" cap="all" dirty="0">
                <a:solidFill>
                  <a:schemeClr val="accent3"/>
                </a:solidFill>
                <a:latin typeface="Impact" panose="020B0806030902050204" pitchFamily="34" charset="0"/>
                <a:cs typeface="Arial" panose="020B0604020202020204" pitchFamily="34" charset="0"/>
              </a:rPr>
              <a:t>training courseware PPT</a:t>
            </a:r>
            <a:endParaRPr lang="zh-CN" altLang="en-US" sz="123400" cap="all" dirty="0">
              <a:solidFill>
                <a:schemeClr val="accent3"/>
              </a:solidFill>
              <a:latin typeface="Impact" panose="020B0806030902050204" pitchFamily="34" charset="0"/>
              <a:cs typeface="Arial" panose="020B0604020202020204" pitchFamily="34" charset="0"/>
            </a:endParaRPr>
          </a:p>
        </p:txBody>
      </p:sp>
      <p:sp>
        <p:nvSpPr>
          <p:cNvPr id="7" name="矩形 259"/>
          <p:cNvSpPr>
            <a:spLocks noChangeArrowheads="1"/>
          </p:cNvSpPr>
          <p:nvPr/>
        </p:nvSpPr>
        <p:spPr bwMode="auto">
          <a:xfrm>
            <a:off x="596727" y="2242182"/>
            <a:ext cx="708069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400" b="1" cap="all" dirty="0">
                <a:solidFill>
                  <a:schemeClr val="accent4"/>
                </a:solidFill>
                <a:latin typeface="Arial" panose="020B0604020202020204" pitchFamily="34" charset="0"/>
                <a:cs typeface="Arial" panose="020B0604020202020204" pitchFamily="34" charset="0"/>
              </a:rPr>
              <a:t>感谢聆听，</a:t>
            </a:r>
            <a:r>
              <a:rPr lang="zh-CN" altLang="en-US" sz="4400" cap="all" dirty="0">
                <a:solidFill>
                  <a:schemeClr val="accent4"/>
                </a:solidFill>
                <a:latin typeface="Arial" panose="020B0604020202020204" pitchFamily="34" charset="0"/>
                <a:cs typeface="Arial" panose="020B0604020202020204" pitchFamily="34" charset="0"/>
              </a:rPr>
              <a:t>批评指导</a:t>
            </a:r>
          </a:p>
        </p:txBody>
      </p:sp>
      <p:sp>
        <p:nvSpPr>
          <p:cNvPr id="9" name="矩形 259"/>
          <p:cNvSpPr>
            <a:spLocks noChangeArrowheads="1"/>
          </p:cNvSpPr>
          <p:nvPr/>
        </p:nvSpPr>
        <p:spPr bwMode="auto">
          <a:xfrm>
            <a:off x="596727" y="3399584"/>
            <a:ext cx="4536504" cy="282571"/>
          </a:xfrm>
          <a:prstGeom prst="rect">
            <a:avLst/>
          </a:prstGeom>
          <a:noFill/>
          <a:ln w="9525">
            <a:solidFill>
              <a:schemeClr val="accent3"/>
            </a:solidFill>
            <a:miter lim="800000"/>
            <a:headEnd/>
            <a:tailEnd/>
          </a:ln>
          <a:extLst/>
        </p:spPr>
        <p:txBody>
          <a:bodyPr wrap="square" lIns="0" tIns="35998" rIns="35998"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600" dirty="0">
                <a:solidFill>
                  <a:schemeClr val="accent3"/>
                </a:solidFill>
                <a:cs typeface="Arial" panose="020B0604020202020204" pitchFamily="34" charset="0"/>
              </a:rPr>
              <a:t>汇报</a:t>
            </a:r>
            <a:r>
              <a:rPr lang="en-US" altLang="zh-CN" sz="1600" dirty="0">
                <a:solidFill>
                  <a:schemeClr val="accent3"/>
                </a:solidFill>
                <a:cs typeface="Arial" panose="020B0604020202020204" pitchFamily="34" charset="0"/>
              </a:rPr>
              <a:t>:XX</a:t>
            </a:r>
            <a:r>
              <a:rPr lang="zh-CN" altLang="en-US" sz="1600" dirty="0">
                <a:solidFill>
                  <a:schemeClr val="accent3"/>
                </a:solidFill>
                <a:cs typeface="Arial" panose="020B0604020202020204" pitchFamily="34" charset="0"/>
              </a:rPr>
              <a:t>  </a:t>
            </a:r>
            <a:r>
              <a:rPr lang="en-US" altLang="zh-CN" sz="1600" dirty="0">
                <a:solidFill>
                  <a:schemeClr val="accent3"/>
                </a:solidFill>
                <a:cs typeface="Arial" panose="020B0604020202020204" pitchFamily="34" charset="0"/>
              </a:rPr>
              <a:t>Report Person</a:t>
            </a:r>
            <a:r>
              <a:rPr lang="en-US" altLang="zh-CN" sz="1600">
                <a:solidFill>
                  <a:schemeClr val="accent3"/>
                </a:solidFill>
                <a:cs typeface="Arial" panose="020B0604020202020204" pitchFamily="34" charset="0"/>
              </a:rPr>
              <a:t>: XXX</a:t>
            </a:r>
            <a:endParaRPr lang="zh-CN" altLang="en-US" sz="1600" dirty="0">
              <a:solidFill>
                <a:schemeClr val="accent3"/>
              </a:solidFill>
              <a:cs typeface="Arial" panose="020B0604020202020204" pitchFamily="34" charset="0"/>
            </a:endParaRPr>
          </a:p>
        </p:txBody>
      </p:sp>
    </p:spTree>
    <p:extLst>
      <p:ext uri="{BB962C8B-B14F-4D97-AF65-F5344CB8AC3E}">
        <p14:creationId xmlns:p14="http://schemas.microsoft.com/office/powerpoint/2010/main" val="41651831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2000">
        <p15:prstTrans prst="pageCurlDouble"/>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
                                        </p:tgtEl>
                                        <p:attrNameLst>
                                          <p:attrName>ppt_y</p:attrName>
                                        </p:attrNameLst>
                                      </p:cBhvr>
                                      <p:tavLst>
                                        <p:tav tm="0">
                                          <p:val>
                                            <p:strVal val="#ppt_y"/>
                                          </p:val>
                                        </p:tav>
                                        <p:tav tm="100000">
                                          <p:val>
                                            <p:strVal val="#ppt_y"/>
                                          </p:val>
                                        </p:tav>
                                      </p:tavLst>
                                    </p:anim>
                                    <p:anim calcmode="lin" valueType="num">
                                      <p:cBhvr>
                                        <p:cTn id="1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
                                        </p:tgtEl>
                                      </p:cBhvr>
                                    </p:animEffect>
                                  </p:childTnLst>
                                </p:cTn>
                              </p:par>
                            </p:childTnLst>
                          </p:cTn>
                        </p:par>
                        <p:par>
                          <p:cTn id="16" fill="hold">
                            <p:stCondLst>
                              <p:cond delay="2950"/>
                            </p:stCondLst>
                            <p:childTnLst>
                              <p:par>
                                <p:cTn id="17" presetID="26" presetClass="emph" presetSubtype="0" fill="hold" grpId="1" nodeType="afterEffect">
                                  <p:stCondLst>
                                    <p:cond delay="0"/>
                                  </p:stCondLst>
                                  <p:iterate type="lt">
                                    <p:tmPct val="0"/>
                                  </p:iterate>
                                  <p:childTnLst>
                                    <p:animEffect transition="out" filter="fade">
                                      <p:cBhvr>
                                        <p:cTn id="18" dur="500" tmFilter="0, 0; .2, .5; .8, .5; 1, 0"/>
                                        <p:tgtEl>
                                          <p:spTgt spid="4"/>
                                        </p:tgtEl>
                                      </p:cBhvr>
                                    </p:animEffect>
                                    <p:animScale>
                                      <p:cBhvr>
                                        <p:cTn id="19" dur="250" autoRev="1" fill="hold"/>
                                        <p:tgtEl>
                                          <p:spTgt spid="4"/>
                                        </p:tgtEl>
                                      </p:cBhvr>
                                      <p:by x="105000" y="105000"/>
                                    </p:animScale>
                                  </p:childTnLst>
                                </p:cTn>
                              </p:par>
                            </p:childTnLst>
                          </p:cTn>
                        </p:par>
                        <p:par>
                          <p:cTn id="20" fill="hold">
                            <p:stCondLst>
                              <p:cond delay="34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par>
                          <p:cTn id="28" fill="hold">
                            <p:stCondLst>
                              <p:cond delay="4350"/>
                            </p:stCondLst>
                            <p:childTnLst>
                              <p:par>
                                <p:cTn id="29" presetID="26" presetClass="emph" presetSubtype="0" fill="hold" grpId="1" nodeType="afterEffect">
                                  <p:stCondLst>
                                    <p:cond delay="0"/>
                                  </p:stCondLst>
                                  <p:iterate type="lt">
                                    <p:tmPct val="0"/>
                                  </p:iterate>
                                  <p:childTnLst>
                                    <p:animEffect transition="out" filter="fade">
                                      <p:cBhvr>
                                        <p:cTn id="30" dur="500" tmFilter="0, 0; .2, .5; .8, .5; 1, 0"/>
                                        <p:tgtEl>
                                          <p:spTgt spid="7"/>
                                        </p:tgtEl>
                                      </p:cBhvr>
                                    </p:animEffect>
                                    <p:animScale>
                                      <p:cBhvr>
                                        <p:cTn id="31" dur="250" autoRev="1" fill="hold"/>
                                        <p:tgtEl>
                                          <p:spTgt spid="7"/>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p:bldP spid="4" grpId="1"/>
      <p:bldP spid="7" grpId="0"/>
      <p:bldP spid="7" grpId="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4023"/>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YinZJG#"/>
  <p:tag name="MH_LAYOUT" val="TitleSubTitle"/>
  <p:tag name="MH" val="20161022181333"/>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1022181333"/>
  <p:tag name="MH_LIBRARY" val="GRAPHIC"/>
  <p:tag name="MH_TYPE" val="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Theme">
  <a:themeElements>
    <a:clrScheme name="自定义 134">
      <a:dk1>
        <a:sysClr val="windowText" lastClr="000000"/>
      </a:dk1>
      <a:lt1>
        <a:sysClr val="window" lastClr="FFFFFF"/>
      </a:lt1>
      <a:dk2>
        <a:srgbClr val="17406D"/>
      </a:dk2>
      <a:lt2>
        <a:srgbClr val="DBEFF9"/>
      </a:lt2>
      <a:accent1>
        <a:srgbClr val="A3CD39"/>
      </a:accent1>
      <a:accent2>
        <a:srgbClr val="E46633"/>
      </a:accent2>
      <a:accent3>
        <a:srgbClr val="E5355B"/>
      </a:accent3>
      <a:accent4>
        <a:srgbClr val="52C0A5"/>
      </a:accent4>
      <a:accent5>
        <a:srgbClr val="A3CD39"/>
      </a:accent5>
      <a:accent6>
        <a:srgbClr val="E46633"/>
      </a:accent6>
      <a:hlink>
        <a:srgbClr val="E5355B"/>
      </a:hlink>
      <a:folHlink>
        <a:srgbClr val="52C0A5"/>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2705</Words>
  <Application>Microsoft Office PowerPoint</Application>
  <PresentationFormat>自定义</PresentationFormat>
  <Paragraphs>236</Paragraphs>
  <Slides>22</Slides>
  <Notes>22</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22</vt:i4>
      </vt:variant>
    </vt:vector>
  </HeadingPairs>
  <TitlesOfParts>
    <vt:vector size="30" baseType="lpstr">
      <vt:lpstr>宋体</vt:lpstr>
      <vt:lpstr>微软雅黑</vt:lpstr>
      <vt:lpstr>Arial</vt:lpstr>
      <vt:lpstr>Calibri</vt:lpstr>
      <vt:lpstr>Calibri Light</vt:lpstr>
      <vt:lpstr>Impact</vt:lpstr>
      <vt:lpstr>Open Sans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4023</dc:title>
  <dc:creator/>
  <cp:lastModifiedBy/>
  <cp:revision>1</cp:revision>
  <dcterms:created xsi:type="dcterms:W3CDTF">2017-03-23T18:55:03Z</dcterms:created>
  <dcterms:modified xsi:type="dcterms:W3CDTF">2018-11-24T03:41:47Z</dcterms:modified>
</cp:coreProperties>
</file>