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</p:sldMasterIdLst>
  <p:notesMasterIdLst>
    <p:notesMasterId r:id="rId5"/>
  </p:notesMasterIdLst>
  <p:sldIdLst>
    <p:sldId id="256" r:id="rId4"/>
    <p:sldId id="260" r:id="rId6"/>
    <p:sldId id="262" r:id="rId7"/>
    <p:sldId id="257" r:id="rId8"/>
    <p:sldId id="263" r:id="rId9"/>
    <p:sldId id="264" r:id="rId10"/>
    <p:sldId id="295" r:id="rId11"/>
    <p:sldId id="270" r:id="rId12"/>
    <p:sldId id="266" r:id="rId13"/>
    <p:sldId id="267" r:id="rId14"/>
    <p:sldId id="296" r:id="rId15"/>
    <p:sldId id="265" r:id="rId16"/>
    <p:sldId id="268" r:id="rId17"/>
    <p:sldId id="280" r:id="rId18"/>
    <p:sldId id="297" r:id="rId19"/>
    <p:sldId id="283" r:id="rId20"/>
    <p:sldId id="279" r:id="rId21"/>
    <p:sldId id="269" r:id="rId22"/>
    <p:sldId id="298" r:id="rId23"/>
    <p:sldId id="259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91F3"/>
    <a:srgbClr val="1D2089"/>
    <a:srgbClr val="FFC000"/>
    <a:srgbClr val="F2977A"/>
    <a:srgbClr val="EC6941"/>
    <a:srgbClr val="8191F3"/>
    <a:srgbClr val="4159EC"/>
    <a:srgbClr val="BF9000"/>
    <a:srgbClr val="2F5597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5" autoAdjust="0"/>
    <p:restoredTop sz="94660"/>
  </p:normalViewPr>
  <p:slideViewPr>
    <p:cSldViewPr snapToGrid="0">
      <p:cViewPr>
        <p:scale>
          <a:sx n="78" d="100"/>
          <a:sy n="78" d="100"/>
        </p:scale>
        <p:origin x="123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40B24-057D-4969-8171-D9C2886071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F72A8-6966-40FB-8041-18745B3008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648970" y="584200"/>
            <a:ext cx="10894060" cy="56896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648970" y="584200"/>
            <a:ext cx="10894060" cy="568960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290830" y="222250"/>
            <a:ext cx="11620500" cy="641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290830" y="222250"/>
            <a:ext cx="11620500" cy="641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40544" y="2403909"/>
            <a:ext cx="79407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spc="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工作内容培训</a:t>
            </a:r>
            <a:endParaRPr lang="zh-CN" altLang="en-US" sz="8800" spc="6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51755" y="4113440"/>
            <a:ext cx="7469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Sales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indset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raining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64335" y="4803323"/>
            <a:ext cx="4044279" cy="428623"/>
            <a:chOff x="4503889" y="4292624"/>
            <a:chExt cx="3191117" cy="338203"/>
          </a:xfrm>
        </p:grpSpPr>
        <p:sp>
          <p:nvSpPr>
            <p:cNvPr id="6" name="矩形: 圆角 5"/>
            <p:cNvSpPr/>
            <p:nvPr/>
          </p:nvSpPr>
          <p:spPr>
            <a:xfrm>
              <a:off x="4503889" y="4292624"/>
              <a:ext cx="1475053" cy="338203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593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PPTCN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6219953" y="4292624"/>
              <a:ext cx="1475053" cy="338203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593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轻松的企业配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1600" y="-1128120"/>
            <a:ext cx="609600" cy="609600"/>
          </a:xfrm>
          <a:prstGeom prst="rect">
            <a:avLst/>
          </a:prstGeom>
        </p:spPr>
      </p:pic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5" cstate="screen"/>
          <a:srcRect b="-1270"/>
          <a:stretch>
            <a:fillRect/>
          </a:stretch>
        </p:blipFill>
        <p:spPr>
          <a:xfrm flipV="1">
            <a:off x="308841" y="196204"/>
            <a:ext cx="4904504" cy="1436343"/>
          </a:xfrm>
          <a:prstGeom prst="rect">
            <a:avLst/>
          </a:prstGeom>
        </p:spPr>
      </p:pic>
      <p:pic>
        <p:nvPicPr>
          <p:cNvPr id="18" name="图片 17" descr="图片包含 游戏机, 钟表, 标志&#10;&#10;描述已自动生成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 rot="5400000" flipV="1">
            <a:off x="1230333" y="3360844"/>
            <a:ext cx="2299559" cy="4237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4550" cy="68941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2328578" y="3511406"/>
            <a:ext cx="2931144" cy="703128"/>
            <a:chOff x="1640856" y="2604215"/>
            <a:chExt cx="2931144" cy="703128"/>
          </a:xfrm>
        </p:grpSpPr>
        <p:sp>
          <p:nvSpPr>
            <p:cNvPr id="6" name="菱形 5"/>
            <p:cNvSpPr/>
            <p:nvPr/>
          </p:nvSpPr>
          <p:spPr>
            <a:xfrm flipH="1">
              <a:off x="1640856" y="2792022"/>
              <a:ext cx="303872" cy="303871"/>
            </a:xfrm>
            <a:prstGeom prst="diamond">
              <a:avLst/>
            </a:prstGeom>
            <a:solidFill>
              <a:srgbClr val="4159E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072726" y="2604215"/>
              <a:ext cx="2499274" cy="703128"/>
              <a:chOff x="5898277" y="2132672"/>
              <a:chExt cx="4877574" cy="1372223"/>
            </a:xfrm>
          </p:grpSpPr>
          <p:sp>
            <p:nvSpPr>
              <p:cNvPr id="7" name="文本框 52"/>
              <p:cNvSpPr txBox="1">
                <a:spLocks noChangeArrowheads="1"/>
              </p:cNvSpPr>
              <p:nvPr/>
            </p:nvSpPr>
            <p:spPr bwMode="auto">
              <a:xfrm>
                <a:off x="5898277" y="2132672"/>
                <a:ext cx="4736899" cy="101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zh-CN" sz="28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kumimoji="0" lang="zh-CN" altLang="zh-CN" sz="2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898277" y="3056281"/>
                <a:ext cx="4877574" cy="44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Top 10 Sales Mindset</a:t>
                </a:r>
                <a:endPara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249789" y="3511406"/>
            <a:ext cx="3267248" cy="704090"/>
            <a:chOff x="1640856" y="2604215"/>
            <a:chExt cx="3267248" cy="704090"/>
          </a:xfrm>
        </p:grpSpPr>
        <p:sp>
          <p:nvSpPr>
            <p:cNvPr id="27" name="菱形 26"/>
            <p:cNvSpPr/>
            <p:nvPr/>
          </p:nvSpPr>
          <p:spPr>
            <a:xfrm flipH="1">
              <a:off x="1640856" y="2792022"/>
              <a:ext cx="303872" cy="303871"/>
            </a:xfrm>
            <a:prstGeom prst="diamond">
              <a:avLst/>
            </a:prstGeom>
            <a:solidFill>
              <a:srgbClr val="4159E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072726" y="2604215"/>
              <a:ext cx="2835378" cy="704090"/>
              <a:chOff x="5898277" y="2132672"/>
              <a:chExt cx="5533513" cy="1374100"/>
            </a:xfrm>
          </p:grpSpPr>
          <p:sp>
            <p:nvSpPr>
              <p:cNvPr id="29" name="文本框 52"/>
              <p:cNvSpPr txBox="1">
                <a:spLocks noChangeArrowheads="1"/>
              </p:cNvSpPr>
              <p:nvPr/>
            </p:nvSpPr>
            <p:spPr bwMode="auto">
              <a:xfrm>
                <a:off x="5898277" y="2132672"/>
                <a:ext cx="5533513" cy="101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zh-CN" sz="2800" spc="6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输入标题</a:t>
                </a:r>
                <a:endParaRPr kumimoji="0" lang="zh-CN" altLang="en-US" sz="2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898277" y="3056281"/>
                <a:ext cx="5158920" cy="450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 10 Sales Mindset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297689" y="4745836"/>
            <a:ext cx="2931144" cy="703128"/>
            <a:chOff x="1640856" y="2604215"/>
            <a:chExt cx="2931144" cy="703128"/>
          </a:xfrm>
        </p:grpSpPr>
        <p:sp>
          <p:nvSpPr>
            <p:cNvPr id="32" name="菱形 31"/>
            <p:cNvSpPr/>
            <p:nvPr/>
          </p:nvSpPr>
          <p:spPr>
            <a:xfrm flipH="1">
              <a:off x="1640856" y="2792022"/>
              <a:ext cx="303872" cy="303871"/>
            </a:xfrm>
            <a:prstGeom prst="diamond">
              <a:avLst/>
            </a:prstGeom>
            <a:solidFill>
              <a:srgbClr val="4159E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072726" y="2604215"/>
              <a:ext cx="2499274" cy="703128"/>
              <a:chOff x="5898277" y="2132672"/>
              <a:chExt cx="4877574" cy="1372223"/>
            </a:xfrm>
          </p:grpSpPr>
          <p:sp>
            <p:nvSpPr>
              <p:cNvPr id="34" name="文本框 52"/>
              <p:cNvSpPr txBox="1">
                <a:spLocks noChangeArrowheads="1"/>
              </p:cNvSpPr>
              <p:nvPr/>
            </p:nvSpPr>
            <p:spPr bwMode="auto">
              <a:xfrm>
                <a:off x="5898277" y="2132672"/>
                <a:ext cx="4736899" cy="101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zh-CN" sz="2800" spc="6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输入标题</a:t>
                </a:r>
                <a:endParaRPr kumimoji="0" lang="zh-CN" altLang="en-US" sz="2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898277" y="3056281"/>
                <a:ext cx="4877574" cy="44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Top 10 Sales Mindset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218900" y="4745836"/>
            <a:ext cx="3267246" cy="703128"/>
            <a:chOff x="1640856" y="2604215"/>
            <a:chExt cx="3267246" cy="703128"/>
          </a:xfrm>
        </p:grpSpPr>
        <p:sp>
          <p:nvSpPr>
            <p:cNvPr id="37" name="菱形 36"/>
            <p:cNvSpPr/>
            <p:nvPr/>
          </p:nvSpPr>
          <p:spPr>
            <a:xfrm flipH="1">
              <a:off x="1640856" y="2792022"/>
              <a:ext cx="303872" cy="303871"/>
            </a:xfrm>
            <a:prstGeom prst="diamond">
              <a:avLst/>
            </a:prstGeom>
            <a:solidFill>
              <a:srgbClr val="4159EC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072725" y="2604215"/>
              <a:ext cx="2835377" cy="703128"/>
              <a:chOff x="5898275" y="2132672"/>
              <a:chExt cx="5533511" cy="1372223"/>
            </a:xfrm>
          </p:grpSpPr>
          <p:sp>
            <p:nvSpPr>
              <p:cNvPr id="39" name="文本框 52"/>
              <p:cNvSpPr txBox="1">
                <a:spLocks noChangeArrowheads="1"/>
              </p:cNvSpPr>
              <p:nvPr/>
            </p:nvSpPr>
            <p:spPr bwMode="auto">
              <a:xfrm>
                <a:off x="5898275" y="2132672"/>
                <a:ext cx="5533511" cy="101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zh-CN" sz="2800" spc="6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输入标题</a:t>
                </a:r>
                <a:endParaRPr kumimoji="0" lang="zh-CN" altLang="en-US" sz="2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898275" y="3056281"/>
                <a:ext cx="5219203" cy="44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Top 10 Sales Mindset</a:t>
                </a:r>
                <a:endPara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153063" y="2104580"/>
            <a:ext cx="5372632" cy="923330"/>
            <a:chOff x="1448298" y="1315650"/>
            <a:chExt cx="5372632" cy="923330"/>
          </a:xfrm>
        </p:grpSpPr>
        <p:grpSp>
          <p:nvGrpSpPr>
            <p:cNvPr id="42" name="组合 41"/>
            <p:cNvGrpSpPr/>
            <p:nvPr/>
          </p:nvGrpSpPr>
          <p:grpSpPr>
            <a:xfrm>
              <a:off x="1448298" y="1315650"/>
              <a:ext cx="2399600" cy="923330"/>
              <a:chOff x="1448298" y="1315650"/>
              <a:chExt cx="2399600" cy="923330"/>
            </a:xfrm>
          </p:grpSpPr>
          <p:sp>
            <p:nvSpPr>
              <p:cNvPr id="2" name="菱形 1"/>
              <p:cNvSpPr/>
              <p:nvPr/>
            </p:nvSpPr>
            <p:spPr>
              <a:xfrm flipH="1">
                <a:off x="2496162" y="1625380"/>
                <a:ext cx="303872" cy="303871"/>
              </a:xfrm>
              <a:prstGeom prst="diamond">
                <a:avLst/>
              </a:prstGeom>
              <a:solidFill>
                <a:srgbClr val="FFC000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1448298" y="1315650"/>
                <a:ext cx="2399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5400" spc="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5400" spc="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3985552" y="1767421"/>
              <a:ext cx="28353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spc="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2000" spc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9877533" y="1328460"/>
            <a:ext cx="1904403" cy="411913"/>
            <a:chOff x="9586127" y="5674910"/>
            <a:chExt cx="1477108" cy="319491"/>
          </a:xfrm>
        </p:grpSpPr>
        <p:grpSp>
          <p:nvGrpSpPr>
            <p:cNvPr id="13" name="组合 12"/>
            <p:cNvGrpSpPr/>
            <p:nvPr userDrawn="1"/>
          </p:nvGrpSpPr>
          <p:grpSpPr>
            <a:xfrm>
              <a:off x="9586127" y="5713987"/>
              <a:ext cx="874207" cy="280414"/>
              <a:chOff x="2361363" y="2110154"/>
              <a:chExt cx="1033766" cy="331595"/>
            </a:xfrm>
          </p:grpSpPr>
          <p:sp>
            <p:nvSpPr>
              <p:cNvPr id="14" name="菱形 13"/>
              <p:cNvSpPr/>
              <p:nvPr userDrawn="1"/>
            </p:nvSpPr>
            <p:spPr>
              <a:xfrm>
                <a:off x="2361363" y="2110154"/>
                <a:ext cx="331595" cy="331595"/>
              </a:xfrm>
              <a:prstGeom prst="diamond">
                <a:avLst/>
              </a:prstGeom>
              <a:solidFill>
                <a:srgbClr val="EC6941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" name="菱形 14"/>
              <p:cNvSpPr/>
              <p:nvPr userDrawn="1"/>
            </p:nvSpPr>
            <p:spPr>
              <a:xfrm>
                <a:off x="2712449" y="2110154"/>
                <a:ext cx="331595" cy="331595"/>
              </a:xfrm>
              <a:prstGeom prst="diamond">
                <a:avLst/>
              </a:prstGeom>
              <a:solidFill>
                <a:srgbClr val="4159EC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菱形 15"/>
              <p:cNvSpPr/>
              <p:nvPr userDrawn="1"/>
            </p:nvSpPr>
            <p:spPr>
              <a:xfrm>
                <a:off x="3063534" y="2110154"/>
                <a:ext cx="331595" cy="331595"/>
              </a:xfrm>
              <a:prstGeom prst="diamond">
                <a:avLst/>
              </a:prstGeom>
              <a:solidFill>
                <a:srgbClr val="FFC000"/>
              </a:solidFill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17" name="直接连接符 16"/>
            <p:cNvCxnSpPr/>
            <p:nvPr userDrawn="1"/>
          </p:nvCxnSpPr>
          <p:spPr>
            <a:xfrm>
              <a:off x="10379950" y="5768154"/>
              <a:ext cx="68328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 userDrawn="1"/>
          </p:nvCxnSpPr>
          <p:spPr>
            <a:xfrm>
              <a:off x="10687538" y="5674910"/>
              <a:ext cx="37569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76525" y="2667000"/>
            <a:ext cx="6473825" cy="1986992"/>
            <a:chOff x="2021058" y="2263887"/>
            <a:chExt cx="8251401" cy="2532671"/>
          </a:xfrm>
        </p:grpSpPr>
        <p:grpSp>
          <p:nvGrpSpPr>
            <p:cNvPr id="10" name="组合 9"/>
            <p:cNvGrpSpPr/>
            <p:nvPr/>
          </p:nvGrpSpPr>
          <p:grpSpPr>
            <a:xfrm>
              <a:off x="5128267" y="2415338"/>
              <a:ext cx="5144192" cy="2381220"/>
              <a:chOff x="5128267" y="2415338"/>
              <a:chExt cx="5144192" cy="2381220"/>
            </a:xfrm>
          </p:grpSpPr>
          <p:sp>
            <p:nvSpPr>
              <p:cNvPr id="2" name="文本框 52"/>
              <p:cNvSpPr txBox="1">
                <a:spLocks noChangeArrowheads="1"/>
              </p:cNvSpPr>
              <p:nvPr/>
            </p:nvSpPr>
            <p:spPr bwMode="auto">
              <a:xfrm>
                <a:off x="5128267" y="2415338"/>
                <a:ext cx="4736898" cy="105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kumimoji="0" lang="zh-CN" altLang="en-US" sz="4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5128267" y="3856859"/>
                <a:ext cx="5144192" cy="939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sym typeface="Bebas" pitchFamily="2" charset="0"/>
                  </a:rPr>
                  <a:t>泛指人们对事物的看法和认识，心态就是内心的想法，是一种思想的习惯状态。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128267" y="3416649"/>
                <a:ext cx="4877574" cy="390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What is 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entality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4811151" y="2263887"/>
              <a:ext cx="0" cy="2330226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021058" y="2263887"/>
              <a:ext cx="2330226" cy="2330226"/>
              <a:chOff x="2021058" y="2263887"/>
              <a:chExt cx="2330226" cy="233022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21058" y="2263887"/>
                <a:ext cx="2330226" cy="2330226"/>
              </a:xfrm>
              <a:prstGeom prst="ellipse">
                <a:avLst/>
              </a:prstGeom>
              <a:noFill/>
              <a:ln w="63500">
                <a:solidFill>
                  <a:srgbClr val="1D208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52"/>
              <p:cNvSpPr txBox="1">
                <a:spLocks noChangeArrowheads="1"/>
              </p:cNvSpPr>
              <p:nvPr/>
            </p:nvSpPr>
            <p:spPr bwMode="auto">
              <a:xfrm>
                <a:off x="2275507" y="2665886"/>
                <a:ext cx="1822921" cy="1526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2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kumimoji="0" lang="en-US" altLang="zh-CN" sz="72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2" cstate="screen"/>
          <a:srcRect b="-1270"/>
          <a:stretch>
            <a:fillRect/>
          </a:stretch>
        </p:blipFill>
        <p:spPr>
          <a:xfrm flipV="1">
            <a:off x="486641" y="850254"/>
            <a:ext cx="4904504" cy="143634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7" name="文本框 3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箭头: V 形 2"/>
          <p:cNvSpPr/>
          <p:nvPr/>
        </p:nvSpPr>
        <p:spPr>
          <a:xfrm rot="-5400000">
            <a:off x="3601916" y="3586610"/>
            <a:ext cx="3545554" cy="711224"/>
          </a:xfrm>
          <a:prstGeom prst="chevron">
            <a:avLst>
              <a:gd name="adj" fmla="val 83333"/>
            </a:avLst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b="1" kern="100">
                <a:solidFill>
                  <a:schemeClr val="bg1"/>
                </a:solidFill>
                <a:latin typeface="+mj-ea"/>
                <a:cs typeface="+mn-ea"/>
                <a:sym typeface="+mn-lt"/>
              </a:rPr>
              <a:t>请在这里输入标题</a:t>
            </a:r>
            <a:endParaRPr lang="zh-CN" altLang="en-US" b="1" kern="100" dirty="0">
              <a:solidFill>
                <a:schemeClr val="bg1"/>
              </a:solidFill>
              <a:latin typeface="+mj-ea"/>
              <a:cs typeface="+mn-ea"/>
              <a:sym typeface="+mn-lt"/>
            </a:endParaRPr>
          </a:p>
        </p:txBody>
      </p:sp>
      <p:sp>
        <p:nvSpPr>
          <p:cNvPr id="45" name="箭头: V 形 44"/>
          <p:cNvSpPr/>
          <p:nvPr/>
        </p:nvSpPr>
        <p:spPr>
          <a:xfrm rot="5400000">
            <a:off x="4795716" y="3586611"/>
            <a:ext cx="3545554" cy="711224"/>
          </a:xfrm>
          <a:prstGeom prst="chevron">
            <a:avLst>
              <a:gd name="adj" fmla="val 8333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b="1" kern="100">
                <a:solidFill>
                  <a:schemeClr val="bg1"/>
                </a:solidFill>
                <a:latin typeface="+mj-ea"/>
                <a:cs typeface="+mn-ea"/>
                <a:sym typeface="+mn-lt"/>
              </a:rPr>
              <a:t>请在这里输入标题</a:t>
            </a:r>
            <a:endParaRPr lang="zh-CN" altLang="en-US" b="1" kern="100" dirty="0">
              <a:solidFill>
                <a:schemeClr val="bg1"/>
              </a:solidFill>
              <a:latin typeface="+mj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588664" y="2527339"/>
            <a:ext cx="3374796" cy="5530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20"/>
          <p:cNvSpPr txBox="1"/>
          <p:nvPr/>
        </p:nvSpPr>
        <p:spPr>
          <a:xfrm>
            <a:off x="7588664" y="2068988"/>
            <a:ext cx="2541291" cy="379379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sz="20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588664" y="5235917"/>
            <a:ext cx="3374796" cy="553998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20"/>
          <p:cNvSpPr txBox="1"/>
          <p:nvPr/>
        </p:nvSpPr>
        <p:spPr>
          <a:xfrm>
            <a:off x="7588664" y="4777566"/>
            <a:ext cx="2541291" cy="379379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sz="20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321214" y="2527339"/>
            <a:ext cx="3374796" cy="553998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20"/>
          <p:cNvSpPr txBox="1"/>
          <p:nvPr/>
        </p:nvSpPr>
        <p:spPr>
          <a:xfrm>
            <a:off x="1321214" y="2068988"/>
            <a:ext cx="2541291" cy="379379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sz="20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321214" y="5235917"/>
            <a:ext cx="3374796" cy="553998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20"/>
          <p:cNvSpPr txBox="1"/>
          <p:nvPr/>
        </p:nvSpPr>
        <p:spPr>
          <a:xfrm>
            <a:off x="1321214" y="4777566"/>
            <a:ext cx="2541291" cy="379379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sz="2000" b="1" kern="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5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312294" y="3713745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1D208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7" name="文本框 3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2835447" y="4311979"/>
            <a:ext cx="1101735" cy="1101733"/>
          </a:xfrm>
          <a:prstGeom prst="ellipse">
            <a:avLst/>
          </a:prstGeom>
          <a:solidFill>
            <a:srgbClr val="FFC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129568" y="2492733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1D208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52721" y="1973118"/>
            <a:ext cx="1101735" cy="1101733"/>
          </a:xfrm>
          <a:prstGeom prst="ellipse">
            <a:avLst/>
          </a:prstGeom>
          <a:solidFill>
            <a:srgbClr val="FFC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5951993" y="3713745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1D208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475146" y="4311979"/>
            <a:ext cx="1101735" cy="1101733"/>
          </a:xfrm>
          <a:prstGeom prst="ellipse">
            <a:avLst/>
          </a:prstGeom>
          <a:solidFill>
            <a:srgbClr val="FFC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7765477" y="2492733"/>
            <a:ext cx="2148041" cy="1200944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1D208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288630" y="1973118"/>
            <a:ext cx="1101735" cy="1101733"/>
          </a:xfrm>
          <a:prstGeom prst="ellipse">
            <a:avLst/>
          </a:prstGeom>
          <a:solidFill>
            <a:srgbClr val="FFC000"/>
          </a:solidFill>
          <a:ln w="63500" cap="flat" cmpd="sng" algn="ctr">
            <a:solidFill>
              <a:schemeClr val="bg1"/>
            </a:solidFill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705" kern="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6" y="3693678"/>
            <a:ext cx="12205185" cy="82935"/>
          </a:xfrm>
          <a:prstGeom prst="rect">
            <a:avLst/>
          </a:prstGeom>
          <a:solidFill>
            <a:srgbClr val="1D2089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  <a:defRPr/>
            </a:pPr>
            <a:endParaRPr lang="en-US" sz="170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993113" y="4546737"/>
            <a:ext cx="78640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文字标题</a:t>
            </a:r>
            <a:endParaRPr lang="zh-CN" altLang="en-US" sz="1800" b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810388" y="2207874"/>
            <a:ext cx="78640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文字标题</a:t>
            </a:r>
            <a:endParaRPr lang="zh-CN" altLang="en-US" sz="1800" b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446297" y="2207874"/>
            <a:ext cx="78640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文字标题</a:t>
            </a:r>
            <a:endParaRPr lang="zh-CN" altLang="en-US" sz="1800" b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632812" y="4546737"/>
            <a:ext cx="78640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zh-CN" altLang="en-US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文字标题</a:t>
            </a:r>
            <a:endParaRPr lang="zh-CN" altLang="en-US" sz="1800" b="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1524150" y="2679324"/>
            <a:ext cx="2447749" cy="88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1524149" y="243400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4212684" y="5280284"/>
            <a:ext cx="2447749" cy="88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212683" y="503496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6034231" y="1663461"/>
            <a:ext cx="2447749" cy="88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6034231" y="1418144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8179804" y="5280284"/>
            <a:ext cx="2447749" cy="88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</a:t>
            </a:r>
            <a:endParaRPr lang="zh-CN" alt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8179804" y="5034966"/>
            <a:ext cx="154241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5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7" grpId="0"/>
      <p:bldP spid="8" grpId="0"/>
      <p:bldP spid="9" grpId="0"/>
      <p:bldP spid="10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:\图图图\商务类图\图片1.png图片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919956" y="2903538"/>
            <a:ext cx="3860225" cy="2573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2" name="组合 11"/>
          <p:cNvGrpSpPr/>
          <p:nvPr/>
        </p:nvGrpSpPr>
        <p:grpSpPr>
          <a:xfrm>
            <a:off x="1618621" y="2569086"/>
            <a:ext cx="4139141" cy="1198880"/>
            <a:chOff x="2049786" y="1998856"/>
            <a:chExt cx="4139141" cy="1198880"/>
          </a:xfrm>
        </p:grpSpPr>
        <p:sp>
          <p:nvSpPr>
            <p:cNvPr id="7" name="泪滴形 6"/>
            <p:cNvSpPr/>
            <p:nvPr/>
          </p:nvSpPr>
          <p:spPr>
            <a:xfrm>
              <a:off x="2049786" y="2196790"/>
              <a:ext cx="659960" cy="659960"/>
            </a:xfrm>
            <a:prstGeom prst="teardrop">
              <a:avLst/>
            </a:prstGeom>
            <a:solidFill>
              <a:srgbClr val="FFC000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877015" y="1998856"/>
              <a:ext cx="3311912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96954" y="4095331"/>
            <a:ext cx="4161443" cy="1198880"/>
            <a:chOff x="2027484" y="4042084"/>
            <a:chExt cx="4161443" cy="1198880"/>
          </a:xfrm>
        </p:grpSpPr>
        <p:sp>
          <p:nvSpPr>
            <p:cNvPr id="8" name="泪滴形 7"/>
            <p:cNvSpPr/>
            <p:nvPr/>
          </p:nvSpPr>
          <p:spPr>
            <a:xfrm>
              <a:off x="2027484" y="4235077"/>
              <a:ext cx="659960" cy="659960"/>
            </a:xfrm>
            <a:prstGeom prst="teardrop">
              <a:avLst/>
            </a:prstGeom>
            <a:solidFill>
              <a:srgbClr val="1D2089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877015" y="4042084"/>
              <a:ext cx="3311912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7" name="文本框 3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76525" y="2667000"/>
            <a:ext cx="6473825" cy="1986992"/>
            <a:chOff x="2021058" y="2263887"/>
            <a:chExt cx="8251401" cy="2532671"/>
          </a:xfrm>
        </p:grpSpPr>
        <p:grpSp>
          <p:nvGrpSpPr>
            <p:cNvPr id="10" name="组合 9"/>
            <p:cNvGrpSpPr/>
            <p:nvPr/>
          </p:nvGrpSpPr>
          <p:grpSpPr>
            <a:xfrm>
              <a:off x="5128267" y="2415338"/>
              <a:ext cx="5144192" cy="2381220"/>
              <a:chOff x="5128267" y="2415338"/>
              <a:chExt cx="5144192" cy="2381220"/>
            </a:xfrm>
          </p:grpSpPr>
          <p:sp>
            <p:nvSpPr>
              <p:cNvPr id="2" name="文本框 52"/>
              <p:cNvSpPr txBox="1">
                <a:spLocks noChangeArrowheads="1"/>
              </p:cNvSpPr>
              <p:nvPr/>
            </p:nvSpPr>
            <p:spPr bwMode="auto">
              <a:xfrm>
                <a:off x="5128267" y="2415338"/>
                <a:ext cx="4736898" cy="105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kumimoji="0" lang="zh-CN" altLang="en-US" sz="4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5128267" y="3856859"/>
                <a:ext cx="5144192" cy="939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sym typeface="Bebas" pitchFamily="2" charset="0"/>
                  </a:rPr>
                  <a:t>泛指人们对事物的看法和认识，心态就是内心的想法，是一种思想的习惯状态。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128267" y="3416649"/>
                <a:ext cx="4877574" cy="390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What is 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entality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4811151" y="2263887"/>
              <a:ext cx="0" cy="2330226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021058" y="2263887"/>
              <a:ext cx="2330226" cy="2330226"/>
              <a:chOff x="2021058" y="2263887"/>
              <a:chExt cx="2330226" cy="233022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21058" y="2263887"/>
                <a:ext cx="2330226" cy="2330226"/>
              </a:xfrm>
              <a:prstGeom prst="ellipse">
                <a:avLst/>
              </a:prstGeom>
              <a:noFill/>
              <a:ln w="63500">
                <a:solidFill>
                  <a:srgbClr val="1D208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52"/>
              <p:cNvSpPr txBox="1">
                <a:spLocks noChangeArrowheads="1"/>
              </p:cNvSpPr>
              <p:nvPr/>
            </p:nvSpPr>
            <p:spPr bwMode="auto">
              <a:xfrm>
                <a:off x="2275507" y="2665886"/>
                <a:ext cx="1822921" cy="1526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2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kumimoji="0" lang="en-US" altLang="zh-CN" sz="72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2" cstate="screen"/>
          <a:srcRect b="-1270"/>
          <a:stretch>
            <a:fillRect/>
          </a:stretch>
        </p:blipFill>
        <p:spPr>
          <a:xfrm flipV="1">
            <a:off x="486641" y="850254"/>
            <a:ext cx="4904504" cy="143634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373969" y="1931844"/>
            <a:ext cx="9494862" cy="4024401"/>
            <a:chOff x="1348569" y="1817544"/>
            <a:chExt cx="9494862" cy="4024401"/>
          </a:xfrm>
        </p:grpSpPr>
        <p:grpSp>
          <p:nvGrpSpPr>
            <p:cNvPr id="9" name="Group 9"/>
            <p:cNvGrpSpPr/>
            <p:nvPr/>
          </p:nvGrpSpPr>
          <p:grpSpPr>
            <a:xfrm>
              <a:off x="10069920" y="1819268"/>
              <a:ext cx="773511" cy="771660"/>
              <a:chOff x="5202936" y="2014498"/>
              <a:chExt cx="816864" cy="814910"/>
            </a:xfrm>
          </p:grpSpPr>
          <p:sp>
            <p:nvSpPr>
              <p:cNvPr id="10" name="Rounded Rectangle 7"/>
              <p:cNvSpPr/>
              <p:nvPr/>
            </p:nvSpPr>
            <p:spPr>
              <a:xfrm>
                <a:off x="5202936" y="2014498"/>
                <a:ext cx="816864" cy="814910"/>
              </a:xfrm>
              <a:prstGeom prst="ellipse">
                <a:avLst/>
              </a:prstGeom>
              <a:solidFill>
                <a:srgbClr val="1D2089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Freeform 151"/>
              <p:cNvSpPr>
                <a:spLocks noEditPoints="1"/>
              </p:cNvSpPr>
              <p:nvPr/>
            </p:nvSpPr>
            <p:spPr bwMode="auto">
              <a:xfrm>
                <a:off x="5459762" y="2279078"/>
                <a:ext cx="303213" cy="285750"/>
              </a:xfrm>
              <a:custGeom>
                <a:avLst/>
                <a:gdLst/>
                <a:ahLst/>
                <a:cxnLst>
                  <a:cxn ang="0">
                    <a:pos x="385" y="41"/>
                  </a:cxn>
                  <a:cxn ang="0">
                    <a:pos x="350" y="181"/>
                  </a:cxn>
                  <a:cxn ang="0">
                    <a:pos x="332" y="193"/>
                  </a:cxn>
                  <a:cxn ang="0">
                    <a:pos x="108" y="193"/>
                  </a:cxn>
                  <a:cxn ang="0">
                    <a:pos x="116" y="239"/>
                  </a:cxn>
                  <a:cxn ang="0">
                    <a:pos x="325" y="239"/>
                  </a:cxn>
                  <a:cxn ang="0">
                    <a:pos x="340" y="255"/>
                  </a:cxn>
                  <a:cxn ang="0">
                    <a:pos x="325" y="262"/>
                  </a:cxn>
                  <a:cxn ang="0">
                    <a:pos x="116" y="262"/>
                  </a:cxn>
                  <a:cxn ang="0">
                    <a:pos x="93" y="247"/>
                  </a:cxn>
                  <a:cxn ang="0">
                    <a:pos x="51" y="24"/>
                  </a:cxn>
                  <a:cxn ang="0">
                    <a:pos x="16" y="23"/>
                  </a:cxn>
                  <a:cxn ang="0">
                    <a:pos x="0" y="12"/>
                  </a:cxn>
                  <a:cxn ang="0">
                    <a:pos x="16" y="0"/>
                  </a:cxn>
                  <a:cxn ang="0">
                    <a:pos x="62" y="0"/>
                  </a:cxn>
                  <a:cxn ang="0">
                    <a:pos x="73" y="12"/>
                  </a:cxn>
                  <a:cxn ang="0">
                    <a:pos x="77" y="23"/>
                  </a:cxn>
                  <a:cxn ang="0">
                    <a:pos x="371" y="23"/>
                  </a:cxn>
                  <a:cxn ang="0">
                    <a:pos x="386" y="36"/>
                  </a:cxn>
                  <a:cxn ang="0">
                    <a:pos x="385" y="41"/>
                  </a:cxn>
                  <a:cxn ang="0">
                    <a:pos x="104" y="169"/>
                  </a:cxn>
                  <a:cxn ang="0">
                    <a:pos x="139" y="170"/>
                  </a:cxn>
                  <a:cxn ang="0">
                    <a:pos x="139" y="46"/>
                  </a:cxn>
                  <a:cxn ang="0">
                    <a:pos x="85" y="46"/>
                  </a:cxn>
                  <a:cxn ang="0">
                    <a:pos x="104" y="169"/>
                  </a:cxn>
                  <a:cxn ang="0">
                    <a:pos x="209" y="46"/>
                  </a:cxn>
                  <a:cxn ang="0">
                    <a:pos x="155" y="46"/>
                  </a:cxn>
                  <a:cxn ang="0">
                    <a:pos x="155" y="170"/>
                  </a:cxn>
                  <a:cxn ang="0">
                    <a:pos x="209" y="170"/>
                  </a:cxn>
                  <a:cxn ang="0">
                    <a:pos x="209" y="46"/>
                  </a:cxn>
                  <a:cxn ang="0">
                    <a:pos x="278" y="46"/>
                  </a:cxn>
                  <a:cxn ang="0">
                    <a:pos x="224" y="46"/>
                  </a:cxn>
                  <a:cxn ang="0">
                    <a:pos x="224" y="170"/>
                  </a:cxn>
                  <a:cxn ang="0">
                    <a:pos x="278" y="170"/>
                  </a:cxn>
                  <a:cxn ang="0">
                    <a:pos x="278" y="46"/>
                  </a:cxn>
                  <a:cxn ang="0">
                    <a:pos x="294" y="46"/>
                  </a:cxn>
                  <a:cxn ang="0">
                    <a:pos x="294" y="170"/>
                  </a:cxn>
                  <a:cxn ang="0">
                    <a:pos x="329" y="169"/>
                  </a:cxn>
                  <a:cxn ang="0">
                    <a:pos x="355" y="46"/>
                  </a:cxn>
                  <a:cxn ang="0">
                    <a:pos x="294" y="46"/>
                  </a:cxn>
                  <a:cxn ang="0">
                    <a:pos x="133" y="290"/>
                  </a:cxn>
                  <a:cxn ang="0">
                    <a:pos x="169" y="326"/>
                  </a:cxn>
                  <a:cxn ang="0">
                    <a:pos x="133" y="363"/>
                  </a:cxn>
                  <a:cxn ang="0">
                    <a:pos x="97" y="326"/>
                  </a:cxn>
                  <a:cxn ang="0">
                    <a:pos x="133" y="290"/>
                  </a:cxn>
                  <a:cxn ang="0">
                    <a:pos x="302" y="290"/>
                  </a:cxn>
                  <a:cxn ang="0">
                    <a:pos x="338" y="326"/>
                  </a:cxn>
                  <a:cxn ang="0">
                    <a:pos x="302" y="363"/>
                  </a:cxn>
                  <a:cxn ang="0">
                    <a:pos x="265" y="326"/>
                  </a:cxn>
                  <a:cxn ang="0">
                    <a:pos x="302" y="290"/>
                  </a:cxn>
                </a:cxnLst>
                <a:rect l="0" t="0" r="r" b="b"/>
                <a:pathLst>
                  <a:path w="386" h="363">
                    <a:moveTo>
                      <a:pt x="385" y="41"/>
                    </a:moveTo>
                    <a:cubicBezTo>
                      <a:pt x="385" y="41"/>
                      <a:pt x="351" y="175"/>
                      <a:pt x="350" y="181"/>
                    </a:cubicBezTo>
                    <a:cubicBezTo>
                      <a:pt x="349" y="188"/>
                      <a:pt x="341" y="193"/>
                      <a:pt x="332" y="193"/>
                    </a:cubicBezTo>
                    <a:cubicBezTo>
                      <a:pt x="108" y="193"/>
                      <a:pt x="108" y="193"/>
                      <a:pt x="108" y="193"/>
                    </a:cubicBezTo>
                    <a:cubicBezTo>
                      <a:pt x="116" y="239"/>
                      <a:pt x="116" y="239"/>
                      <a:pt x="116" y="239"/>
                    </a:cubicBezTo>
                    <a:cubicBezTo>
                      <a:pt x="325" y="239"/>
                      <a:pt x="325" y="239"/>
                      <a:pt x="325" y="239"/>
                    </a:cubicBezTo>
                    <a:cubicBezTo>
                      <a:pt x="331" y="239"/>
                      <a:pt x="340" y="240"/>
                      <a:pt x="340" y="255"/>
                    </a:cubicBezTo>
                    <a:cubicBezTo>
                      <a:pt x="340" y="261"/>
                      <a:pt x="331" y="262"/>
                      <a:pt x="325" y="262"/>
                    </a:cubicBezTo>
                    <a:cubicBezTo>
                      <a:pt x="116" y="262"/>
                      <a:pt x="116" y="262"/>
                      <a:pt x="116" y="262"/>
                    </a:cubicBezTo>
                    <a:cubicBezTo>
                      <a:pt x="102" y="262"/>
                      <a:pt x="95" y="254"/>
                      <a:pt x="93" y="247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9" y="23"/>
                      <a:pt x="0" y="19"/>
                      <a:pt x="0" y="12"/>
                    </a:cubicBezTo>
                    <a:cubicBezTo>
                      <a:pt x="0" y="5"/>
                      <a:pt x="9" y="0"/>
                      <a:pt x="16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9" y="0"/>
                      <a:pt x="73" y="5"/>
                      <a:pt x="73" y="12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371" y="23"/>
                      <a:pt x="371" y="23"/>
                      <a:pt x="371" y="23"/>
                    </a:cubicBezTo>
                    <a:cubicBezTo>
                      <a:pt x="378" y="23"/>
                      <a:pt x="386" y="30"/>
                      <a:pt x="386" y="36"/>
                    </a:cubicBezTo>
                    <a:cubicBezTo>
                      <a:pt x="386" y="38"/>
                      <a:pt x="386" y="40"/>
                      <a:pt x="385" y="41"/>
                    </a:cubicBezTo>
                    <a:close/>
                    <a:moveTo>
                      <a:pt x="104" y="169"/>
                    </a:moveTo>
                    <a:cubicBezTo>
                      <a:pt x="139" y="170"/>
                      <a:pt x="139" y="170"/>
                      <a:pt x="139" y="170"/>
                    </a:cubicBezTo>
                    <a:cubicBezTo>
                      <a:pt x="139" y="46"/>
                      <a:pt x="139" y="46"/>
                      <a:pt x="139" y="46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104" y="169"/>
                      <a:pt x="104" y="169"/>
                      <a:pt x="104" y="169"/>
                    </a:cubicBezTo>
                    <a:close/>
                    <a:moveTo>
                      <a:pt x="209" y="46"/>
                    </a:moveTo>
                    <a:cubicBezTo>
                      <a:pt x="155" y="46"/>
                      <a:pt x="155" y="46"/>
                      <a:pt x="155" y="46"/>
                    </a:cubicBezTo>
                    <a:cubicBezTo>
                      <a:pt x="155" y="170"/>
                      <a:pt x="155" y="170"/>
                      <a:pt x="155" y="170"/>
                    </a:cubicBezTo>
                    <a:cubicBezTo>
                      <a:pt x="209" y="170"/>
                      <a:pt x="209" y="170"/>
                      <a:pt x="209" y="170"/>
                    </a:cubicBezTo>
                    <a:cubicBezTo>
                      <a:pt x="209" y="46"/>
                      <a:pt x="209" y="46"/>
                      <a:pt x="209" y="46"/>
                    </a:cubicBezTo>
                    <a:close/>
                    <a:moveTo>
                      <a:pt x="278" y="46"/>
                    </a:moveTo>
                    <a:cubicBezTo>
                      <a:pt x="224" y="46"/>
                      <a:pt x="224" y="46"/>
                      <a:pt x="224" y="46"/>
                    </a:cubicBezTo>
                    <a:cubicBezTo>
                      <a:pt x="224" y="170"/>
                      <a:pt x="224" y="170"/>
                      <a:pt x="224" y="170"/>
                    </a:cubicBezTo>
                    <a:cubicBezTo>
                      <a:pt x="278" y="170"/>
                      <a:pt x="278" y="170"/>
                      <a:pt x="278" y="170"/>
                    </a:cubicBezTo>
                    <a:cubicBezTo>
                      <a:pt x="278" y="46"/>
                      <a:pt x="278" y="46"/>
                      <a:pt x="278" y="46"/>
                    </a:cubicBezTo>
                    <a:close/>
                    <a:moveTo>
                      <a:pt x="294" y="46"/>
                    </a:moveTo>
                    <a:cubicBezTo>
                      <a:pt x="294" y="170"/>
                      <a:pt x="294" y="170"/>
                      <a:pt x="294" y="170"/>
                    </a:cubicBezTo>
                    <a:cubicBezTo>
                      <a:pt x="329" y="169"/>
                      <a:pt x="329" y="169"/>
                      <a:pt x="329" y="169"/>
                    </a:cubicBezTo>
                    <a:cubicBezTo>
                      <a:pt x="355" y="46"/>
                      <a:pt x="355" y="46"/>
                      <a:pt x="355" y="46"/>
                    </a:cubicBezTo>
                    <a:cubicBezTo>
                      <a:pt x="294" y="46"/>
                      <a:pt x="294" y="46"/>
                      <a:pt x="294" y="46"/>
                    </a:cubicBezTo>
                    <a:close/>
                    <a:moveTo>
                      <a:pt x="133" y="290"/>
                    </a:moveTo>
                    <a:cubicBezTo>
                      <a:pt x="153" y="290"/>
                      <a:pt x="169" y="306"/>
                      <a:pt x="169" y="326"/>
                    </a:cubicBezTo>
                    <a:cubicBezTo>
                      <a:pt x="169" y="347"/>
                      <a:pt x="153" y="363"/>
                      <a:pt x="133" y="363"/>
                    </a:cubicBezTo>
                    <a:cubicBezTo>
                      <a:pt x="113" y="363"/>
                      <a:pt x="97" y="347"/>
                      <a:pt x="97" y="326"/>
                    </a:cubicBezTo>
                    <a:cubicBezTo>
                      <a:pt x="97" y="306"/>
                      <a:pt x="113" y="290"/>
                      <a:pt x="133" y="290"/>
                    </a:cubicBezTo>
                    <a:close/>
                    <a:moveTo>
                      <a:pt x="302" y="290"/>
                    </a:moveTo>
                    <a:cubicBezTo>
                      <a:pt x="322" y="290"/>
                      <a:pt x="338" y="306"/>
                      <a:pt x="338" y="326"/>
                    </a:cubicBezTo>
                    <a:cubicBezTo>
                      <a:pt x="338" y="347"/>
                      <a:pt x="322" y="363"/>
                      <a:pt x="302" y="363"/>
                    </a:cubicBezTo>
                    <a:cubicBezTo>
                      <a:pt x="282" y="363"/>
                      <a:pt x="265" y="347"/>
                      <a:pt x="265" y="326"/>
                    </a:cubicBezTo>
                    <a:cubicBezTo>
                      <a:pt x="265" y="306"/>
                      <a:pt x="282" y="290"/>
                      <a:pt x="302" y="29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48569" y="1819268"/>
              <a:ext cx="773511" cy="771660"/>
              <a:chOff x="3124200" y="2014498"/>
              <a:chExt cx="816864" cy="814910"/>
            </a:xfrm>
          </p:grpSpPr>
          <p:sp>
            <p:nvSpPr>
              <p:cNvPr id="13" name="Rounded Rectangle 22"/>
              <p:cNvSpPr/>
              <p:nvPr/>
            </p:nvSpPr>
            <p:spPr>
              <a:xfrm>
                <a:off x="3124200" y="2014498"/>
                <a:ext cx="816864" cy="81491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Freeform 420"/>
              <p:cNvSpPr>
                <a:spLocks noEditPoints="1"/>
              </p:cNvSpPr>
              <p:nvPr/>
            </p:nvSpPr>
            <p:spPr bwMode="auto">
              <a:xfrm>
                <a:off x="3379931" y="2253545"/>
                <a:ext cx="305403" cy="336816"/>
              </a:xfrm>
              <a:custGeom>
                <a:avLst/>
                <a:gdLst/>
                <a:ahLst/>
                <a:cxnLst>
                  <a:cxn ang="0">
                    <a:pos x="96" y="56"/>
                  </a:cxn>
                  <a:cxn ang="0">
                    <a:pos x="79" y="47"/>
                  </a:cxn>
                  <a:cxn ang="0">
                    <a:pos x="71" y="64"/>
                  </a:cxn>
                  <a:cxn ang="0">
                    <a:pos x="76" y="67"/>
                  </a:cxn>
                  <a:cxn ang="0">
                    <a:pos x="80" y="59"/>
                  </a:cxn>
                  <a:cxn ang="0">
                    <a:pos x="86" y="78"/>
                  </a:cxn>
                  <a:cxn ang="0">
                    <a:pos x="92" y="76"/>
                  </a:cxn>
                  <a:cxn ang="0">
                    <a:pos x="86" y="57"/>
                  </a:cxn>
                  <a:cxn ang="0">
                    <a:pos x="93" y="61"/>
                  </a:cxn>
                  <a:cxn ang="0">
                    <a:pos x="96" y="56"/>
                  </a:cxn>
                  <a:cxn ang="0">
                    <a:pos x="103" y="28"/>
                  </a:cxn>
                  <a:cxn ang="0">
                    <a:pos x="119" y="76"/>
                  </a:cxn>
                  <a:cxn ang="0">
                    <a:pos x="118" y="79"/>
                  </a:cxn>
                  <a:cxn ang="0">
                    <a:pos x="67" y="95"/>
                  </a:cxn>
                  <a:cxn ang="0">
                    <a:pos x="65" y="94"/>
                  </a:cxn>
                  <a:cxn ang="0">
                    <a:pos x="49" y="46"/>
                  </a:cxn>
                  <a:cxn ang="0">
                    <a:pos x="50" y="43"/>
                  </a:cxn>
                  <a:cxn ang="0">
                    <a:pos x="100" y="27"/>
                  </a:cxn>
                  <a:cxn ang="0">
                    <a:pos x="103" y="28"/>
                  </a:cxn>
                  <a:cxn ang="0">
                    <a:pos x="62" y="115"/>
                  </a:cxn>
                  <a:cxn ang="0">
                    <a:pos x="52" y="110"/>
                  </a:cxn>
                  <a:cxn ang="0">
                    <a:pos x="47" y="120"/>
                  </a:cxn>
                  <a:cxn ang="0">
                    <a:pos x="57" y="125"/>
                  </a:cxn>
                  <a:cxn ang="0">
                    <a:pos x="62" y="115"/>
                  </a:cxn>
                  <a:cxn ang="0">
                    <a:pos x="69" y="112"/>
                  </a:cxn>
                  <a:cxn ang="0">
                    <a:pos x="59" y="132"/>
                  </a:cxn>
                  <a:cxn ang="0">
                    <a:pos x="40" y="122"/>
                  </a:cxn>
                  <a:cxn ang="0">
                    <a:pos x="50" y="103"/>
                  </a:cxn>
                  <a:cxn ang="0">
                    <a:pos x="69" y="112"/>
                  </a:cxn>
                  <a:cxn ang="0">
                    <a:pos x="116" y="89"/>
                  </a:cxn>
                  <a:cxn ang="0">
                    <a:pos x="69" y="104"/>
                  </a:cxn>
                  <a:cxn ang="0">
                    <a:pos x="73" y="111"/>
                  </a:cxn>
                  <a:cxn ang="0">
                    <a:pos x="73" y="111"/>
                  </a:cxn>
                  <a:cxn ang="0">
                    <a:pos x="118" y="96"/>
                  </a:cxn>
                  <a:cxn ang="0">
                    <a:pos x="121" y="92"/>
                  </a:cxn>
                  <a:cxn ang="0">
                    <a:pos x="116" y="89"/>
                  </a:cxn>
                  <a:cxn ang="0">
                    <a:pos x="3" y="21"/>
                  </a:cxn>
                  <a:cxn ang="0">
                    <a:pos x="12" y="3"/>
                  </a:cxn>
                  <a:cxn ang="0">
                    <a:pos x="31" y="12"/>
                  </a:cxn>
                  <a:cxn ang="0">
                    <a:pos x="59" y="99"/>
                  </a:cxn>
                  <a:cxn ang="0">
                    <a:pos x="51" y="98"/>
                  </a:cxn>
                  <a:cxn ang="0">
                    <a:pos x="23" y="14"/>
                  </a:cxn>
                  <a:cxn ang="0">
                    <a:pos x="15" y="10"/>
                  </a:cxn>
                  <a:cxn ang="0">
                    <a:pos x="10" y="19"/>
                  </a:cxn>
                  <a:cxn ang="0">
                    <a:pos x="8" y="23"/>
                  </a:cxn>
                  <a:cxn ang="0">
                    <a:pos x="3" y="21"/>
                  </a:cxn>
                </a:cxnLst>
                <a:rect l="0" t="0" r="r" b="b"/>
                <a:pathLst>
                  <a:path w="121" h="134">
                    <a:moveTo>
                      <a:pt x="96" y="56"/>
                    </a:moveTo>
                    <a:cubicBezTo>
                      <a:pt x="79" y="47"/>
                      <a:pt x="79" y="47"/>
                      <a:pt x="79" y="4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86" y="78"/>
                      <a:pt x="86" y="78"/>
                      <a:pt x="86" y="78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93" y="61"/>
                      <a:pt x="93" y="61"/>
                      <a:pt x="93" y="61"/>
                    </a:cubicBezTo>
                    <a:lnTo>
                      <a:pt x="96" y="56"/>
                    </a:lnTo>
                    <a:close/>
                    <a:moveTo>
                      <a:pt x="103" y="28"/>
                    </a:moveTo>
                    <a:cubicBezTo>
                      <a:pt x="119" y="76"/>
                      <a:pt x="119" y="76"/>
                      <a:pt x="119" y="76"/>
                    </a:cubicBezTo>
                    <a:cubicBezTo>
                      <a:pt x="119" y="77"/>
                      <a:pt x="119" y="78"/>
                      <a:pt x="118" y="79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5" y="94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49" y="45"/>
                      <a:pt x="49" y="44"/>
                      <a:pt x="50" y="43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1" y="27"/>
                      <a:pt x="102" y="27"/>
                      <a:pt x="103" y="28"/>
                    </a:cubicBezTo>
                    <a:moveTo>
                      <a:pt x="62" y="115"/>
                    </a:moveTo>
                    <a:cubicBezTo>
                      <a:pt x="60" y="111"/>
                      <a:pt x="56" y="109"/>
                      <a:pt x="52" y="110"/>
                    </a:cubicBezTo>
                    <a:cubicBezTo>
                      <a:pt x="48" y="111"/>
                      <a:pt x="46" y="116"/>
                      <a:pt x="47" y="120"/>
                    </a:cubicBezTo>
                    <a:cubicBezTo>
                      <a:pt x="48" y="124"/>
                      <a:pt x="53" y="126"/>
                      <a:pt x="57" y="125"/>
                    </a:cubicBezTo>
                    <a:cubicBezTo>
                      <a:pt x="61" y="123"/>
                      <a:pt x="63" y="119"/>
                      <a:pt x="62" y="115"/>
                    </a:cubicBezTo>
                    <a:moveTo>
                      <a:pt x="69" y="112"/>
                    </a:moveTo>
                    <a:cubicBezTo>
                      <a:pt x="72" y="120"/>
                      <a:pt x="67" y="129"/>
                      <a:pt x="59" y="132"/>
                    </a:cubicBezTo>
                    <a:cubicBezTo>
                      <a:pt x="51" y="134"/>
                      <a:pt x="42" y="130"/>
                      <a:pt x="40" y="122"/>
                    </a:cubicBezTo>
                    <a:cubicBezTo>
                      <a:pt x="37" y="114"/>
                      <a:pt x="41" y="105"/>
                      <a:pt x="50" y="103"/>
                    </a:cubicBezTo>
                    <a:cubicBezTo>
                      <a:pt x="58" y="100"/>
                      <a:pt x="66" y="104"/>
                      <a:pt x="69" y="112"/>
                    </a:cubicBezTo>
                    <a:moveTo>
                      <a:pt x="116" y="89"/>
                    </a:moveTo>
                    <a:cubicBezTo>
                      <a:pt x="69" y="104"/>
                      <a:pt x="69" y="104"/>
                      <a:pt x="69" y="104"/>
                    </a:cubicBezTo>
                    <a:cubicBezTo>
                      <a:pt x="70" y="106"/>
                      <a:pt x="72" y="109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20" y="96"/>
                      <a:pt x="121" y="94"/>
                      <a:pt x="121" y="92"/>
                    </a:cubicBezTo>
                    <a:cubicBezTo>
                      <a:pt x="120" y="89"/>
                      <a:pt x="118" y="88"/>
                      <a:pt x="116" y="89"/>
                    </a:cubicBezTo>
                    <a:moveTo>
                      <a:pt x="3" y="21"/>
                    </a:moveTo>
                    <a:cubicBezTo>
                      <a:pt x="0" y="13"/>
                      <a:pt x="5" y="5"/>
                      <a:pt x="12" y="3"/>
                    </a:cubicBezTo>
                    <a:cubicBezTo>
                      <a:pt x="20" y="0"/>
                      <a:pt x="28" y="4"/>
                      <a:pt x="31" y="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7" y="98"/>
                      <a:pt x="54" y="98"/>
                      <a:pt x="51" y="9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1"/>
                      <a:pt x="18" y="9"/>
                      <a:pt x="15" y="10"/>
                    </a:cubicBezTo>
                    <a:cubicBezTo>
                      <a:pt x="11" y="11"/>
                      <a:pt x="9" y="15"/>
                      <a:pt x="10" y="19"/>
                    </a:cubicBezTo>
                    <a:cubicBezTo>
                      <a:pt x="11" y="21"/>
                      <a:pt x="10" y="23"/>
                      <a:pt x="8" y="23"/>
                    </a:cubicBezTo>
                    <a:cubicBezTo>
                      <a:pt x="6" y="24"/>
                      <a:pt x="4" y="23"/>
                      <a:pt x="3" y="2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069920" y="4643065"/>
              <a:ext cx="773511" cy="771660"/>
              <a:chOff x="5202936" y="3768269"/>
              <a:chExt cx="816864" cy="814910"/>
            </a:xfrm>
          </p:grpSpPr>
          <p:sp>
            <p:nvSpPr>
              <p:cNvPr id="16" name="Rounded Rectangle 12"/>
              <p:cNvSpPr/>
              <p:nvPr/>
            </p:nvSpPr>
            <p:spPr>
              <a:xfrm>
                <a:off x="5202936" y="3768269"/>
                <a:ext cx="816864" cy="81491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Freeform 152"/>
              <p:cNvSpPr>
                <a:spLocks noEditPoints="1"/>
              </p:cNvSpPr>
              <p:nvPr/>
            </p:nvSpPr>
            <p:spPr bwMode="auto">
              <a:xfrm>
                <a:off x="5454206" y="4045549"/>
                <a:ext cx="314325" cy="260350"/>
              </a:xfrm>
              <a:custGeom>
                <a:avLst/>
                <a:gdLst/>
                <a:ahLst/>
                <a:cxnLst>
                  <a:cxn ang="0">
                    <a:pos x="390" y="156"/>
                  </a:cxn>
                  <a:cxn ang="0">
                    <a:pos x="344" y="260"/>
                  </a:cxn>
                  <a:cxn ang="0">
                    <a:pos x="134" y="260"/>
                  </a:cxn>
                  <a:cxn ang="0">
                    <a:pos x="82" y="128"/>
                  </a:cxn>
                  <a:cxn ang="0">
                    <a:pos x="68" y="116"/>
                  </a:cxn>
                  <a:cxn ang="0">
                    <a:pos x="41" y="116"/>
                  </a:cxn>
                  <a:cxn ang="0">
                    <a:pos x="42" y="74"/>
                  </a:cxn>
                  <a:cxn ang="0">
                    <a:pos x="100" y="74"/>
                  </a:cxn>
                  <a:cxn ang="0">
                    <a:pos x="118" y="97"/>
                  </a:cxn>
                  <a:cxn ang="0">
                    <a:pos x="159" y="207"/>
                  </a:cxn>
                  <a:cxn ang="0">
                    <a:pos x="179" y="220"/>
                  </a:cxn>
                  <a:cxn ang="0">
                    <a:pos x="310" y="220"/>
                  </a:cxn>
                  <a:cxn ang="0">
                    <a:pos x="326" y="207"/>
                  </a:cxn>
                  <a:cxn ang="0">
                    <a:pos x="350" y="149"/>
                  </a:cxn>
                  <a:cxn ang="0">
                    <a:pos x="381" y="116"/>
                  </a:cxn>
                  <a:cxn ang="0">
                    <a:pos x="390" y="156"/>
                  </a:cxn>
                  <a:cxn ang="0">
                    <a:pos x="305" y="210"/>
                  </a:cxn>
                  <a:cxn ang="0">
                    <a:pos x="180" y="210"/>
                  </a:cxn>
                  <a:cxn ang="0">
                    <a:pos x="167" y="196"/>
                  </a:cxn>
                  <a:cxn ang="0">
                    <a:pos x="128" y="90"/>
                  </a:cxn>
                  <a:cxn ang="0">
                    <a:pos x="141" y="77"/>
                  </a:cxn>
                  <a:cxn ang="0">
                    <a:pos x="171" y="77"/>
                  </a:cxn>
                  <a:cxn ang="0">
                    <a:pos x="171" y="13"/>
                  </a:cxn>
                  <a:cxn ang="0">
                    <a:pos x="185" y="0"/>
                  </a:cxn>
                  <a:cxn ang="0">
                    <a:pos x="254" y="0"/>
                  </a:cxn>
                  <a:cxn ang="0">
                    <a:pos x="268" y="13"/>
                  </a:cxn>
                  <a:cxn ang="0">
                    <a:pos x="268" y="47"/>
                  </a:cxn>
                  <a:cxn ang="0">
                    <a:pos x="306" y="47"/>
                  </a:cxn>
                  <a:cxn ang="0">
                    <a:pos x="314" y="55"/>
                  </a:cxn>
                  <a:cxn ang="0">
                    <a:pos x="314" y="77"/>
                  </a:cxn>
                  <a:cxn ang="0">
                    <a:pos x="348" y="77"/>
                  </a:cxn>
                  <a:cxn ang="0">
                    <a:pos x="362" y="90"/>
                  </a:cxn>
                  <a:cxn ang="0">
                    <a:pos x="318" y="196"/>
                  </a:cxn>
                  <a:cxn ang="0">
                    <a:pos x="305" y="210"/>
                  </a:cxn>
                  <a:cxn ang="0">
                    <a:pos x="186" y="272"/>
                  </a:cxn>
                  <a:cxn ang="0">
                    <a:pos x="220" y="299"/>
                  </a:cxn>
                  <a:cxn ang="0">
                    <a:pos x="186" y="331"/>
                  </a:cxn>
                  <a:cxn ang="0">
                    <a:pos x="152" y="299"/>
                  </a:cxn>
                  <a:cxn ang="0">
                    <a:pos x="186" y="272"/>
                  </a:cxn>
                  <a:cxn ang="0">
                    <a:pos x="298" y="272"/>
                  </a:cxn>
                  <a:cxn ang="0">
                    <a:pos x="331" y="299"/>
                  </a:cxn>
                  <a:cxn ang="0">
                    <a:pos x="298" y="331"/>
                  </a:cxn>
                  <a:cxn ang="0">
                    <a:pos x="264" y="299"/>
                  </a:cxn>
                  <a:cxn ang="0">
                    <a:pos x="298" y="272"/>
                  </a:cxn>
                </a:cxnLst>
                <a:rect l="0" t="0" r="r" b="b"/>
                <a:pathLst>
                  <a:path w="399" h="331">
                    <a:moveTo>
                      <a:pt x="390" y="156"/>
                    </a:moveTo>
                    <a:cubicBezTo>
                      <a:pt x="351" y="259"/>
                      <a:pt x="350" y="260"/>
                      <a:pt x="344" y="260"/>
                    </a:cubicBezTo>
                    <a:cubicBezTo>
                      <a:pt x="324" y="260"/>
                      <a:pt x="218" y="260"/>
                      <a:pt x="134" y="260"/>
                    </a:cubicBezTo>
                    <a:cubicBezTo>
                      <a:pt x="126" y="260"/>
                      <a:pt x="93" y="163"/>
                      <a:pt x="82" y="128"/>
                    </a:cubicBezTo>
                    <a:cubicBezTo>
                      <a:pt x="79" y="119"/>
                      <a:pt x="74" y="116"/>
                      <a:pt x="68" y="116"/>
                    </a:cubicBezTo>
                    <a:cubicBezTo>
                      <a:pt x="58" y="116"/>
                      <a:pt x="50" y="116"/>
                      <a:pt x="41" y="116"/>
                    </a:cubicBezTo>
                    <a:cubicBezTo>
                      <a:pt x="0" y="116"/>
                      <a:pt x="0" y="74"/>
                      <a:pt x="42" y="74"/>
                    </a:cubicBezTo>
                    <a:cubicBezTo>
                      <a:pt x="71" y="74"/>
                      <a:pt x="89" y="74"/>
                      <a:pt x="100" y="74"/>
                    </a:cubicBezTo>
                    <a:cubicBezTo>
                      <a:pt x="110" y="74"/>
                      <a:pt x="115" y="87"/>
                      <a:pt x="118" y="97"/>
                    </a:cubicBezTo>
                    <a:cubicBezTo>
                      <a:pt x="129" y="125"/>
                      <a:pt x="149" y="180"/>
                      <a:pt x="159" y="207"/>
                    </a:cubicBezTo>
                    <a:cubicBezTo>
                      <a:pt x="163" y="217"/>
                      <a:pt x="169" y="220"/>
                      <a:pt x="179" y="220"/>
                    </a:cubicBezTo>
                    <a:cubicBezTo>
                      <a:pt x="208" y="220"/>
                      <a:pt x="281" y="220"/>
                      <a:pt x="310" y="220"/>
                    </a:cubicBezTo>
                    <a:cubicBezTo>
                      <a:pt x="320" y="220"/>
                      <a:pt x="324" y="215"/>
                      <a:pt x="326" y="207"/>
                    </a:cubicBezTo>
                    <a:cubicBezTo>
                      <a:pt x="335" y="186"/>
                      <a:pt x="344" y="163"/>
                      <a:pt x="350" y="149"/>
                    </a:cubicBezTo>
                    <a:cubicBezTo>
                      <a:pt x="354" y="139"/>
                      <a:pt x="362" y="110"/>
                      <a:pt x="381" y="116"/>
                    </a:cubicBezTo>
                    <a:cubicBezTo>
                      <a:pt x="399" y="123"/>
                      <a:pt x="399" y="131"/>
                      <a:pt x="390" y="156"/>
                    </a:cubicBezTo>
                    <a:close/>
                    <a:moveTo>
                      <a:pt x="305" y="210"/>
                    </a:moveTo>
                    <a:cubicBezTo>
                      <a:pt x="180" y="210"/>
                      <a:pt x="180" y="210"/>
                      <a:pt x="180" y="210"/>
                    </a:cubicBezTo>
                    <a:cubicBezTo>
                      <a:pt x="173" y="210"/>
                      <a:pt x="170" y="204"/>
                      <a:pt x="167" y="196"/>
                    </a:cubicBezTo>
                    <a:cubicBezTo>
                      <a:pt x="128" y="90"/>
                      <a:pt x="128" y="90"/>
                      <a:pt x="128" y="90"/>
                    </a:cubicBezTo>
                    <a:cubicBezTo>
                      <a:pt x="128" y="83"/>
                      <a:pt x="134" y="77"/>
                      <a:pt x="141" y="77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1" y="6"/>
                      <a:pt x="178" y="0"/>
                      <a:pt x="185" y="0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62" y="0"/>
                      <a:pt x="268" y="6"/>
                      <a:pt x="268" y="13"/>
                    </a:cubicBezTo>
                    <a:cubicBezTo>
                      <a:pt x="268" y="47"/>
                      <a:pt x="268" y="47"/>
                      <a:pt x="268" y="47"/>
                    </a:cubicBezTo>
                    <a:cubicBezTo>
                      <a:pt x="306" y="47"/>
                      <a:pt x="306" y="47"/>
                      <a:pt x="306" y="47"/>
                    </a:cubicBezTo>
                    <a:cubicBezTo>
                      <a:pt x="310" y="47"/>
                      <a:pt x="314" y="51"/>
                      <a:pt x="314" y="55"/>
                    </a:cubicBezTo>
                    <a:cubicBezTo>
                      <a:pt x="314" y="77"/>
                      <a:pt x="314" y="77"/>
                      <a:pt x="314" y="77"/>
                    </a:cubicBezTo>
                    <a:cubicBezTo>
                      <a:pt x="348" y="77"/>
                      <a:pt x="348" y="77"/>
                      <a:pt x="348" y="77"/>
                    </a:cubicBezTo>
                    <a:cubicBezTo>
                      <a:pt x="356" y="77"/>
                      <a:pt x="362" y="83"/>
                      <a:pt x="362" y="90"/>
                    </a:cubicBezTo>
                    <a:cubicBezTo>
                      <a:pt x="318" y="196"/>
                      <a:pt x="318" y="196"/>
                      <a:pt x="318" y="196"/>
                    </a:cubicBezTo>
                    <a:cubicBezTo>
                      <a:pt x="315" y="205"/>
                      <a:pt x="312" y="210"/>
                      <a:pt x="305" y="210"/>
                    </a:cubicBezTo>
                    <a:close/>
                    <a:moveTo>
                      <a:pt x="186" y="272"/>
                    </a:moveTo>
                    <a:cubicBezTo>
                      <a:pt x="203" y="272"/>
                      <a:pt x="220" y="283"/>
                      <a:pt x="220" y="299"/>
                    </a:cubicBezTo>
                    <a:cubicBezTo>
                      <a:pt x="220" y="315"/>
                      <a:pt x="203" y="331"/>
                      <a:pt x="186" y="331"/>
                    </a:cubicBezTo>
                    <a:cubicBezTo>
                      <a:pt x="170" y="331"/>
                      <a:pt x="152" y="315"/>
                      <a:pt x="152" y="299"/>
                    </a:cubicBezTo>
                    <a:cubicBezTo>
                      <a:pt x="152" y="283"/>
                      <a:pt x="170" y="272"/>
                      <a:pt x="186" y="272"/>
                    </a:cubicBezTo>
                    <a:close/>
                    <a:moveTo>
                      <a:pt x="298" y="272"/>
                    </a:moveTo>
                    <a:cubicBezTo>
                      <a:pt x="315" y="272"/>
                      <a:pt x="331" y="282"/>
                      <a:pt x="331" y="299"/>
                    </a:cubicBezTo>
                    <a:cubicBezTo>
                      <a:pt x="331" y="316"/>
                      <a:pt x="315" y="331"/>
                      <a:pt x="298" y="331"/>
                    </a:cubicBezTo>
                    <a:cubicBezTo>
                      <a:pt x="280" y="331"/>
                      <a:pt x="264" y="316"/>
                      <a:pt x="264" y="299"/>
                    </a:cubicBezTo>
                    <a:cubicBezTo>
                      <a:pt x="264" y="282"/>
                      <a:pt x="280" y="272"/>
                      <a:pt x="298" y="27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48569" y="4643065"/>
              <a:ext cx="773511" cy="771660"/>
              <a:chOff x="3124200" y="3768269"/>
              <a:chExt cx="816864" cy="814910"/>
            </a:xfrm>
          </p:grpSpPr>
          <p:sp>
            <p:nvSpPr>
              <p:cNvPr id="19" name="Rounded Rectangle 17"/>
              <p:cNvSpPr/>
              <p:nvPr/>
            </p:nvSpPr>
            <p:spPr>
              <a:xfrm>
                <a:off x="3124200" y="3768269"/>
                <a:ext cx="816864" cy="814910"/>
              </a:xfrm>
              <a:prstGeom prst="ellipse">
                <a:avLst/>
              </a:prstGeom>
              <a:solidFill>
                <a:srgbClr val="1D2089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" name="Freeform 153"/>
              <p:cNvSpPr>
                <a:spLocks noEditPoints="1"/>
              </p:cNvSpPr>
              <p:nvPr/>
            </p:nvSpPr>
            <p:spPr bwMode="auto">
              <a:xfrm>
                <a:off x="3375470" y="4043962"/>
                <a:ext cx="314325" cy="263525"/>
              </a:xfrm>
              <a:custGeom>
                <a:avLst/>
                <a:gdLst/>
                <a:ahLst/>
                <a:cxnLst>
                  <a:cxn ang="0">
                    <a:pos x="328" y="102"/>
                  </a:cxn>
                  <a:cxn ang="0">
                    <a:pos x="328" y="80"/>
                  </a:cxn>
                  <a:cxn ang="0">
                    <a:pos x="245" y="98"/>
                  </a:cxn>
                  <a:cxn ang="0">
                    <a:pos x="220" y="118"/>
                  </a:cxn>
                  <a:cxn ang="0">
                    <a:pos x="220" y="107"/>
                  </a:cxn>
                  <a:cxn ang="0">
                    <a:pos x="328" y="32"/>
                  </a:cxn>
                  <a:cxn ang="0">
                    <a:pos x="327" y="13"/>
                  </a:cxn>
                  <a:cxn ang="0">
                    <a:pos x="341" y="6"/>
                  </a:cxn>
                  <a:cxn ang="0">
                    <a:pos x="396" y="56"/>
                  </a:cxn>
                  <a:cxn ang="0">
                    <a:pos x="344" y="107"/>
                  </a:cxn>
                  <a:cxn ang="0">
                    <a:pos x="328" y="102"/>
                  </a:cxn>
                  <a:cxn ang="0">
                    <a:pos x="326" y="207"/>
                  </a:cxn>
                  <a:cxn ang="0">
                    <a:pos x="350" y="148"/>
                  </a:cxn>
                  <a:cxn ang="0">
                    <a:pos x="381" y="114"/>
                  </a:cxn>
                  <a:cxn ang="0">
                    <a:pos x="391" y="155"/>
                  </a:cxn>
                  <a:cxn ang="0">
                    <a:pos x="344" y="261"/>
                  </a:cxn>
                  <a:cxn ang="0">
                    <a:pos x="134" y="261"/>
                  </a:cxn>
                  <a:cxn ang="0">
                    <a:pos x="82" y="126"/>
                  </a:cxn>
                  <a:cxn ang="0">
                    <a:pos x="67" y="115"/>
                  </a:cxn>
                  <a:cxn ang="0">
                    <a:pos x="41" y="115"/>
                  </a:cxn>
                  <a:cxn ang="0">
                    <a:pos x="42" y="72"/>
                  </a:cxn>
                  <a:cxn ang="0">
                    <a:pos x="100" y="72"/>
                  </a:cxn>
                  <a:cxn ang="0">
                    <a:pos x="118" y="95"/>
                  </a:cxn>
                  <a:cxn ang="0">
                    <a:pos x="159" y="207"/>
                  </a:cxn>
                  <a:cxn ang="0">
                    <a:pos x="179" y="220"/>
                  </a:cxn>
                  <a:cxn ang="0">
                    <a:pos x="310" y="220"/>
                  </a:cxn>
                  <a:cxn ang="0">
                    <a:pos x="326" y="207"/>
                  </a:cxn>
                  <a:cxn ang="0">
                    <a:pos x="186" y="273"/>
                  </a:cxn>
                  <a:cxn ang="0">
                    <a:pos x="220" y="301"/>
                  </a:cxn>
                  <a:cxn ang="0">
                    <a:pos x="186" y="334"/>
                  </a:cxn>
                  <a:cxn ang="0">
                    <a:pos x="153" y="301"/>
                  </a:cxn>
                  <a:cxn ang="0">
                    <a:pos x="186" y="273"/>
                  </a:cxn>
                  <a:cxn ang="0">
                    <a:pos x="298" y="273"/>
                  </a:cxn>
                  <a:cxn ang="0">
                    <a:pos x="332" y="301"/>
                  </a:cxn>
                  <a:cxn ang="0">
                    <a:pos x="298" y="334"/>
                  </a:cxn>
                  <a:cxn ang="0">
                    <a:pos x="264" y="301"/>
                  </a:cxn>
                  <a:cxn ang="0">
                    <a:pos x="298" y="273"/>
                  </a:cxn>
                </a:cxnLst>
                <a:rect l="0" t="0" r="r" b="b"/>
                <a:pathLst>
                  <a:path w="399" h="334">
                    <a:moveTo>
                      <a:pt x="328" y="102"/>
                    </a:moveTo>
                    <a:cubicBezTo>
                      <a:pt x="327" y="90"/>
                      <a:pt x="328" y="80"/>
                      <a:pt x="328" y="80"/>
                    </a:cubicBezTo>
                    <a:cubicBezTo>
                      <a:pt x="328" y="80"/>
                      <a:pt x="279" y="72"/>
                      <a:pt x="245" y="98"/>
                    </a:cubicBezTo>
                    <a:cubicBezTo>
                      <a:pt x="224" y="111"/>
                      <a:pt x="221" y="116"/>
                      <a:pt x="220" y="118"/>
                    </a:cubicBezTo>
                    <a:cubicBezTo>
                      <a:pt x="220" y="118"/>
                      <a:pt x="217" y="116"/>
                      <a:pt x="220" y="107"/>
                    </a:cubicBezTo>
                    <a:cubicBezTo>
                      <a:pt x="248" y="31"/>
                      <a:pt x="328" y="32"/>
                      <a:pt x="328" y="32"/>
                    </a:cubicBezTo>
                    <a:cubicBezTo>
                      <a:pt x="328" y="32"/>
                      <a:pt x="327" y="25"/>
                      <a:pt x="327" y="13"/>
                    </a:cubicBezTo>
                    <a:cubicBezTo>
                      <a:pt x="327" y="0"/>
                      <a:pt x="332" y="0"/>
                      <a:pt x="341" y="6"/>
                    </a:cubicBezTo>
                    <a:cubicBezTo>
                      <a:pt x="361" y="23"/>
                      <a:pt x="396" y="56"/>
                      <a:pt x="396" y="56"/>
                    </a:cubicBezTo>
                    <a:cubicBezTo>
                      <a:pt x="396" y="56"/>
                      <a:pt x="363" y="88"/>
                      <a:pt x="344" y="107"/>
                    </a:cubicBezTo>
                    <a:cubicBezTo>
                      <a:pt x="335" y="116"/>
                      <a:pt x="328" y="119"/>
                      <a:pt x="328" y="102"/>
                    </a:cubicBezTo>
                    <a:close/>
                    <a:moveTo>
                      <a:pt x="326" y="207"/>
                    </a:moveTo>
                    <a:cubicBezTo>
                      <a:pt x="335" y="186"/>
                      <a:pt x="344" y="162"/>
                      <a:pt x="350" y="148"/>
                    </a:cubicBezTo>
                    <a:cubicBezTo>
                      <a:pt x="354" y="138"/>
                      <a:pt x="362" y="108"/>
                      <a:pt x="381" y="114"/>
                    </a:cubicBezTo>
                    <a:cubicBezTo>
                      <a:pt x="399" y="121"/>
                      <a:pt x="399" y="130"/>
                      <a:pt x="391" y="155"/>
                    </a:cubicBezTo>
                    <a:cubicBezTo>
                      <a:pt x="351" y="260"/>
                      <a:pt x="350" y="261"/>
                      <a:pt x="344" y="261"/>
                    </a:cubicBezTo>
                    <a:cubicBezTo>
                      <a:pt x="324" y="261"/>
                      <a:pt x="218" y="261"/>
                      <a:pt x="134" y="261"/>
                    </a:cubicBezTo>
                    <a:cubicBezTo>
                      <a:pt x="126" y="261"/>
                      <a:pt x="93" y="162"/>
                      <a:pt x="82" y="126"/>
                    </a:cubicBezTo>
                    <a:cubicBezTo>
                      <a:pt x="79" y="118"/>
                      <a:pt x="74" y="115"/>
                      <a:pt x="67" y="115"/>
                    </a:cubicBezTo>
                    <a:cubicBezTo>
                      <a:pt x="58" y="115"/>
                      <a:pt x="50" y="115"/>
                      <a:pt x="41" y="115"/>
                    </a:cubicBezTo>
                    <a:cubicBezTo>
                      <a:pt x="0" y="115"/>
                      <a:pt x="0" y="72"/>
                      <a:pt x="42" y="72"/>
                    </a:cubicBezTo>
                    <a:cubicBezTo>
                      <a:pt x="71" y="72"/>
                      <a:pt x="89" y="72"/>
                      <a:pt x="100" y="72"/>
                    </a:cubicBezTo>
                    <a:cubicBezTo>
                      <a:pt x="110" y="72"/>
                      <a:pt x="115" y="85"/>
                      <a:pt x="118" y="95"/>
                    </a:cubicBezTo>
                    <a:cubicBezTo>
                      <a:pt x="129" y="124"/>
                      <a:pt x="149" y="179"/>
                      <a:pt x="159" y="207"/>
                    </a:cubicBezTo>
                    <a:cubicBezTo>
                      <a:pt x="162" y="217"/>
                      <a:pt x="169" y="220"/>
                      <a:pt x="179" y="220"/>
                    </a:cubicBezTo>
                    <a:cubicBezTo>
                      <a:pt x="208" y="220"/>
                      <a:pt x="281" y="220"/>
                      <a:pt x="310" y="220"/>
                    </a:cubicBezTo>
                    <a:cubicBezTo>
                      <a:pt x="320" y="220"/>
                      <a:pt x="324" y="216"/>
                      <a:pt x="326" y="207"/>
                    </a:cubicBezTo>
                    <a:close/>
                    <a:moveTo>
                      <a:pt x="186" y="273"/>
                    </a:moveTo>
                    <a:cubicBezTo>
                      <a:pt x="203" y="273"/>
                      <a:pt x="220" y="284"/>
                      <a:pt x="220" y="301"/>
                    </a:cubicBezTo>
                    <a:cubicBezTo>
                      <a:pt x="220" y="317"/>
                      <a:pt x="203" y="334"/>
                      <a:pt x="186" y="334"/>
                    </a:cubicBezTo>
                    <a:cubicBezTo>
                      <a:pt x="169" y="334"/>
                      <a:pt x="153" y="317"/>
                      <a:pt x="153" y="301"/>
                    </a:cubicBezTo>
                    <a:cubicBezTo>
                      <a:pt x="153" y="284"/>
                      <a:pt x="169" y="273"/>
                      <a:pt x="186" y="273"/>
                    </a:cubicBezTo>
                    <a:close/>
                    <a:moveTo>
                      <a:pt x="298" y="273"/>
                    </a:moveTo>
                    <a:cubicBezTo>
                      <a:pt x="315" y="273"/>
                      <a:pt x="332" y="283"/>
                      <a:pt x="332" y="301"/>
                    </a:cubicBezTo>
                    <a:cubicBezTo>
                      <a:pt x="332" y="318"/>
                      <a:pt x="315" y="334"/>
                      <a:pt x="298" y="334"/>
                    </a:cubicBezTo>
                    <a:cubicBezTo>
                      <a:pt x="280" y="334"/>
                      <a:pt x="264" y="318"/>
                      <a:pt x="264" y="301"/>
                    </a:cubicBezTo>
                    <a:cubicBezTo>
                      <a:pt x="264" y="283"/>
                      <a:pt x="280" y="273"/>
                      <a:pt x="298" y="27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7692" tIns="58846" rIns="117692" bIns="58846" numCol="1" anchor="t" anchorCtr="0" compatLnSpc="1"/>
              <a:lstStyle/>
              <a:p>
                <a:endParaRPr 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658766" y="2370020"/>
              <a:ext cx="2877921" cy="2752467"/>
              <a:chOff x="4658766" y="2370020"/>
              <a:chExt cx="2877921" cy="2752467"/>
            </a:xfrm>
          </p:grpSpPr>
          <p:sp>
            <p:nvSpPr>
              <p:cNvPr id="5" name="Pie 17"/>
              <p:cNvSpPr/>
              <p:nvPr/>
            </p:nvSpPr>
            <p:spPr>
              <a:xfrm>
                <a:off x="4741313" y="2413113"/>
                <a:ext cx="1324107" cy="1324107"/>
              </a:xfrm>
              <a:prstGeom prst="pieWedg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Pie 6"/>
              <p:cNvSpPr/>
              <p:nvPr/>
            </p:nvSpPr>
            <p:spPr>
              <a:xfrm rot="5400000">
                <a:off x="6126580" y="2413113"/>
                <a:ext cx="1324107" cy="1324107"/>
              </a:xfrm>
              <a:prstGeom prst="pieWedge">
                <a:avLst/>
              </a:prstGeom>
              <a:solidFill>
                <a:srgbClr val="1D2089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Pie 7"/>
              <p:cNvSpPr/>
              <p:nvPr/>
            </p:nvSpPr>
            <p:spPr>
              <a:xfrm rot="10800000">
                <a:off x="6126580" y="3798380"/>
                <a:ext cx="1324107" cy="1324107"/>
              </a:xfrm>
              <a:prstGeom prst="pieWedg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Pie 8"/>
              <p:cNvSpPr/>
              <p:nvPr/>
            </p:nvSpPr>
            <p:spPr>
              <a:xfrm rot="16200000">
                <a:off x="4741313" y="3798380"/>
                <a:ext cx="1324107" cy="1324107"/>
              </a:xfrm>
              <a:prstGeom prst="pieWedge">
                <a:avLst/>
              </a:prstGeom>
              <a:solidFill>
                <a:srgbClr val="1D2089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1650" dirty="0"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1" name="Group 22"/>
              <p:cNvGrpSpPr/>
              <p:nvPr/>
            </p:nvGrpSpPr>
            <p:grpSpPr>
              <a:xfrm>
                <a:off x="5504162" y="3175962"/>
                <a:ext cx="1183677" cy="1183677"/>
                <a:chOff x="3810000" y="2377399"/>
                <a:chExt cx="1524000" cy="1524000"/>
              </a:xfrm>
            </p:grpSpPr>
            <p:grpSp>
              <p:nvGrpSpPr>
                <p:cNvPr id="22" name="Group 28"/>
                <p:cNvGrpSpPr/>
                <p:nvPr/>
              </p:nvGrpSpPr>
              <p:grpSpPr>
                <a:xfrm>
                  <a:off x="3810000" y="2377399"/>
                  <a:ext cx="1524000" cy="1524000"/>
                  <a:chOff x="4343400" y="1854885"/>
                  <a:chExt cx="457200" cy="457200"/>
                </a:xfrm>
              </p:grpSpPr>
              <p:sp>
                <p:nvSpPr>
                  <p:cNvPr id="24" name="Oval 25"/>
                  <p:cNvSpPr/>
                  <p:nvPr/>
                </p:nvSpPr>
                <p:spPr>
                  <a:xfrm>
                    <a:off x="4343400" y="1854885"/>
                    <a:ext cx="457200" cy="4572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bg2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5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Oval 26"/>
                  <p:cNvSpPr/>
                  <p:nvPr/>
                </p:nvSpPr>
                <p:spPr>
                  <a:xfrm>
                    <a:off x="4408030" y="1919516"/>
                    <a:ext cx="327939" cy="327939"/>
                  </a:xfrm>
                  <a:prstGeom prst="ellipse">
                    <a:avLst/>
                  </a:prstGeom>
                  <a:solidFill>
                    <a:srgbClr val="1D2089"/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5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3" name="Freeform 145"/>
                <p:cNvSpPr/>
                <p:nvPr/>
              </p:nvSpPr>
              <p:spPr bwMode="auto">
                <a:xfrm>
                  <a:off x="4258253" y="2868848"/>
                  <a:ext cx="627494" cy="541102"/>
                </a:xfrm>
                <a:custGeom>
                  <a:avLst/>
                  <a:gdLst/>
                  <a:ahLst/>
                  <a:cxnLst>
                    <a:cxn ang="0">
                      <a:pos x="64" y="51"/>
                    </a:cxn>
                    <a:cxn ang="0">
                      <a:pos x="60" y="55"/>
                    </a:cxn>
                    <a:cxn ang="0">
                      <a:pos x="49" y="55"/>
                    </a:cxn>
                    <a:cxn ang="0">
                      <a:pos x="45" y="51"/>
                    </a:cxn>
                    <a:cxn ang="0">
                      <a:pos x="45" y="40"/>
                    </a:cxn>
                    <a:cxn ang="0">
                      <a:pos x="49" y="36"/>
                    </a:cxn>
                    <a:cxn ang="0">
                      <a:pos x="52" y="36"/>
                    </a:cxn>
                    <a:cxn ang="0">
                      <a:pos x="52" y="30"/>
                    </a:cxn>
                    <a:cxn ang="0">
                      <a:pos x="34" y="30"/>
                    </a:cxn>
                    <a:cxn ang="0">
                      <a:pos x="34" y="36"/>
                    </a:cxn>
                    <a:cxn ang="0">
                      <a:pos x="37" y="36"/>
                    </a:cxn>
                    <a:cxn ang="0">
                      <a:pos x="41" y="40"/>
                    </a:cxn>
                    <a:cxn ang="0">
                      <a:pos x="41" y="51"/>
                    </a:cxn>
                    <a:cxn ang="0">
                      <a:pos x="37" y="55"/>
                    </a:cxn>
                    <a:cxn ang="0">
                      <a:pos x="26" y="55"/>
                    </a:cxn>
                    <a:cxn ang="0">
                      <a:pos x="23" y="51"/>
                    </a:cxn>
                    <a:cxn ang="0">
                      <a:pos x="23" y="40"/>
                    </a:cxn>
                    <a:cxn ang="0">
                      <a:pos x="26" y="36"/>
                    </a:cxn>
                    <a:cxn ang="0">
                      <a:pos x="29" y="36"/>
                    </a:cxn>
                    <a:cxn ang="0">
                      <a:pos x="29" y="30"/>
                    </a:cxn>
                    <a:cxn ang="0">
                      <a:pos x="11" y="30"/>
                    </a:cxn>
                    <a:cxn ang="0">
                      <a:pos x="11" y="36"/>
                    </a:cxn>
                    <a:cxn ang="0">
                      <a:pos x="15" y="36"/>
                    </a:cxn>
                    <a:cxn ang="0">
                      <a:pos x="18" y="40"/>
                    </a:cxn>
                    <a:cxn ang="0">
                      <a:pos x="18" y="51"/>
                    </a:cxn>
                    <a:cxn ang="0">
                      <a:pos x="15" y="55"/>
                    </a:cxn>
                    <a:cxn ang="0">
                      <a:pos x="3" y="55"/>
                    </a:cxn>
                    <a:cxn ang="0">
                      <a:pos x="0" y="51"/>
                    </a:cxn>
                    <a:cxn ang="0">
                      <a:pos x="0" y="40"/>
                    </a:cxn>
                    <a:cxn ang="0">
                      <a:pos x="3" y="36"/>
                    </a:cxn>
                    <a:cxn ang="0">
                      <a:pos x="7" y="36"/>
                    </a:cxn>
                    <a:cxn ang="0">
                      <a:pos x="7" y="30"/>
                    </a:cxn>
                    <a:cxn ang="0">
                      <a:pos x="11" y="25"/>
                    </a:cxn>
                    <a:cxn ang="0">
                      <a:pos x="29" y="25"/>
                    </a:cxn>
                    <a:cxn ang="0">
                      <a:pos x="29" y="18"/>
                    </a:cxn>
                    <a:cxn ang="0">
                      <a:pos x="26" y="18"/>
                    </a:cxn>
                    <a:cxn ang="0">
                      <a:pos x="23" y="15"/>
                    </a:cxn>
                    <a:cxn ang="0">
                      <a:pos x="23" y="3"/>
                    </a:cxn>
                    <a:cxn ang="0">
                      <a:pos x="26" y="0"/>
                    </a:cxn>
                    <a:cxn ang="0">
                      <a:pos x="37" y="0"/>
                    </a:cxn>
                    <a:cxn ang="0">
                      <a:pos x="41" y="3"/>
                    </a:cxn>
                    <a:cxn ang="0">
                      <a:pos x="41" y="15"/>
                    </a:cxn>
                    <a:cxn ang="0">
                      <a:pos x="37" y="18"/>
                    </a:cxn>
                    <a:cxn ang="0">
                      <a:pos x="34" y="18"/>
                    </a:cxn>
                    <a:cxn ang="0">
                      <a:pos x="34" y="25"/>
                    </a:cxn>
                    <a:cxn ang="0">
                      <a:pos x="52" y="25"/>
                    </a:cxn>
                    <a:cxn ang="0">
                      <a:pos x="57" y="30"/>
                    </a:cxn>
                    <a:cxn ang="0">
                      <a:pos x="57" y="36"/>
                    </a:cxn>
                    <a:cxn ang="0">
                      <a:pos x="60" y="36"/>
                    </a:cxn>
                    <a:cxn ang="0">
                      <a:pos x="64" y="40"/>
                    </a:cxn>
                    <a:cxn ang="0">
                      <a:pos x="64" y="51"/>
                    </a:cxn>
                  </a:cxnLst>
                  <a:rect l="0" t="0" r="r" b="b"/>
                  <a:pathLst>
                    <a:path w="64" h="55">
                      <a:moveTo>
                        <a:pt x="64" y="51"/>
                      </a:moveTo>
                      <a:cubicBezTo>
                        <a:pt x="64" y="53"/>
                        <a:pt x="62" y="55"/>
                        <a:pt x="60" y="55"/>
                      </a:cubicBezTo>
                      <a:cubicBezTo>
                        <a:pt x="49" y="55"/>
                        <a:pt x="49" y="55"/>
                        <a:pt x="49" y="55"/>
                      </a:cubicBezTo>
                      <a:cubicBezTo>
                        <a:pt x="47" y="55"/>
                        <a:pt x="45" y="53"/>
                        <a:pt x="45" y="51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5" y="38"/>
                        <a:pt x="47" y="36"/>
                        <a:pt x="49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2" y="30"/>
                        <a:pt x="52" y="30"/>
                        <a:pt x="52" y="30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37" y="36"/>
                        <a:pt x="37" y="36"/>
                        <a:pt x="37" y="36"/>
                      </a:cubicBezTo>
                      <a:cubicBezTo>
                        <a:pt x="39" y="36"/>
                        <a:pt x="41" y="38"/>
                        <a:pt x="41" y="40"/>
                      </a:cubicBezTo>
                      <a:cubicBezTo>
                        <a:pt x="41" y="51"/>
                        <a:pt x="41" y="51"/>
                        <a:pt x="41" y="51"/>
                      </a:cubicBezTo>
                      <a:cubicBezTo>
                        <a:pt x="41" y="53"/>
                        <a:pt x="39" y="55"/>
                        <a:pt x="37" y="55"/>
                      </a:cubicBezTo>
                      <a:cubicBezTo>
                        <a:pt x="26" y="55"/>
                        <a:pt x="26" y="55"/>
                        <a:pt x="26" y="55"/>
                      </a:cubicBezTo>
                      <a:cubicBezTo>
                        <a:pt x="24" y="55"/>
                        <a:pt x="23" y="53"/>
                        <a:pt x="23" y="51"/>
                      </a:cubicBezTo>
                      <a:cubicBezTo>
                        <a:pt x="23" y="40"/>
                        <a:pt x="23" y="40"/>
                        <a:pt x="23" y="40"/>
                      </a:cubicBezTo>
                      <a:cubicBezTo>
                        <a:pt x="23" y="38"/>
                        <a:pt x="24" y="36"/>
                        <a:pt x="26" y="36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9" y="30"/>
                        <a:pt x="29" y="30"/>
                        <a:pt x="29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7" y="36"/>
                        <a:pt x="18" y="38"/>
                        <a:pt x="18" y="40"/>
                      </a:cubicBezTo>
                      <a:cubicBezTo>
                        <a:pt x="18" y="51"/>
                        <a:pt x="18" y="51"/>
                        <a:pt x="18" y="51"/>
                      </a:cubicBezTo>
                      <a:cubicBezTo>
                        <a:pt x="18" y="53"/>
                        <a:pt x="17" y="55"/>
                        <a:pt x="15" y="55"/>
                      </a:cubicBezTo>
                      <a:cubicBezTo>
                        <a:pt x="3" y="55"/>
                        <a:pt x="3" y="55"/>
                        <a:pt x="3" y="55"/>
                      </a:cubicBezTo>
                      <a:cubicBezTo>
                        <a:pt x="1" y="55"/>
                        <a:pt x="0" y="53"/>
                        <a:pt x="0" y="51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38"/>
                        <a:pt x="1" y="36"/>
                        <a:pt x="3" y="36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27"/>
                        <a:pt x="9" y="25"/>
                        <a:pt x="11" y="25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4" y="18"/>
                        <a:pt x="23" y="17"/>
                        <a:pt x="23" y="15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3" y="1"/>
                        <a:pt x="24" y="0"/>
                        <a:pt x="26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1" y="1"/>
                        <a:pt x="41" y="3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1" y="17"/>
                        <a:pt x="39" y="18"/>
                        <a:pt x="37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52" y="25"/>
                        <a:pt x="52" y="25"/>
                        <a:pt x="52" y="25"/>
                      </a:cubicBezTo>
                      <a:cubicBezTo>
                        <a:pt x="55" y="25"/>
                        <a:pt x="57" y="27"/>
                        <a:pt x="57" y="30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60" y="36"/>
                        <a:pt x="60" y="36"/>
                        <a:pt x="60" y="36"/>
                      </a:cubicBezTo>
                      <a:cubicBezTo>
                        <a:pt x="62" y="36"/>
                        <a:pt x="64" y="38"/>
                        <a:pt x="64" y="40"/>
                      </a:cubicBezTo>
                      <a:lnTo>
                        <a:pt x="64" y="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117692" tIns="58846" rIns="117692" bIns="58846" numCol="1" anchor="t" anchorCtr="0" compatLnSpc="1"/>
                <a:lstStyle/>
                <a:p>
                  <a:endParaRPr lang="en-US" sz="165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0" name="TextBox 36"/>
              <p:cNvSpPr txBox="1"/>
              <p:nvPr/>
            </p:nvSpPr>
            <p:spPr>
              <a:xfrm rot="18497217">
                <a:off x="4631995" y="2953165"/>
                <a:ext cx="1535943" cy="369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第一</a:t>
                </a:r>
                <a:endPara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TextBox 37"/>
              <p:cNvSpPr txBox="1"/>
              <p:nvPr/>
            </p:nvSpPr>
            <p:spPr>
              <a:xfrm rot="2579984">
                <a:off x="5993927" y="2955329"/>
                <a:ext cx="15359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第二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2" name="TextBox 38"/>
              <p:cNvSpPr txBox="1"/>
              <p:nvPr/>
            </p:nvSpPr>
            <p:spPr>
              <a:xfrm rot="2454797">
                <a:off x="4658766" y="4242291"/>
                <a:ext cx="1535943" cy="369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第四</a:t>
                </a:r>
                <a:endPara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TextBox 39"/>
              <p:cNvSpPr txBox="1"/>
              <p:nvPr/>
            </p:nvSpPr>
            <p:spPr>
              <a:xfrm rot="18999731">
                <a:off x="6000744" y="4269060"/>
                <a:ext cx="1535943" cy="369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第二</a:t>
                </a:r>
                <a:endPara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2183240" y="1817544"/>
              <a:ext cx="2789171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80500" y="4643065"/>
              <a:ext cx="2789171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219589" y="1851129"/>
              <a:ext cx="2789171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219588" y="4643065"/>
              <a:ext cx="2789171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26" name="文本框 25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2223770"/>
            <a:ext cx="12198985" cy="2454275"/>
          </a:xfrm>
          <a:prstGeom prst="rect">
            <a:avLst/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5613" y="630887"/>
            <a:ext cx="6013147" cy="4170391"/>
            <a:chOff x="5571684" y="1268723"/>
            <a:chExt cx="5678470" cy="3938277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815"/>
            <a:stretch>
              <a:fillRect/>
            </a:stretch>
          </p:blipFill>
          <p:spPr>
            <a:xfrm>
              <a:off x="5571684" y="1268723"/>
              <a:ext cx="5678470" cy="3938277"/>
            </a:xfrm>
            <a:prstGeom prst="rect">
              <a:avLst/>
            </a:prstGeom>
          </p:spPr>
        </p:pic>
        <p:pic>
          <p:nvPicPr>
            <p:cNvPr id="17" name="图片 16" descr="D:\图图图\商务类图\23.png23"/>
            <p:cNvPicPr>
              <a:picLocks noChangeAspect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6545528" y="2462041"/>
              <a:ext cx="3684295" cy="2351257"/>
            </a:xfrm>
            <a:prstGeom prst="rect">
              <a:avLst/>
            </a:prstGeom>
          </p:spPr>
        </p:pic>
      </p:grpSp>
      <p:sp>
        <p:nvSpPr>
          <p:cNvPr id="18" name="椭圆 17"/>
          <p:cNvSpPr/>
          <p:nvPr/>
        </p:nvSpPr>
        <p:spPr>
          <a:xfrm>
            <a:off x="6128760" y="2592407"/>
            <a:ext cx="664762" cy="6647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128760" y="3750595"/>
            <a:ext cx="664762" cy="6647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63727" y="2581293"/>
            <a:ext cx="4631043" cy="891861"/>
            <a:chOff x="6827532" y="3482993"/>
            <a:chExt cx="4631043" cy="891861"/>
          </a:xfrm>
        </p:grpSpPr>
        <p:sp>
          <p:nvSpPr>
            <p:cNvPr id="21" name="矩形 20"/>
            <p:cNvSpPr/>
            <p:nvPr/>
          </p:nvSpPr>
          <p:spPr>
            <a:xfrm>
              <a:off x="6827532" y="3803989"/>
              <a:ext cx="4631043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</a:t>
              </a:r>
              <a:endPara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27532" y="3482993"/>
              <a:ext cx="3624901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solidFill>
                    <a:schemeClr val="bg1"/>
                  </a:solidFill>
                </a:rPr>
                <a:t>添加标题文本</a:t>
              </a:r>
              <a:endParaRPr lang="zh-CN" altLang="en-US" sz="1800" b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63727" y="3610297"/>
            <a:ext cx="4631043" cy="891861"/>
            <a:chOff x="6827532" y="3482993"/>
            <a:chExt cx="4631043" cy="891861"/>
          </a:xfrm>
        </p:grpSpPr>
        <p:sp>
          <p:nvSpPr>
            <p:cNvPr id="24" name="矩形 23"/>
            <p:cNvSpPr/>
            <p:nvPr/>
          </p:nvSpPr>
          <p:spPr>
            <a:xfrm>
              <a:off x="6827532" y="3803989"/>
              <a:ext cx="4631043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</a:t>
              </a:r>
              <a:endPara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27532" y="3482993"/>
              <a:ext cx="3624901" cy="39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b="0" dirty="0">
                  <a:solidFill>
                    <a:schemeClr val="bg1"/>
                  </a:solidFill>
                </a:rPr>
                <a:t>添加标题文本</a:t>
              </a:r>
              <a:endParaRPr lang="zh-CN" altLang="en-US" sz="1800" b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2366588" y="5140288"/>
            <a:ext cx="745818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please try to explain the point of view as succinctly as possible.</a:t>
            </a:r>
            <a:endParaRPr kumimoji="1" lang="zh-CN" altLang="en-US" sz="1400" dirty="0">
              <a:solidFill>
                <a:srgbClr val="33374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two-library-folders-or-books_50021"/>
          <p:cNvSpPr>
            <a:spLocks noChangeAspect="1"/>
          </p:cNvSpPr>
          <p:nvPr/>
        </p:nvSpPr>
        <p:spPr bwMode="auto">
          <a:xfrm>
            <a:off x="6361170" y="2779713"/>
            <a:ext cx="277175" cy="283484"/>
          </a:xfrm>
          <a:custGeom>
            <a:avLst/>
            <a:gdLst>
              <a:gd name="T0" fmla="*/ 0 w 408"/>
              <a:gd name="T1" fmla="*/ 27 h 418"/>
              <a:gd name="T2" fmla="*/ 0 w 408"/>
              <a:gd name="T3" fmla="*/ 418 h 418"/>
              <a:gd name="T4" fmla="*/ 150 w 408"/>
              <a:gd name="T5" fmla="*/ 418 h 418"/>
              <a:gd name="T6" fmla="*/ 150 w 408"/>
              <a:gd name="T7" fmla="*/ 44 h 418"/>
              <a:gd name="T8" fmla="*/ 150 w 408"/>
              <a:gd name="T9" fmla="*/ 27 h 418"/>
              <a:gd name="T10" fmla="*/ 0 w 408"/>
              <a:gd name="T11" fmla="*/ 27 h 418"/>
              <a:gd name="T12" fmla="*/ 114 w 408"/>
              <a:gd name="T13" fmla="*/ 381 h 418"/>
              <a:gd name="T14" fmla="*/ 36 w 408"/>
              <a:gd name="T15" fmla="*/ 381 h 418"/>
              <a:gd name="T16" fmla="*/ 36 w 408"/>
              <a:gd name="T17" fmla="*/ 64 h 418"/>
              <a:gd name="T18" fmla="*/ 114 w 408"/>
              <a:gd name="T19" fmla="*/ 64 h 418"/>
              <a:gd name="T20" fmla="*/ 114 w 408"/>
              <a:gd name="T21" fmla="*/ 381 h 418"/>
              <a:gd name="T22" fmla="*/ 53 w 408"/>
              <a:gd name="T23" fmla="*/ 104 h 418"/>
              <a:gd name="T24" fmla="*/ 75 w 408"/>
              <a:gd name="T25" fmla="*/ 82 h 418"/>
              <a:gd name="T26" fmla="*/ 97 w 408"/>
              <a:gd name="T27" fmla="*/ 104 h 418"/>
              <a:gd name="T28" fmla="*/ 75 w 408"/>
              <a:gd name="T29" fmla="*/ 126 h 418"/>
              <a:gd name="T30" fmla="*/ 53 w 408"/>
              <a:gd name="T31" fmla="*/ 104 h 418"/>
              <a:gd name="T32" fmla="*/ 97 w 408"/>
              <a:gd name="T33" fmla="*/ 359 h 418"/>
              <a:gd name="T34" fmla="*/ 53 w 408"/>
              <a:gd name="T35" fmla="*/ 359 h 418"/>
              <a:gd name="T36" fmla="*/ 53 w 408"/>
              <a:gd name="T37" fmla="*/ 283 h 418"/>
              <a:gd name="T38" fmla="*/ 97 w 408"/>
              <a:gd name="T39" fmla="*/ 283 h 418"/>
              <a:gd name="T40" fmla="*/ 97 w 408"/>
              <a:gd name="T41" fmla="*/ 359 h 418"/>
              <a:gd name="T42" fmla="*/ 294 w 408"/>
              <a:gd name="T43" fmla="*/ 0 h 418"/>
              <a:gd name="T44" fmla="*/ 150 w 408"/>
              <a:gd name="T45" fmla="*/ 44 h 418"/>
              <a:gd name="T46" fmla="*/ 264 w 408"/>
              <a:gd name="T47" fmla="*/ 418 h 418"/>
              <a:gd name="T48" fmla="*/ 408 w 408"/>
              <a:gd name="T49" fmla="*/ 374 h 418"/>
              <a:gd name="T50" fmla="*/ 294 w 408"/>
              <a:gd name="T51" fmla="*/ 0 h 418"/>
              <a:gd name="T52" fmla="*/ 196 w 408"/>
              <a:gd name="T53" fmla="*/ 68 h 418"/>
              <a:gd name="T54" fmla="*/ 270 w 408"/>
              <a:gd name="T55" fmla="*/ 46 h 418"/>
              <a:gd name="T56" fmla="*/ 362 w 408"/>
              <a:gd name="T57" fmla="*/ 350 h 418"/>
              <a:gd name="T58" fmla="*/ 288 w 408"/>
              <a:gd name="T59" fmla="*/ 372 h 418"/>
              <a:gd name="T60" fmla="*/ 196 w 408"/>
              <a:gd name="T61" fmla="*/ 68 h 418"/>
              <a:gd name="T62" fmla="*/ 267 w 408"/>
              <a:gd name="T63" fmla="*/ 96 h 418"/>
              <a:gd name="T64" fmla="*/ 245 w 408"/>
              <a:gd name="T65" fmla="*/ 118 h 418"/>
              <a:gd name="T66" fmla="*/ 223 w 408"/>
              <a:gd name="T67" fmla="*/ 96 h 418"/>
              <a:gd name="T68" fmla="*/ 245 w 408"/>
              <a:gd name="T69" fmla="*/ 74 h 418"/>
              <a:gd name="T70" fmla="*/ 267 w 408"/>
              <a:gd name="T71" fmla="*/ 96 h 418"/>
              <a:gd name="T72" fmla="*/ 340 w 408"/>
              <a:gd name="T73" fmla="*/ 334 h 418"/>
              <a:gd name="T74" fmla="*/ 298 w 408"/>
              <a:gd name="T75" fmla="*/ 346 h 418"/>
              <a:gd name="T76" fmla="*/ 276 w 408"/>
              <a:gd name="T77" fmla="*/ 273 h 418"/>
              <a:gd name="T78" fmla="*/ 318 w 408"/>
              <a:gd name="T79" fmla="*/ 260 h 418"/>
              <a:gd name="T80" fmla="*/ 340 w 408"/>
              <a:gd name="T81" fmla="*/ 334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8" h="418">
                <a:moveTo>
                  <a:pt x="0" y="27"/>
                </a:moveTo>
                <a:lnTo>
                  <a:pt x="0" y="418"/>
                </a:lnTo>
                <a:lnTo>
                  <a:pt x="150" y="418"/>
                </a:lnTo>
                <a:lnTo>
                  <a:pt x="150" y="44"/>
                </a:lnTo>
                <a:lnTo>
                  <a:pt x="150" y="27"/>
                </a:lnTo>
                <a:lnTo>
                  <a:pt x="0" y="27"/>
                </a:lnTo>
                <a:close/>
                <a:moveTo>
                  <a:pt x="114" y="381"/>
                </a:moveTo>
                <a:lnTo>
                  <a:pt x="36" y="381"/>
                </a:lnTo>
                <a:lnTo>
                  <a:pt x="36" y="64"/>
                </a:lnTo>
                <a:lnTo>
                  <a:pt x="114" y="64"/>
                </a:lnTo>
                <a:lnTo>
                  <a:pt x="114" y="381"/>
                </a:lnTo>
                <a:close/>
                <a:moveTo>
                  <a:pt x="53" y="104"/>
                </a:moveTo>
                <a:cubicBezTo>
                  <a:pt x="53" y="92"/>
                  <a:pt x="63" y="82"/>
                  <a:pt x="75" y="82"/>
                </a:cubicBezTo>
                <a:cubicBezTo>
                  <a:pt x="87" y="82"/>
                  <a:pt x="97" y="92"/>
                  <a:pt x="97" y="104"/>
                </a:cubicBezTo>
                <a:cubicBezTo>
                  <a:pt x="97" y="116"/>
                  <a:pt x="87" y="126"/>
                  <a:pt x="75" y="126"/>
                </a:cubicBezTo>
                <a:cubicBezTo>
                  <a:pt x="63" y="126"/>
                  <a:pt x="53" y="116"/>
                  <a:pt x="53" y="104"/>
                </a:cubicBezTo>
                <a:close/>
                <a:moveTo>
                  <a:pt x="97" y="359"/>
                </a:moveTo>
                <a:lnTo>
                  <a:pt x="53" y="359"/>
                </a:lnTo>
                <a:lnTo>
                  <a:pt x="53" y="283"/>
                </a:lnTo>
                <a:lnTo>
                  <a:pt x="97" y="283"/>
                </a:lnTo>
                <a:lnTo>
                  <a:pt x="97" y="359"/>
                </a:lnTo>
                <a:close/>
                <a:moveTo>
                  <a:pt x="294" y="0"/>
                </a:moveTo>
                <a:lnTo>
                  <a:pt x="150" y="44"/>
                </a:lnTo>
                <a:lnTo>
                  <a:pt x="264" y="418"/>
                </a:lnTo>
                <a:lnTo>
                  <a:pt x="408" y="374"/>
                </a:lnTo>
                <a:lnTo>
                  <a:pt x="294" y="0"/>
                </a:lnTo>
                <a:close/>
                <a:moveTo>
                  <a:pt x="196" y="68"/>
                </a:moveTo>
                <a:lnTo>
                  <a:pt x="270" y="46"/>
                </a:lnTo>
                <a:lnTo>
                  <a:pt x="362" y="350"/>
                </a:lnTo>
                <a:lnTo>
                  <a:pt x="288" y="372"/>
                </a:lnTo>
                <a:lnTo>
                  <a:pt x="196" y="68"/>
                </a:lnTo>
                <a:close/>
                <a:moveTo>
                  <a:pt x="267" y="96"/>
                </a:moveTo>
                <a:cubicBezTo>
                  <a:pt x="267" y="108"/>
                  <a:pt x="257" y="118"/>
                  <a:pt x="245" y="118"/>
                </a:cubicBezTo>
                <a:cubicBezTo>
                  <a:pt x="233" y="118"/>
                  <a:pt x="223" y="108"/>
                  <a:pt x="223" y="96"/>
                </a:cubicBezTo>
                <a:cubicBezTo>
                  <a:pt x="223" y="84"/>
                  <a:pt x="233" y="74"/>
                  <a:pt x="245" y="74"/>
                </a:cubicBezTo>
                <a:cubicBezTo>
                  <a:pt x="257" y="74"/>
                  <a:pt x="267" y="84"/>
                  <a:pt x="267" y="96"/>
                </a:cubicBezTo>
                <a:close/>
                <a:moveTo>
                  <a:pt x="340" y="334"/>
                </a:moveTo>
                <a:lnTo>
                  <a:pt x="298" y="346"/>
                </a:lnTo>
                <a:lnTo>
                  <a:pt x="276" y="273"/>
                </a:lnTo>
                <a:lnTo>
                  <a:pt x="318" y="260"/>
                </a:lnTo>
                <a:lnTo>
                  <a:pt x="340" y="3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8" name="two-library-folders-or-books_50021"/>
          <p:cNvSpPr>
            <a:spLocks noChangeAspect="1"/>
          </p:cNvSpPr>
          <p:nvPr/>
        </p:nvSpPr>
        <p:spPr bwMode="auto">
          <a:xfrm>
            <a:off x="6351270" y="4008120"/>
            <a:ext cx="283210" cy="179705"/>
          </a:xfrm>
          <a:custGeom>
            <a:avLst/>
            <a:gdLst>
              <a:gd name="connsiteX0" fmla="*/ 468425 w 609570"/>
              <a:gd name="connsiteY0" fmla="*/ 313388 h 529735"/>
              <a:gd name="connsiteX1" fmla="*/ 397381 w 609570"/>
              <a:gd name="connsiteY1" fmla="*/ 384321 h 529735"/>
              <a:gd name="connsiteX2" fmla="*/ 468425 w 609570"/>
              <a:gd name="connsiteY2" fmla="*/ 455255 h 529735"/>
              <a:gd name="connsiteX3" fmla="*/ 539470 w 609570"/>
              <a:gd name="connsiteY3" fmla="*/ 384321 h 529735"/>
              <a:gd name="connsiteX4" fmla="*/ 468425 w 609570"/>
              <a:gd name="connsiteY4" fmla="*/ 313388 h 529735"/>
              <a:gd name="connsiteX5" fmla="*/ 468425 w 609570"/>
              <a:gd name="connsiteY5" fmla="*/ 285014 h 529735"/>
              <a:gd name="connsiteX6" fmla="*/ 567887 w 609570"/>
              <a:gd name="connsiteY6" fmla="*/ 384321 h 529735"/>
              <a:gd name="connsiteX7" fmla="*/ 556639 w 609570"/>
              <a:gd name="connsiteY7" fmla="*/ 430310 h 529735"/>
              <a:gd name="connsiteX8" fmla="*/ 553915 w 609570"/>
              <a:gd name="connsiteY8" fmla="*/ 435394 h 529735"/>
              <a:gd name="connsiteX9" fmla="*/ 601515 w 609570"/>
              <a:gd name="connsiteY9" fmla="*/ 482683 h 529735"/>
              <a:gd name="connsiteX10" fmla="*/ 609567 w 609570"/>
              <a:gd name="connsiteY10" fmla="*/ 502071 h 529735"/>
              <a:gd name="connsiteX11" fmla="*/ 601633 w 609570"/>
              <a:gd name="connsiteY11" fmla="*/ 521578 h 529735"/>
              <a:gd name="connsiteX12" fmla="*/ 582096 w 609570"/>
              <a:gd name="connsiteY12" fmla="*/ 529735 h 529735"/>
              <a:gd name="connsiteX13" fmla="*/ 562677 w 609570"/>
              <a:gd name="connsiteY13" fmla="*/ 521696 h 529735"/>
              <a:gd name="connsiteX14" fmla="*/ 513657 w 609570"/>
              <a:gd name="connsiteY14" fmla="*/ 472988 h 529735"/>
              <a:gd name="connsiteX15" fmla="*/ 508684 w 609570"/>
              <a:gd name="connsiteY15" fmla="*/ 475116 h 529735"/>
              <a:gd name="connsiteX16" fmla="*/ 468425 w 609570"/>
              <a:gd name="connsiteY16" fmla="*/ 483747 h 529735"/>
              <a:gd name="connsiteX17" fmla="*/ 368845 w 609570"/>
              <a:gd name="connsiteY17" fmla="*/ 384321 h 529735"/>
              <a:gd name="connsiteX18" fmla="*/ 468425 w 609570"/>
              <a:gd name="connsiteY18" fmla="*/ 285014 h 529735"/>
              <a:gd name="connsiteX19" fmla="*/ 214632 w 609570"/>
              <a:gd name="connsiteY19" fmla="*/ 275770 h 529735"/>
              <a:gd name="connsiteX20" fmla="*/ 408821 w 609570"/>
              <a:gd name="connsiteY20" fmla="*/ 275770 h 529735"/>
              <a:gd name="connsiteX21" fmla="*/ 410479 w 609570"/>
              <a:gd name="connsiteY21" fmla="*/ 275888 h 529735"/>
              <a:gd name="connsiteX22" fmla="*/ 361576 w 609570"/>
              <a:gd name="connsiteY22" fmla="*/ 323119 h 529735"/>
              <a:gd name="connsiteX23" fmla="*/ 214632 w 609570"/>
              <a:gd name="connsiteY23" fmla="*/ 323119 h 529735"/>
              <a:gd name="connsiteX24" fmla="*/ 190950 w 609570"/>
              <a:gd name="connsiteY24" fmla="*/ 299445 h 529735"/>
              <a:gd name="connsiteX25" fmla="*/ 214632 w 609570"/>
              <a:gd name="connsiteY25" fmla="*/ 275770 h 529735"/>
              <a:gd name="connsiteX26" fmla="*/ 136157 w 609570"/>
              <a:gd name="connsiteY26" fmla="*/ 270689 h 529735"/>
              <a:gd name="connsiteX27" fmla="*/ 164913 w 609570"/>
              <a:gd name="connsiteY27" fmla="*/ 299445 h 529735"/>
              <a:gd name="connsiteX28" fmla="*/ 136157 w 609570"/>
              <a:gd name="connsiteY28" fmla="*/ 328201 h 529735"/>
              <a:gd name="connsiteX29" fmla="*/ 107401 w 609570"/>
              <a:gd name="connsiteY29" fmla="*/ 299445 h 529735"/>
              <a:gd name="connsiteX30" fmla="*/ 136157 w 609570"/>
              <a:gd name="connsiteY30" fmla="*/ 270689 h 529735"/>
              <a:gd name="connsiteX31" fmla="*/ 214631 w 609570"/>
              <a:gd name="connsiteY31" fmla="*/ 181212 h 529735"/>
              <a:gd name="connsiteX32" fmla="*/ 408814 w 609570"/>
              <a:gd name="connsiteY32" fmla="*/ 181212 h 529735"/>
              <a:gd name="connsiteX33" fmla="*/ 432495 w 609570"/>
              <a:gd name="connsiteY33" fmla="*/ 204851 h 529735"/>
              <a:gd name="connsiteX34" fmla="*/ 408814 w 609570"/>
              <a:gd name="connsiteY34" fmla="*/ 228491 h 529735"/>
              <a:gd name="connsiteX35" fmla="*/ 214631 w 609570"/>
              <a:gd name="connsiteY35" fmla="*/ 228491 h 529735"/>
              <a:gd name="connsiteX36" fmla="*/ 190950 w 609570"/>
              <a:gd name="connsiteY36" fmla="*/ 204851 h 529735"/>
              <a:gd name="connsiteX37" fmla="*/ 214631 w 609570"/>
              <a:gd name="connsiteY37" fmla="*/ 181212 h 529735"/>
              <a:gd name="connsiteX38" fmla="*/ 136157 w 609570"/>
              <a:gd name="connsiteY38" fmla="*/ 176131 h 529735"/>
              <a:gd name="connsiteX39" fmla="*/ 164913 w 609570"/>
              <a:gd name="connsiteY39" fmla="*/ 204851 h 529735"/>
              <a:gd name="connsiteX40" fmla="*/ 136157 w 609570"/>
              <a:gd name="connsiteY40" fmla="*/ 233571 h 529735"/>
              <a:gd name="connsiteX41" fmla="*/ 107401 w 609570"/>
              <a:gd name="connsiteY41" fmla="*/ 204851 h 529735"/>
              <a:gd name="connsiteX42" fmla="*/ 136157 w 609570"/>
              <a:gd name="connsiteY42" fmla="*/ 176131 h 529735"/>
              <a:gd name="connsiteX43" fmla="*/ 15748 w 609570"/>
              <a:gd name="connsiteY43" fmla="*/ 0 h 529735"/>
              <a:gd name="connsiteX44" fmla="*/ 500389 w 609570"/>
              <a:gd name="connsiteY44" fmla="*/ 0 h 529735"/>
              <a:gd name="connsiteX45" fmla="*/ 516256 w 609570"/>
              <a:gd name="connsiteY45" fmla="*/ 15724 h 529735"/>
              <a:gd name="connsiteX46" fmla="*/ 516256 w 609570"/>
              <a:gd name="connsiteY46" fmla="*/ 271089 h 529735"/>
              <a:gd name="connsiteX47" fmla="*/ 484641 w 609570"/>
              <a:gd name="connsiteY47" fmla="*/ 262459 h 529735"/>
              <a:gd name="connsiteX48" fmla="*/ 484641 w 609570"/>
              <a:gd name="connsiteY48" fmla="*/ 121416 h 529735"/>
              <a:gd name="connsiteX49" fmla="*/ 31615 w 609570"/>
              <a:gd name="connsiteY49" fmla="*/ 121416 h 529735"/>
              <a:gd name="connsiteX50" fmla="*/ 31615 w 609570"/>
              <a:gd name="connsiteY50" fmla="*/ 393215 h 529735"/>
              <a:gd name="connsiteX51" fmla="*/ 345513 w 609570"/>
              <a:gd name="connsiteY51" fmla="*/ 393215 h 529735"/>
              <a:gd name="connsiteX52" fmla="*/ 352025 w 609570"/>
              <a:gd name="connsiteY52" fmla="*/ 424663 h 529735"/>
              <a:gd name="connsiteX53" fmla="*/ 15748 w 609570"/>
              <a:gd name="connsiteY53" fmla="*/ 424663 h 529735"/>
              <a:gd name="connsiteX54" fmla="*/ 0 w 609570"/>
              <a:gd name="connsiteY54" fmla="*/ 408939 h 529735"/>
              <a:gd name="connsiteX55" fmla="*/ 0 w 609570"/>
              <a:gd name="connsiteY55" fmla="*/ 15724 h 529735"/>
              <a:gd name="connsiteX56" fmla="*/ 15748 w 609570"/>
              <a:gd name="connsiteY56" fmla="*/ 0 h 52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609570" h="529735">
                <a:moveTo>
                  <a:pt x="468425" y="313388"/>
                </a:moveTo>
                <a:cubicBezTo>
                  <a:pt x="429233" y="313388"/>
                  <a:pt x="397381" y="345190"/>
                  <a:pt x="397381" y="384321"/>
                </a:cubicBezTo>
                <a:cubicBezTo>
                  <a:pt x="397381" y="423453"/>
                  <a:pt x="429233" y="455255"/>
                  <a:pt x="468425" y="455255"/>
                </a:cubicBezTo>
                <a:cubicBezTo>
                  <a:pt x="507618" y="455255"/>
                  <a:pt x="539470" y="423453"/>
                  <a:pt x="539470" y="384321"/>
                </a:cubicBezTo>
                <a:cubicBezTo>
                  <a:pt x="539470" y="345308"/>
                  <a:pt x="507618" y="313388"/>
                  <a:pt x="468425" y="313388"/>
                </a:cubicBezTo>
                <a:close/>
                <a:moveTo>
                  <a:pt x="468425" y="285014"/>
                </a:moveTo>
                <a:cubicBezTo>
                  <a:pt x="523248" y="285014"/>
                  <a:pt x="567887" y="329584"/>
                  <a:pt x="567887" y="384321"/>
                </a:cubicBezTo>
                <a:cubicBezTo>
                  <a:pt x="567887" y="400518"/>
                  <a:pt x="564098" y="416005"/>
                  <a:pt x="556639" y="430310"/>
                </a:cubicBezTo>
                <a:lnTo>
                  <a:pt x="553915" y="435394"/>
                </a:lnTo>
                <a:lnTo>
                  <a:pt x="601515" y="482683"/>
                </a:lnTo>
                <a:cubicBezTo>
                  <a:pt x="606725" y="487884"/>
                  <a:pt x="609567" y="494741"/>
                  <a:pt x="609567" y="502071"/>
                </a:cubicBezTo>
                <a:cubicBezTo>
                  <a:pt x="609685" y="509519"/>
                  <a:pt x="606843" y="516376"/>
                  <a:pt x="601633" y="521578"/>
                </a:cubicBezTo>
                <a:cubicBezTo>
                  <a:pt x="596423" y="526780"/>
                  <a:pt x="589437" y="529735"/>
                  <a:pt x="582096" y="529735"/>
                </a:cubicBezTo>
                <a:cubicBezTo>
                  <a:pt x="574755" y="529735"/>
                  <a:pt x="567887" y="526898"/>
                  <a:pt x="562677" y="521696"/>
                </a:cubicBezTo>
                <a:lnTo>
                  <a:pt x="513657" y="472988"/>
                </a:lnTo>
                <a:lnTo>
                  <a:pt x="508684" y="475116"/>
                </a:lnTo>
                <a:cubicBezTo>
                  <a:pt x="495896" y="480791"/>
                  <a:pt x="482397" y="483747"/>
                  <a:pt x="468425" y="483747"/>
                </a:cubicBezTo>
                <a:cubicBezTo>
                  <a:pt x="413484" y="483747"/>
                  <a:pt x="368845" y="439177"/>
                  <a:pt x="368845" y="384321"/>
                </a:cubicBezTo>
                <a:cubicBezTo>
                  <a:pt x="368845" y="329584"/>
                  <a:pt x="413484" y="285014"/>
                  <a:pt x="468425" y="285014"/>
                </a:cubicBezTo>
                <a:close/>
                <a:moveTo>
                  <a:pt x="214632" y="275770"/>
                </a:moveTo>
                <a:lnTo>
                  <a:pt x="408821" y="275770"/>
                </a:lnTo>
                <a:cubicBezTo>
                  <a:pt x="409413" y="275770"/>
                  <a:pt x="409887" y="275770"/>
                  <a:pt x="410479" y="275888"/>
                </a:cubicBezTo>
                <a:cubicBezTo>
                  <a:pt x="390113" y="286661"/>
                  <a:pt x="373180" y="303114"/>
                  <a:pt x="361576" y="323119"/>
                </a:cubicBezTo>
                <a:lnTo>
                  <a:pt x="214632" y="323119"/>
                </a:lnTo>
                <a:cubicBezTo>
                  <a:pt x="201607" y="323119"/>
                  <a:pt x="190950" y="312466"/>
                  <a:pt x="190950" y="299445"/>
                </a:cubicBezTo>
                <a:cubicBezTo>
                  <a:pt x="190950" y="286305"/>
                  <a:pt x="201607" y="275770"/>
                  <a:pt x="214632" y="275770"/>
                </a:cubicBezTo>
                <a:close/>
                <a:moveTo>
                  <a:pt x="136157" y="270689"/>
                </a:moveTo>
                <a:cubicBezTo>
                  <a:pt x="152039" y="270689"/>
                  <a:pt x="164913" y="283563"/>
                  <a:pt x="164913" y="299445"/>
                </a:cubicBezTo>
                <a:cubicBezTo>
                  <a:pt x="164913" y="315327"/>
                  <a:pt x="152039" y="328201"/>
                  <a:pt x="136157" y="328201"/>
                </a:cubicBezTo>
                <a:cubicBezTo>
                  <a:pt x="120275" y="328201"/>
                  <a:pt x="107401" y="315327"/>
                  <a:pt x="107401" y="299445"/>
                </a:cubicBezTo>
                <a:cubicBezTo>
                  <a:pt x="107401" y="283563"/>
                  <a:pt x="120275" y="270689"/>
                  <a:pt x="136157" y="270689"/>
                </a:cubicBezTo>
                <a:close/>
                <a:moveTo>
                  <a:pt x="214631" y="181212"/>
                </a:moveTo>
                <a:lnTo>
                  <a:pt x="408814" y="181212"/>
                </a:lnTo>
                <a:cubicBezTo>
                  <a:pt x="421957" y="181212"/>
                  <a:pt x="432495" y="191731"/>
                  <a:pt x="432495" y="204851"/>
                </a:cubicBezTo>
                <a:cubicBezTo>
                  <a:pt x="432495" y="217853"/>
                  <a:pt x="421957" y="228491"/>
                  <a:pt x="408814" y="228491"/>
                </a:cubicBezTo>
                <a:lnTo>
                  <a:pt x="214631" y="228491"/>
                </a:lnTo>
                <a:cubicBezTo>
                  <a:pt x="201606" y="228491"/>
                  <a:pt x="190950" y="217853"/>
                  <a:pt x="190950" y="204851"/>
                </a:cubicBezTo>
                <a:cubicBezTo>
                  <a:pt x="190950" y="191731"/>
                  <a:pt x="201606" y="181212"/>
                  <a:pt x="214631" y="181212"/>
                </a:cubicBezTo>
                <a:close/>
                <a:moveTo>
                  <a:pt x="136157" y="176131"/>
                </a:moveTo>
                <a:cubicBezTo>
                  <a:pt x="152039" y="176131"/>
                  <a:pt x="164913" y="188989"/>
                  <a:pt x="164913" y="204851"/>
                </a:cubicBezTo>
                <a:cubicBezTo>
                  <a:pt x="164913" y="220713"/>
                  <a:pt x="152039" y="233571"/>
                  <a:pt x="136157" y="233571"/>
                </a:cubicBezTo>
                <a:cubicBezTo>
                  <a:pt x="120275" y="233571"/>
                  <a:pt x="107401" y="220713"/>
                  <a:pt x="107401" y="204851"/>
                </a:cubicBezTo>
                <a:cubicBezTo>
                  <a:pt x="107401" y="188989"/>
                  <a:pt x="120275" y="176131"/>
                  <a:pt x="136157" y="176131"/>
                </a:cubicBezTo>
                <a:close/>
                <a:moveTo>
                  <a:pt x="15748" y="0"/>
                </a:moveTo>
                <a:lnTo>
                  <a:pt x="500389" y="0"/>
                </a:lnTo>
                <a:cubicBezTo>
                  <a:pt x="509152" y="0"/>
                  <a:pt x="516256" y="7093"/>
                  <a:pt x="516256" y="15724"/>
                </a:cubicBezTo>
                <a:lnTo>
                  <a:pt x="516256" y="271089"/>
                </a:lnTo>
                <a:cubicBezTo>
                  <a:pt x="506310" y="266833"/>
                  <a:pt x="495653" y="263995"/>
                  <a:pt x="484641" y="262459"/>
                </a:cubicBezTo>
                <a:lnTo>
                  <a:pt x="484641" y="121416"/>
                </a:lnTo>
                <a:lnTo>
                  <a:pt x="31615" y="121416"/>
                </a:lnTo>
                <a:lnTo>
                  <a:pt x="31615" y="393215"/>
                </a:lnTo>
                <a:lnTo>
                  <a:pt x="345513" y="393215"/>
                </a:lnTo>
                <a:cubicBezTo>
                  <a:pt x="346341" y="404210"/>
                  <a:pt x="348591" y="414732"/>
                  <a:pt x="352025" y="424663"/>
                </a:cubicBezTo>
                <a:lnTo>
                  <a:pt x="15748" y="424663"/>
                </a:lnTo>
                <a:cubicBezTo>
                  <a:pt x="7104" y="424663"/>
                  <a:pt x="0" y="417688"/>
                  <a:pt x="0" y="408939"/>
                </a:cubicBezTo>
                <a:lnTo>
                  <a:pt x="0" y="15724"/>
                </a:lnTo>
                <a:cubicBezTo>
                  <a:pt x="0" y="7093"/>
                  <a:pt x="7104" y="0"/>
                  <a:pt x="157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0" name="文本框 29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6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02690" y="1500505"/>
            <a:ext cx="9785985" cy="4330065"/>
            <a:chOff x="1615363" y="1763785"/>
            <a:chExt cx="8961274" cy="3965239"/>
          </a:xfrm>
        </p:grpSpPr>
        <p:sp>
          <p:nvSpPr>
            <p:cNvPr id="6" name="íṡľíḍè-Rectangle 29"/>
            <p:cNvSpPr/>
            <p:nvPr/>
          </p:nvSpPr>
          <p:spPr>
            <a:xfrm>
              <a:off x="7743469" y="1960894"/>
              <a:ext cx="2833168" cy="3534366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íṡľíḍè-TextBox 49"/>
            <p:cNvSpPr txBox="1"/>
            <p:nvPr/>
          </p:nvSpPr>
          <p:spPr bwMode="auto">
            <a:xfrm>
              <a:off x="8177596" y="3129764"/>
              <a:ext cx="1964914" cy="2992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rgbClr val="44526F"/>
                  </a:solidFill>
                  <a:effectLst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充满阳光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和能力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cxnSp>
          <p:nvCxnSpPr>
            <p:cNvPr id="9" name="îŝḷîḓé-Straight Connector 50"/>
            <p:cNvCxnSpPr/>
            <p:nvPr/>
          </p:nvCxnSpPr>
          <p:spPr>
            <a:xfrm>
              <a:off x="8214923" y="2847035"/>
              <a:ext cx="1890261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ŝḷîḓé-Freeform: Shape 60"/>
            <p:cNvSpPr/>
            <p:nvPr/>
          </p:nvSpPr>
          <p:spPr bwMode="auto">
            <a:xfrm>
              <a:off x="8940330" y="2276605"/>
              <a:ext cx="439446" cy="43944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1" name="组合 22"/>
            <p:cNvGrpSpPr/>
            <p:nvPr/>
          </p:nvGrpSpPr>
          <p:grpSpPr>
            <a:xfrm>
              <a:off x="1615363" y="1960894"/>
              <a:ext cx="2833168" cy="3534366"/>
              <a:chOff x="1181102" y="2283239"/>
              <a:chExt cx="3107758" cy="3876916"/>
            </a:xfrm>
          </p:grpSpPr>
          <p:sp>
            <p:nvSpPr>
              <p:cNvPr id="12" name="íṡľíḍè-Rectangle 27"/>
              <p:cNvSpPr/>
              <p:nvPr/>
            </p:nvSpPr>
            <p:spPr>
              <a:xfrm>
                <a:off x="1181102" y="2283239"/>
                <a:ext cx="3107758" cy="3876916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íṡľíḍè-TextBox 45"/>
              <p:cNvSpPr txBox="1"/>
              <p:nvPr/>
            </p:nvSpPr>
            <p:spPr bwMode="auto">
              <a:xfrm>
                <a:off x="1657304" y="3528934"/>
                <a:ext cx="2155353" cy="687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>
                <a:noAutofit/>
              </a:bodyPr>
              <a:lstStyle/>
              <a:p>
                <a:pPr algn="ctr"/>
                <a:r>
                  <a:rPr lang="zh-CN" altLang="en-US" dirty="0">
                    <a:solidFill>
                      <a:srgbClr val="44526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兵强于心而</a:t>
                </a:r>
                <a:endParaRPr lang="en-US" altLang="zh-CN" dirty="0">
                  <a:solidFill>
                    <a:srgbClr val="44526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 algn="ctr"/>
                <a:r>
                  <a:rPr lang="zh-CN" altLang="en-US" dirty="0">
                    <a:solidFill>
                      <a:srgbClr val="44526F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不强于力</a:t>
                </a:r>
                <a:endParaRPr lang="zh-CN" altLang="en-US" dirty="0">
                  <a:solidFill>
                    <a:srgbClr val="44526F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15" name="íṡľíḍè-Straight Connector 46"/>
              <p:cNvCxnSpPr/>
              <p:nvPr/>
            </p:nvCxnSpPr>
            <p:spPr>
              <a:xfrm>
                <a:off x="1815298" y="3255270"/>
                <a:ext cx="1839366" cy="0"/>
              </a:xfrm>
              <a:prstGeom prst="line">
                <a:avLst/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îŝḷîḓé-Freeform: Shape 61"/>
              <p:cNvSpPr/>
              <p:nvPr/>
            </p:nvSpPr>
            <p:spPr bwMode="auto">
              <a:xfrm>
                <a:off x="2493963" y="2629551"/>
                <a:ext cx="482037" cy="482037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21"/>
            <p:cNvGrpSpPr/>
            <p:nvPr/>
          </p:nvGrpSpPr>
          <p:grpSpPr>
            <a:xfrm>
              <a:off x="4434400" y="1763785"/>
              <a:ext cx="3323201" cy="3965239"/>
              <a:chOff x="4273359" y="2067026"/>
              <a:chExt cx="3645285" cy="4349549"/>
            </a:xfrm>
          </p:grpSpPr>
          <p:sp>
            <p:nvSpPr>
              <p:cNvPr id="18" name="íṡľíḍè-Rectangle 28"/>
              <p:cNvSpPr/>
              <p:nvPr/>
            </p:nvSpPr>
            <p:spPr>
              <a:xfrm>
                <a:off x="4273359" y="2067026"/>
                <a:ext cx="3645285" cy="4349549"/>
              </a:xfrm>
              <a:prstGeom prst="rect">
                <a:avLst/>
              </a:prstGeom>
              <a:solidFill>
                <a:srgbClr val="1D2089"/>
              </a:solidFill>
              <a:ln w="889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íṡľíḍè-TextBox 32"/>
              <p:cNvSpPr txBox="1"/>
              <p:nvPr/>
            </p:nvSpPr>
            <p:spPr bwMode="auto">
              <a:xfrm>
                <a:off x="4753632" y="3234473"/>
                <a:ext cx="2684738" cy="6591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>
                <a:noAutofit/>
              </a:bodyPr>
              <a:lstStyle>
                <a:defPPr>
                  <a:defRPr lang="zh-CN"/>
                </a:defPPr>
                <a:lvl1pPr algn="ctr">
                  <a:defRPr>
                    <a:solidFill>
                      <a:srgbClr val="44526F"/>
                    </a:solidFill>
                    <a:effectLst/>
                    <a:latin typeface="字魂35号-经典雅黑" panose="02000000000000000000" pitchFamily="2" charset="-122"/>
                    <a:ea typeface="字魂35号-经典雅黑" panose="02000000000000000000" pitchFamily="2" charset="-122"/>
                    <a:cs typeface="+mn-ea"/>
                  </a:defRPr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好与不好都要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有积极心态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cxnSp>
            <p:nvCxnSpPr>
              <p:cNvPr id="20" name="íṡľíḍè-Straight Connector 33"/>
              <p:cNvCxnSpPr/>
              <p:nvPr/>
            </p:nvCxnSpPr>
            <p:spPr>
              <a:xfrm>
                <a:off x="4668021" y="3032179"/>
                <a:ext cx="2855961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îŝḷîḓé-Freeform: Shape 62"/>
              <p:cNvSpPr/>
              <p:nvPr/>
            </p:nvSpPr>
            <p:spPr bwMode="auto">
              <a:xfrm>
                <a:off x="5854983" y="2394305"/>
                <a:ext cx="482037" cy="482037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907803" y="3854134"/>
              <a:ext cx="2197700" cy="135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997150" y="3854546"/>
              <a:ext cx="2197700" cy="135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061203" y="3863319"/>
              <a:ext cx="2197700" cy="135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0" name="文本框 29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76525" y="2667000"/>
            <a:ext cx="6473825" cy="1986992"/>
            <a:chOff x="2021058" y="2263887"/>
            <a:chExt cx="8251401" cy="2532671"/>
          </a:xfrm>
        </p:grpSpPr>
        <p:grpSp>
          <p:nvGrpSpPr>
            <p:cNvPr id="10" name="组合 9"/>
            <p:cNvGrpSpPr/>
            <p:nvPr/>
          </p:nvGrpSpPr>
          <p:grpSpPr>
            <a:xfrm>
              <a:off x="5128267" y="2415338"/>
              <a:ext cx="5144192" cy="2381220"/>
              <a:chOff x="5128267" y="2415338"/>
              <a:chExt cx="5144192" cy="2381220"/>
            </a:xfrm>
          </p:grpSpPr>
          <p:sp>
            <p:nvSpPr>
              <p:cNvPr id="2" name="文本框 52"/>
              <p:cNvSpPr txBox="1">
                <a:spLocks noChangeArrowheads="1"/>
              </p:cNvSpPr>
              <p:nvPr/>
            </p:nvSpPr>
            <p:spPr bwMode="auto">
              <a:xfrm>
                <a:off x="5128267" y="2415338"/>
                <a:ext cx="4736898" cy="105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kumimoji="0" lang="zh-CN" altLang="en-US" sz="4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5128267" y="3856859"/>
                <a:ext cx="5144192" cy="939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sym typeface="Bebas" pitchFamily="2" charset="0"/>
                  </a:rPr>
                  <a:t>泛指人们对事物的看法和认识，心态就是内心的想法，是一种思想的习惯状态。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128267" y="3416649"/>
                <a:ext cx="4877574" cy="390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What is 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entality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4811151" y="2263887"/>
              <a:ext cx="0" cy="2330226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021058" y="2263887"/>
              <a:ext cx="2330226" cy="2330226"/>
              <a:chOff x="2021058" y="2263887"/>
              <a:chExt cx="2330226" cy="233022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21058" y="2263887"/>
                <a:ext cx="2330226" cy="2330226"/>
              </a:xfrm>
              <a:prstGeom prst="ellipse">
                <a:avLst/>
              </a:prstGeom>
              <a:noFill/>
              <a:ln w="63500">
                <a:solidFill>
                  <a:srgbClr val="1D208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52"/>
              <p:cNvSpPr txBox="1">
                <a:spLocks noChangeArrowheads="1"/>
              </p:cNvSpPr>
              <p:nvPr/>
            </p:nvSpPr>
            <p:spPr bwMode="auto">
              <a:xfrm>
                <a:off x="2275507" y="2665886"/>
                <a:ext cx="1822921" cy="1526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2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kumimoji="0" lang="en-US" altLang="zh-CN" sz="72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2" cstate="screen"/>
          <a:srcRect b="-1270"/>
          <a:stretch>
            <a:fillRect/>
          </a:stretch>
        </p:blipFill>
        <p:spPr>
          <a:xfrm flipV="1">
            <a:off x="486641" y="850254"/>
            <a:ext cx="4904504" cy="143634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0">
            <a:off x="4726305" y="2520315"/>
            <a:ext cx="2727960" cy="2687955"/>
            <a:chOff x="4615501" y="2051052"/>
            <a:chExt cx="3436463" cy="3386136"/>
          </a:xfrm>
        </p:grpSpPr>
        <p:grpSp>
          <p:nvGrpSpPr>
            <p:cNvPr id="6" name="组合 5"/>
            <p:cNvGrpSpPr/>
            <p:nvPr/>
          </p:nvGrpSpPr>
          <p:grpSpPr>
            <a:xfrm>
              <a:off x="4615501" y="2065340"/>
              <a:ext cx="1657351" cy="2332037"/>
              <a:chOff x="3301603" y="1549004"/>
              <a:chExt cx="1243013" cy="1749028"/>
            </a:xfrm>
            <a:solidFill>
              <a:srgbClr val="9C2124"/>
            </a:solidFill>
          </p:grpSpPr>
          <p:sp>
            <p:nvSpPr>
              <p:cNvPr id="16" name="Freeform 7"/>
              <p:cNvSpPr>
                <a:spLocks noChangeArrowheads="1"/>
              </p:cNvSpPr>
              <p:nvPr/>
            </p:nvSpPr>
            <p:spPr bwMode="auto">
              <a:xfrm>
                <a:off x="3301603" y="1549004"/>
                <a:ext cx="1243013" cy="1749028"/>
              </a:xfrm>
              <a:custGeom>
                <a:avLst/>
                <a:gdLst>
                  <a:gd name="T0" fmla="*/ 0 w 1467"/>
                  <a:gd name="T1" fmla="*/ 1497 h 2068"/>
                  <a:gd name="T2" fmla="*/ 0 w 1467"/>
                  <a:gd name="T3" fmla="*/ 159 h 2068"/>
                  <a:gd name="T4" fmla="*/ 158 w 1467"/>
                  <a:gd name="T5" fmla="*/ 0 h 2068"/>
                  <a:gd name="T6" fmla="*/ 743 w 1467"/>
                  <a:gd name="T7" fmla="*/ 0 h 2068"/>
                  <a:gd name="T8" fmla="*/ 901 w 1467"/>
                  <a:gd name="T9" fmla="*/ 159 h 2068"/>
                  <a:gd name="T10" fmla="*/ 901 w 1467"/>
                  <a:gd name="T11" fmla="*/ 1497 h 2068"/>
                  <a:gd name="T12" fmla="*/ 902 w 1467"/>
                  <a:gd name="T13" fmla="*/ 1506 h 2068"/>
                  <a:gd name="T14" fmla="*/ 1464 w 1467"/>
                  <a:gd name="T15" fmla="*/ 2067 h 2068"/>
                  <a:gd name="T16" fmla="*/ 1467 w 1467"/>
                  <a:gd name="T17" fmla="*/ 2068 h 2068"/>
                  <a:gd name="T18" fmla="*/ 571 w 1467"/>
                  <a:gd name="T19" fmla="*/ 2068 h 2068"/>
                  <a:gd name="T20" fmla="*/ 0 w 1467"/>
                  <a:gd name="T21" fmla="*/ 1497 h 20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67"/>
                  <a:gd name="T34" fmla="*/ 0 h 2068"/>
                  <a:gd name="T35" fmla="*/ 1467 w 1467"/>
                  <a:gd name="T36" fmla="*/ 2068 h 20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67" h="2068">
                    <a:moveTo>
                      <a:pt x="0" y="1497"/>
                    </a:moveTo>
                    <a:cubicBezTo>
                      <a:pt x="0" y="159"/>
                      <a:pt x="0" y="159"/>
                      <a:pt x="0" y="159"/>
                    </a:cubicBezTo>
                    <a:cubicBezTo>
                      <a:pt x="0" y="72"/>
                      <a:pt x="71" y="0"/>
                      <a:pt x="158" y="0"/>
                    </a:cubicBezTo>
                    <a:cubicBezTo>
                      <a:pt x="743" y="0"/>
                      <a:pt x="743" y="0"/>
                      <a:pt x="743" y="0"/>
                    </a:cubicBezTo>
                    <a:cubicBezTo>
                      <a:pt x="830" y="0"/>
                      <a:pt x="901" y="72"/>
                      <a:pt x="901" y="159"/>
                    </a:cubicBezTo>
                    <a:cubicBezTo>
                      <a:pt x="901" y="1497"/>
                      <a:pt x="901" y="1497"/>
                      <a:pt x="901" y="1497"/>
                    </a:cubicBezTo>
                    <a:cubicBezTo>
                      <a:pt x="901" y="1500"/>
                      <a:pt x="901" y="1503"/>
                      <a:pt x="902" y="1506"/>
                    </a:cubicBezTo>
                    <a:cubicBezTo>
                      <a:pt x="911" y="1806"/>
                      <a:pt x="1156" y="2049"/>
                      <a:pt x="1464" y="2067"/>
                    </a:cubicBezTo>
                    <a:cubicBezTo>
                      <a:pt x="1465" y="2067"/>
                      <a:pt x="1466" y="2068"/>
                      <a:pt x="1467" y="2068"/>
                    </a:cubicBezTo>
                    <a:cubicBezTo>
                      <a:pt x="571" y="2068"/>
                      <a:pt x="571" y="2068"/>
                      <a:pt x="571" y="2068"/>
                    </a:cubicBezTo>
                    <a:cubicBezTo>
                      <a:pt x="256" y="2068"/>
                      <a:pt x="0" y="1812"/>
                      <a:pt x="0" y="1497"/>
                    </a:cubicBezTo>
                    <a:close/>
                  </a:path>
                </a:pathLst>
              </a:custGeom>
              <a:solidFill>
                <a:srgbClr val="1D2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17" name="矩形 28"/>
              <p:cNvSpPr>
                <a:spLocks noChangeArrowheads="1"/>
              </p:cNvSpPr>
              <p:nvPr/>
            </p:nvSpPr>
            <p:spPr bwMode="auto">
              <a:xfrm>
                <a:off x="3499247" y="1790700"/>
                <a:ext cx="433051" cy="4931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01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Adobe Naskh Medium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656898" y="2051052"/>
              <a:ext cx="2395066" cy="1655763"/>
              <a:chOff x="4082654" y="1538288"/>
              <a:chExt cx="1796300" cy="1241822"/>
            </a:xfrm>
            <a:solidFill>
              <a:srgbClr val="282B41"/>
            </a:solidFill>
          </p:grpSpPr>
          <p:sp>
            <p:nvSpPr>
              <p:cNvPr id="14" name="Freeform 6"/>
              <p:cNvSpPr>
                <a:spLocks noChangeArrowheads="1"/>
              </p:cNvSpPr>
              <p:nvPr/>
            </p:nvSpPr>
            <p:spPr bwMode="auto">
              <a:xfrm>
                <a:off x="4082654" y="1538288"/>
                <a:ext cx="1749028" cy="1241822"/>
              </a:xfrm>
              <a:custGeom>
                <a:avLst/>
                <a:gdLst>
                  <a:gd name="T0" fmla="*/ 571 w 2067"/>
                  <a:gd name="T1" fmla="*/ 0 h 1468"/>
                  <a:gd name="T2" fmla="*/ 1909 w 2067"/>
                  <a:gd name="T3" fmla="*/ 0 h 1468"/>
                  <a:gd name="T4" fmla="*/ 2067 w 2067"/>
                  <a:gd name="T5" fmla="*/ 159 h 1468"/>
                  <a:gd name="T6" fmla="*/ 2067 w 2067"/>
                  <a:gd name="T7" fmla="*/ 743 h 1468"/>
                  <a:gd name="T8" fmla="*/ 1909 w 2067"/>
                  <a:gd name="T9" fmla="*/ 902 h 1468"/>
                  <a:gd name="T10" fmla="*/ 571 w 2067"/>
                  <a:gd name="T11" fmla="*/ 902 h 1468"/>
                  <a:gd name="T12" fmla="*/ 562 w 2067"/>
                  <a:gd name="T13" fmla="*/ 902 h 1468"/>
                  <a:gd name="T14" fmla="*/ 1 w 2067"/>
                  <a:gd name="T15" fmla="*/ 1464 h 1468"/>
                  <a:gd name="T16" fmla="*/ 0 w 2067"/>
                  <a:gd name="T17" fmla="*/ 1468 h 1468"/>
                  <a:gd name="T18" fmla="*/ 0 w 2067"/>
                  <a:gd name="T19" fmla="*/ 571 h 1468"/>
                  <a:gd name="T20" fmla="*/ 571 w 2067"/>
                  <a:gd name="T21" fmla="*/ 0 h 14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67"/>
                  <a:gd name="T34" fmla="*/ 0 h 1468"/>
                  <a:gd name="T35" fmla="*/ 2067 w 2067"/>
                  <a:gd name="T36" fmla="*/ 1468 h 14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67" h="1468">
                    <a:moveTo>
                      <a:pt x="571" y="0"/>
                    </a:moveTo>
                    <a:cubicBezTo>
                      <a:pt x="1909" y="0"/>
                      <a:pt x="1909" y="0"/>
                      <a:pt x="1909" y="0"/>
                    </a:cubicBezTo>
                    <a:cubicBezTo>
                      <a:pt x="1996" y="0"/>
                      <a:pt x="2067" y="71"/>
                      <a:pt x="2067" y="159"/>
                    </a:cubicBezTo>
                    <a:cubicBezTo>
                      <a:pt x="2067" y="743"/>
                      <a:pt x="2067" y="743"/>
                      <a:pt x="2067" y="743"/>
                    </a:cubicBezTo>
                    <a:cubicBezTo>
                      <a:pt x="2067" y="831"/>
                      <a:pt x="1996" y="902"/>
                      <a:pt x="1909" y="902"/>
                    </a:cubicBezTo>
                    <a:cubicBezTo>
                      <a:pt x="571" y="902"/>
                      <a:pt x="571" y="902"/>
                      <a:pt x="571" y="902"/>
                    </a:cubicBezTo>
                    <a:cubicBezTo>
                      <a:pt x="568" y="902"/>
                      <a:pt x="565" y="902"/>
                      <a:pt x="562" y="902"/>
                    </a:cubicBezTo>
                    <a:cubicBezTo>
                      <a:pt x="261" y="911"/>
                      <a:pt x="19" y="1156"/>
                      <a:pt x="1" y="1464"/>
                    </a:cubicBezTo>
                    <a:cubicBezTo>
                      <a:pt x="0" y="1465"/>
                      <a:pt x="0" y="1467"/>
                      <a:pt x="0" y="1468"/>
                    </a:cubicBezTo>
                    <a:cubicBezTo>
                      <a:pt x="0" y="571"/>
                      <a:pt x="0" y="571"/>
                      <a:pt x="0" y="571"/>
                    </a:cubicBezTo>
                    <a:cubicBezTo>
                      <a:pt x="0" y="256"/>
                      <a:pt x="256" y="0"/>
                      <a:pt x="571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15" name="矩形 29"/>
              <p:cNvSpPr>
                <a:spLocks noChangeArrowheads="1"/>
              </p:cNvSpPr>
              <p:nvPr/>
            </p:nvSpPr>
            <p:spPr bwMode="auto">
              <a:xfrm>
                <a:off x="5324475" y="1728787"/>
                <a:ext cx="554479" cy="49316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02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Adobe Naskh Medium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345877" y="3089278"/>
              <a:ext cx="1657351" cy="2333625"/>
              <a:chOff x="4599385" y="2316957"/>
              <a:chExt cx="1243013" cy="1750219"/>
            </a:xfrm>
            <a:solidFill>
              <a:srgbClr val="9C2124"/>
            </a:solidFill>
          </p:grpSpPr>
          <p:sp>
            <p:nvSpPr>
              <p:cNvPr id="12" name="Freeform 5"/>
              <p:cNvSpPr>
                <a:spLocks noChangeArrowheads="1"/>
              </p:cNvSpPr>
              <p:nvPr/>
            </p:nvSpPr>
            <p:spPr bwMode="auto">
              <a:xfrm>
                <a:off x="4599385" y="2316957"/>
                <a:ext cx="1243013" cy="1750219"/>
              </a:xfrm>
              <a:custGeom>
                <a:avLst/>
                <a:gdLst>
                  <a:gd name="T0" fmla="*/ 1467 w 1467"/>
                  <a:gd name="T1" fmla="*/ 571 h 2068"/>
                  <a:gd name="T2" fmla="*/ 1467 w 1467"/>
                  <a:gd name="T3" fmla="*/ 1909 h 2068"/>
                  <a:gd name="T4" fmla="*/ 1309 w 1467"/>
                  <a:gd name="T5" fmla="*/ 2068 h 2068"/>
                  <a:gd name="T6" fmla="*/ 724 w 1467"/>
                  <a:gd name="T7" fmla="*/ 2068 h 2068"/>
                  <a:gd name="T8" fmla="*/ 566 w 1467"/>
                  <a:gd name="T9" fmla="*/ 1909 h 2068"/>
                  <a:gd name="T10" fmla="*/ 566 w 1467"/>
                  <a:gd name="T11" fmla="*/ 571 h 2068"/>
                  <a:gd name="T12" fmla="*/ 566 w 1467"/>
                  <a:gd name="T13" fmla="*/ 562 h 2068"/>
                  <a:gd name="T14" fmla="*/ 3 w 1467"/>
                  <a:gd name="T15" fmla="*/ 1 h 2068"/>
                  <a:gd name="T16" fmla="*/ 0 w 1467"/>
                  <a:gd name="T17" fmla="*/ 0 h 2068"/>
                  <a:gd name="T18" fmla="*/ 896 w 1467"/>
                  <a:gd name="T19" fmla="*/ 0 h 2068"/>
                  <a:gd name="T20" fmla="*/ 1467 w 1467"/>
                  <a:gd name="T21" fmla="*/ 571 h 20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67"/>
                  <a:gd name="T34" fmla="*/ 0 h 2068"/>
                  <a:gd name="T35" fmla="*/ 1467 w 1467"/>
                  <a:gd name="T36" fmla="*/ 2068 h 20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67" h="2068">
                    <a:moveTo>
                      <a:pt x="1467" y="571"/>
                    </a:moveTo>
                    <a:cubicBezTo>
                      <a:pt x="1467" y="1909"/>
                      <a:pt x="1467" y="1909"/>
                      <a:pt x="1467" y="1909"/>
                    </a:cubicBezTo>
                    <a:cubicBezTo>
                      <a:pt x="1467" y="1996"/>
                      <a:pt x="1396" y="2068"/>
                      <a:pt x="1309" y="2068"/>
                    </a:cubicBezTo>
                    <a:cubicBezTo>
                      <a:pt x="724" y="2068"/>
                      <a:pt x="724" y="2068"/>
                      <a:pt x="724" y="2068"/>
                    </a:cubicBezTo>
                    <a:cubicBezTo>
                      <a:pt x="637" y="2068"/>
                      <a:pt x="566" y="1996"/>
                      <a:pt x="566" y="1909"/>
                    </a:cubicBezTo>
                    <a:cubicBezTo>
                      <a:pt x="566" y="571"/>
                      <a:pt x="566" y="571"/>
                      <a:pt x="566" y="571"/>
                    </a:cubicBezTo>
                    <a:cubicBezTo>
                      <a:pt x="566" y="568"/>
                      <a:pt x="566" y="565"/>
                      <a:pt x="566" y="562"/>
                    </a:cubicBezTo>
                    <a:cubicBezTo>
                      <a:pt x="556" y="262"/>
                      <a:pt x="311" y="19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896" y="0"/>
                      <a:pt x="896" y="0"/>
                      <a:pt x="896" y="0"/>
                    </a:cubicBezTo>
                    <a:cubicBezTo>
                      <a:pt x="1211" y="0"/>
                      <a:pt x="1467" y="256"/>
                      <a:pt x="1467" y="571"/>
                    </a:cubicBezTo>
                    <a:close/>
                  </a:path>
                </a:pathLst>
              </a:custGeom>
              <a:solidFill>
                <a:srgbClr val="1D2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13" name="矩形 30"/>
              <p:cNvSpPr>
                <a:spLocks noChangeArrowheads="1"/>
              </p:cNvSpPr>
              <p:nvPr/>
            </p:nvSpPr>
            <p:spPr bwMode="auto">
              <a:xfrm>
                <a:off x="5272088" y="3558778"/>
                <a:ext cx="554479" cy="49316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03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Adobe Naskh Medium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31377" y="3781425"/>
              <a:ext cx="2333625" cy="1655763"/>
              <a:chOff x="3313510" y="2836069"/>
              <a:chExt cx="1750219" cy="1241822"/>
            </a:xfrm>
            <a:solidFill>
              <a:srgbClr val="282B41"/>
            </a:solidFill>
          </p:grpSpPr>
          <p:sp>
            <p:nvSpPr>
              <p:cNvPr id="10" name="Freeform 8"/>
              <p:cNvSpPr>
                <a:spLocks noChangeArrowheads="1"/>
              </p:cNvSpPr>
              <p:nvPr/>
            </p:nvSpPr>
            <p:spPr bwMode="auto">
              <a:xfrm>
                <a:off x="3313510" y="2836069"/>
                <a:ext cx="1750219" cy="1241822"/>
              </a:xfrm>
              <a:custGeom>
                <a:avLst/>
                <a:gdLst>
                  <a:gd name="T0" fmla="*/ 1497 w 2068"/>
                  <a:gd name="T1" fmla="*/ 1468 h 1468"/>
                  <a:gd name="T2" fmla="*/ 158 w 2068"/>
                  <a:gd name="T3" fmla="*/ 1468 h 1468"/>
                  <a:gd name="T4" fmla="*/ 0 w 2068"/>
                  <a:gd name="T5" fmla="*/ 1309 h 1468"/>
                  <a:gd name="T6" fmla="*/ 0 w 2068"/>
                  <a:gd name="T7" fmla="*/ 725 h 1468"/>
                  <a:gd name="T8" fmla="*/ 158 w 2068"/>
                  <a:gd name="T9" fmla="*/ 566 h 1468"/>
                  <a:gd name="T10" fmla="*/ 1497 w 2068"/>
                  <a:gd name="T11" fmla="*/ 566 h 1468"/>
                  <a:gd name="T12" fmla="*/ 1506 w 2068"/>
                  <a:gd name="T13" fmla="*/ 566 h 1468"/>
                  <a:gd name="T14" fmla="*/ 2067 w 2068"/>
                  <a:gd name="T15" fmla="*/ 4 h 1468"/>
                  <a:gd name="T16" fmla="*/ 2068 w 2068"/>
                  <a:gd name="T17" fmla="*/ 0 h 1468"/>
                  <a:gd name="T18" fmla="*/ 2068 w 2068"/>
                  <a:gd name="T19" fmla="*/ 897 h 1468"/>
                  <a:gd name="T20" fmla="*/ 1497 w 2068"/>
                  <a:gd name="T21" fmla="*/ 1468 h 14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068"/>
                  <a:gd name="T34" fmla="*/ 0 h 1468"/>
                  <a:gd name="T35" fmla="*/ 2068 w 2068"/>
                  <a:gd name="T36" fmla="*/ 1468 h 14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068" h="1468">
                    <a:moveTo>
                      <a:pt x="1497" y="1468"/>
                    </a:moveTo>
                    <a:cubicBezTo>
                      <a:pt x="158" y="1468"/>
                      <a:pt x="158" y="1468"/>
                      <a:pt x="158" y="1468"/>
                    </a:cubicBezTo>
                    <a:cubicBezTo>
                      <a:pt x="71" y="1468"/>
                      <a:pt x="0" y="1397"/>
                      <a:pt x="0" y="1309"/>
                    </a:cubicBezTo>
                    <a:cubicBezTo>
                      <a:pt x="0" y="725"/>
                      <a:pt x="0" y="725"/>
                      <a:pt x="0" y="725"/>
                    </a:cubicBezTo>
                    <a:cubicBezTo>
                      <a:pt x="0" y="637"/>
                      <a:pt x="71" y="566"/>
                      <a:pt x="158" y="566"/>
                    </a:cubicBezTo>
                    <a:cubicBezTo>
                      <a:pt x="1497" y="566"/>
                      <a:pt x="1497" y="566"/>
                      <a:pt x="1497" y="566"/>
                    </a:cubicBezTo>
                    <a:cubicBezTo>
                      <a:pt x="1500" y="566"/>
                      <a:pt x="1503" y="566"/>
                      <a:pt x="1506" y="566"/>
                    </a:cubicBezTo>
                    <a:cubicBezTo>
                      <a:pt x="1806" y="557"/>
                      <a:pt x="2049" y="312"/>
                      <a:pt x="2067" y="4"/>
                    </a:cubicBezTo>
                    <a:cubicBezTo>
                      <a:pt x="2067" y="3"/>
                      <a:pt x="2067" y="1"/>
                      <a:pt x="2068" y="0"/>
                    </a:cubicBezTo>
                    <a:cubicBezTo>
                      <a:pt x="2068" y="897"/>
                      <a:pt x="2068" y="897"/>
                      <a:pt x="2068" y="897"/>
                    </a:cubicBezTo>
                    <a:cubicBezTo>
                      <a:pt x="2068" y="1212"/>
                      <a:pt x="1811" y="1468"/>
                      <a:pt x="1497" y="1468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11" name="矩形 31"/>
              <p:cNvSpPr>
                <a:spLocks noChangeArrowheads="1"/>
              </p:cNvSpPr>
              <p:nvPr/>
            </p:nvSpPr>
            <p:spPr bwMode="auto">
              <a:xfrm>
                <a:off x="3467100" y="3499247"/>
                <a:ext cx="554479" cy="49316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04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Adobe Naskh Medium"/>
                </a:endParaRPr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645795" y="1867535"/>
            <a:ext cx="35883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please try to explain the point of view as succinctly as possible.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5795" y="4153535"/>
            <a:ext cx="358838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please try to explain the point of view as succinctly as possible.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95920" y="1868170"/>
            <a:ext cx="34359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please try to explain the point of view as succinctly as possible.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95920" y="4154170"/>
            <a:ext cx="343598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add the text, the text is the extraction of your thought, please try to explain the point of view as succinctly as possible.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7" name="文本框 3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37" name="文本框 3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: 圆角 42"/>
          <p:cNvSpPr/>
          <p:nvPr/>
        </p:nvSpPr>
        <p:spPr>
          <a:xfrm>
            <a:off x="1290650" y="2079952"/>
            <a:ext cx="2689896" cy="3520336"/>
          </a:xfrm>
          <a:prstGeom prst="roundRect">
            <a:avLst>
              <a:gd name="adj" fmla="val 4119"/>
            </a:avLst>
          </a:prstGeom>
          <a:solidFill>
            <a:schemeClr val="bg1"/>
          </a:solidFill>
          <a:ln>
            <a:solidFill>
              <a:srgbClr val="1D20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4738071" y="2079952"/>
            <a:ext cx="2689896" cy="3520336"/>
          </a:xfrm>
          <a:prstGeom prst="roundRect">
            <a:avLst>
              <a:gd name="adj" fmla="val 4119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: 圆角 44"/>
          <p:cNvSpPr/>
          <p:nvPr/>
        </p:nvSpPr>
        <p:spPr>
          <a:xfrm>
            <a:off x="8185492" y="2079952"/>
            <a:ext cx="2689896" cy="3520336"/>
          </a:xfrm>
          <a:prstGeom prst="roundRect">
            <a:avLst>
              <a:gd name="adj" fmla="val 4119"/>
            </a:avLst>
          </a:prstGeom>
          <a:solidFill>
            <a:schemeClr val="bg1"/>
          </a:solidFill>
          <a:ln>
            <a:solidFill>
              <a:srgbClr val="1D20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4183592" y="3455594"/>
            <a:ext cx="376203" cy="4751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83776" y="4040360"/>
            <a:ext cx="2020959" cy="1271502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0"/>
          <p:cNvSpPr txBox="1"/>
          <p:nvPr/>
        </p:nvSpPr>
        <p:spPr>
          <a:xfrm>
            <a:off x="8499326" y="3691759"/>
            <a:ext cx="1989858" cy="348601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algn="ctr"/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18378" y="2300208"/>
            <a:ext cx="1234440" cy="1234440"/>
            <a:chOff x="1935480" y="2868394"/>
            <a:chExt cx="1234440" cy="1234440"/>
          </a:xfrm>
        </p:grpSpPr>
        <p:sp>
          <p:nvSpPr>
            <p:cNvPr id="15" name="椭圆 14"/>
            <p:cNvSpPr/>
            <p:nvPr/>
          </p:nvSpPr>
          <p:spPr>
            <a:xfrm>
              <a:off x="1935480" y="2868394"/>
              <a:ext cx="1234440" cy="1234440"/>
            </a:xfrm>
            <a:prstGeom prst="ellipse">
              <a:avLst/>
            </a:prstGeom>
            <a:solidFill>
              <a:srgbClr val="1D2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Group 486"/>
            <p:cNvGrpSpPr/>
            <p:nvPr/>
          </p:nvGrpSpPr>
          <p:grpSpPr bwMode="auto">
            <a:xfrm>
              <a:off x="2325047" y="3272703"/>
              <a:ext cx="455305" cy="391222"/>
              <a:chOff x="0" y="0"/>
              <a:chExt cx="576" cy="495"/>
            </a:xfrm>
            <a:solidFill>
              <a:schemeClr val="bg1"/>
            </a:solidFill>
          </p:grpSpPr>
          <p:sp>
            <p:nvSpPr>
              <p:cNvPr id="35" name="AutoShape 484"/>
              <p:cNvSpPr/>
              <p:nvPr/>
            </p:nvSpPr>
            <p:spPr bwMode="auto">
              <a:xfrm>
                <a:off x="0" y="0"/>
                <a:ext cx="495" cy="4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899" y="18001"/>
                    </a:moveTo>
                    <a:cubicBezTo>
                      <a:pt x="18899" y="18497"/>
                      <a:pt x="18494" y="18901"/>
                      <a:pt x="17999" y="18901"/>
                    </a:cubicBezTo>
                    <a:lnTo>
                      <a:pt x="3601" y="18901"/>
                    </a:lnTo>
                    <a:cubicBezTo>
                      <a:pt x="3105" y="18901"/>
                      <a:pt x="2701" y="18497"/>
                      <a:pt x="2701" y="18001"/>
                    </a:cubicBezTo>
                    <a:lnTo>
                      <a:pt x="2701" y="3598"/>
                    </a:lnTo>
                    <a:cubicBezTo>
                      <a:pt x="2701" y="3102"/>
                      <a:pt x="3105" y="2699"/>
                      <a:pt x="3601" y="2699"/>
                    </a:cubicBezTo>
                    <a:lnTo>
                      <a:pt x="16077" y="2699"/>
                    </a:lnTo>
                    <a:lnTo>
                      <a:pt x="18707" y="70"/>
                    </a:lnTo>
                    <a:cubicBezTo>
                      <a:pt x="18478" y="25"/>
                      <a:pt x="18241" y="0"/>
                      <a:pt x="17999" y="0"/>
                    </a:cubicBezTo>
                    <a:lnTo>
                      <a:pt x="3601" y="0"/>
                    </a:lnTo>
                    <a:cubicBezTo>
                      <a:pt x="1612" y="0"/>
                      <a:pt x="0" y="1611"/>
                      <a:pt x="0" y="3598"/>
                    </a:cubicBezTo>
                    <a:lnTo>
                      <a:pt x="0" y="18001"/>
                    </a:lnTo>
                    <a:cubicBezTo>
                      <a:pt x="0" y="19989"/>
                      <a:pt x="1612" y="21600"/>
                      <a:pt x="3601" y="21600"/>
                    </a:cubicBezTo>
                    <a:lnTo>
                      <a:pt x="17999" y="21600"/>
                    </a:lnTo>
                    <a:cubicBezTo>
                      <a:pt x="19988" y="21600"/>
                      <a:pt x="21600" y="19989"/>
                      <a:pt x="21600" y="18001"/>
                    </a:cubicBezTo>
                    <a:lnTo>
                      <a:pt x="21600" y="10014"/>
                    </a:lnTo>
                    <a:lnTo>
                      <a:pt x="18899" y="12712"/>
                    </a:lnTo>
                    <a:lnTo>
                      <a:pt x="18899" y="18001"/>
                    </a:lnTo>
                    <a:close/>
                    <a:moveTo>
                      <a:pt x="18899" y="180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p>
                <a:endParaRPr 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AutoShape 485"/>
              <p:cNvSpPr/>
              <p:nvPr/>
            </p:nvSpPr>
            <p:spPr bwMode="auto">
              <a:xfrm>
                <a:off x="208" y="0"/>
                <a:ext cx="368" cy="3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2496" y="13916"/>
                    </a:moveTo>
                    <a:lnTo>
                      <a:pt x="2496" y="13917"/>
                    </a:lnTo>
                    <a:lnTo>
                      <a:pt x="2495" y="13919"/>
                    </a:lnTo>
                    <a:lnTo>
                      <a:pt x="2496" y="13919"/>
                    </a:lnTo>
                    <a:lnTo>
                      <a:pt x="0" y="21600"/>
                    </a:lnTo>
                    <a:lnTo>
                      <a:pt x="7681" y="19104"/>
                    </a:lnTo>
                    <a:lnTo>
                      <a:pt x="7684" y="19103"/>
                    </a:lnTo>
                    <a:lnTo>
                      <a:pt x="7683" y="19102"/>
                    </a:lnTo>
                    <a:lnTo>
                      <a:pt x="21600" y="5186"/>
                    </a:lnTo>
                    <a:lnTo>
                      <a:pt x="16414" y="0"/>
                    </a:lnTo>
                    <a:lnTo>
                      <a:pt x="2498" y="13916"/>
                    </a:lnTo>
                    <a:lnTo>
                      <a:pt x="2496" y="13916"/>
                    </a:lnTo>
                    <a:close/>
                    <a:moveTo>
                      <a:pt x="7041" y="18061"/>
                    </a:moveTo>
                    <a:lnTo>
                      <a:pt x="1855" y="19745"/>
                    </a:lnTo>
                    <a:lnTo>
                      <a:pt x="3540" y="14559"/>
                    </a:lnTo>
                    <a:lnTo>
                      <a:pt x="7041" y="18061"/>
                    </a:lnTo>
                    <a:close/>
                    <a:moveTo>
                      <a:pt x="7041" y="180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p>
                <a:endParaRPr 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913220" y="2300208"/>
            <a:ext cx="1234440" cy="1234440"/>
            <a:chOff x="7712160" y="2868394"/>
            <a:chExt cx="1234440" cy="1234440"/>
          </a:xfrm>
        </p:grpSpPr>
        <p:sp>
          <p:nvSpPr>
            <p:cNvPr id="31" name="椭圆 30"/>
            <p:cNvSpPr/>
            <p:nvPr/>
          </p:nvSpPr>
          <p:spPr>
            <a:xfrm>
              <a:off x="7712160" y="2868394"/>
              <a:ext cx="1234440" cy="1234440"/>
            </a:xfrm>
            <a:prstGeom prst="ellipse">
              <a:avLst/>
            </a:prstGeom>
            <a:solidFill>
              <a:srgbClr val="1D2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AutoShape 125"/>
            <p:cNvSpPr/>
            <p:nvPr/>
          </p:nvSpPr>
          <p:spPr bwMode="auto">
            <a:xfrm>
              <a:off x="8118251" y="3232744"/>
              <a:ext cx="422258" cy="420569"/>
            </a:xfrm>
            <a:custGeom>
              <a:avLst/>
              <a:gdLst>
                <a:gd name="T0" fmla="*/ 198438 w 21542"/>
                <a:gd name="T1" fmla="*/ 197644 h 21600"/>
                <a:gd name="T2" fmla="*/ 198438 w 21542"/>
                <a:gd name="T3" fmla="*/ 197644 h 21600"/>
                <a:gd name="T4" fmla="*/ 198438 w 21542"/>
                <a:gd name="T5" fmla="*/ 197644 h 21600"/>
                <a:gd name="T6" fmla="*/ 198438 w 21542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lnTo>
                    <a:pt x="1168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465799" y="2300208"/>
            <a:ext cx="1234440" cy="1234440"/>
            <a:chOff x="4823820" y="2868394"/>
            <a:chExt cx="1234440" cy="1234440"/>
          </a:xfrm>
        </p:grpSpPr>
        <p:sp>
          <p:nvSpPr>
            <p:cNvPr id="30" name="椭圆 29"/>
            <p:cNvSpPr/>
            <p:nvPr/>
          </p:nvSpPr>
          <p:spPr>
            <a:xfrm>
              <a:off x="4823820" y="2868394"/>
              <a:ext cx="1234440" cy="1234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AutoShape 91"/>
            <p:cNvSpPr>
              <a:spLocks noChangeAspect="1"/>
            </p:cNvSpPr>
            <p:nvPr/>
          </p:nvSpPr>
          <p:spPr bwMode="auto">
            <a:xfrm>
              <a:off x="5248977" y="3252531"/>
              <a:ext cx="384126" cy="422648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p>
              <a:pPr defTabSz="914400">
                <a:defRPr/>
              </a:pPr>
              <a:endParaRPr lang="es-ES" sz="6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</p:grpSp>
      <p:sp>
        <p:nvSpPr>
          <p:cNvPr id="32" name="右箭头 1"/>
          <p:cNvSpPr/>
          <p:nvPr/>
        </p:nvSpPr>
        <p:spPr>
          <a:xfrm>
            <a:off x="7606243" y="3455594"/>
            <a:ext cx="376203" cy="47517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21117" y="4040360"/>
            <a:ext cx="2020959" cy="1271502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5036667" y="3691759"/>
            <a:ext cx="1989858" cy="348601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algn="ctr"/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119" y="4040360"/>
            <a:ext cx="2020959" cy="1271502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the text, the text is the extraction of your thought, please try to explain the point of view as succinctly as possible.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20"/>
          <p:cNvSpPr txBox="1"/>
          <p:nvPr/>
        </p:nvSpPr>
        <p:spPr>
          <a:xfrm>
            <a:off x="1640669" y="3691759"/>
            <a:ext cx="1989858" cy="348601"/>
          </a:xfrm>
          <a:prstGeom prst="rect">
            <a:avLst/>
          </a:prstGeom>
          <a:noFill/>
        </p:spPr>
        <p:txBody>
          <a:bodyPr wrap="none" lIns="70907" tIns="35455" rIns="70907" bIns="35455" rtlCol="0">
            <a:spAutoFit/>
          </a:bodyPr>
          <a:p>
            <a:pPr algn="ctr"/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请在这里输入标题</a:t>
            </a:r>
            <a:endParaRPr lang="zh-CN" altLang="en-US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13" grpId="0" animBg="1"/>
      <p:bldP spid="27" grpId="0"/>
      <p:bldP spid="28" grpId="0"/>
      <p:bldP spid="32" grpId="0" animBg="1"/>
      <p:bldP spid="33" grpId="0"/>
      <p:bldP spid="18" grpId="0"/>
      <p:bldP spid="38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409347" y="1800235"/>
            <a:ext cx="8916106" cy="4175311"/>
            <a:chOff x="1637947" y="1701084"/>
            <a:chExt cx="8916106" cy="4175311"/>
          </a:xfrm>
        </p:grpSpPr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3725591" y="2755422"/>
              <a:ext cx="734671" cy="733269"/>
            </a:xfrm>
            <a:prstGeom prst="ellipse">
              <a:avLst/>
            </a:prstGeom>
            <a:solidFill>
              <a:srgbClr val="1D2089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inpin heiti" panose="000005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3269927" y="1701084"/>
              <a:ext cx="734671" cy="7346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inpin heiti" panose="000005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3725591" y="4041096"/>
              <a:ext cx="734671" cy="7346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inpin heiti" panose="000005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Oval 8"/>
            <p:cNvSpPr>
              <a:spLocks noChangeArrowheads="1"/>
            </p:cNvSpPr>
            <p:nvPr/>
          </p:nvSpPr>
          <p:spPr bwMode="auto">
            <a:xfrm>
              <a:off x="3269927" y="5095434"/>
              <a:ext cx="734671" cy="733269"/>
            </a:xfrm>
            <a:prstGeom prst="ellipse">
              <a:avLst/>
            </a:prstGeom>
            <a:solidFill>
              <a:srgbClr val="1D2089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inpin heiti" panose="000005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637947" y="2992367"/>
              <a:ext cx="1713298" cy="1713298"/>
              <a:chOff x="877888" y="2946400"/>
              <a:chExt cx="1939925" cy="1939925"/>
            </a:xfrm>
            <a:solidFill>
              <a:srgbClr val="FFC000"/>
            </a:solidFill>
          </p:grpSpPr>
          <p:sp>
            <p:nvSpPr>
              <p:cNvPr id="23" name="Oval 5"/>
              <p:cNvSpPr>
                <a:spLocks noChangeArrowheads="1"/>
              </p:cNvSpPr>
              <p:nvPr/>
            </p:nvSpPr>
            <p:spPr bwMode="auto">
              <a:xfrm>
                <a:off x="877888" y="2946400"/>
                <a:ext cx="1939925" cy="1939925"/>
              </a:xfrm>
              <a:prstGeom prst="ellipse">
                <a:avLst/>
              </a:prstGeom>
              <a:solidFill>
                <a:srgbClr val="1D208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4" name="TextBox 87"/>
              <p:cNvSpPr txBox="1"/>
              <p:nvPr/>
            </p:nvSpPr>
            <p:spPr>
              <a:xfrm>
                <a:off x="1078683" y="3330067"/>
                <a:ext cx="1538332" cy="1219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prstClr val="white"/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  <a:sym typeface="inpin heiti" panose="00000500000000000000" pitchFamily="2" charset="-122"/>
                  </a:rPr>
                  <a:t>自信心态</a:t>
                </a:r>
                <a:endParaRPr lang="zh-CN" altLang="en-US" sz="3200" dirty="0">
                  <a:solidFill>
                    <a:prstClr val="white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6" name="TextBox 89"/>
            <p:cNvSpPr txBox="1"/>
            <p:nvPr/>
          </p:nvSpPr>
          <p:spPr>
            <a:xfrm>
              <a:off x="4077830" y="1818994"/>
              <a:ext cx="60302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rgbClr val="2C363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TextBox 91"/>
            <p:cNvSpPr txBox="1"/>
            <p:nvPr/>
          </p:nvSpPr>
          <p:spPr>
            <a:xfrm>
              <a:off x="4077830" y="5231235"/>
              <a:ext cx="60302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rgbClr val="2C363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0" name="TextBox 93"/>
            <p:cNvSpPr txBox="1"/>
            <p:nvPr/>
          </p:nvSpPr>
          <p:spPr>
            <a:xfrm>
              <a:off x="4523805" y="4135142"/>
              <a:ext cx="60302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rgbClr val="2C363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TextBox 95"/>
            <p:cNvSpPr txBox="1"/>
            <p:nvPr/>
          </p:nvSpPr>
          <p:spPr>
            <a:xfrm>
              <a:off x="4523805" y="2869535"/>
              <a:ext cx="60302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200" dirty="0">
                <a:solidFill>
                  <a:srgbClr val="2C363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7" name="文本框 6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76525" y="2667000"/>
            <a:ext cx="6473825" cy="1986992"/>
            <a:chOff x="2021058" y="2263887"/>
            <a:chExt cx="8251401" cy="2532671"/>
          </a:xfrm>
        </p:grpSpPr>
        <p:grpSp>
          <p:nvGrpSpPr>
            <p:cNvPr id="10" name="组合 9"/>
            <p:cNvGrpSpPr/>
            <p:nvPr/>
          </p:nvGrpSpPr>
          <p:grpSpPr>
            <a:xfrm>
              <a:off x="5128267" y="2415338"/>
              <a:ext cx="5144192" cy="2381220"/>
              <a:chOff x="5128267" y="2415338"/>
              <a:chExt cx="5144192" cy="2381220"/>
            </a:xfrm>
          </p:grpSpPr>
          <p:sp>
            <p:nvSpPr>
              <p:cNvPr id="2" name="文本框 52"/>
              <p:cNvSpPr txBox="1">
                <a:spLocks noChangeArrowheads="1"/>
              </p:cNvSpPr>
              <p:nvPr/>
            </p:nvSpPr>
            <p:spPr bwMode="auto">
              <a:xfrm>
                <a:off x="5128267" y="2415338"/>
                <a:ext cx="4736898" cy="1056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8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kumimoji="0" lang="zh-CN" altLang="en-US" sz="48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5128267" y="3856859"/>
                <a:ext cx="5144192" cy="939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sym typeface="Bebas" pitchFamily="2" charset="0"/>
                  </a:rPr>
                  <a:t>泛指人们对事物的看法和认识，心态就是内心的想法，是一种思想的习惯状态。</a:t>
                </a:r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128267" y="3416649"/>
                <a:ext cx="4877574" cy="390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What is </a:t>
                </a: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r>
                  <a:rPr lang="zh-CN" altLang="en-US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entality</a:t>
                </a:r>
                <a:endPara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4811151" y="2263887"/>
              <a:ext cx="0" cy="2330226"/>
            </a:xfrm>
            <a:prstGeom prst="line">
              <a:avLst/>
            </a:prstGeom>
            <a:ln w="254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2021058" y="2263887"/>
              <a:ext cx="2330226" cy="2330226"/>
              <a:chOff x="2021058" y="2263887"/>
              <a:chExt cx="2330226" cy="233022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21058" y="2263887"/>
                <a:ext cx="2330226" cy="2330226"/>
              </a:xfrm>
              <a:prstGeom prst="ellipse">
                <a:avLst/>
              </a:prstGeom>
              <a:noFill/>
              <a:ln w="63500">
                <a:solidFill>
                  <a:srgbClr val="1D208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52"/>
              <p:cNvSpPr txBox="1">
                <a:spLocks noChangeArrowheads="1"/>
              </p:cNvSpPr>
              <p:nvPr/>
            </p:nvSpPr>
            <p:spPr bwMode="auto">
              <a:xfrm>
                <a:off x="2275507" y="2665886"/>
                <a:ext cx="1822921" cy="1526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24" tIns="45713" rIns="91424" bIns="4571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200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kumimoji="0" lang="en-US" altLang="zh-CN" sz="7200" i="0" u="none" strike="noStrike" kern="1200" cap="none" spc="60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2" cstate="screen"/>
          <a:srcRect b="-1270"/>
          <a:stretch>
            <a:fillRect/>
          </a:stretch>
        </p:blipFill>
        <p:spPr>
          <a:xfrm flipV="1">
            <a:off x="486641" y="850254"/>
            <a:ext cx="4904504" cy="143634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26" name="文本框 25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5"/>
          <p:cNvSpPr/>
          <p:nvPr/>
        </p:nvSpPr>
        <p:spPr bwMode="auto">
          <a:xfrm>
            <a:off x="957567" y="3343833"/>
            <a:ext cx="2357145" cy="866775"/>
          </a:xfrm>
          <a:custGeom>
            <a:avLst/>
            <a:gdLst>
              <a:gd name="T0" fmla="*/ 1396 w 1396"/>
              <a:gd name="T1" fmla="*/ 272 h 546"/>
              <a:gd name="T2" fmla="*/ 1046 w 1396"/>
              <a:gd name="T3" fmla="*/ 0 h 546"/>
              <a:gd name="T4" fmla="*/ 1046 w 1396"/>
              <a:gd name="T5" fmla="*/ 63 h 546"/>
              <a:gd name="T6" fmla="*/ 0 w 1396"/>
              <a:gd name="T7" fmla="*/ 63 h 546"/>
              <a:gd name="T8" fmla="*/ 268 w 1396"/>
              <a:gd name="T9" fmla="*/ 272 h 546"/>
              <a:gd name="T10" fmla="*/ 0 w 1396"/>
              <a:gd name="T11" fmla="*/ 481 h 546"/>
              <a:gd name="T12" fmla="*/ 1046 w 1396"/>
              <a:gd name="T13" fmla="*/ 481 h 546"/>
              <a:gd name="T14" fmla="*/ 1046 w 1396"/>
              <a:gd name="T15" fmla="*/ 546 h 546"/>
              <a:gd name="T16" fmla="*/ 1396 w 1396"/>
              <a:gd name="T17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6" h="546">
                <a:moveTo>
                  <a:pt x="1396" y="272"/>
                </a:moveTo>
                <a:lnTo>
                  <a:pt x="1046" y="0"/>
                </a:lnTo>
                <a:lnTo>
                  <a:pt x="1046" y="63"/>
                </a:lnTo>
                <a:lnTo>
                  <a:pt x="0" y="63"/>
                </a:lnTo>
                <a:lnTo>
                  <a:pt x="268" y="272"/>
                </a:lnTo>
                <a:lnTo>
                  <a:pt x="0" y="481"/>
                </a:lnTo>
                <a:lnTo>
                  <a:pt x="1046" y="481"/>
                </a:lnTo>
                <a:lnTo>
                  <a:pt x="1046" y="546"/>
                </a:lnTo>
                <a:lnTo>
                  <a:pt x="1396" y="272"/>
                </a:lnTo>
                <a:close/>
              </a:path>
            </a:pathLst>
          </a:custGeom>
          <a:solidFill>
            <a:srgbClr val="1D2089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>
              <a:lnSpc>
                <a:spcPct val="120000"/>
              </a:lnSpc>
            </a:pPr>
            <a:endParaRPr lang="id-ID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6"/>
          <p:cNvSpPr/>
          <p:nvPr/>
        </p:nvSpPr>
        <p:spPr bwMode="auto">
          <a:xfrm>
            <a:off x="2958438" y="3343833"/>
            <a:ext cx="2358834" cy="866775"/>
          </a:xfrm>
          <a:custGeom>
            <a:avLst/>
            <a:gdLst>
              <a:gd name="T0" fmla="*/ 1397 w 1397"/>
              <a:gd name="T1" fmla="*/ 272 h 546"/>
              <a:gd name="T2" fmla="*/ 1047 w 1397"/>
              <a:gd name="T3" fmla="*/ 0 h 546"/>
              <a:gd name="T4" fmla="*/ 1047 w 1397"/>
              <a:gd name="T5" fmla="*/ 63 h 546"/>
              <a:gd name="T6" fmla="*/ 0 w 1397"/>
              <a:gd name="T7" fmla="*/ 63 h 546"/>
              <a:gd name="T8" fmla="*/ 269 w 1397"/>
              <a:gd name="T9" fmla="*/ 272 h 546"/>
              <a:gd name="T10" fmla="*/ 0 w 1397"/>
              <a:gd name="T11" fmla="*/ 481 h 546"/>
              <a:gd name="T12" fmla="*/ 1047 w 1397"/>
              <a:gd name="T13" fmla="*/ 481 h 546"/>
              <a:gd name="T14" fmla="*/ 1047 w 1397"/>
              <a:gd name="T15" fmla="*/ 546 h 546"/>
              <a:gd name="T16" fmla="*/ 1397 w 1397"/>
              <a:gd name="T17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7" h="546">
                <a:moveTo>
                  <a:pt x="1397" y="272"/>
                </a:moveTo>
                <a:lnTo>
                  <a:pt x="1047" y="0"/>
                </a:lnTo>
                <a:lnTo>
                  <a:pt x="1047" y="63"/>
                </a:lnTo>
                <a:lnTo>
                  <a:pt x="0" y="63"/>
                </a:lnTo>
                <a:lnTo>
                  <a:pt x="269" y="272"/>
                </a:lnTo>
                <a:lnTo>
                  <a:pt x="0" y="481"/>
                </a:lnTo>
                <a:lnTo>
                  <a:pt x="1047" y="481"/>
                </a:lnTo>
                <a:lnTo>
                  <a:pt x="1047" y="546"/>
                </a:lnTo>
                <a:lnTo>
                  <a:pt x="1397" y="272"/>
                </a:lnTo>
                <a:close/>
              </a:path>
            </a:pathLst>
          </a:custGeom>
          <a:solidFill>
            <a:srgbClr val="FFC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>
              <a:lnSpc>
                <a:spcPct val="120000"/>
              </a:lnSpc>
            </a:pPr>
            <a:endParaRPr lang="id-ID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4960998" y="3343833"/>
            <a:ext cx="2362211" cy="866775"/>
          </a:xfrm>
          <a:custGeom>
            <a:avLst/>
            <a:gdLst>
              <a:gd name="T0" fmla="*/ 1399 w 1399"/>
              <a:gd name="T1" fmla="*/ 272 h 546"/>
              <a:gd name="T2" fmla="*/ 1047 w 1399"/>
              <a:gd name="T3" fmla="*/ 0 h 546"/>
              <a:gd name="T4" fmla="*/ 1047 w 1399"/>
              <a:gd name="T5" fmla="*/ 63 h 546"/>
              <a:gd name="T6" fmla="*/ 0 w 1399"/>
              <a:gd name="T7" fmla="*/ 63 h 546"/>
              <a:gd name="T8" fmla="*/ 269 w 1399"/>
              <a:gd name="T9" fmla="*/ 272 h 546"/>
              <a:gd name="T10" fmla="*/ 3 w 1399"/>
              <a:gd name="T11" fmla="*/ 481 h 546"/>
              <a:gd name="T12" fmla="*/ 1047 w 1399"/>
              <a:gd name="T13" fmla="*/ 481 h 546"/>
              <a:gd name="T14" fmla="*/ 1047 w 1399"/>
              <a:gd name="T15" fmla="*/ 546 h 546"/>
              <a:gd name="T16" fmla="*/ 1399 w 1399"/>
              <a:gd name="T17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9" h="546">
                <a:moveTo>
                  <a:pt x="1399" y="272"/>
                </a:moveTo>
                <a:lnTo>
                  <a:pt x="1047" y="0"/>
                </a:lnTo>
                <a:lnTo>
                  <a:pt x="1047" y="63"/>
                </a:lnTo>
                <a:lnTo>
                  <a:pt x="0" y="63"/>
                </a:lnTo>
                <a:lnTo>
                  <a:pt x="269" y="272"/>
                </a:lnTo>
                <a:lnTo>
                  <a:pt x="3" y="481"/>
                </a:lnTo>
                <a:lnTo>
                  <a:pt x="1047" y="481"/>
                </a:lnTo>
                <a:lnTo>
                  <a:pt x="1047" y="546"/>
                </a:lnTo>
                <a:lnTo>
                  <a:pt x="1399" y="272"/>
                </a:lnTo>
                <a:close/>
              </a:path>
            </a:pathLst>
          </a:custGeom>
          <a:solidFill>
            <a:srgbClr val="1D208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>
              <a:lnSpc>
                <a:spcPct val="120000"/>
              </a:lnSpc>
            </a:pPr>
            <a:endParaRPr lang="id-ID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6968624" y="3343833"/>
            <a:ext cx="2357145" cy="866775"/>
          </a:xfrm>
          <a:custGeom>
            <a:avLst/>
            <a:gdLst>
              <a:gd name="T0" fmla="*/ 1396 w 1396"/>
              <a:gd name="T1" fmla="*/ 272 h 546"/>
              <a:gd name="T2" fmla="*/ 1046 w 1396"/>
              <a:gd name="T3" fmla="*/ 0 h 546"/>
              <a:gd name="T4" fmla="*/ 1046 w 1396"/>
              <a:gd name="T5" fmla="*/ 63 h 546"/>
              <a:gd name="T6" fmla="*/ 0 w 1396"/>
              <a:gd name="T7" fmla="*/ 63 h 546"/>
              <a:gd name="T8" fmla="*/ 268 w 1396"/>
              <a:gd name="T9" fmla="*/ 272 h 546"/>
              <a:gd name="T10" fmla="*/ 0 w 1396"/>
              <a:gd name="T11" fmla="*/ 481 h 546"/>
              <a:gd name="T12" fmla="*/ 1046 w 1396"/>
              <a:gd name="T13" fmla="*/ 481 h 546"/>
              <a:gd name="T14" fmla="*/ 1046 w 1396"/>
              <a:gd name="T15" fmla="*/ 546 h 546"/>
              <a:gd name="T16" fmla="*/ 1396 w 1396"/>
              <a:gd name="T17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6" h="546">
                <a:moveTo>
                  <a:pt x="1396" y="272"/>
                </a:moveTo>
                <a:lnTo>
                  <a:pt x="1046" y="0"/>
                </a:lnTo>
                <a:lnTo>
                  <a:pt x="1046" y="63"/>
                </a:lnTo>
                <a:lnTo>
                  <a:pt x="0" y="63"/>
                </a:lnTo>
                <a:lnTo>
                  <a:pt x="268" y="272"/>
                </a:lnTo>
                <a:lnTo>
                  <a:pt x="0" y="481"/>
                </a:lnTo>
                <a:lnTo>
                  <a:pt x="1046" y="481"/>
                </a:lnTo>
                <a:lnTo>
                  <a:pt x="1046" y="546"/>
                </a:lnTo>
                <a:lnTo>
                  <a:pt x="1396" y="272"/>
                </a:lnTo>
                <a:close/>
              </a:path>
            </a:pathLst>
          </a:custGeom>
          <a:solidFill>
            <a:srgbClr val="FFC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>
              <a:lnSpc>
                <a:spcPct val="120000"/>
              </a:lnSpc>
            </a:pPr>
            <a:endParaRPr lang="id-ID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/>
          <p:nvPr/>
        </p:nvSpPr>
        <p:spPr bwMode="auto">
          <a:xfrm>
            <a:off x="8969494" y="3343833"/>
            <a:ext cx="2358834" cy="866775"/>
          </a:xfrm>
          <a:custGeom>
            <a:avLst/>
            <a:gdLst>
              <a:gd name="T0" fmla="*/ 1397 w 1397"/>
              <a:gd name="T1" fmla="*/ 272 h 546"/>
              <a:gd name="T2" fmla="*/ 1047 w 1397"/>
              <a:gd name="T3" fmla="*/ 0 h 546"/>
              <a:gd name="T4" fmla="*/ 1047 w 1397"/>
              <a:gd name="T5" fmla="*/ 63 h 546"/>
              <a:gd name="T6" fmla="*/ 0 w 1397"/>
              <a:gd name="T7" fmla="*/ 63 h 546"/>
              <a:gd name="T8" fmla="*/ 269 w 1397"/>
              <a:gd name="T9" fmla="*/ 272 h 546"/>
              <a:gd name="T10" fmla="*/ 0 w 1397"/>
              <a:gd name="T11" fmla="*/ 481 h 546"/>
              <a:gd name="T12" fmla="*/ 1047 w 1397"/>
              <a:gd name="T13" fmla="*/ 481 h 546"/>
              <a:gd name="T14" fmla="*/ 1047 w 1397"/>
              <a:gd name="T15" fmla="*/ 546 h 546"/>
              <a:gd name="T16" fmla="*/ 1397 w 1397"/>
              <a:gd name="T17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7" h="546">
                <a:moveTo>
                  <a:pt x="1397" y="272"/>
                </a:moveTo>
                <a:lnTo>
                  <a:pt x="1047" y="0"/>
                </a:lnTo>
                <a:lnTo>
                  <a:pt x="1047" y="63"/>
                </a:lnTo>
                <a:lnTo>
                  <a:pt x="0" y="63"/>
                </a:lnTo>
                <a:lnTo>
                  <a:pt x="269" y="272"/>
                </a:lnTo>
                <a:lnTo>
                  <a:pt x="0" y="481"/>
                </a:lnTo>
                <a:lnTo>
                  <a:pt x="1047" y="481"/>
                </a:lnTo>
                <a:lnTo>
                  <a:pt x="1047" y="546"/>
                </a:lnTo>
                <a:lnTo>
                  <a:pt x="1397" y="272"/>
                </a:lnTo>
                <a:close/>
              </a:path>
            </a:pathLst>
          </a:custGeom>
          <a:solidFill>
            <a:srgbClr val="1D208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p>
            <a:pPr algn="ctr">
              <a:lnSpc>
                <a:spcPct val="120000"/>
              </a:lnSpc>
            </a:pPr>
            <a:endParaRPr lang="id-ID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422571" y="3639375"/>
            <a:ext cx="1643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5404379" y="3639375"/>
            <a:ext cx="1569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9412017" y="3639375"/>
            <a:ext cx="1616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2907" y="1844602"/>
            <a:ext cx="2295756" cy="10156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898011" y="4424609"/>
            <a:ext cx="2295756" cy="10156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43044" y="1844602"/>
            <a:ext cx="2295756" cy="10156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858148" y="4424609"/>
            <a:ext cx="2295756" cy="10156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34906" y="1844602"/>
            <a:ext cx="2295756" cy="101566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Click here to add the text, the text is the extraction of your thought, 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3357098" y="3639375"/>
            <a:ext cx="1643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7409457" y="3639375"/>
            <a:ext cx="1643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0" grpId="0" animBg="1"/>
      <p:bldP spid="31" grpId="0" animBg="1"/>
      <p:bldP spid="34" grpId="0" animBg="1"/>
      <p:bldP spid="35" grpId="0"/>
      <p:bldP spid="37" grpId="0"/>
      <p:bldP spid="38" grpId="0"/>
      <p:bldP spid="3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891655" y="1661645"/>
            <a:ext cx="10139680" cy="4825080"/>
            <a:chOff x="1005955" y="1255245"/>
            <a:chExt cx="10139680" cy="4825080"/>
          </a:xfrm>
        </p:grpSpPr>
        <p:grpSp>
          <p:nvGrpSpPr>
            <p:cNvPr id="15" name="Group 41"/>
            <p:cNvGrpSpPr/>
            <p:nvPr/>
          </p:nvGrpSpPr>
          <p:grpSpPr>
            <a:xfrm>
              <a:off x="4446816" y="1962019"/>
              <a:ext cx="3298368" cy="4118306"/>
              <a:chOff x="4731074" y="3558159"/>
              <a:chExt cx="2569838" cy="3208672"/>
            </a:xfrm>
          </p:grpSpPr>
          <p:grpSp>
            <p:nvGrpSpPr>
              <p:cNvPr id="16" name="组合 72"/>
              <p:cNvGrpSpPr/>
              <p:nvPr/>
            </p:nvGrpSpPr>
            <p:grpSpPr>
              <a:xfrm>
                <a:off x="6096000" y="4175841"/>
                <a:ext cx="1204912" cy="2428808"/>
                <a:chOff x="4281488" y="2009843"/>
                <a:chExt cx="1204912" cy="2428808"/>
              </a:xfrm>
            </p:grpSpPr>
            <p:sp>
              <p:nvSpPr>
                <p:cNvPr id="26" name="Freeform 59"/>
                <p:cNvSpPr/>
                <p:nvPr/>
              </p:nvSpPr>
              <p:spPr bwMode="auto">
                <a:xfrm>
                  <a:off x="4728043" y="2583169"/>
                  <a:ext cx="378730" cy="448633"/>
                </a:xfrm>
                <a:custGeom>
                  <a:avLst/>
                  <a:gdLst>
                    <a:gd name="T0" fmla="*/ 102 w 154"/>
                    <a:gd name="T1" fmla="*/ 109 h 182"/>
                    <a:gd name="T2" fmla="*/ 154 w 154"/>
                    <a:gd name="T3" fmla="*/ 46 h 182"/>
                    <a:gd name="T4" fmla="*/ 69 w 154"/>
                    <a:gd name="T5" fmla="*/ 0 h 182"/>
                    <a:gd name="T6" fmla="*/ 18 w 154"/>
                    <a:gd name="T7" fmla="*/ 63 h 182"/>
                    <a:gd name="T8" fmla="*/ 17 w 154"/>
                    <a:gd name="T9" fmla="*/ 131 h 182"/>
                    <a:gd name="T10" fmla="*/ 25 w 154"/>
                    <a:gd name="T11" fmla="*/ 136 h 182"/>
                    <a:gd name="T12" fmla="*/ 110 w 154"/>
                    <a:gd name="T13" fmla="*/ 182 h 182"/>
                    <a:gd name="T14" fmla="*/ 102 w 154"/>
                    <a:gd name="T15" fmla="*/ 177 h 182"/>
                    <a:gd name="T16" fmla="*/ 102 w 154"/>
                    <a:gd name="T17" fmla="*/ 109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82">
                      <a:moveTo>
                        <a:pt x="102" y="109"/>
                      </a:moveTo>
                      <a:cubicBezTo>
                        <a:pt x="154" y="46"/>
                        <a:pt x="154" y="46"/>
                        <a:pt x="154" y="46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8" y="63"/>
                        <a:pt x="18" y="63"/>
                        <a:pt x="18" y="63"/>
                      </a:cubicBezTo>
                      <a:cubicBezTo>
                        <a:pt x="0" y="84"/>
                        <a:pt x="0" y="114"/>
                        <a:pt x="17" y="131"/>
                      </a:cubicBezTo>
                      <a:cubicBezTo>
                        <a:pt x="20" y="133"/>
                        <a:pt x="22" y="135"/>
                        <a:pt x="25" y="136"/>
                      </a:cubicBezTo>
                      <a:cubicBezTo>
                        <a:pt x="110" y="182"/>
                        <a:pt x="110" y="182"/>
                        <a:pt x="110" y="182"/>
                      </a:cubicBezTo>
                      <a:cubicBezTo>
                        <a:pt x="107" y="181"/>
                        <a:pt x="105" y="179"/>
                        <a:pt x="102" y="177"/>
                      </a:cubicBezTo>
                      <a:cubicBezTo>
                        <a:pt x="85" y="160"/>
                        <a:pt x="85" y="130"/>
                        <a:pt x="102" y="109"/>
                      </a:cubicBezTo>
                      <a:close/>
                    </a:path>
                  </a:pathLst>
                </a:custGeom>
                <a:solidFill>
                  <a:srgbClr val="8091F3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54"/>
                <p:cNvSpPr/>
                <p:nvPr/>
              </p:nvSpPr>
              <p:spPr bwMode="auto">
                <a:xfrm>
                  <a:off x="4755829" y="2009843"/>
                  <a:ext cx="387076" cy="450720"/>
                </a:xfrm>
                <a:custGeom>
                  <a:avLst/>
                  <a:gdLst>
                    <a:gd name="T0" fmla="*/ 102 w 157"/>
                    <a:gd name="T1" fmla="*/ 65 h 183"/>
                    <a:gd name="T2" fmla="*/ 133 w 157"/>
                    <a:gd name="T3" fmla="*/ 47 h 183"/>
                    <a:gd name="T4" fmla="*/ 157 w 157"/>
                    <a:gd name="T5" fmla="*/ 51 h 183"/>
                    <a:gd name="T6" fmla="*/ 72 w 157"/>
                    <a:gd name="T7" fmla="*/ 5 h 183"/>
                    <a:gd name="T8" fmla="*/ 49 w 157"/>
                    <a:gd name="T9" fmla="*/ 1 h 183"/>
                    <a:gd name="T10" fmla="*/ 17 w 157"/>
                    <a:gd name="T11" fmla="*/ 19 h 183"/>
                    <a:gd name="T12" fmla="*/ 17 w 157"/>
                    <a:gd name="T13" fmla="*/ 87 h 183"/>
                    <a:gd name="T14" fmla="*/ 70 w 157"/>
                    <a:gd name="T15" fmla="*/ 137 h 183"/>
                    <a:gd name="T16" fmla="*/ 155 w 157"/>
                    <a:gd name="T17" fmla="*/ 183 h 183"/>
                    <a:gd name="T18" fmla="*/ 102 w 157"/>
                    <a:gd name="T19" fmla="*/ 133 h 183"/>
                    <a:gd name="T20" fmla="*/ 102 w 157"/>
                    <a:gd name="T21" fmla="*/ 65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57" h="183">
                      <a:moveTo>
                        <a:pt x="102" y="65"/>
                      </a:moveTo>
                      <a:cubicBezTo>
                        <a:pt x="111" y="55"/>
                        <a:pt x="122" y="48"/>
                        <a:pt x="133" y="47"/>
                      </a:cubicBezTo>
                      <a:cubicBezTo>
                        <a:pt x="142" y="46"/>
                        <a:pt x="150" y="47"/>
                        <a:pt x="157" y="51"/>
                      </a:cubicBezTo>
                      <a:cubicBezTo>
                        <a:pt x="129" y="36"/>
                        <a:pt x="101" y="20"/>
                        <a:pt x="72" y="5"/>
                      </a:cubicBezTo>
                      <a:cubicBezTo>
                        <a:pt x="65" y="1"/>
                        <a:pt x="57" y="0"/>
                        <a:pt x="49" y="1"/>
                      </a:cubicBezTo>
                      <a:cubicBezTo>
                        <a:pt x="37" y="2"/>
                        <a:pt x="26" y="9"/>
                        <a:pt x="17" y="19"/>
                      </a:cubicBezTo>
                      <a:cubicBezTo>
                        <a:pt x="0" y="40"/>
                        <a:pt x="0" y="71"/>
                        <a:pt x="17" y="87"/>
                      </a:cubicBezTo>
                      <a:cubicBezTo>
                        <a:pt x="70" y="137"/>
                        <a:pt x="70" y="137"/>
                        <a:pt x="70" y="137"/>
                      </a:cubicBezTo>
                      <a:cubicBezTo>
                        <a:pt x="155" y="183"/>
                        <a:pt x="155" y="183"/>
                        <a:pt x="155" y="183"/>
                      </a:cubicBezTo>
                      <a:cubicBezTo>
                        <a:pt x="102" y="133"/>
                        <a:pt x="102" y="133"/>
                        <a:pt x="102" y="133"/>
                      </a:cubicBezTo>
                      <a:cubicBezTo>
                        <a:pt x="85" y="117"/>
                        <a:pt x="85" y="86"/>
                        <a:pt x="102" y="65"/>
                      </a:cubicBezTo>
                      <a:close/>
                    </a:path>
                  </a:pathLst>
                </a:custGeom>
                <a:solidFill>
                  <a:srgbClr val="8091F3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71"/>
                <p:cNvSpPr/>
                <p:nvPr/>
              </p:nvSpPr>
              <p:spPr bwMode="auto">
                <a:xfrm>
                  <a:off x="4475163" y="2103438"/>
                  <a:ext cx="1011237" cy="2335213"/>
                </a:xfrm>
                <a:custGeom>
                  <a:avLst/>
                  <a:gdLst>
                    <a:gd name="T0" fmla="*/ 232 w 410"/>
                    <a:gd name="T1" fmla="*/ 1 h 948"/>
                    <a:gd name="T2" fmla="*/ 264 w 410"/>
                    <a:gd name="T3" fmla="*/ 11 h 948"/>
                    <a:gd name="T4" fmla="*/ 394 w 410"/>
                    <a:gd name="T5" fmla="*/ 134 h 948"/>
                    <a:gd name="T6" fmla="*/ 399 w 410"/>
                    <a:gd name="T7" fmla="*/ 139 h 948"/>
                    <a:gd name="T8" fmla="*/ 402 w 410"/>
                    <a:gd name="T9" fmla="*/ 188 h 948"/>
                    <a:gd name="T10" fmla="*/ 394 w 410"/>
                    <a:gd name="T11" fmla="*/ 201 h 948"/>
                    <a:gd name="T12" fmla="*/ 263 w 410"/>
                    <a:gd name="T13" fmla="*/ 361 h 948"/>
                    <a:gd name="T14" fmla="*/ 232 w 410"/>
                    <a:gd name="T15" fmla="*/ 380 h 948"/>
                    <a:gd name="T16" fmla="*/ 200 w 410"/>
                    <a:gd name="T17" fmla="*/ 370 h 948"/>
                    <a:gd name="T18" fmla="*/ 200 w 410"/>
                    <a:gd name="T19" fmla="*/ 302 h 948"/>
                    <a:gd name="T20" fmla="*/ 252 w 410"/>
                    <a:gd name="T21" fmla="*/ 240 h 948"/>
                    <a:gd name="T22" fmla="*/ 223 w 410"/>
                    <a:gd name="T23" fmla="*/ 244 h 948"/>
                    <a:gd name="T24" fmla="*/ 96 w 410"/>
                    <a:gd name="T25" fmla="*/ 398 h 948"/>
                    <a:gd name="T26" fmla="*/ 95 w 410"/>
                    <a:gd name="T27" fmla="*/ 887 h 948"/>
                    <a:gd name="T28" fmla="*/ 48 w 410"/>
                    <a:gd name="T29" fmla="*/ 945 h 948"/>
                    <a:gd name="T30" fmla="*/ 0 w 410"/>
                    <a:gd name="T31" fmla="*/ 900 h 948"/>
                    <a:gd name="T32" fmla="*/ 1 w 410"/>
                    <a:gd name="T33" fmla="*/ 411 h 948"/>
                    <a:gd name="T34" fmla="*/ 223 w 410"/>
                    <a:gd name="T35" fmla="*/ 141 h 948"/>
                    <a:gd name="T36" fmla="*/ 254 w 410"/>
                    <a:gd name="T37" fmla="*/ 137 h 948"/>
                    <a:gd name="T38" fmla="*/ 201 w 410"/>
                    <a:gd name="T39" fmla="*/ 87 h 948"/>
                    <a:gd name="T40" fmla="*/ 201 w 410"/>
                    <a:gd name="T41" fmla="*/ 20 h 948"/>
                    <a:gd name="T42" fmla="*/ 232 w 410"/>
                    <a:gd name="T43" fmla="*/ 1 h 9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0" h="948">
                      <a:moveTo>
                        <a:pt x="232" y="1"/>
                      </a:moveTo>
                      <a:cubicBezTo>
                        <a:pt x="244" y="0"/>
                        <a:pt x="255" y="3"/>
                        <a:pt x="264" y="11"/>
                      </a:cubicBezTo>
                      <a:cubicBezTo>
                        <a:pt x="394" y="134"/>
                        <a:pt x="394" y="134"/>
                        <a:pt x="394" y="134"/>
                      </a:cubicBezTo>
                      <a:cubicBezTo>
                        <a:pt x="396" y="135"/>
                        <a:pt x="398" y="137"/>
                        <a:pt x="399" y="139"/>
                      </a:cubicBezTo>
                      <a:cubicBezTo>
                        <a:pt x="409" y="154"/>
                        <a:pt x="410" y="172"/>
                        <a:pt x="402" y="188"/>
                      </a:cubicBezTo>
                      <a:cubicBezTo>
                        <a:pt x="400" y="193"/>
                        <a:pt x="398" y="198"/>
                        <a:pt x="394" y="201"/>
                      </a:cubicBezTo>
                      <a:cubicBezTo>
                        <a:pt x="263" y="361"/>
                        <a:pt x="263" y="361"/>
                        <a:pt x="263" y="361"/>
                      </a:cubicBezTo>
                      <a:cubicBezTo>
                        <a:pt x="254" y="372"/>
                        <a:pt x="243" y="378"/>
                        <a:pt x="232" y="380"/>
                      </a:cubicBezTo>
                      <a:cubicBezTo>
                        <a:pt x="220" y="381"/>
                        <a:pt x="209" y="378"/>
                        <a:pt x="200" y="370"/>
                      </a:cubicBezTo>
                      <a:cubicBezTo>
                        <a:pt x="183" y="354"/>
                        <a:pt x="183" y="323"/>
                        <a:pt x="200" y="302"/>
                      </a:cubicBezTo>
                      <a:cubicBezTo>
                        <a:pt x="252" y="240"/>
                        <a:pt x="252" y="240"/>
                        <a:pt x="252" y="240"/>
                      </a:cubicBezTo>
                      <a:cubicBezTo>
                        <a:pt x="223" y="244"/>
                        <a:pt x="223" y="244"/>
                        <a:pt x="223" y="244"/>
                      </a:cubicBezTo>
                      <a:cubicBezTo>
                        <a:pt x="153" y="254"/>
                        <a:pt x="96" y="323"/>
                        <a:pt x="96" y="398"/>
                      </a:cubicBezTo>
                      <a:cubicBezTo>
                        <a:pt x="95" y="887"/>
                        <a:pt x="95" y="887"/>
                        <a:pt x="95" y="887"/>
                      </a:cubicBezTo>
                      <a:cubicBezTo>
                        <a:pt x="95" y="915"/>
                        <a:pt x="74" y="941"/>
                        <a:pt x="48" y="945"/>
                      </a:cubicBezTo>
                      <a:cubicBezTo>
                        <a:pt x="22" y="948"/>
                        <a:pt x="0" y="929"/>
                        <a:pt x="0" y="900"/>
                      </a:cubicBezTo>
                      <a:cubicBezTo>
                        <a:pt x="1" y="411"/>
                        <a:pt x="1" y="411"/>
                        <a:pt x="1" y="411"/>
                      </a:cubicBezTo>
                      <a:cubicBezTo>
                        <a:pt x="2" y="279"/>
                        <a:pt x="101" y="159"/>
                        <a:pt x="223" y="141"/>
                      </a:cubicBezTo>
                      <a:cubicBezTo>
                        <a:pt x="254" y="137"/>
                        <a:pt x="254" y="137"/>
                        <a:pt x="254" y="137"/>
                      </a:cubicBezTo>
                      <a:cubicBezTo>
                        <a:pt x="201" y="87"/>
                        <a:pt x="201" y="87"/>
                        <a:pt x="201" y="87"/>
                      </a:cubicBezTo>
                      <a:cubicBezTo>
                        <a:pt x="184" y="71"/>
                        <a:pt x="184" y="41"/>
                        <a:pt x="201" y="20"/>
                      </a:cubicBezTo>
                      <a:cubicBezTo>
                        <a:pt x="210" y="9"/>
                        <a:pt x="221" y="3"/>
                        <a:pt x="232" y="1"/>
                      </a:cubicBezTo>
                      <a:close/>
                    </a:path>
                  </a:pathLst>
                </a:custGeom>
                <a:solidFill>
                  <a:srgbClr val="1D2089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75"/>
                <p:cNvSpPr/>
                <p:nvPr/>
              </p:nvSpPr>
              <p:spPr bwMode="auto">
                <a:xfrm>
                  <a:off x="4281488" y="2332038"/>
                  <a:ext cx="831850" cy="2093912"/>
                </a:xfrm>
                <a:custGeom>
                  <a:avLst/>
                  <a:gdLst>
                    <a:gd name="T0" fmla="*/ 253 w 338"/>
                    <a:gd name="T1" fmla="*/ 0 h 849"/>
                    <a:gd name="T2" fmla="*/ 222 w 338"/>
                    <a:gd name="T3" fmla="*/ 4 h 849"/>
                    <a:gd name="T4" fmla="*/ 0 w 338"/>
                    <a:gd name="T5" fmla="*/ 273 h 849"/>
                    <a:gd name="T6" fmla="*/ 0 w 338"/>
                    <a:gd name="T7" fmla="*/ 763 h 849"/>
                    <a:gd name="T8" fmla="*/ 22 w 338"/>
                    <a:gd name="T9" fmla="*/ 803 h 849"/>
                    <a:gd name="T10" fmla="*/ 106 w 338"/>
                    <a:gd name="T11" fmla="*/ 849 h 849"/>
                    <a:gd name="T12" fmla="*/ 84 w 338"/>
                    <a:gd name="T13" fmla="*/ 809 h 849"/>
                    <a:gd name="T14" fmla="*/ 85 w 338"/>
                    <a:gd name="T15" fmla="*/ 320 h 849"/>
                    <a:gd name="T16" fmla="*/ 307 w 338"/>
                    <a:gd name="T17" fmla="*/ 50 h 849"/>
                    <a:gd name="T18" fmla="*/ 338 w 338"/>
                    <a:gd name="T19" fmla="*/ 46 h 849"/>
                    <a:gd name="T20" fmla="*/ 253 w 338"/>
                    <a:gd name="T21" fmla="*/ 0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8" h="849">
                      <a:moveTo>
                        <a:pt x="253" y="0"/>
                      </a:moveTo>
                      <a:cubicBezTo>
                        <a:pt x="222" y="4"/>
                        <a:pt x="222" y="4"/>
                        <a:pt x="222" y="4"/>
                      </a:cubicBezTo>
                      <a:cubicBezTo>
                        <a:pt x="100" y="21"/>
                        <a:pt x="1" y="142"/>
                        <a:pt x="0" y="273"/>
                      </a:cubicBezTo>
                      <a:cubicBezTo>
                        <a:pt x="0" y="763"/>
                        <a:pt x="0" y="763"/>
                        <a:pt x="0" y="763"/>
                      </a:cubicBezTo>
                      <a:cubicBezTo>
                        <a:pt x="0" y="781"/>
                        <a:pt x="8" y="796"/>
                        <a:pt x="22" y="803"/>
                      </a:cubicBezTo>
                      <a:cubicBezTo>
                        <a:pt x="106" y="849"/>
                        <a:pt x="106" y="849"/>
                        <a:pt x="106" y="849"/>
                      </a:cubicBezTo>
                      <a:cubicBezTo>
                        <a:pt x="93" y="842"/>
                        <a:pt x="84" y="827"/>
                        <a:pt x="84" y="809"/>
                      </a:cubicBezTo>
                      <a:cubicBezTo>
                        <a:pt x="85" y="320"/>
                        <a:pt x="85" y="320"/>
                        <a:pt x="85" y="320"/>
                      </a:cubicBezTo>
                      <a:cubicBezTo>
                        <a:pt x="86" y="188"/>
                        <a:pt x="185" y="67"/>
                        <a:pt x="307" y="50"/>
                      </a:cubicBezTo>
                      <a:cubicBezTo>
                        <a:pt x="338" y="46"/>
                        <a:pt x="338" y="46"/>
                        <a:pt x="338" y="46"/>
                      </a:cubicBezTo>
                      <a:lnTo>
                        <a:pt x="253" y="0"/>
                      </a:lnTo>
                      <a:close/>
                    </a:path>
                  </a:pathLst>
                </a:custGeom>
                <a:solidFill>
                  <a:srgbClr val="8091F3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组合 207"/>
              <p:cNvGrpSpPr/>
              <p:nvPr/>
            </p:nvGrpSpPr>
            <p:grpSpPr>
              <a:xfrm>
                <a:off x="5472339" y="3558159"/>
                <a:ext cx="1084733" cy="3208672"/>
                <a:chOff x="4089129" y="1275606"/>
                <a:chExt cx="1084733" cy="3208672"/>
              </a:xfrm>
            </p:grpSpPr>
            <p:sp>
              <p:nvSpPr>
                <p:cNvPr id="23" name="Freeform 27"/>
                <p:cNvSpPr/>
                <p:nvPr/>
              </p:nvSpPr>
              <p:spPr bwMode="auto">
                <a:xfrm>
                  <a:off x="4402839" y="1717360"/>
                  <a:ext cx="263963" cy="2752310"/>
                </a:xfrm>
                <a:custGeom>
                  <a:avLst/>
                  <a:gdLst>
                    <a:gd name="T0" fmla="*/ 85 w 107"/>
                    <a:gd name="T1" fmla="*/ 1077 h 1117"/>
                    <a:gd name="T2" fmla="*/ 87 w 107"/>
                    <a:gd name="T3" fmla="*/ 46 h 1117"/>
                    <a:gd name="T4" fmla="*/ 2 w 107"/>
                    <a:gd name="T5" fmla="*/ 0 h 1117"/>
                    <a:gd name="T6" fmla="*/ 0 w 107"/>
                    <a:gd name="T7" fmla="*/ 1031 h 1117"/>
                    <a:gd name="T8" fmla="*/ 22 w 107"/>
                    <a:gd name="T9" fmla="*/ 1071 h 1117"/>
                    <a:gd name="T10" fmla="*/ 107 w 107"/>
                    <a:gd name="T11" fmla="*/ 1117 h 1117"/>
                    <a:gd name="T12" fmla="*/ 85 w 107"/>
                    <a:gd name="T13" fmla="*/ 1077 h 1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7" h="1117">
                      <a:moveTo>
                        <a:pt x="85" y="1077"/>
                      </a:moveTo>
                      <a:cubicBezTo>
                        <a:pt x="87" y="46"/>
                        <a:pt x="87" y="46"/>
                        <a:pt x="87" y="46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031"/>
                        <a:pt x="0" y="1031"/>
                        <a:pt x="0" y="1031"/>
                      </a:cubicBezTo>
                      <a:cubicBezTo>
                        <a:pt x="0" y="1049"/>
                        <a:pt x="9" y="1064"/>
                        <a:pt x="22" y="1071"/>
                      </a:cubicBezTo>
                      <a:cubicBezTo>
                        <a:pt x="107" y="1117"/>
                        <a:pt x="107" y="1117"/>
                        <a:pt x="107" y="1117"/>
                      </a:cubicBezTo>
                      <a:cubicBezTo>
                        <a:pt x="94" y="1110"/>
                        <a:pt x="85" y="1095"/>
                        <a:pt x="85" y="1077"/>
                      </a:cubicBezTo>
                      <a:close/>
                    </a:path>
                  </a:pathLst>
                </a:custGeom>
                <a:solidFill>
                  <a:srgbClr val="8191F3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Freeform 23"/>
                <p:cNvSpPr/>
                <p:nvPr/>
              </p:nvSpPr>
              <p:spPr bwMode="auto">
                <a:xfrm>
                  <a:off x="4290160" y="1381408"/>
                  <a:ext cx="883702" cy="3102870"/>
                </a:xfrm>
                <a:custGeom>
                  <a:avLst/>
                  <a:gdLst>
                    <a:gd name="T0" fmla="*/ 180 w 359"/>
                    <a:gd name="T1" fmla="*/ 1 h 1259"/>
                    <a:gd name="T2" fmla="*/ 205 w 359"/>
                    <a:gd name="T3" fmla="*/ 5 h 1259"/>
                    <a:gd name="T4" fmla="*/ 212 w 359"/>
                    <a:gd name="T5" fmla="*/ 11 h 1259"/>
                    <a:gd name="T6" fmla="*/ 342 w 359"/>
                    <a:gd name="T7" fmla="*/ 134 h 1259"/>
                    <a:gd name="T8" fmla="*/ 342 w 359"/>
                    <a:gd name="T9" fmla="*/ 201 h 1259"/>
                    <a:gd name="T10" fmla="*/ 311 w 359"/>
                    <a:gd name="T11" fmla="*/ 220 h 1259"/>
                    <a:gd name="T12" fmla="*/ 279 w 359"/>
                    <a:gd name="T13" fmla="*/ 210 h 1259"/>
                    <a:gd name="T14" fmla="*/ 223 w 359"/>
                    <a:gd name="T15" fmla="*/ 157 h 1259"/>
                    <a:gd name="T16" fmla="*/ 221 w 359"/>
                    <a:gd name="T17" fmla="*/ 1198 h 1259"/>
                    <a:gd name="T18" fmla="*/ 173 w 359"/>
                    <a:gd name="T19" fmla="*/ 1256 h 1259"/>
                    <a:gd name="T20" fmla="*/ 126 w 359"/>
                    <a:gd name="T21" fmla="*/ 1211 h 1259"/>
                    <a:gd name="T22" fmla="*/ 128 w 359"/>
                    <a:gd name="T23" fmla="*/ 180 h 1259"/>
                    <a:gd name="T24" fmla="*/ 80 w 359"/>
                    <a:gd name="T25" fmla="*/ 238 h 1259"/>
                    <a:gd name="T26" fmla="*/ 49 w 359"/>
                    <a:gd name="T27" fmla="*/ 257 h 1259"/>
                    <a:gd name="T28" fmla="*/ 17 w 359"/>
                    <a:gd name="T29" fmla="*/ 247 h 1259"/>
                    <a:gd name="T30" fmla="*/ 18 w 359"/>
                    <a:gd name="T31" fmla="*/ 179 h 1259"/>
                    <a:gd name="T32" fmla="*/ 149 w 359"/>
                    <a:gd name="T33" fmla="*/ 19 h 1259"/>
                    <a:gd name="T34" fmla="*/ 160 w 359"/>
                    <a:gd name="T35" fmla="*/ 9 h 1259"/>
                    <a:gd name="T36" fmla="*/ 180 w 359"/>
                    <a:gd name="T37" fmla="*/ 1 h 1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59" h="1259">
                      <a:moveTo>
                        <a:pt x="180" y="1"/>
                      </a:moveTo>
                      <a:cubicBezTo>
                        <a:pt x="189" y="0"/>
                        <a:pt x="197" y="1"/>
                        <a:pt x="205" y="5"/>
                      </a:cubicBezTo>
                      <a:cubicBezTo>
                        <a:pt x="208" y="8"/>
                        <a:pt x="210" y="9"/>
                        <a:pt x="212" y="11"/>
                      </a:cubicBezTo>
                      <a:cubicBezTo>
                        <a:pt x="342" y="134"/>
                        <a:pt x="342" y="134"/>
                        <a:pt x="342" y="134"/>
                      </a:cubicBezTo>
                      <a:cubicBezTo>
                        <a:pt x="359" y="150"/>
                        <a:pt x="359" y="180"/>
                        <a:pt x="342" y="201"/>
                      </a:cubicBezTo>
                      <a:cubicBezTo>
                        <a:pt x="333" y="212"/>
                        <a:pt x="322" y="218"/>
                        <a:pt x="311" y="220"/>
                      </a:cubicBezTo>
                      <a:cubicBezTo>
                        <a:pt x="299" y="221"/>
                        <a:pt x="288" y="218"/>
                        <a:pt x="279" y="210"/>
                      </a:cubicBezTo>
                      <a:cubicBezTo>
                        <a:pt x="223" y="157"/>
                        <a:pt x="223" y="157"/>
                        <a:pt x="223" y="157"/>
                      </a:cubicBezTo>
                      <a:cubicBezTo>
                        <a:pt x="221" y="1198"/>
                        <a:pt x="221" y="1198"/>
                        <a:pt x="221" y="1198"/>
                      </a:cubicBezTo>
                      <a:cubicBezTo>
                        <a:pt x="221" y="1226"/>
                        <a:pt x="200" y="1252"/>
                        <a:pt x="173" y="1256"/>
                      </a:cubicBezTo>
                      <a:cubicBezTo>
                        <a:pt x="147" y="1259"/>
                        <a:pt x="126" y="1239"/>
                        <a:pt x="126" y="1211"/>
                      </a:cubicBezTo>
                      <a:cubicBezTo>
                        <a:pt x="128" y="180"/>
                        <a:pt x="128" y="180"/>
                        <a:pt x="128" y="180"/>
                      </a:cubicBezTo>
                      <a:cubicBezTo>
                        <a:pt x="80" y="238"/>
                        <a:pt x="80" y="238"/>
                        <a:pt x="80" y="238"/>
                      </a:cubicBezTo>
                      <a:cubicBezTo>
                        <a:pt x="72" y="249"/>
                        <a:pt x="60" y="255"/>
                        <a:pt x="49" y="257"/>
                      </a:cubicBezTo>
                      <a:cubicBezTo>
                        <a:pt x="37" y="258"/>
                        <a:pt x="26" y="255"/>
                        <a:pt x="17" y="247"/>
                      </a:cubicBezTo>
                      <a:cubicBezTo>
                        <a:pt x="0" y="231"/>
                        <a:pt x="0" y="200"/>
                        <a:pt x="18" y="179"/>
                      </a:cubicBezTo>
                      <a:cubicBezTo>
                        <a:pt x="149" y="19"/>
                        <a:pt x="149" y="19"/>
                        <a:pt x="149" y="19"/>
                      </a:cubicBezTo>
                      <a:cubicBezTo>
                        <a:pt x="152" y="15"/>
                        <a:pt x="156" y="12"/>
                        <a:pt x="160" y="9"/>
                      </a:cubicBezTo>
                      <a:cubicBezTo>
                        <a:pt x="166" y="5"/>
                        <a:pt x="173" y="2"/>
                        <a:pt x="180" y="1"/>
                      </a:cubicBezTo>
                      <a:close/>
                    </a:path>
                  </a:pathLst>
                </a:custGeom>
                <a:solidFill>
                  <a:srgbClr val="1D2089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32"/>
                <p:cNvSpPr/>
                <p:nvPr/>
              </p:nvSpPr>
              <p:spPr bwMode="auto">
                <a:xfrm>
                  <a:off x="4089129" y="1275606"/>
                  <a:ext cx="712595" cy="734506"/>
                </a:xfrm>
                <a:custGeom>
                  <a:avLst/>
                  <a:gdLst>
                    <a:gd name="T0" fmla="*/ 204 w 289"/>
                    <a:gd name="T1" fmla="*/ 5 h 298"/>
                    <a:gd name="T2" fmla="*/ 180 w 289"/>
                    <a:gd name="T3" fmla="*/ 1 h 298"/>
                    <a:gd name="T4" fmla="*/ 160 w 289"/>
                    <a:gd name="T5" fmla="*/ 9 h 298"/>
                    <a:gd name="T6" fmla="*/ 149 w 289"/>
                    <a:gd name="T7" fmla="*/ 19 h 298"/>
                    <a:gd name="T8" fmla="*/ 18 w 289"/>
                    <a:gd name="T9" fmla="*/ 179 h 298"/>
                    <a:gd name="T10" fmla="*/ 18 w 289"/>
                    <a:gd name="T11" fmla="*/ 247 h 298"/>
                    <a:gd name="T12" fmla="*/ 25 w 289"/>
                    <a:gd name="T13" fmla="*/ 252 h 298"/>
                    <a:gd name="T14" fmla="*/ 106 w 289"/>
                    <a:gd name="T15" fmla="*/ 296 h 298"/>
                    <a:gd name="T16" fmla="*/ 110 w 289"/>
                    <a:gd name="T17" fmla="*/ 298 h 298"/>
                    <a:gd name="T18" fmla="*/ 102 w 289"/>
                    <a:gd name="T19" fmla="*/ 293 h 298"/>
                    <a:gd name="T20" fmla="*/ 103 w 289"/>
                    <a:gd name="T21" fmla="*/ 225 h 298"/>
                    <a:gd name="T22" fmla="*/ 234 w 289"/>
                    <a:gd name="T23" fmla="*/ 65 h 298"/>
                    <a:gd name="T24" fmla="*/ 245 w 289"/>
                    <a:gd name="T25" fmla="*/ 55 h 298"/>
                    <a:gd name="T26" fmla="*/ 265 w 289"/>
                    <a:gd name="T27" fmla="*/ 47 h 298"/>
                    <a:gd name="T28" fmla="*/ 289 w 289"/>
                    <a:gd name="T29" fmla="*/ 51 h 298"/>
                    <a:gd name="T30" fmla="*/ 204 w 289"/>
                    <a:gd name="T31" fmla="*/ 5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9" h="298">
                      <a:moveTo>
                        <a:pt x="204" y="5"/>
                      </a:moveTo>
                      <a:cubicBezTo>
                        <a:pt x="197" y="1"/>
                        <a:pt x="189" y="0"/>
                        <a:pt x="180" y="1"/>
                      </a:cubicBezTo>
                      <a:cubicBezTo>
                        <a:pt x="173" y="2"/>
                        <a:pt x="166" y="5"/>
                        <a:pt x="160" y="9"/>
                      </a:cubicBezTo>
                      <a:cubicBezTo>
                        <a:pt x="156" y="12"/>
                        <a:pt x="152" y="15"/>
                        <a:pt x="149" y="19"/>
                      </a:cubicBezTo>
                      <a:cubicBezTo>
                        <a:pt x="18" y="179"/>
                        <a:pt x="18" y="179"/>
                        <a:pt x="18" y="179"/>
                      </a:cubicBezTo>
                      <a:cubicBezTo>
                        <a:pt x="0" y="200"/>
                        <a:pt x="0" y="230"/>
                        <a:pt x="18" y="247"/>
                      </a:cubicBezTo>
                      <a:cubicBezTo>
                        <a:pt x="20" y="249"/>
                        <a:pt x="23" y="251"/>
                        <a:pt x="25" y="252"/>
                      </a:cubicBezTo>
                      <a:cubicBezTo>
                        <a:pt x="52" y="267"/>
                        <a:pt x="79" y="282"/>
                        <a:pt x="106" y="296"/>
                      </a:cubicBezTo>
                      <a:cubicBezTo>
                        <a:pt x="107" y="297"/>
                        <a:pt x="109" y="298"/>
                        <a:pt x="110" y="298"/>
                      </a:cubicBezTo>
                      <a:cubicBezTo>
                        <a:pt x="107" y="297"/>
                        <a:pt x="105" y="295"/>
                        <a:pt x="102" y="293"/>
                      </a:cubicBezTo>
                      <a:cubicBezTo>
                        <a:pt x="85" y="277"/>
                        <a:pt x="85" y="246"/>
                        <a:pt x="103" y="225"/>
                      </a:cubicBezTo>
                      <a:cubicBezTo>
                        <a:pt x="234" y="65"/>
                        <a:pt x="234" y="65"/>
                        <a:pt x="234" y="65"/>
                      </a:cubicBezTo>
                      <a:cubicBezTo>
                        <a:pt x="237" y="61"/>
                        <a:pt x="241" y="58"/>
                        <a:pt x="245" y="55"/>
                      </a:cubicBezTo>
                      <a:cubicBezTo>
                        <a:pt x="251" y="51"/>
                        <a:pt x="258" y="48"/>
                        <a:pt x="265" y="47"/>
                      </a:cubicBezTo>
                      <a:cubicBezTo>
                        <a:pt x="273" y="46"/>
                        <a:pt x="282" y="47"/>
                        <a:pt x="289" y="51"/>
                      </a:cubicBezTo>
                      <a:lnTo>
                        <a:pt x="204" y="5"/>
                      </a:lnTo>
                      <a:close/>
                    </a:path>
                  </a:pathLst>
                </a:custGeom>
                <a:solidFill>
                  <a:srgbClr val="8191F3"/>
                </a:solidFill>
                <a:ln w="1270">
                  <a:noFill/>
                  <a:prstDash val="sysDot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组合 208"/>
              <p:cNvGrpSpPr/>
              <p:nvPr/>
            </p:nvGrpSpPr>
            <p:grpSpPr>
              <a:xfrm>
                <a:off x="4731074" y="4973788"/>
                <a:ext cx="1185392" cy="1769046"/>
                <a:chOff x="3347864" y="2691235"/>
                <a:chExt cx="1185392" cy="1769046"/>
              </a:xfrm>
            </p:grpSpPr>
            <p:sp>
              <p:nvSpPr>
                <p:cNvPr id="19" name="Freeform 67"/>
                <p:cNvSpPr/>
                <p:nvPr/>
              </p:nvSpPr>
              <p:spPr bwMode="auto">
                <a:xfrm>
                  <a:off x="3732038" y="3029373"/>
                  <a:ext cx="552450" cy="166687"/>
                </a:xfrm>
                <a:custGeom>
                  <a:avLst/>
                  <a:gdLst>
                    <a:gd name="T0" fmla="*/ 22 w 224"/>
                    <a:gd name="T1" fmla="*/ 0 h 67"/>
                    <a:gd name="T2" fmla="*/ 0 w 224"/>
                    <a:gd name="T3" fmla="*/ 3 h 67"/>
                    <a:gd name="T4" fmla="*/ 85 w 224"/>
                    <a:gd name="T5" fmla="*/ 49 h 67"/>
                    <a:gd name="T6" fmla="*/ 107 w 224"/>
                    <a:gd name="T7" fmla="*/ 46 h 67"/>
                    <a:gd name="T8" fmla="*/ 224 w 224"/>
                    <a:gd name="T9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4" h="67">
                      <a:moveTo>
                        <a:pt x="22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5" y="49"/>
                        <a:pt x="85" y="49"/>
                        <a:pt x="85" y="49"/>
                      </a:cubicBezTo>
                      <a:cubicBezTo>
                        <a:pt x="107" y="46"/>
                        <a:pt x="107" y="46"/>
                        <a:pt x="107" y="46"/>
                      </a:cubicBezTo>
                      <a:cubicBezTo>
                        <a:pt x="150" y="40"/>
                        <a:pt x="190" y="48"/>
                        <a:pt x="224" y="67"/>
                      </a:cubicBezTo>
                    </a:path>
                  </a:pathLst>
                </a:custGeom>
                <a:gradFill flip="none" rotWithShape="1">
                  <a:gsLst>
                    <a:gs pos="37000">
                      <a:srgbClr val="FECE02"/>
                    </a:gs>
                    <a:gs pos="98000">
                      <a:srgbClr val="C73E01"/>
                    </a:gs>
                  </a:gsLst>
                  <a:lin ang="19800000" scaled="0"/>
                  <a:tileRect/>
                </a:gra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42"/>
                <p:cNvSpPr/>
                <p:nvPr/>
              </p:nvSpPr>
              <p:spPr bwMode="auto">
                <a:xfrm>
                  <a:off x="3947947" y="3309811"/>
                  <a:ext cx="404813" cy="1130972"/>
                </a:xfrm>
                <a:custGeom>
                  <a:avLst/>
                  <a:gdLst>
                    <a:gd name="T0" fmla="*/ 142 w 164"/>
                    <a:gd name="T1" fmla="*/ 419 h 459"/>
                    <a:gd name="T2" fmla="*/ 143 w 164"/>
                    <a:gd name="T3" fmla="*/ 153 h 459"/>
                    <a:gd name="T4" fmla="*/ 84 w 164"/>
                    <a:gd name="T5" fmla="*/ 46 h 459"/>
                    <a:gd name="T6" fmla="*/ 0 w 164"/>
                    <a:gd name="T7" fmla="*/ 0 h 459"/>
                    <a:gd name="T8" fmla="*/ 58 w 164"/>
                    <a:gd name="T9" fmla="*/ 107 h 459"/>
                    <a:gd name="T10" fmla="*/ 58 w 164"/>
                    <a:gd name="T11" fmla="*/ 373 h 459"/>
                    <a:gd name="T12" fmla="*/ 80 w 164"/>
                    <a:gd name="T13" fmla="*/ 413 h 459"/>
                    <a:gd name="T14" fmla="*/ 122 w 164"/>
                    <a:gd name="T15" fmla="*/ 436 h 459"/>
                    <a:gd name="T16" fmla="*/ 164 w 164"/>
                    <a:gd name="T17" fmla="*/ 459 h 459"/>
                    <a:gd name="T18" fmla="*/ 142 w 164"/>
                    <a:gd name="T19" fmla="*/ 419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4" h="459">
                      <a:moveTo>
                        <a:pt x="142" y="419"/>
                      </a:moveTo>
                      <a:cubicBezTo>
                        <a:pt x="143" y="153"/>
                        <a:pt x="143" y="153"/>
                        <a:pt x="143" y="153"/>
                      </a:cubicBezTo>
                      <a:cubicBezTo>
                        <a:pt x="143" y="104"/>
                        <a:pt x="120" y="65"/>
                        <a:pt x="84" y="46"/>
                      </a:cubicBezTo>
                      <a:cubicBezTo>
                        <a:pt x="56" y="31"/>
                        <a:pt x="28" y="15"/>
                        <a:pt x="0" y="0"/>
                      </a:cubicBezTo>
                      <a:cubicBezTo>
                        <a:pt x="35" y="19"/>
                        <a:pt x="58" y="58"/>
                        <a:pt x="58" y="107"/>
                      </a:cubicBezTo>
                      <a:cubicBezTo>
                        <a:pt x="58" y="373"/>
                        <a:pt x="58" y="373"/>
                        <a:pt x="58" y="373"/>
                      </a:cubicBezTo>
                      <a:cubicBezTo>
                        <a:pt x="58" y="391"/>
                        <a:pt x="66" y="406"/>
                        <a:pt x="80" y="413"/>
                      </a:cubicBezTo>
                      <a:cubicBezTo>
                        <a:pt x="94" y="421"/>
                        <a:pt x="108" y="428"/>
                        <a:pt x="122" y="436"/>
                      </a:cubicBezTo>
                      <a:cubicBezTo>
                        <a:pt x="136" y="444"/>
                        <a:pt x="150" y="452"/>
                        <a:pt x="164" y="459"/>
                      </a:cubicBezTo>
                      <a:cubicBezTo>
                        <a:pt x="151" y="452"/>
                        <a:pt x="142" y="437"/>
                        <a:pt x="142" y="419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38"/>
                <p:cNvSpPr/>
                <p:nvPr/>
              </p:nvSpPr>
              <p:spPr bwMode="auto">
                <a:xfrm>
                  <a:off x="3548351" y="2795123"/>
                  <a:ext cx="984905" cy="1665158"/>
                </a:xfrm>
                <a:custGeom>
                  <a:avLst/>
                  <a:gdLst>
                    <a:gd name="T0" fmla="*/ 178 w 399"/>
                    <a:gd name="T1" fmla="*/ 2 h 676"/>
                    <a:gd name="T2" fmla="*/ 210 w 399"/>
                    <a:gd name="T3" fmla="*/ 12 h 676"/>
                    <a:gd name="T4" fmla="*/ 210 w 399"/>
                    <a:gd name="T5" fmla="*/ 79 h 676"/>
                    <a:gd name="T6" fmla="*/ 157 w 399"/>
                    <a:gd name="T7" fmla="*/ 144 h 676"/>
                    <a:gd name="T8" fmla="*/ 178 w 399"/>
                    <a:gd name="T9" fmla="*/ 141 h 676"/>
                    <a:gd name="T10" fmla="*/ 399 w 399"/>
                    <a:gd name="T11" fmla="*/ 348 h 676"/>
                    <a:gd name="T12" fmla="*/ 398 w 399"/>
                    <a:gd name="T13" fmla="*/ 615 h 676"/>
                    <a:gd name="T14" fmla="*/ 351 w 399"/>
                    <a:gd name="T15" fmla="*/ 673 h 676"/>
                    <a:gd name="T16" fmla="*/ 303 w 399"/>
                    <a:gd name="T17" fmla="*/ 628 h 676"/>
                    <a:gd name="T18" fmla="*/ 304 w 399"/>
                    <a:gd name="T19" fmla="*/ 362 h 676"/>
                    <a:gd name="T20" fmla="*/ 178 w 399"/>
                    <a:gd name="T21" fmla="*/ 243 h 676"/>
                    <a:gd name="T22" fmla="*/ 158 w 399"/>
                    <a:gd name="T23" fmla="*/ 246 h 676"/>
                    <a:gd name="T24" fmla="*/ 209 w 399"/>
                    <a:gd name="T25" fmla="*/ 294 h 676"/>
                    <a:gd name="T26" fmla="*/ 209 w 399"/>
                    <a:gd name="T27" fmla="*/ 362 h 676"/>
                    <a:gd name="T28" fmla="*/ 178 w 399"/>
                    <a:gd name="T29" fmla="*/ 381 h 676"/>
                    <a:gd name="T30" fmla="*/ 146 w 399"/>
                    <a:gd name="T31" fmla="*/ 371 h 676"/>
                    <a:gd name="T32" fmla="*/ 16 w 399"/>
                    <a:gd name="T33" fmla="*/ 248 h 676"/>
                    <a:gd name="T34" fmla="*/ 8 w 399"/>
                    <a:gd name="T35" fmla="*/ 238 h 676"/>
                    <a:gd name="T36" fmla="*/ 10 w 399"/>
                    <a:gd name="T37" fmla="*/ 189 h 676"/>
                    <a:gd name="T38" fmla="*/ 11 w 399"/>
                    <a:gd name="T39" fmla="*/ 187 h 676"/>
                    <a:gd name="T40" fmla="*/ 16 w 399"/>
                    <a:gd name="T41" fmla="*/ 180 h 676"/>
                    <a:gd name="T42" fmla="*/ 147 w 399"/>
                    <a:gd name="T43" fmla="*/ 21 h 676"/>
                    <a:gd name="T44" fmla="*/ 178 w 399"/>
                    <a:gd name="T45" fmla="*/ 2 h 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99" h="676">
                      <a:moveTo>
                        <a:pt x="178" y="2"/>
                      </a:moveTo>
                      <a:cubicBezTo>
                        <a:pt x="190" y="0"/>
                        <a:pt x="201" y="4"/>
                        <a:pt x="210" y="12"/>
                      </a:cubicBezTo>
                      <a:cubicBezTo>
                        <a:pt x="227" y="28"/>
                        <a:pt x="227" y="58"/>
                        <a:pt x="210" y="79"/>
                      </a:cubicBezTo>
                      <a:cubicBezTo>
                        <a:pt x="157" y="144"/>
                        <a:pt x="157" y="144"/>
                        <a:pt x="157" y="144"/>
                      </a:cubicBezTo>
                      <a:cubicBezTo>
                        <a:pt x="178" y="141"/>
                        <a:pt x="178" y="141"/>
                        <a:pt x="178" y="141"/>
                      </a:cubicBezTo>
                      <a:cubicBezTo>
                        <a:pt x="300" y="124"/>
                        <a:pt x="399" y="217"/>
                        <a:pt x="399" y="348"/>
                      </a:cubicBezTo>
                      <a:cubicBezTo>
                        <a:pt x="398" y="615"/>
                        <a:pt x="398" y="615"/>
                        <a:pt x="398" y="615"/>
                      </a:cubicBezTo>
                      <a:cubicBezTo>
                        <a:pt x="398" y="643"/>
                        <a:pt x="377" y="669"/>
                        <a:pt x="351" y="673"/>
                      </a:cubicBezTo>
                      <a:cubicBezTo>
                        <a:pt x="325" y="676"/>
                        <a:pt x="303" y="656"/>
                        <a:pt x="303" y="628"/>
                      </a:cubicBezTo>
                      <a:cubicBezTo>
                        <a:pt x="304" y="362"/>
                        <a:pt x="304" y="362"/>
                        <a:pt x="304" y="362"/>
                      </a:cubicBezTo>
                      <a:cubicBezTo>
                        <a:pt x="304" y="287"/>
                        <a:pt x="248" y="234"/>
                        <a:pt x="178" y="243"/>
                      </a:cubicBezTo>
                      <a:cubicBezTo>
                        <a:pt x="158" y="246"/>
                        <a:pt x="158" y="246"/>
                        <a:pt x="158" y="246"/>
                      </a:cubicBezTo>
                      <a:cubicBezTo>
                        <a:pt x="209" y="294"/>
                        <a:pt x="209" y="294"/>
                        <a:pt x="209" y="294"/>
                      </a:cubicBezTo>
                      <a:cubicBezTo>
                        <a:pt x="227" y="311"/>
                        <a:pt x="226" y="341"/>
                        <a:pt x="209" y="362"/>
                      </a:cubicBezTo>
                      <a:cubicBezTo>
                        <a:pt x="200" y="373"/>
                        <a:pt x="189" y="379"/>
                        <a:pt x="178" y="381"/>
                      </a:cubicBezTo>
                      <a:cubicBezTo>
                        <a:pt x="166" y="382"/>
                        <a:pt x="155" y="379"/>
                        <a:pt x="146" y="371"/>
                      </a:cubicBezTo>
                      <a:cubicBezTo>
                        <a:pt x="16" y="248"/>
                        <a:pt x="16" y="248"/>
                        <a:pt x="16" y="248"/>
                      </a:cubicBezTo>
                      <a:cubicBezTo>
                        <a:pt x="12" y="245"/>
                        <a:pt x="10" y="241"/>
                        <a:pt x="8" y="238"/>
                      </a:cubicBezTo>
                      <a:cubicBezTo>
                        <a:pt x="0" y="223"/>
                        <a:pt x="1" y="204"/>
                        <a:pt x="10" y="189"/>
                      </a:cubicBezTo>
                      <a:cubicBezTo>
                        <a:pt x="10" y="188"/>
                        <a:pt x="11" y="187"/>
                        <a:pt x="11" y="187"/>
                      </a:cubicBezTo>
                      <a:cubicBezTo>
                        <a:pt x="13" y="184"/>
                        <a:pt x="14" y="182"/>
                        <a:pt x="16" y="180"/>
                      </a:cubicBezTo>
                      <a:cubicBezTo>
                        <a:pt x="147" y="21"/>
                        <a:pt x="147" y="21"/>
                        <a:pt x="147" y="21"/>
                      </a:cubicBezTo>
                      <a:cubicBezTo>
                        <a:pt x="156" y="10"/>
                        <a:pt x="167" y="4"/>
                        <a:pt x="178" y="2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63"/>
                <p:cNvSpPr/>
                <p:nvPr/>
              </p:nvSpPr>
              <p:spPr bwMode="auto">
                <a:xfrm>
                  <a:off x="3347864" y="2691235"/>
                  <a:ext cx="706438" cy="1038225"/>
                </a:xfrm>
                <a:custGeom>
                  <a:avLst/>
                  <a:gdLst>
                    <a:gd name="T0" fmla="*/ 202 w 287"/>
                    <a:gd name="T1" fmla="*/ 5 h 421"/>
                    <a:gd name="T2" fmla="*/ 179 w 287"/>
                    <a:gd name="T3" fmla="*/ 1 h 421"/>
                    <a:gd name="T4" fmla="*/ 147 w 287"/>
                    <a:gd name="T5" fmla="*/ 19 h 421"/>
                    <a:gd name="T6" fmla="*/ 16 w 287"/>
                    <a:gd name="T7" fmla="*/ 179 h 421"/>
                    <a:gd name="T8" fmla="*/ 11 w 287"/>
                    <a:gd name="T9" fmla="*/ 185 h 421"/>
                    <a:gd name="T10" fmla="*/ 10 w 287"/>
                    <a:gd name="T11" fmla="*/ 187 h 421"/>
                    <a:gd name="T12" fmla="*/ 8 w 287"/>
                    <a:gd name="T13" fmla="*/ 236 h 421"/>
                    <a:gd name="T14" fmla="*/ 16 w 287"/>
                    <a:gd name="T15" fmla="*/ 247 h 421"/>
                    <a:gd name="T16" fmla="*/ 146 w 287"/>
                    <a:gd name="T17" fmla="*/ 370 h 421"/>
                    <a:gd name="T18" fmla="*/ 154 w 287"/>
                    <a:gd name="T19" fmla="*/ 375 h 421"/>
                    <a:gd name="T20" fmla="*/ 235 w 287"/>
                    <a:gd name="T21" fmla="*/ 419 h 421"/>
                    <a:gd name="T22" fmla="*/ 239 w 287"/>
                    <a:gd name="T23" fmla="*/ 421 h 421"/>
                    <a:gd name="T24" fmla="*/ 231 w 287"/>
                    <a:gd name="T25" fmla="*/ 416 h 421"/>
                    <a:gd name="T26" fmla="*/ 101 w 287"/>
                    <a:gd name="T27" fmla="*/ 293 h 421"/>
                    <a:gd name="T28" fmla="*/ 93 w 287"/>
                    <a:gd name="T29" fmla="*/ 283 h 421"/>
                    <a:gd name="T30" fmla="*/ 95 w 287"/>
                    <a:gd name="T31" fmla="*/ 234 h 421"/>
                    <a:gd name="T32" fmla="*/ 96 w 287"/>
                    <a:gd name="T33" fmla="*/ 232 h 421"/>
                    <a:gd name="T34" fmla="*/ 101 w 287"/>
                    <a:gd name="T35" fmla="*/ 225 h 421"/>
                    <a:gd name="T36" fmla="*/ 232 w 287"/>
                    <a:gd name="T37" fmla="*/ 66 h 421"/>
                    <a:gd name="T38" fmla="*/ 263 w 287"/>
                    <a:gd name="T39" fmla="*/ 47 h 421"/>
                    <a:gd name="T40" fmla="*/ 287 w 287"/>
                    <a:gd name="T41" fmla="*/ 51 h 421"/>
                    <a:gd name="T42" fmla="*/ 202 w 287"/>
                    <a:gd name="T43" fmla="*/ 5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7" h="421">
                      <a:moveTo>
                        <a:pt x="202" y="5"/>
                      </a:moveTo>
                      <a:cubicBezTo>
                        <a:pt x="195" y="1"/>
                        <a:pt x="187" y="0"/>
                        <a:pt x="179" y="1"/>
                      </a:cubicBezTo>
                      <a:cubicBezTo>
                        <a:pt x="167" y="3"/>
                        <a:pt x="156" y="9"/>
                        <a:pt x="147" y="19"/>
                      </a:cubicBezTo>
                      <a:cubicBezTo>
                        <a:pt x="16" y="179"/>
                        <a:pt x="16" y="179"/>
                        <a:pt x="16" y="179"/>
                      </a:cubicBezTo>
                      <a:cubicBezTo>
                        <a:pt x="14" y="181"/>
                        <a:pt x="13" y="183"/>
                        <a:pt x="11" y="185"/>
                      </a:cubicBezTo>
                      <a:cubicBezTo>
                        <a:pt x="11" y="186"/>
                        <a:pt x="11" y="187"/>
                        <a:pt x="10" y="187"/>
                      </a:cubicBezTo>
                      <a:cubicBezTo>
                        <a:pt x="1" y="203"/>
                        <a:pt x="0" y="222"/>
                        <a:pt x="8" y="236"/>
                      </a:cubicBezTo>
                      <a:cubicBezTo>
                        <a:pt x="10" y="240"/>
                        <a:pt x="13" y="244"/>
                        <a:pt x="16" y="247"/>
                      </a:cubicBezTo>
                      <a:cubicBezTo>
                        <a:pt x="146" y="370"/>
                        <a:pt x="146" y="370"/>
                        <a:pt x="146" y="370"/>
                      </a:cubicBezTo>
                      <a:cubicBezTo>
                        <a:pt x="149" y="372"/>
                        <a:pt x="151" y="374"/>
                        <a:pt x="154" y="375"/>
                      </a:cubicBezTo>
                      <a:cubicBezTo>
                        <a:pt x="181" y="390"/>
                        <a:pt x="208" y="405"/>
                        <a:pt x="235" y="419"/>
                      </a:cubicBezTo>
                      <a:cubicBezTo>
                        <a:pt x="236" y="420"/>
                        <a:pt x="238" y="421"/>
                        <a:pt x="239" y="421"/>
                      </a:cubicBezTo>
                      <a:cubicBezTo>
                        <a:pt x="236" y="420"/>
                        <a:pt x="234" y="418"/>
                        <a:pt x="231" y="416"/>
                      </a:cubicBezTo>
                      <a:cubicBezTo>
                        <a:pt x="101" y="293"/>
                        <a:pt x="101" y="293"/>
                        <a:pt x="101" y="293"/>
                      </a:cubicBezTo>
                      <a:cubicBezTo>
                        <a:pt x="97" y="290"/>
                        <a:pt x="95" y="286"/>
                        <a:pt x="93" y="283"/>
                      </a:cubicBezTo>
                      <a:cubicBezTo>
                        <a:pt x="85" y="268"/>
                        <a:pt x="86" y="249"/>
                        <a:pt x="95" y="234"/>
                      </a:cubicBezTo>
                      <a:cubicBezTo>
                        <a:pt x="95" y="233"/>
                        <a:pt x="96" y="232"/>
                        <a:pt x="96" y="232"/>
                      </a:cubicBezTo>
                      <a:cubicBezTo>
                        <a:pt x="98" y="229"/>
                        <a:pt x="99" y="227"/>
                        <a:pt x="101" y="225"/>
                      </a:cubicBezTo>
                      <a:cubicBezTo>
                        <a:pt x="232" y="66"/>
                        <a:pt x="232" y="66"/>
                        <a:pt x="232" y="66"/>
                      </a:cubicBezTo>
                      <a:cubicBezTo>
                        <a:pt x="241" y="55"/>
                        <a:pt x="252" y="49"/>
                        <a:pt x="263" y="47"/>
                      </a:cubicBezTo>
                      <a:cubicBezTo>
                        <a:pt x="272" y="46"/>
                        <a:pt x="280" y="47"/>
                        <a:pt x="287" y="51"/>
                      </a:cubicBezTo>
                      <a:lnTo>
                        <a:pt x="202" y="5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35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zh-CN" altLang="en-US" sz="900" dirty="0">
                    <a:solidFill>
                      <a:prstClr val="whit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0" name="文本框 29"/>
            <p:cNvSpPr txBox="1"/>
            <p:nvPr/>
          </p:nvSpPr>
          <p:spPr>
            <a:xfrm>
              <a:off x="1005955" y="2830680"/>
              <a:ext cx="356933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90177" y="3912168"/>
              <a:ext cx="2870674" cy="1706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05740" y="1255245"/>
              <a:ext cx="423989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Click here to add the text, the text is the extraction of your thought, please try to explain the point of view as succinctly as possible.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6" name="文本框 5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4554885" y="350553"/>
            <a:ext cx="3082228" cy="635895"/>
            <a:chOff x="4554885" y="350553"/>
            <a:chExt cx="3082228" cy="635895"/>
          </a:xfrm>
        </p:grpSpPr>
        <p:sp>
          <p:nvSpPr>
            <p:cNvPr id="21" name="文本框 20"/>
            <p:cNvSpPr txBox="1"/>
            <p:nvPr/>
          </p:nvSpPr>
          <p:spPr>
            <a:xfrm>
              <a:off x="4554885" y="350553"/>
              <a:ext cx="3082228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pc="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b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点击此处添加文本信息</a:t>
              </a:r>
              <a:endParaRPr lang="zh-CN" altLang="en-US" sz="2000" b="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705382" y="940729"/>
              <a:ext cx="780585" cy="45719"/>
            </a:xfrm>
            <a:prstGeom prst="rect">
              <a:avLst/>
            </a:prstGeom>
            <a:solidFill>
              <a:srgbClr val="1D2089"/>
            </a:solidFill>
            <a:ln>
              <a:solidFill>
                <a:srgbClr val="1D20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902672" y="3733923"/>
            <a:ext cx="11289329" cy="0"/>
          </a:xfrm>
          <a:prstGeom prst="line">
            <a:avLst/>
          </a:prstGeom>
          <a:ln w="9525">
            <a:solidFill>
              <a:srgbClr val="1D20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888385" y="2891007"/>
            <a:ext cx="428601" cy="84291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1274125" y="2776712"/>
            <a:ext cx="157155" cy="15715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endParaRPr lang="zh-CN" altLang="en-US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384847" y="1965941"/>
            <a:ext cx="642903" cy="64290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r>
              <a:rPr lang="en-US" altLang="zh-CN" sz="265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US" altLang="zh-CN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274124" y="1855219"/>
            <a:ext cx="864347" cy="864347"/>
            <a:chOff x="857250" y="1893093"/>
            <a:chExt cx="864394" cy="864394"/>
          </a:xfrm>
        </p:grpSpPr>
        <p:sp>
          <p:nvSpPr>
            <p:cNvPr id="33" name="弧形 32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弧形 33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2249193" y="1917388"/>
            <a:ext cx="207565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2309913" y="3750622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 flipV="1">
            <a:off x="2231335" y="4535231"/>
            <a:ext cx="157155" cy="157155"/>
          </a:xfrm>
          <a:prstGeom prst="ellipse">
            <a:avLst/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endParaRPr lang="zh-CN" altLang="en-US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642001" y="4875702"/>
            <a:ext cx="642903" cy="642903"/>
          </a:xfrm>
          <a:prstGeom prst="ellipse">
            <a:avLst/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r>
              <a:rPr lang="en-US" altLang="zh-CN" sz="265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US" altLang="zh-CN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31277" y="4764979"/>
            <a:ext cx="864347" cy="864347"/>
            <a:chOff x="857250" y="1893093"/>
            <a:chExt cx="864394" cy="864394"/>
          </a:xfrm>
        </p:grpSpPr>
        <p:sp>
          <p:nvSpPr>
            <p:cNvPr id="46" name="弧形 45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1D20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弧形 46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1D20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2506346" y="4827148"/>
            <a:ext cx="207565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cxnSp>
        <p:nvCxnSpPr>
          <p:cNvPr id="49" name="直接连接符 48"/>
          <p:cNvCxnSpPr/>
          <p:nvPr/>
        </p:nvCxnSpPr>
        <p:spPr>
          <a:xfrm flipV="1">
            <a:off x="6025237" y="2891007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>
            <a:off x="6410976" y="2776712"/>
            <a:ext cx="157155" cy="157155"/>
          </a:xfrm>
          <a:prstGeom prst="ellipse">
            <a:avLst/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endParaRPr lang="zh-CN" altLang="en-US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521698" y="1965941"/>
            <a:ext cx="642903" cy="642903"/>
          </a:xfrm>
          <a:prstGeom prst="ellipse">
            <a:avLst/>
          </a:prstGeom>
          <a:solidFill>
            <a:srgbClr val="1D20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r>
              <a:rPr lang="en-US" altLang="zh-CN" sz="265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US" altLang="zh-CN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410976" y="1855219"/>
            <a:ext cx="864347" cy="864347"/>
            <a:chOff x="857250" y="1893093"/>
            <a:chExt cx="864394" cy="864394"/>
          </a:xfrm>
        </p:grpSpPr>
        <p:sp>
          <p:nvSpPr>
            <p:cNvPr id="53" name="弧形 52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rgbClr val="1D20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弧形 53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rgbClr val="1D20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386045" y="1917388"/>
            <a:ext cx="20593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flipH="1">
            <a:off x="7446765" y="3750622"/>
            <a:ext cx="428601" cy="842916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椭圆 56"/>
          <p:cNvSpPr/>
          <p:nvPr/>
        </p:nvSpPr>
        <p:spPr>
          <a:xfrm flipV="1">
            <a:off x="7368187" y="4535231"/>
            <a:ext cx="157155" cy="1571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endParaRPr lang="zh-CN" altLang="en-US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6778851" y="4875702"/>
            <a:ext cx="642903" cy="6429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35" tIns="45717" rIns="91435" bIns="45717" numCol="1" spcCol="0" rtlCol="0" fromWordArt="0" anchor="ctr" anchorCtr="0" forceAA="0" compatLnSpc="1">
            <a:noAutofit/>
          </a:bodyPr>
          <a:p>
            <a:pPr algn="ctr"/>
            <a:r>
              <a:rPr lang="en-US" altLang="zh-CN" sz="265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US" altLang="zh-CN" sz="265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668128" y="4764979"/>
            <a:ext cx="864347" cy="864347"/>
            <a:chOff x="857250" y="1893093"/>
            <a:chExt cx="864394" cy="864394"/>
          </a:xfrm>
        </p:grpSpPr>
        <p:sp>
          <p:nvSpPr>
            <p:cNvPr id="60" name="弧形 59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3406397"/>
                <a:gd name="adj2" fmla="val 20528884"/>
              </a:avLst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弧形 60"/>
            <p:cNvSpPr/>
            <p:nvPr/>
          </p:nvSpPr>
          <p:spPr>
            <a:xfrm>
              <a:off x="857250" y="1893093"/>
              <a:ext cx="864394" cy="864394"/>
            </a:xfrm>
            <a:prstGeom prst="arc">
              <a:avLst>
                <a:gd name="adj1" fmla="val 7448849"/>
                <a:gd name="adj2" fmla="val 17571339"/>
              </a:avLst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30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7643198" y="4827148"/>
            <a:ext cx="20593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try to explain the point of view as succinctly as possible.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5" grpId="0"/>
      <p:bldP spid="43" grpId="0" bldLvl="0" animBg="1"/>
      <p:bldP spid="44" grpId="0" bldLvl="0" animBg="1"/>
      <p:bldP spid="48" grpId="0"/>
      <p:bldP spid="50" grpId="0" bldLvl="0" animBg="1"/>
      <p:bldP spid="51" grpId="0" bldLvl="0" animBg="1"/>
      <p:bldP spid="55" grpId="0"/>
      <p:bldP spid="57" grpId="0" bldLvl="0" animBg="1"/>
      <p:bldP spid="58" grpId="0" bldLvl="0" animBg="1"/>
      <p:bldP spid="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原创简约营养早餐吐司面包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0" y="0"/>
            <a:ext cx="12202160" cy="68529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40544" y="2403909"/>
            <a:ext cx="79407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spc="6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  <a:endParaRPr lang="zh-CN" altLang="en-US" sz="8800" spc="6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51755" y="4113440"/>
            <a:ext cx="7469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Sales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indset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raining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64335" y="4803323"/>
            <a:ext cx="4044279" cy="428623"/>
            <a:chOff x="4503889" y="4292624"/>
            <a:chExt cx="3191117" cy="338203"/>
          </a:xfrm>
        </p:grpSpPr>
        <p:sp>
          <p:nvSpPr>
            <p:cNvPr id="6" name="矩形: 圆角 5"/>
            <p:cNvSpPr/>
            <p:nvPr/>
          </p:nvSpPr>
          <p:spPr>
            <a:xfrm>
              <a:off x="4503889" y="4292624"/>
              <a:ext cx="1475053" cy="338203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593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PPTCN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6219953" y="4292624"/>
              <a:ext cx="1475053" cy="338203"/>
            </a:xfrm>
            <a:prstGeom prst="roundRect">
              <a:avLst>
                <a:gd name="adj" fmla="val 50000"/>
              </a:avLst>
            </a:prstGeom>
            <a:noFill/>
            <a:ln w="25400">
              <a:solidFill>
                <a:srgbClr val="593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轻松的企业配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.000000" out="5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1600" y="-1128120"/>
            <a:ext cx="609600" cy="609600"/>
          </a:xfrm>
          <a:prstGeom prst="rect">
            <a:avLst/>
          </a:prstGeom>
        </p:spPr>
      </p:pic>
      <p:pic>
        <p:nvPicPr>
          <p:cNvPr id="15" name="图片 14" descr="图片包含 游戏机, 画&#10;&#10;描述已自动生成"/>
          <p:cNvPicPr>
            <a:picLocks noChangeAspect="1"/>
          </p:cNvPicPr>
          <p:nvPr userDrawn="1"/>
        </p:nvPicPr>
        <p:blipFill rotWithShape="1">
          <a:blip r:embed="rId5" cstate="screen"/>
          <a:srcRect b="-1270"/>
          <a:stretch>
            <a:fillRect/>
          </a:stretch>
        </p:blipFill>
        <p:spPr>
          <a:xfrm flipV="1">
            <a:off x="308841" y="196204"/>
            <a:ext cx="4904504" cy="1436343"/>
          </a:xfrm>
          <a:prstGeom prst="rect">
            <a:avLst/>
          </a:prstGeom>
        </p:spPr>
      </p:pic>
      <p:pic>
        <p:nvPicPr>
          <p:cNvPr id="18" name="图片 17" descr="图片包含 游戏机, 钟表, 标志&#10;&#10;描述已自动生成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 rot="5400000" flipV="1">
            <a:off x="1230333" y="3360844"/>
            <a:ext cx="2299559" cy="42377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6004</Words>
  <Application>WPS 演示</Application>
  <PresentationFormat>宽屏</PresentationFormat>
  <Paragraphs>274</Paragraphs>
  <Slides>20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7" baseType="lpstr">
      <vt:lpstr>Arial</vt:lpstr>
      <vt:lpstr>宋体</vt:lpstr>
      <vt:lpstr>Wingdings</vt:lpstr>
      <vt:lpstr>字魂35号-经典雅黑</vt:lpstr>
      <vt:lpstr>黑体</vt:lpstr>
      <vt:lpstr>字魂59号-创粗黑</vt:lpstr>
      <vt:lpstr>Calibri</vt:lpstr>
      <vt:lpstr>Bebas</vt:lpstr>
      <vt:lpstr>印品黑体</vt:lpstr>
      <vt:lpstr>微软雅黑</vt:lpstr>
      <vt:lpstr>Adobe Naskh Medium</vt:lpstr>
      <vt:lpstr>Arial Unicode MS</vt:lpstr>
      <vt:lpstr>等线</vt:lpstr>
      <vt:lpstr>Segoe Print</vt:lpstr>
      <vt:lpstr>Times New Roman</vt:lpstr>
      <vt:lpstr>inpin heiti</vt:lpstr>
      <vt:lpstr>MS Song</vt:lpstr>
      <vt:lpstr>汉仪大宋简</vt:lpstr>
      <vt:lpstr>微软雅黑 Light</vt:lpstr>
      <vt:lpstr>等线 Light</vt:lpstr>
      <vt:lpstr>Agency FB</vt:lpstr>
      <vt:lpstr>Trebuchet MS</vt:lpstr>
      <vt:lpstr>Gill Sans</vt:lpstr>
      <vt:lpstr>Clear Sans Light</vt:lpstr>
      <vt:lpstr>NumberOnly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Olivia Fung</dc:creator>
  <cp:lastModifiedBy>罗祉璇</cp:lastModifiedBy>
  <cp:revision>160</cp:revision>
  <dcterms:created xsi:type="dcterms:W3CDTF">2019-12-11T12:01:00Z</dcterms:created>
  <dcterms:modified xsi:type="dcterms:W3CDTF">2020-07-02T01:53:04Z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