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34"/>
  </p:notesMasterIdLst>
  <p:sldIdLst>
    <p:sldId id="427" r:id="rId2"/>
    <p:sldId id="413" r:id="rId3"/>
    <p:sldId id="419" r:id="rId4"/>
    <p:sldId id="291" r:id="rId5"/>
    <p:sldId id="289" r:id="rId6"/>
    <p:sldId id="396" r:id="rId7"/>
    <p:sldId id="407" r:id="rId8"/>
    <p:sldId id="432" r:id="rId9"/>
    <p:sldId id="272" r:id="rId10"/>
    <p:sldId id="428" r:id="rId11"/>
    <p:sldId id="367" r:id="rId12"/>
    <p:sldId id="391" r:id="rId13"/>
    <p:sldId id="288" r:id="rId14"/>
    <p:sldId id="393" r:id="rId15"/>
    <p:sldId id="362" r:id="rId16"/>
    <p:sldId id="363" r:id="rId17"/>
    <p:sldId id="390" r:id="rId18"/>
    <p:sldId id="429" r:id="rId19"/>
    <p:sldId id="308" r:id="rId20"/>
    <p:sldId id="394" r:id="rId21"/>
    <p:sldId id="358" r:id="rId22"/>
    <p:sldId id="334" r:id="rId23"/>
    <p:sldId id="270" r:id="rId24"/>
    <p:sldId id="265" r:id="rId25"/>
    <p:sldId id="430" r:id="rId26"/>
    <p:sldId id="424" r:id="rId27"/>
    <p:sldId id="389" r:id="rId28"/>
    <p:sldId id="338" r:id="rId29"/>
    <p:sldId id="397" r:id="rId30"/>
    <p:sldId id="392" r:id="rId31"/>
    <p:sldId id="433" r:id="rId32"/>
    <p:sldId id="431" r:id="rId33"/>
  </p:sldIdLst>
  <p:sldSz cx="12192000" cy="6858000"/>
  <p:notesSz cx="6858000" cy="9144000"/>
  <p:custDataLst>
    <p:tags r:id="rId35"/>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p l" initials="kl" lastIdx="2" clrIdx="0">
    <p:extLst>
      <p:ext uri="{19B8F6BF-5375-455C-9EA6-DF929625EA0E}">
        <p15:presenceInfo xmlns:p15="http://schemas.microsoft.com/office/powerpoint/2012/main" userId="695550ff545a52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820000"/>
    <a:srgbClr val="BCC2C4"/>
    <a:srgbClr val="4D4D4D"/>
    <a:srgbClr val="D7DBDC"/>
    <a:srgbClr val="FF0000"/>
    <a:srgbClr val="3B3B3B"/>
    <a:srgbClr val="37474F"/>
    <a:srgbClr val="0A7A04"/>
    <a:srgbClr val="074D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34" autoAdjust="0"/>
    <p:restoredTop sz="87753" autoAdjust="0"/>
  </p:normalViewPr>
  <p:slideViewPr>
    <p:cSldViewPr snapToGrid="0">
      <p:cViewPr varScale="1">
        <p:scale>
          <a:sx n="92" d="100"/>
          <a:sy n="92" d="100"/>
        </p:scale>
        <p:origin x="660" y="84"/>
      </p:cViewPr>
      <p:guideLst>
        <p:guide orient="horz" pos="2160"/>
        <p:guide/>
      </p:guideLst>
    </p:cSldViewPr>
  </p:slideViewPr>
  <p:notesTextViewPr>
    <p:cViewPr>
      <p:scale>
        <a:sx n="300" d="100"/>
        <a:sy n="3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78DF0A77-2099-4ED7-BBD0-DB514028A61B}" type="datetimeFigureOut">
              <a:rPr lang="zh-CN" altLang="en-US"/>
              <a:pPr>
                <a:defRPr/>
              </a:pPr>
              <a:t>2018/4/21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9B9ACD5-4993-490D-9F63-8857A175D726}" type="slidenum">
              <a:rPr lang="zh-CN" altLang="en-US"/>
              <a:pPr/>
              <a:t>‹#›</a:t>
            </a:fld>
            <a:endParaRPr lang="zh-CN" altLang="en-US"/>
          </a:p>
        </p:txBody>
      </p:sp>
    </p:spTree>
    <p:extLst>
      <p:ext uri="{BB962C8B-B14F-4D97-AF65-F5344CB8AC3E}">
        <p14:creationId xmlns:p14="http://schemas.microsoft.com/office/powerpoint/2010/main" val="2383528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a:t>
            </a:fld>
            <a:endParaRPr lang="zh-CN" altLang="en-US"/>
          </a:p>
        </p:txBody>
      </p:sp>
    </p:spTree>
    <p:extLst>
      <p:ext uri="{BB962C8B-B14F-4D97-AF65-F5344CB8AC3E}">
        <p14:creationId xmlns:p14="http://schemas.microsoft.com/office/powerpoint/2010/main" val="2043094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a:t>
            </a:fld>
            <a:endParaRPr lang="zh-CN" altLang="en-US"/>
          </a:p>
        </p:txBody>
      </p:sp>
    </p:spTree>
    <p:extLst>
      <p:ext uri="{BB962C8B-B14F-4D97-AF65-F5344CB8AC3E}">
        <p14:creationId xmlns:p14="http://schemas.microsoft.com/office/powerpoint/2010/main" val="1261009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a:t>
            </a:fld>
            <a:endParaRPr lang="zh-CN" altLang="en-US"/>
          </a:p>
        </p:txBody>
      </p:sp>
    </p:spTree>
    <p:extLst>
      <p:ext uri="{BB962C8B-B14F-4D97-AF65-F5344CB8AC3E}">
        <p14:creationId xmlns:p14="http://schemas.microsoft.com/office/powerpoint/2010/main" val="2342363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4</a:t>
            </a:fld>
            <a:endParaRPr lang="zh-CN" altLang="en-US"/>
          </a:p>
        </p:txBody>
      </p:sp>
    </p:spTree>
    <p:extLst>
      <p:ext uri="{BB962C8B-B14F-4D97-AF65-F5344CB8AC3E}">
        <p14:creationId xmlns:p14="http://schemas.microsoft.com/office/powerpoint/2010/main" val="468523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val="2874384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6</a:t>
            </a:fld>
            <a:endParaRPr lang="zh-CN" altLang="en-US"/>
          </a:p>
        </p:txBody>
      </p:sp>
    </p:spTree>
    <p:extLst>
      <p:ext uri="{BB962C8B-B14F-4D97-AF65-F5344CB8AC3E}">
        <p14:creationId xmlns:p14="http://schemas.microsoft.com/office/powerpoint/2010/main" val="1607147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7</a:t>
            </a:fld>
            <a:endParaRPr lang="zh-CN" altLang="en-US"/>
          </a:p>
        </p:txBody>
      </p:sp>
    </p:spTree>
    <p:extLst>
      <p:ext uri="{BB962C8B-B14F-4D97-AF65-F5344CB8AC3E}">
        <p14:creationId xmlns:p14="http://schemas.microsoft.com/office/powerpoint/2010/main" val="2533432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8</a:t>
            </a:fld>
            <a:endParaRPr lang="zh-CN" altLang="en-US"/>
          </a:p>
        </p:txBody>
      </p:sp>
    </p:spTree>
    <p:extLst>
      <p:ext uri="{BB962C8B-B14F-4D97-AF65-F5344CB8AC3E}">
        <p14:creationId xmlns:p14="http://schemas.microsoft.com/office/powerpoint/2010/main" val="3409307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9</a:t>
            </a:fld>
            <a:endParaRPr lang="zh-CN" altLang="en-US"/>
          </a:p>
        </p:txBody>
      </p:sp>
    </p:spTree>
    <p:extLst>
      <p:ext uri="{BB962C8B-B14F-4D97-AF65-F5344CB8AC3E}">
        <p14:creationId xmlns:p14="http://schemas.microsoft.com/office/powerpoint/2010/main" val="311621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10</a:t>
            </a:fld>
            <a:endParaRPr lang="zh-CN" altLang="en-US"/>
          </a:p>
        </p:txBody>
      </p:sp>
    </p:spTree>
    <p:extLst>
      <p:ext uri="{BB962C8B-B14F-4D97-AF65-F5344CB8AC3E}">
        <p14:creationId xmlns:p14="http://schemas.microsoft.com/office/powerpoint/2010/main" val="146535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11</a:t>
            </a:fld>
            <a:endParaRPr lang="zh-CN" altLang="en-US"/>
          </a:p>
        </p:txBody>
      </p:sp>
    </p:spTree>
    <p:extLst>
      <p:ext uri="{BB962C8B-B14F-4D97-AF65-F5344CB8AC3E}">
        <p14:creationId xmlns:p14="http://schemas.microsoft.com/office/powerpoint/2010/main" val="3821689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12</a:t>
            </a:fld>
            <a:endParaRPr lang="zh-CN" altLang="en-US"/>
          </a:p>
        </p:txBody>
      </p:sp>
    </p:spTree>
    <p:extLst>
      <p:ext uri="{BB962C8B-B14F-4D97-AF65-F5344CB8AC3E}">
        <p14:creationId xmlns:p14="http://schemas.microsoft.com/office/powerpoint/2010/main" val="768446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13</a:t>
            </a:fld>
            <a:endParaRPr lang="zh-CN" altLang="en-US"/>
          </a:p>
        </p:txBody>
      </p:sp>
    </p:spTree>
    <p:extLst>
      <p:ext uri="{BB962C8B-B14F-4D97-AF65-F5344CB8AC3E}">
        <p14:creationId xmlns:p14="http://schemas.microsoft.com/office/powerpoint/2010/main" val="1277218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14</a:t>
            </a:fld>
            <a:endParaRPr lang="zh-CN" altLang="en-US"/>
          </a:p>
        </p:txBody>
      </p:sp>
    </p:spTree>
    <p:extLst>
      <p:ext uri="{BB962C8B-B14F-4D97-AF65-F5344CB8AC3E}">
        <p14:creationId xmlns:p14="http://schemas.microsoft.com/office/powerpoint/2010/main" val="3521391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15</a:t>
            </a:fld>
            <a:endParaRPr lang="zh-CN" altLang="en-US"/>
          </a:p>
        </p:txBody>
      </p:sp>
    </p:spTree>
    <p:extLst>
      <p:ext uri="{BB962C8B-B14F-4D97-AF65-F5344CB8AC3E}">
        <p14:creationId xmlns:p14="http://schemas.microsoft.com/office/powerpoint/2010/main" val="2388936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16</a:t>
            </a:fld>
            <a:endParaRPr lang="zh-CN" altLang="en-US"/>
          </a:p>
        </p:txBody>
      </p:sp>
    </p:spTree>
    <p:extLst>
      <p:ext uri="{BB962C8B-B14F-4D97-AF65-F5344CB8AC3E}">
        <p14:creationId xmlns:p14="http://schemas.microsoft.com/office/powerpoint/2010/main" val="2680006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17</a:t>
            </a:fld>
            <a:endParaRPr lang="zh-CN" altLang="en-US"/>
          </a:p>
        </p:txBody>
      </p:sp>
    </p:spTree>
    <p:extLst>
      <p:ext uri="{BB962C8B-B14F-4D97-AF65-F5344CB8AC3E}">
        <p14:creationId xmlns:p14="http://schemas.microsoft.com/office/powerpoint/2010/main" val="403364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18</a:t>
            </a:fld>
            <a:endParaRPr lang="zh-CN" altLang="en-US"/>
          </a:p>
        </p:txBody>
      </p:sp>
    </p:spTree>
    <p:extLst>
      <p:ext uri="{BB962C8B-B14F-4D97-AF65-F5344CB8AC3E}">
        <p14:creationId xmlns:p14="http://schemas.microsoft.com/office/powerpoint/2010/main" val="1729687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19</a:t>
            </a:fld>
            <a:endParaRPr lang="zh-CN" altLang="en-US"/>
          </a:p>
        </p:txBody>
      </p:sp>
    </p:spTree>
    <p:extLst>
      <p:ext uri="{BB962C8B-B14F-4D97-AF65-F5344CB8AC3E}">
        <p14:creationId xmlns:p14="http://schemas.microsoft.com/office/powerpoint/2010/main" val="2330931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20</a:t>
            </a:fld>
            <a:endParaRPr lang="zh-CN" altLang="en-US"/>
          </a:p>
        </p:txBody>
      </p:sp>
    </p:spTree>
    <p:extLst>
      <p:ext uri="{BB962C8B-B14F-4D97-AF65-F5344CB8AC3E}">
        <p14:creationId xmlns:p14="http://schemas.microsoft.com/office/powerpoint/2010/main" val="2198375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21</a:t>
            </a:fld>
            <a:endParaRPr lang="zh-CN" altLang="en-US"/>
          </a:p>
        </p:txBody>
      </p:sp>
    </p:spTree>
    <p:extLst>
      <p:ext uri="{BB962C8B-B14F-4D97-AF65-F5344CB8AC3E}">
        <p14:creationId xmlns:p14="http://schemas.microsoft.com/office/powerpoint/2010/main" val="79351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22</a:t>
            </a:fld>
            <a:endParaRPr lang="zh-CN" altLang="en-US"/>
          </a:p>
        </p:txBody>
      </p:sp>
    </p:spTree>
    <p:extLst>
      <p:ext uri="{BB962C8B-B14F-4D97-AF65-F5344CB8AC3E}">
        <p14:creationId xmlns:p14="http://schemas.microsoft.com/office/powerpoint/2010/main" val="3335061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23</a:t>
            </a:fld>
            <a:endParaRPr lang="zh-CN" altLang="en-US"/>
          </a:p>
        </p:txBody>
      </p:sp>
    </p:spTree>
    <p:extLst>
      <p:ext uri="{BB962C8B-B14F-4D97-AF65-F5344CB8AC3E}">
        <p14:creationId xmlns:p14="http://schemas.microsoft.com/office/powerpoint/2010/main" val="314596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val="111779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25</a:t>
            </a:fld>
            <a:endParaRPr lang="zh-CN" altLang="en-US"/>
          </a:p>
        </p:txBody>
      </p:sp>
    </p:spTree>
    <p:extLst>
      <p:ext uri="{BB962C8B-B14F-4D97-AF65-F5344CB8AC3E}">
        <p14:creationId xmlns:p14="http://schemas.microsoft.com/office/powerpoint/2010/main" val="1074483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26</a:t>
            </a:fld>
            <a:endParaRPr lang="zh-CN" altLang="en-US"/>
          </a:p>
        </p:txBody>
      </p:sp>
    </p:spTree>
    <p:extLst>
      <p:ext uri="{BB962C8B-B14F-4D97-AF65-F5344CB8AC3E}">
        <p14:creationId xmlns:p14="http://schemas.microsoft.com/office/powerpoint/2010/main" val="2585016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27</a:t>
            </a:fld>
            <a:endParaRPr lang="zh-CN" altLang="en-US"/>
          </a:p>
        </p:txBody>
      </p:sp>
    </p:spTree>
    <p:extLst>
      <p:ext uri="{BB962C8B-B14F-4D97-AF65-F5344CB8AC3E}">
        <p14:creationId xmlns:p14="http://schemas.microsoft.com/office/powerpoint/2010/main" val="1928608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28</a:t>
            </a:fld>
            <a:endParaRPr lang="zh-CN" altLang="en-US"/>
          </a:p>
        </p:txBody>
      </p:sp>
    </p:spTree>
    <p:extLst>
      <p:ext uri="{BB962C8B-B14F-4D97-AF65-F5344CB8AC3E}">
        <p14:creationId xmlns:p14="http://schemas.microsoft.com/office/powerpoint/2010/main" val="949035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29</a:t>
            </a:fld>
            <a:endParaRPr lang="zh-CN" altLang="en-US"/>
          </a:p>
        </p:txBody>
      </p:sp>
    </p:spTree>
    <p:extLst>
      <p:ext uri="{BB962C8B-B14F-4D97-AF65-F5344CB8AC3E}">
        <p14:creationId xmlns:p14="http://schemas.microsoft.com/office/powerpoint/2010/main" val="1725864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30</a:t>
            </a:fld>
            <a:endParaRPr lang="zh-CN" altLang="en-US"/>
          </a:p>
        </p:txBody>
      </p:sp>
    </p:spTree>
    <p:extLst>
      <p:ext uri="{BB962C8B-B14F-4D97-AF65-F5344CB8AC3E}">
        <p14:creationId xmlns:p14="http://schemas.microsoft.com/office/powerpoint/2010/main" val="3200770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31</a:t>
            </a:fld>
            <a:endParaRPr lang="zh-CN" altLang="en-US"/>
          </a:p>
        </p:txBody>
      </p:sp>
    </p:spTree>
    <p:extLst>
      <p:ext uri="{BB962C8B-B14F-4D97-AF65-F5344CB8AC3E}">
        <p14:creationId xmlns:p14="http://schemas.microsoft.com/office/powerpoint/2010/main" val="2222540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32</a:t>
            </a:fld>
            <a:endParaRPr lang="zh-CN" altLang="en-US"/>
          </a:p>
        </p:txBody>
      </p:sp>
    </p:spTree>
    <p:extLst>
      <p:ext uri="{BB962C8B-B14F-4D97-AF65-F5344CB8AC3E}">
        <p14:creationId xmlns:p14="http://schemas.microsoft.com/office/powerpoint/2010/main" val="470578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pPr>
                <a:defRPr/>
              </a:pPr>
              <a:t>2018/4/21</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val="3604972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pPr>
                <a:defRPr/>
              </a:pPr>
              <a:t>2018/4/21</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val="73880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pPr>
                <a:defRPr/>
              </a:pPr>
              <a:t>2018/4/21</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pPr/>
              <a:t>‹#›</a:t>
            </a:fld>
            <a:endParaRPr lang="zh-CN" altLang="en-US"/>
          </a:p>
        </p:txBody>
      </p:sp>
    </p:spTree>
    <p:extLst>
      <p:ext uri="{BB962C8B-B14F-4D97-AF65-F5344CB8AC3E}">
        <p14:creationId xmlns:p14="http://schemas.microsoft.com/office/powerpoint/2010/main" val="4053001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pPr>
                <a:defRPr/>
              </a:pPr>
              <a:t>2018/4/21</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pPr/>
              <a:t>‹#›</a:t>
            </a:fld>
            <a:endParaRPr lang="zh-CN" altLang="en-US"/>
          </a:p>
        </p:txBody>
      </p:sp>
    </p:spTree>
    <p:extLst>
      <p:ext uri="{BB962C8B-B14F-4D97-AF65-F5344CB8AC3E}">
        <p14:creationId xmlns:p14="http://schemas.microsoft.com/office/powerpoint/2010/main" val="3869369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pPr>
                <a:defRPr/>
              </a:pPr>
              <a:t>2018/4/21</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pPr/>
              <a:t>‹#›</a:t>
            </a:fld>
            <a:endParaRPr lang="zh-CN" altLang="en-US"/>
          </a:p>
        </p:txBody>
      </p:sp>
    </p:spTree>
    <p:extLst>
      <p:ext uri="{BB962C8B-B14F-4D97-AF65-F5344CB8AC3E}">
        <p14:creationId xmlns:p14="http://schemas.microsoft.com/office/powerpoint/2010/main" val="1083532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pPr>
                <a:defRPr/>
              </a:pPr>
              <a:t>2018/4/21</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pPr/>
              <a:t>‹#›</a:t>
            </a:fld>
            <a:endParaRPr lang="zh-CN" altLang="en-US"/>
          </a:p>
        </p:txBody>
      </p:sp>
    </p:spTree>
    <p:extLst>
      <p:ext uri="{BB962C8B-B14F-4D97-AF65-F5344CB8AC3E}">
        <p14:creationId xmlns:p14="http://schemas.microsoft.com/office/powerpoint/2010/main" val="1475173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555833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88577" y="4248784"/>
            <a:ext cx="4645304" cy="1271308"/>
          </a:xfrm>
          <a:prstGeom prst="rect">
            <a:avLst/>
          </a:prstGeom>
        </p:spPr>
      </p:pic>
    </p:spTree>
    <p:extLst>
      <p:ext uri="{BB962C8B-B14F-4D97-AF65-F5344CB8AC3E}">
        <p14:creationId xmlns:p14="http://schemas.microsoft.com/office/powerpoint/2010/main" val="37508680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883851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Tree>
    <p:extLst>
      <p:ext uri="{BB962C8B-B14F-4D97-AF65-F5344CB8AC3E}">
        <p14:creationId xmlns:p14="http://schemas.microsoft.com/office/powerpoint/2010/main" val="1018033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Tree>
    <p:extLst>
      <p:ext uri="{BB962C8B-B14F-4D97-AF65-F5344CB8AC3E}">
        <p14:creationId xmlns:p14="http://schemas.microsoft.com/office/powerpoint/2010/main" val="9286029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Tree>
    <p:extLst>
      <p:ext uri="{BB962C8B-B14F-4D97-AF65-F5344CB8AC3E}">
        <p14:creationId xmlns:p14="http://schemas.microsoft.com/office/powerpoint/2010/main" val="247608817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
        <p:nvSpPr>
          <p:cNvPr id="31" name="矩形 30"/>
          <p:cNvSpPr/>
          <p:nvPr userDrawn="1"/>
        </p:nvSpPr>
        <p:spPr>
          <a:xfrm>
            <a:off x="760392" y="701964"/>
            <a:ext cx="134553" cy="3140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73360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2018/4/21</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Tree>
    <p:extLst>
      <p:ext uri="{BB962C8B-B14F-4D97-AF65-F5344CB8AC3E}">
        <p14:creationId xmlns:p14="http://schemas.microsoft.com/office/powerpoint/2010/main" val="41795607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pPr>
                <a:defRPr/>
              </a:pPr>
              <a:t>2018/4/21</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pPr/>
              <a:t>‹#›</a:t>
            </a:fld>
            <a:endParaRPr lang="zh-CN" altLang="en-US"/>
          </a:p>
        </p:txBody>
      </p:sp>
    </p:spTree>
    <p:extLst>
      <p:ext uri="{BB962C8B-B14F-4D97-AF65-F5344CB8AC3E}">
        <p14:creationId xmlns:p14="http://schemas.microsoft.com/office/powerpoint/2010/main" val="330913941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pPr>
                <a:defRPr/>
              </a:pPr>
              <a:t>2018/4/21</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pPr/>
              <a:t>‹#›</a:t>
            </a:fld>
            <a:endParaRPr lang="zh-CN" altLang="en-US"/>
          </a:p>
        </p:txBody>
      </p:sp>
    </p:spTree>
    <p:extLst>
      <p:ext uri="{BB962C8B-B14F-4D97-AF65-F5344CB8AC3E}">
        <p14:creationId xmlns:p14="http://schemas.microsoft.com/office/powerpoint/2010/main" val="245657636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pPr>
                <a:defRPr/>
              </a:pPr>
              <a:t>2018/4/21</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pPr/>
              <a:t>‹#›</a:t>
            </a:fld>
            <a:endParaRPr lang="zh-CN" altLang="en-US"/>
          </a:p>
        </p:txBody>
      </p:sp>
    </p:spTree>
    <p:extLst>
      <p:ext uri="{BB962C8B-B14F-4D97-AF65-F5344CB8AC3E}">
        <p14:creationId xmlns:p14="http://schemas.microsoft.com/office/powerpoint/2010/main" val="215790835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pPr>
                <a:defRPr/>
              </a:pPr>
              <a:t>2018/4/21</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pPr/>
              <a:t>‹#›</a:t>
            </a:fld>
            <a:endParaRPr lang="zh-CN" altLang="en-US"/>
          </a:p>
        </p:txBody>
      </p:sp>
    </p:spTree>
    <p:extLst>
      <p:ext uri="{BB962C8B-B14F-4D97-AF65-F5344CB8AC3E}">
        <p14:creationId xmlns:p14="http://schemas.microsoft.com/office/powerpoint/2010/main" val="26346808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7" name="组合 6"/>
          <p:cNvGrpSpPr/>
          <p:nvPr userDrawn="1"/>
        </p:nvGrpSpPr>
        <p:grpSpPr>
          <a:xfrm rot="10800000">
            <a:off x="11735675" y="6617464"/>
            <a:ext cx="140967" cy="240536"/>
            <a:chOff x="281524" y="0"/>
            <a:chExt cx="105725" cy="721610"/>
          </a:xfrm>
          <a:solidFill>
            <a:schemeClr val="accent2"/>
          </a:solidFill>
        </p:grpSpPr>
        <p:sp>
          <p:nvSpPr>
            <p:cNvPr id="10" name="矩形 9"/>
            <p:cNvSpPr/>
            <p:nvPr/>
          </p:nvSpPr>
          <p:spPr>
            <a:xfrm>
              <a:off x="281524" y="0"/>
              <a:ext cx="45719" cy="721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矩形 10"/>
            <p:cNvSpPr/>
            <p:nvPr/>
          </p:nvSpPr>
          <p:spPr>
            <a:xfrm>
              <a:off x="341530" y="0"/>
              <a:ext cx="45719" cy="721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8" name="组合 7"/>
          <p:cNvGrpSpPr/>
          <p:nvPr userDrawn="1"/>
        </p:nvGrpSpPr>
        <p:grpSpPr>
          <a:xfrm>
            <a:off x="-1" y="368659"/>
            <a:ext cx="695400" cy="450051"/>
            <a:chOff x="115936" y="0"/>
            <a:chExt cx="271313" cy="721610"/>
          </a:xfrm>
          <a:solidFill>
            <a:schemeClr val="accent2"/>
          </a:solidFill>
        </p:grpSpPr>
        <p:sp>
          <p:nvSpPr>
            <p:cNvPr id="9" name="矩形 8"/>
            <p:cNvSpPr/>
            <p:nvPr/>
          </p:nvSpPr>
          <p:spPr>
            <a:xfrm>
              <a:off x="115936" y="0"/>
              <a:ext cx="211307" cy="721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341530" y="0"/>
              <a:ext cx="45719" cy="7216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cxnSp>
        <p:nvCxnSpPr>
          <p:cNvPr id="13" name="直接连接符 12"/>
          <p:cNvCxnSpPr/>
          <p:nvPr userDrawn="1"/>
        </p:nvCxnSpPr>
        <p:spPr>
          <a:xfrm>
            <a:off x="740405" y="908720"/>
            <a:ext cx="10801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7261245"/>
      </p:ext>
    </p:extLst>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春秋视觉工作室</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春秋视觉专业设计</a:t>
            </a:r>
            <a:endParaRPr lang="en-US" altLang="zh-CN" dirty="0" smtClean="0"/>
          </a:p>
          <a:p>
            <a:pPr lvl="0"/>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6D045BB-3887-4E3F-A272-E5247811F888}" type="datetimeFigureOut">
              <a:rPr lang="zh-CN" altLang="en-US" smtClean="0"/>
              <a:pPr>
                <a:defRPr/>
              </a:pPr>
              <a:t>2018/4/21</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val="325916413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62" r:id="rId8"/>
    <p:sldLayoutId id="2147483761" r:id="rId9"/>
    <p:sldLayoutId id="2147483763" r:id="rId10"/>
    <p:sldLayoutId id="2147483757" r:id="rId11"/>
    <p:sldLayoutId id="2147483760" r:id="rId12"/>
    <p:sldLayoutId id="2147483758" r:id="rId13"/>
    <p:sldLayoutId id="2147483759" r:id="rId14"/>
    <p:sldLayoutId id="2147483748" r:id="rId15"/>
    <p:sldLayoutId id="2147483749" r:id="rId16"/>
    <p:sldLayoutId id="2147483750" r:id="rId17"/>
    <p:sldLayoutId id="2147483751" r:id="rId18"/>
    <p:sldLayoutId id="2147483764" r:id="rId1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7.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222846" y="429220"/>
            <a:ext cx="1954382" cy="2215991"/>
          </a:xfrm>
          <a:prstGeom prst="rect">
            <a:avLst/>
          </a:prstGeom>
          <a:noFill/>
        </p:spPr>
        <p:txBody>
          <a:bodyPr wrap="none" rtlCol="0">
            <a:spAutoFit/>
            <a:scene3d>
              <a:camera prst="orthographicFront"/>
              <a:lightRig rig="threePt" dir="t"/>
            </a:scene3d>
            <a:sp3d z="50800"/>
          </a:bodyPr>
          <a:lstStyle/>
          <a:p>
            <a:pPr algn="ctr"/>
            <a:r>
              <a:rPr lang="zh-CN" altLang="en-US" sz="13800" dirty="0" smtClean="0">
                <a:solidFill>
                  <a:srgbClr val="C00000"/>
                </a:solidFill>
                <a:latin typeface="微软雅黑" panose="020B0503020204020204" pitchFamily="34" charset="-122"/>
                <a:ea typeface="微软雅黑" panose="020B0503020204020204" pitchFamily="34" charset="-122"/>
              </a:rPr>
              <a:t>合</a:t>
            </a:r>
            <a:endParaRPr lang="zh-CN" altLang="en-US" sz="13800" dirty="0">
              <a:solidFill>
                <a:srgbClr val="C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327668" y="2932540"/>
            <a:ext cx="4568468" cy="400110"/>
          </a:xfrm>
          <a:prstGeom prst="rect">
            <a:avLst/>
          </a:prstGeom>
          <a:noFill/>
        </p:spPr>
        <p:txBody>
          <a:bodyPr vert="horz" wrap="square" rtlCol="0">
            <a:spAutoFit/>
            <a:scene3d>
              <a:camera prst="orthographicFront"/>
              <a:lightRig rig="threePt" dir="t"/>
            </a:scene3d>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团队合作共赢</a:t>
            </a:r>
            <a:r>
              <a:rPr lang="en-US" altLang="zh-CN" sz="2000" b="1"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Rectangle 191"/>
          <p:cNvSpPr/>
          <p:nvPr/>
        </p:nvSpPr>
        <p:spPr bwMode="auto">
          <a:xfrm>
            <a:off x="6327668" y="3224928"/>
            <a:ext cx="4568468" cy="986552"/>
          </a:xfrm>
          <a:prstGeom prst="rect">
            <a:avLst/>
          </a:prstGeom>
        </p:spPr>
        <p:txBody>
          <a:bodyPr wrap="square">
            <a:spAutoFit/>
            <a:scene3d>
              <a:camera prst="orthographicFront"/>
              <a:lightRig rig="threePt" dir="t"/>
            </a:scene3d>
          </a:bodyPr>
          <a:lstStyle/>
          <a:p>
            <a:pPr algn="r">
              <a:lnSpc>
                <a:spcPct val="150000"/>
              </a:lnSpc>
            </a:pPr>
            <a:r>
              <a:rPr lang="en-US" altLang="zh-CN" sz="1000" dirty="0">
                <a:solidFill>
                  <a:schemeClr val="tx1">
                    <a:lumMod val="75000"/>
                    <a:lumOff val="25000"/>
                  </a:schemeClr>
                </a:solidFill>
                <a:latin typeface="Arial Narrow" panose="020B0606020202030204" pitchFamily="34" charset="0"/>
                <a:ea typeface="微软雅黑" panose="020B0503020204020204" pitchFamily="34" charset="-122"/>
              </a:rPr>
              <a:t>The spring and autumn period and the visual studio is one of the enterprises and individuals to provide professional creativity, brand integration design consultants, more than </a:t>
            </a:r>
            <a:r>
              <a:rPr lang="en-US" altLang="zh-CN" sz="1000" dirty="0" smtClean="0">
                <a:solidFill>
                  <a:schemeClr val="tx1">
                    <a:lumMod val="75000"/>
                    <a:lumOff val="25000"/>
                  </a:schemeClr>
                </a:solidFill>
                <a:latin typeface="Arial Narrow" panose="020B0606020202030204" pitchFamily="34" charset="0"/>
                <a:ea typeface="微软雅黑" panose="020B0503020204020204" pitchFamily="34" charset="-122"/>
              </a:rPr>
              <a:t>15 </a:t>
            </a:r>
            <a:r>
              <a:rPr lang="en-US" altLang="zh-CN" sz="1000" dirty="0">
                <a:solidFill>
                  <a:schemeClr val="tx1">
                    <a:lumMod val="75000"/>
                    <a:lumOff val="25000"/>
                  </a:schemeClr>
                </a:solidFill>
                <a:latin typeface="Arial Narrow" panose="020B0606020202030204" pitchFamily="34" charset="0"/>
                <a:ea typeface="微软雅黑" panose="020B0503020204020204" pitchFamily="34" charset="-122"/>
              </a:rPr>
              <a:t>years working experience. To customers as the benchmark, with wisdom grafting business and the arts.</a:t>
            </a:r>
            <a:endParaRPr lang="zh-CN" altLang="zh-CN" sz="1000" dirty="0">
              <a:solidFill>
                <a:schemeClr val="tx1">
                  <a:lumMod val="75000"/>
                  <a:lumOff val="25000"/>
                </a:schemeClr>
              </a:solidFill>
              <a:latin typeface="Arial Narrow" panose="020B0606020202030204" pitchFamily="34" charset="0"/>
              <a:ea typeface="微软雅黑" panose="020B0503020204020204" pitchFamily="34" charset="-122"/>
            </a:endParaRPr>
          </a:p>
        </p:txBody>
      </p:sp>
      <p:sp>
        <p:nvSpPr>
          <p:cNvPr id="7" name="文本框 6"/>
          <p:cNvSpPr txBox="1"/>
          <p:nvPr/>
        </p:nvSpPr>
        <p:spPr>
          <a:xfrm>
            <a:off x="9685548" y="455989"/>
            <a:ext cx="1210588" cy="1323439"/>
          </a:xfrm>
          <a:prstGeom prst="rect">
            <a:avLst/>
          </a:prstGeom>
          <a:noFill/>
        </p:spPr>
        <p:txBody>
          <a:bodyPr wrap="none" rtlCol="0">
            <a:spAutoFit/>
            <a:scene3d>
              <a:camera prst="orthographicFront"/>
              <a:lightRig rig="threePt" dir="t"/>
            </a:scene3d>
            <a:sp3d z="50800"/>
          </a:bodyPr>
          <a:lstStyle/>
          <a:p>
            <a:pPr algn="ctr"/>
            <a:r>
              <a:rPr lang="zh-CN" altLang="en-US" sz="8000" dirty="0" smtClean="0">
                <a:solidFill>
                  <a:schemeClr val="tx1">
                    <a:lumMod val="85000"/>
                    <a:lumOff val="15000"/>
                  </a:schemeClr>
                </a:solidFill>
                <a:latin typeface="微软雅黑" panose="020B0503020204020204" pitchFamily="34" charset="-122"/>
                <a:ea typeface="微软雅黑" panose="020B0503020204020204" pitchFamily="34" charset="-122"/>
              </a:rPr>
              <a:t>共</a:t>
            </a:r>
            <a:endParaRPr lang="zh-CN" altLang="en-US" sz="8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706884" y="1014179"/>
            <a:ext cx="1954382" cy="2215991"/>
          </a:xfrm>
          <a:prstGeom prst="rect">
            <a:avLst/>
          </a:prstGeom>
          <a:noFill/>
        </p:spPr>
        <p:txBody>
          <a:bodyPr wrap="none" rtlCol="0">
            <a:spAutoFit/>
            <a:scene3d>
              <a:camera prst="orthographicFront"/>
              <a:lightRig rig="threePt" dir="t"/>
            </a:scene3d>
            <a:sp3d z="50800"/>
          </a:bodyPr>
          <a:lstStyle/>
          <a:p>
            <a:pPr algn="ctr"/>
            <a:r>
              <a:rPr lang="zh-CN" altLang="en-US" sz="13800" dirty="0" smtClean="0">
                <a:solidFill>
                  <a:srgbClr val="C00000"/>
                </a:solidFill>
                <a:latin typeface="微软雅黑" panose="020B0503020204020204" pitchFamily="34" charset="-122"/>
                <a:ea typeface="微软雅黑" panose="020B0503020204020204" pitchFamily="34" charset="-122"/>
              </a:rPr>
              <a:t>作</a:t>
            </a:r>
            <a:endParaRPr lang="zh-CN" altLang="en-US" sz="13800" dirty="0">
              <a:solidFill>
                <a:srgbClr val="C0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685547" y="1365441"/>
            <a:ext cx="1210589" cy="1323439"/>
          </a:xfrm>
          <a:prstGeom prst="rect">
            <a:avLst/>
          </a:prstGeom>
          <a:noFill/>
        </p:spPr>
        <p:txBody>
          <a:bodyPr wrap="none" rtlCol="0">
            <a:spAutoFit/>
            <a:scene3d>
              <a:camera prst="orthographicFront"/>
              <a:lightRig rig="threePt" dir="t"/>
            </a:scene3d>
            <a:sp3d z="50800"/>
          </a:bodyPr>
          <a:lstStyle/>
          <a:p>
            <a:pPr algn="ctr"/>
            <a:r>
              <a:rPr lang="zh-CN" altLang="en-US" sz="8000" dirty="0" smtClean="0">
                <a:solidFill>
                  <a:schemeClr val="tx1">
                    <a:lumMod val="85000"/>
                    <a:lumOff val="15000"/>
                  </a:schemeClr>
                </a:solidFill>
                <a:latin typeface="微软雅黑" panose="020B0503020204020204" pitchFamily="34" charset="-122"/>
                <a:ea typeface="微软雅黑" panose="020B0503020204020204" pitchFamily="34" charset="-122"/>
              </a:rPr>
              <a:t>赢</a:t>
            </a:r>
            <a:endParaRPr lang="zh-CN" altLang="en-US" sz="8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火之战车">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8185" y="6553200"/>
            <a:ext cx="609600" cy="609600"/>
          </a:xfrm>
          <a:prstGeom prst="rect">
            <a:avLst/>
          </a:prstGeom>
        </p:spPr>
      </p:pic>
    </p:spTree>
    <p:extLst>
      <p:ext uri="{BB962C8B-B14F-4D97-AF65-F5344CB8AC3E}">
        <p14:creationId xmlns:p14="http://schemas.microsoft.com/office/powerpoint/2010/main" val="306927534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52"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Scale>
                                          <p:cBhvr>
                                            <p:cTn id="9"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3"/>
                                            </p:tgtEl>
                                            <p:attrNameLst>
                                              <p:attrName>ppt_x</p:attrName>
                                              <p:attrName>ppt_y</p:attrName>
                                            </p:attrNameLst>
                                          </p:cBhvr>
                                        </p:animMotion>
                                        <p:animEffect transition="in" filter="fade">
                                          <p:cBhvr>
                                            <p:cTn id="11" dur="1000"/>
                                            <p:tgtEl>
                                              <p:spTgt spid="3"/>
                                            </p:tgtEl>
                                          </p:cBhvr>
                                        </p:animEffect>
                                      </p:childTnLst>
                                    </p:cTn>
                                  </p:par>
                                  <p:par>
                                    <p:cTn id="12" presetID="52" presetClass="entr" presetSubtype="0" fill="hold" grpId="0" nodeType="withEffect">
                                      <p:stCondLst>
                                        <p:cond delay="100"/>
                                      </p:stCondLst>
                                      <p:childTnLst>
                                        <p:set>
                                          <p:cBhvr>
                                            <p:cTn id="13" dur="1" fill="hold">
                                              <p:stCondLst>
                                                <p:cond delay="0"/>
                                              </p:stCondLst>
                                            </p:cTn>
                                            <p:tgtEl>
                                              <p:spTgt spid="8"/>
                                            </p:tgtEl>
                                            <p:attrNameLst>
                                              <p:attrName>style.visibility</p:attrName>
                                            </p:attrNameLst>
                                          </p:cBhvr>
                                          <p:to>
                                            <p:strVal val="visible"/>
                                          </p:to>
                                        </p:set>
                                        <p:animScale>
                                          <p:cBhvr>
                                            <p:cTn id="1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gtEl>
                                            <p:attrNameLst>
                                              <p:attrName>ppt_x</p:attrName>
                                              <p:attrName>ppt_y</p:attrName>
                                            </p:attrNameLst>
                                          </p:cBhvr>
                                        </p:animMotion>
                                        <p:animEffect transition="in" filter="fade">
                                          <p:cBhvr>
                                            <p:cTn id="16" dur="1000"/>
                                            <p:tgtEl>
                                              <p:spTgt spid="8"/>
                                            </p:tgtEl>
                                          </p:cBhvr>
                                        </p:animEffect>
                                      </p:childTnLst>
                                    </p:cTn>
                                  </p:par>
                                </p:childTnLst>
                              </p:cTn>
                            </p:par>
                            <p:par>
                              <p:cTn id="17" fill="hold">
                                <p:stCondLst>
                                  <p:cond delay="1100"/>
                                </p:stCondLst>
                                <p:childTnLst>
                                  <p:par>
                                    <p:cTn id="18" presetID="47"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2" presetClass="entr" presetSubtype="2" accel="40000" fill="hold" grpId="0" nodeType="afterEffect" p14:presetBounceEnd="42000">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14:bounceEnd="42000">
                                          <p:cBhvr additive="base">
                                            <p:cTn id="31" dur="5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100"/>
                                </p:stCondLst>
                                <p:childTnLst>
                                  <p:par>
                                    <p:cTn id="34" presetID="18" presetClass="entr" presetSubtype="6"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strips(down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0"/>
                    </p:tgtEl>
                  </p:cMediaNode>
                </p:audio>
              </p:childTnLst>
            </p:cTn>
          </p:par>
        </p:tnLst>
        <p:bldLst>
          <p:bldP spid="3" grpId="0"/>
          <p:bldP spid="4" grpId="0"/>
          <p:bldP spid="6" grpId="0"/>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52"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Scale>
                                          <p:cBhvr>
                                            <p:cTn id="9"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3"/>
                                            </p:tgtEl>
                                            <p:attrNameLst>
                                              <p:attrName>ppt_x</p:attrName>
                                              <p:attrName>ppt_y</p:attrName>
                                            </p:attrNameLst>
                                          </p:cBhvr>
                                        </p:animMotion>
                                        <p:animEffect transition="in" filter="fade">
                                          <p:cBhvr>
                                            <p:cTn id="11" dur="1000"/>
                                            <p:tgtEl>
                                              <p:spTgt spid="3"/>
                                            </p:tgtEl>
                                          </p:cBhvr>
                                        </p:animEffect>
                                      </p:childTnLst>
                                    </p:cTn>
                                  </p:par>
                                  <p:par>
                                    <p:cTn id="12" presetID="52" presetClass="entr" presetSubtype="0" fill="hold" grpId="0" nodeType="withEffect">
                                      <p:stCondLst>
                                        <p:cond delay="100"/>
                                      </p:stCondLst>
                                      <p:childTnLst>
                                        <p:set>
                                          <p:cBhvr>
                                            <p:cTn id="13" dur="1" fill="hold">
                                              <p:stCondLst>
                                                <p:cond delay="0"/>
                                              </p:stCondLst>
                                            </p:cTn>
                                            <p:tgtEl>
                                              <p:spTgt spid="8"/>
                                            </p:tgtEl>
                                            <p:attrNameLst>
                                              <p:attrName>style.visibility</p:attrName>
                                            </p:attrNameLst>
                                          </p:cBhvr>
                                          <p:to>
                                            <p:strVal val="visible"/>
                                          </p:to>
                                        </p:set>
                                        <p:animScale>
                                          <p:cBhvr>
                                            <p:cTn id="1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
                                            </p:tgtEl>
                                            <p:attrNameLst>
                                              <p:attrName>ppt_x</p:attrName>
                                              <p:attrName>ppt_y</p:attrName>
                                            </p:attrNameLst>
                                          </p:cBhvr>
                                        </p:animMotion>
                                        <p:animEffect transition="in" filter="fade">
                                          <p:cBhvr>
                                            <p:cTn id="16" dur="1000"/>
                                            <p:tgtEl>
                                              <p:spTgt spid="8"/>
                                            </p:tgtEl>
                                          </p:cBhvr>
                                        </p:animEffect>
                                      </p:childTnLst>
                                    </p:cTn>
                                  </p:par>
                                </p:childTnLst>
                              </p:cTn>
                            </p:par>
                            <p:par>
                              <p:cTn id="17" fill="hold">
                                <p:stCondLst>
                                  <p:cond delay="1100"/>
                                </p:stCondLst>
                                <p:childTnLst>
                                  <p:par>
                                    <p:cTn id="18" presetID="47"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2" presetClass="entr" presetSubtype="2" accel="4000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100"/>
                                </p:stCondLst>
                                <p:childTnLst>
                                  <p:par>
                                    <p:cTn id="34" presetID="18" presetClass="entr" presetSubtype="6"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strips(down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0"/>
                    </p:tgtEl>
                  </p:cMediaNode>
                </p:audio>
              </p:childTnLst>
            </p:cTn>
          </p:par>
        </p:tnLst>
        <p:bldLst>
          <p:bldP spid="3" grpId="0"/>
          <p:bldP spid="4" grpId="0"/>
          <p:bldP spid="6" grpId="0"/>
          <p:bldP spid="7" grpId="0"/>
          <p:bldP spid="8" grpId="0"/>
          <p:bldP spid="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6199135" y="1058781"/>
            <a:ext cx="1366080" cy="523220"/>
          </a:xfrm>
          <a:prstGeom prst="rect">
            <a:avLst/>
          </a:prstGeom>
          <a:noFill/>
          <a:effectLst/>
        </p:spPr>
        <p:txBody>
          <a:bodyPr wrap="none" rtlCol="0">
            <a:spAutoFit/>
          </a:bodyPr>
          <a:lstStyle/>
          <a:p>
            <a:r>
              <a:rPr lang="en-US" altLang="zh-CN" sz="2800" dirty="0" smtClean="0">
                <a:solidFill>
                  <a:srgbClr val="C00000"/>
                </a:solidFill>
                <a:latin typeface="+mn-lt"/>
                <a:ea typeface="微软雅黑" panose="020B0503020204020204" pitchFamily="34" charset="-122"/>
                <a:cs typeface="Kartika" panose="02020503030404060203" pitchFamily="18" charset="0"/>
              </a:rPr>
              <a:t>CONCENTS</a:t>
            </a:r>
            <a:endParaRPr lang="zh-CN" altLang="en-US" sz="2800" dirty="0" smtClean="0">
              <a:solidFill>
                <a:srgbClr val="C00000"/>
              </a:solidFill>
              <a:latin typeface="+mn-lt"/>
              <a:ea typeface="微软雅黑" panose="020B0503020204020204" pitchFamily="34" charset="-122"/>
              <a:cs typeface="Kartika" panose="02020503030404060203" pitchFamily="18" charset="0"/>
            </a:endParaRPr>
          </a:p>
        </p:txBody>
      </p:sp>
      <p:sp>
        <p:nvSpPr>
          <p:cNvPr id="11" name="文本框 10"/>
          <p:cNvSpPr txBox="1"/>
          <p:nvPr/>
        </p:nvSpPr>
        <p:spPr>
          <a:xfrm>
            <a:off x="4247618" y="743828"/>
            <a:ext cx="1976145" cy="923330"/>
          </a:xfrm>
          <a:prstGeom prst="rect">
            <a:avLst/>
          </a:prstGeom>
          <a:noFill/>
          <a:effectLst/>
        </p:spPr>
        <p:txBody>
          <a:bodyPr wrap="square" rtlCol="0">
            <a:spAutoFit/>
          </a:bodyPr>
          <a:lstStyle/>
          <a:p>
            <a:pPr algn="r"/>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cs typeface="Kartika" panose="02020503030404060203" pitchFamily="18" charset="0"/>
              </a:rPr>
              <a:t>目录</a:t>
            </a:r>
          </a:p>
        </p:txBody>
      </p:sp>
      <p:sp>
        <p:nvSpPr>
          <p:cNvPr id="13" name="TextBox 64"/>
          <p:cNvSpPr>
            <a:spLocks noChangeArrowheads="1"/>
          </p:cNvSpPr>
          <p:nvPr/>
        </p:nvSpPr>
        <p:spPr bwMode="auto">
          <a:xfrm>
            <a:off x="1142736" y="2935182"/>
            <a:ext cx="2474598" cy="1077218"/>
          </a:xfrm>
          <a:prstGeom prst="rect">
            <a:avLst/>
          </a:prstGeom>
          <a:noFill/>
          <a:ln w="9525">
            <a:noFill/>
            <a:miter lim="800000"/>
            <a:headEnd/>
            <a:tailEnd/>
          </a:ln>
        </p:spPr>
        <p:txBody>
          <a:bodyPr wrap="square" lIns="91440" tIns="45720" rIns="91440" bIns="45720">
            <a:spAutoFit/>
          </a:bodyPr>
          <a:lstStyle/>
          <a:p>
            <a:pPr algn="ctr"/>
            <a:r>
              <a:rPr lang="zh-CN" altLang="en-US" sz="3200"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zh-CN" altLang="en-US" sz="3200"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sp>
        <p:nvSpPr>
          <p:cNvPr id="14" name="TextBox 64"/>
          <p:cNvSpPr>
            <a:spLocks noChangeArrowheads="1"/>
          </p:cNvSpPr>
          <p:nvPr/>
        </p:nvSpPr>
        <p:spPr bwMode="auto">
          <a:xfrm>
            <a:off x="1444293" y="1896954"/>
            <a:ext cx="1871484" cy="1015663"/>
          </a:xfrm>
          <a:prstGeom prst="rect">
            <a:avLst/>
          </a:prstGeom>
          <a:noFill/>
          <a:ln w="9525">
            <a:noFill/>
            <a:miter lim="800000"/>
            <a:headEnd/>
            <a:tailEnd/>
          </a:ln>
        </p:spPr>
        <p:txBody>
          <a:bodyPr wrap="square" lIns="91440" tIns="45720" rIns="91440" bIns="45720">
            <a:spAutoFit/>
          </a:bodyPr>
          <a:lstStyle/>
          <a:p>
            <a:pPr algn="ctr"/>
            <a:r>
              <a:rPr lang="en-US" altLang="zh-CN" sz="6000" b="1" dirty="0" smtClean="0">
                <a:solidFill>
                  <a:srgbClr val="C00000"/>
                </a:solidFill>
                <a:latin typeface="Agency FB" panose="020B0503020202020204" pitchFamily="34" charset="0"/>
                <a:ea typeface="微软雅黑" panose="020B0503020204020204" pitchFamily="34" charset="-122"/>
                <a:cs typeface="+mn-ea"/>
                <a:sym typeface="+mn-lt"/>
              </a:rPr>
              <a:t>ONE</a:t>
            </a:r>
            <a:endParaRPr lang="zh-CN" altLang="en-US" sz="6000" b="1" dirty="0">
              <a:solidFill>
                <a:srgbClr val="C00000"/>
              </a:solidFill>
              <a:latin typeface="Agency FB" panose="020B0503020202020204" pitchFamily="34" charset="0"/>
              <a:ea typeface="微软雅黑" panose="020B0503020204020204" pitchFamily="34" charset="-122"/>
              <a:cs typeface="+mn-ea"/>
              <a:sym typeface="+mn-lt"/>
            </a:endParaRPr>
          </a:p>
        </p:txBody>
      </p:sp>
      <p:sp>
        <p:nvSpPr>
          <p:cNvPr id="23" name="TextBox 64"/>
          <p:cNvSpPr>
            <a:spLocks noChangeArrowheads="1"/>
          </p:cNvSpPr>
          <p:nvPr/>
        </p:nvSpPr>
        <p:spPr bwMode="auto">
          <a:xfrm>
            <a:off x="3620046" y="2935182"/>
            <a:ext cx="2474598" cy="1077218"/>
          </a:xfrm>
          <a:prstGeom prst="rect">
            <a:avLst/>
          </a:prstGeom>
          <a:noFill/>
          <a:ln w="9525">
            <a:noFill/>
            <a:miter lim="800000"/>
            <a:headEnd/>
            <a:tailEnd/>
          </a:ln>
        </p:spPr>
        <p:txBody>
          <a:bodyPr wrap="square" lIns="91440" tIns="45720" rIns="91440" bIns="45720">
            <a:spAutoFit/>
          </a:bodyPr>
          <a:lstStyle/>
          <a:p>
            <a:pPr algn="ctr"/>
            <a:r>
              <a:rPr lang="zh-CN" altLang="en-US" sz="3200"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zh-CN" altLang="en-US" sz="3200"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sp>
        <p:nvSpPr>
          <p:cNvPr id="27" name="TextBox 64"/>
          <p:cNvSpPr>
            <a:spLocks noChangeArrowheads="1"/>
          </p:cNvSpPr>
          <p:nvPr/>
        </p:nvSpPr>
        <p:spPr bwMode="auto">
          <a:xfrm>
            <a:off x="3921603" y="1896954"/>
            <a:ext cx="1871484" cy="1015663"/>
          </a:xfrm>
          <a:prstGeom prst="rect">
            <a:avLst/>
          </a:prstGeom>
          <a:noFill/>
          <a:ln w="9525">
            <a:noFill/>
            <a:miter lim="800000"/>
            <a:headEnd/>
            <a:tailEnd/>
          </a:ln>
        </p:spPr>
        <p:txBody>
          <a:bodyPr wrap="square" lIns="91440" tIns="45720" rIns="91440" bIns="45720">
            <a:spAutoFit/>
          </a:bodyPr>
          <a:lstStyle/>
          <a:p>
            <a:pPr algn="ctr"/>
            <a:r>
              <a:rPr lang="en-US" altLang="zh-CN" sz="6000" b="1" dirty="0" smtClean="0">
                <a:solidFill>
                  <a:srgbClr val="C00000"/>
                </a:solidFill>
                <a:latin typeface="Agency FB" panose="020B0503020202020204" pitchFamily="34" charset="0"/>
                <a:ea typeface="微软雅黑" panose="020B0503020204020204" pitchFamily="34" charset="-122"/>
                <a:cs typeface="+mn-ea"/>
                <a:sym typeface="+mn-lt"/>
              </a:rPr>
              <a:t>TWO</a:t>
            </a:r>
            <a:endParaRPr lang="zh-CN" altLang="en-US" sz="6000" b="1" dirty="0">
              <a:solidFill>
                <a:srgbClr val="C00000"/>
              </a:solidFill>
              <a:latin typeface="Agency FB" panose="020B0503020202020204" pitchFamily="34" charset="0"/>
              <a:ea typeface="微软雅黑" panose="020B0503020204020204" pitchFamily="34" charset="-122"/>
              <a:cs typeface="+mn-ea"/>
              <a:sym typeface="+mn-lt"/>
            </a:endParaRPr>
          </a:p>
        </p:txBody>
      </p:sp>
      <p:sp>
        <p:nvSpPr>
          <p:cNvPr id="28" name="TextBox 64"/>
          <p:cNvSpPr>
            <a:spLocks noChangeArrowheads="1"/>
          </p:cNvSpPr>
          <p:nvPr/>
        </p:nvSpPr>
        <p:spPr bwMode="auto">
          <a:xfrm>
            <a:off x="6097356" y="2935182"/>
            <a:ext cx="2474598" cy="1077218"/>
          </a:xfrm>
          <a:prstGeom prst="rect">
            <a:avLst/>
          </a:prstGeom>
          <a:noFill/>
          <a:ln w="9525">
            <a:noFill/>
            <a:miter lim="800000"/>
            <a:headEnd/>
            <a:tailEnd/>
          </a:ln>
        </p:spPr>
        <p:txBody>
          <a:bodyPr wrap="square" lIns="91440" tIns="45720" rIns="91440" bIns="45720">
            <a:spAutoFit/>
          </a:bodyPr>
          <a:lstStyle/>
          <a:p>
            <a:pPr algn="ctr"/>
            <a:r>
              <a:rPr lang="zh-CN" altLang="en-US" sz="3200"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zh-CN" altLang="en-US" sz="3200"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sp>
        <p:nvSpPr>
          <p:cNvPr id="29" name="TextBox 64"/>
          <p:cNvSpPr>
            <a:spLocks noChangeArrowheads="1"/>
          </p:cNvSpPr>
          <p:nvPr/>
        </p:nvSpPr>
        <p:spPr bwMode="auto">
          <a:xfrm>
            <a:off x="6398913" y="1896954"/>
            <a:ext cx="1871484" cy="1015663"/>
          </a:xfrm>
          <a:prstGeom prst="rect">
            <a:avLst/>
          </a:prstGeom>
          <a:noFill/>
          <a:ln w="9525">
            <a:noFill/>
            <a:miter lim="800000"/>
            <a:headEnd/>
            <a:tailEnd/>
          </a:ln>
        </p:spPr>
        <p:txBody>
          <a:bodyPr wrap="square" lIns="91440" tIns="45720" rIns="91440" bIns="45720">
            <a:spAutoFit/>
          </a:bodyPr>
          <a:lstStyle/>
          <a:p>
            <a:pPr algn="ctr"/>
            <a:r>
              <a:rPr lang="en-US" altLang="zh-CN" sz="6000" b="1" dirty="0" smtClean="0">
                <a:solidFill>
                  <a:srgbClr val="C00000"/>
                </a:solidFill>
                <a:latin typeface="Agency FB" panose="020B0503020202020204" pitchFamily="34" charset="0"/>
                <a:ea typeface="微软雅黑" panose="020B0503020204020204" pitchFamily="34" charset="-122"/>
                <a:cs typeface="+mn-ea"/>
                <a:sym typeface="+mn-lt"/>
              </a:rPr>
              <a:t>THREE</a:t>
            </a:r>
            <a:endParaRPr lang="zh-CN" altLang="en-US" sz="6000" b="1" dirty="0">
              <a:solidFill>
                <a:srgbClr val="C00000"/>
              </a:solidFill>
              <a:latin typeface="Agency FB" panose="020B0503020202020204" pitchFamily="34" charset="0"/>
              <a:ea typeface="微软雅黑" panose="020B0503020204020204" pitchFamily="34" charset="-122"/>
              <a:cs typeface="+mn-ea"/>
              <a:sym typeface="+mn-lt"/>
            </a:endParaRPr>
          </a:p>
        </p:txBody>
      </p:sp>
      <p:sp>
        <p:nvSpPr>
          <p:cNvPr id="30" name="TextBox 64"/>
          <p:cNvSpPr>
            <a:spLocks noChangeArrowheads="1"/>
          </p:cNvSpPr>
          <p:nvPr/>
        </p:nvSpPr>
        <p:spPr bwMode="auto">
          <a:xfrm>
            <a:off x="8574667" y="2935182"/>
            <a:ext cx="2474598" cy="1077218"/>
          </a:xfrm>
          <a:prstGeom prst="rect">
            <a:avLst/>
          </a:prstGeom>
          <a:noFill/>
          <a:ln w="9525">
            <a:noFill/>
            <a:miter lim="800000"/>
            <a:headEnd/>
            <a:tailEnd/>
          </a:ln>
        </p:spPr>
        <p:txBody>
          <a:bodyPr wrap="square" lIns="91440" tIns="45720" rIns="91440" bIns="45720">
            <a:spAutoFit/>
          </a:bodyPr>
          <a:lstStyle/>
          <a:p>
            <a:pPr algn="ctr"/>
            <a:r>
              <a:rPr lang="zh-CN" altLang="en-US" sz="3200"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zh-CN" altLang="en-US" sz="3200"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sp>
        <p:nvSpPr>
          <p:cNvPr id="31" name="TextBox 64"/>
          <p:cNvSpPr>
            <a:spLocks noChangeArrowheads="1"/>
          </p:cNvSpPr>
          <p:nvPr/>
        </p:nvSpPr>
        <p:spPr bwMode="auto">
          <a:xfrm>
            <a:off x="8876224" y="1896954"/>
            <a:ext cx="1871484" cy="1015663"/>
          </a:xfrm>
          <a:prstGeom prst="rect">
            <a:avLst/>
          </a:prstGeom>
          <a:noFill/>
          <a:ln w="9525">
            <a:noFill/>
            <a:miter lim="800000"/>
            <a:headEnd/>
            <a:tailEnd/>
          </a:ln>
        </p:spPr>
        <p:txBody>
          <a:bodyPr wrap="square" lIns="91440" tIns="45720" rIns="91440" bIns="45720">
            <a:spAutoFit/>
          </a:bodyPr>
          <a:lstStyle/>
          <a:p>
            <a:pPr algn="ctr"/>
            <a:r>
              <a:rPr lang="en-US" altLang="zh-CN" sz="6000" b="1" dirty="0" smtClean="0">
                <a:solidFill>
                  <a:srgbClr val="C00000"/>
                </a:solidFill>
                <a:latin typeface="Agency FB" panose="020B0503020202020204" pitchFamily="34" charset="0"/>
                <a:ea typeface="微软雅黑" panose="020B0503020204020204" pitchFamily="34" charset="-122"/>
                <a:cs typeface="+mn-ea"/>
                <a:sym typeface="+mn-lt"/>
              </a:rPr>
              <a:t>FOUR</a:t>
            </a:r>
            <a:endParaRPr lang="zh-CN" altLang="en-US" sz="6000" b="1" dirty="0">
              <a:solidFill>
                <a:srgbClr val="C00000"/>
              </a:solidFill>
              <a:latin typeface="Agency FB" panose="020B0503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655826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10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1+#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1+#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23" grpId="0"/>
      <p:bldP spid="27" grpId="0"/>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4"/>
          <p:cNvSpPr>
            <a:spLocks noChangeArrowheads="1"/>
          </p:cNvSpPr>
          <p:nvPr/>
        </p:nvSpPr>
        <p:spPr bwMode="auto">
          <a:xfrm>
            <a:off x="7246729" y="1183219"/>
            <a:ext cx="2165161" cy="1862048"/>
          </a:xfrm>
          <a:prstGeom prst="rect">
            <a:avLst/>
          </a:prstGeom>
          <a:noFill/>
          <a:ln w="9525">
            <a:noFill/>
            <a:miter lim="800000"/>
            <a:headEnd/>
            <a:tailEnd/>
          </a:ln>
        </p:spPr>
        <p:txBody>
          <a:bodyPr wrap="square" lIns="91440" tIns="45720" rIns="91440" bIns="45720">
            <a:spAutoFit/>
          </a:bodyPr>
          <a:lstStyle/>
          <a:p>
            <a:pPr algn="r"/>
            <a:r>
              <a:rPr lang="en-US" altLang="zh-CN" sz="11500" dirty="0" smtClean="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rPr>
              <a:t>ONE</a:t>
            </a:r>
            <a:endParaRPr lang="zh-CN" altLang="en-US" sz="11500" dirty="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endParaRPr>
          </a:p>
        </p:txBody>
      </p:sp>
      <p:sp>
        <p:nvSpPr>
          <p:cNvPr id="15" name="TextBox 64"/>
          <p:cNvSpPr>
            <a:spLocks noChangeArrowheads="1"/>
          </p:cNvSpPr>
          <p:nvPr/>
        </p:nvSpPr>
        <p:spPr bwMode="auto">
          <a:xfrm>
            <a:off x="5248109" y="2774867"/>
            <a:ext cx="4144325" cy="707886"/>
          </a:xfrm>
          <a:prstGeom prst="rect">
            <a:avLst/>
          </a:prstGeom>
          <a:noFill/>
          <a:ln w="9525">
            <a:noFill/>
            <a:miter lim="800000"/>
            <a:headEnd/>
            <a:tailEnd/>
          </a:ln>
        </p:spPr>
        <p:txBody>
          <a:bodyPr wrap="square" lIns="91440" tIns="45720" rIns="91440" bIns="45720">
            <a:spAutoFit/>
          </a:bodyPr>
          <a:lstStyle/>
          <a:p>
            <a:pPr algn="r"/>
            <a:r>
              <a:rPr lang="zh-CN" altLang="en-US" sz="40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zh-CN" altLang="en-US" sz="4000" b="1" dirty="0">
              <a:solidFill>
                <a:schemeClr val="tx1">
                  <a:lumMod val="50000"/>
                  <a:lumOff val="50000"/>
                </a:schemeClr>
              </a:solidFill>
              <a:latin typeface="Agency FB" panose="020B0503020202020204" pitchFamily="34" charset="0"/>
              <a:ea typeface="微软雅黑" panose="020B0503020204020204" pitchFamily="34" charset="-122"/>
              <a:cs typeface="+mn-ea"/>
              <a:sym typeface="+mn-lt"/>
            </a:endParaRPr>
          </a:p>
        </p:txBody>
      </p:sp>
      <p:sp>
        <p:nvSpPr>
          <p:cNvPr id="16" name="文本框 56"/>
          <p:cNvSpPr txBox="1">
            <a:spLocks noChangeArrowheads="1"/>
          </p:cNvSpPr>
          <p:nvPr/>
        </p:nvSpPr>
        <p:spPr bwMode="auto">
          <a:xfrm>
            <a:off x="4084848" y="3315666"/>
            <a:ext cx="530758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en-US" altLang="zh-CN" sz="1100" dirty="0">
                <a:solidFill>
                  <a:schemeClr val="tx1">
                    <a:lumMod val="65000"/>
                    <a:lumOff val="35000"/>
                  </a:schemeClr>
                </a:solidFill>
                <a:ea typeface="微软雅黑" panose="020B0503020204020204" pitchFamily="34" charset="-122"/>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a typeface="微软雅黑" panose="020B0503020204020204" pitchFamily="34" charset="-122"/>
            </a:endParaRPr>
          </a:p>
        </p:txBody>
      </p:sp>
    </p:spTree>
    <p:extLst>
      <p:ext uri="{BB962C8B-B14F-4D97-AF65-F5344CB8AC3E}">
        <p14:creationId xmlns:p14="http://schemas.microsoft.com/office/powerpoint/2010/main" val="810686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14:presetBounceEnd="64000">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14:bounceEnd="64000">
                                          <p:cBhvr additive="base">
                                            <p:cTn id="13" dur="750" fill="hold"/>
                                            <p:tgtEl>
                                              <p:spTgt spid="15"/>
                                            </p:tgtEl>
                                            <p:attrNameLst>
                                              <p:attrName>ppt_x</p:attrName>
                                            </p:attrNameLst>
                                          </p:cBhvr>
                                          <p:tavLst>
                                            <p:tav tm="0">
                                              <p:val>
                                                <p:strVal val="0-#ppt_w/2"/>
                                              </p:val>
                                            </p:tav>
                                            <p:tav tm="100000">
                                              <p:val>
                                                <p:strVal val="#ppt_x"/>
                                              </p:val>
                                            </p:tav>
                                          </p:tavLst>
                                        </p:anim>
                                        <p:anim calcmode="lin" valueType="num" p14:bounceEnd="64000">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750" fill="hold"/>
                                            <p:tgtEl>
                                              <p:spTgt spid="15"/>
                                            </p:tgtEl>
                                            <p:attrNameLst>
                                              <p:attrName>ppt_x</p:attrName>
                                            </p:attrNameLst>
                                          </p:cBhvr>
                                          <p:tavLst>
                                            <p:tav tm="0">
                                              <p:val>
                                                <p:strVal val="0-#ppt_w/2"/>
                                              </p:val>
                                            </p:tav>
                                            <p:tav tm="100000">
                                              <p:val>
                                                <p:strVal val="#ppt_x"/>
                                              </p:val>
                                            </p:tav>
                                          </p:tavLst>
                                        </p:anim>
                                        <p:anim calcmode="lin" valueType="num">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35924" y="2924927"/>
            <a:ext cx="1977279" cy="1708160"/>
          </a:xfrm>
          <a:prstGeom prst="rect">
            <a:avLst/>
          </a:prstGeom>
        </p:spPr>
        <p:txBody>
          <a:bodyPr wrap="square">
            <a:spAutoFit/>
          </a:bodyPr>
          <a:lstStyle/>
          <a:p>
            <a:pPr algn="just">
              <a:lnSpc>
                <a:spcPct val="200000"/>
              </a:lnSpc>
              <a:spcAft>
                <a:spcPts val="1200"/>
              </a:spcAft>
            </a:pPr>
            <a:r>
              <a:rPr lang="zh-CN" altLang="zh-CN" sz="1050" dirty="0" smtClean="0">
                <a:solidFill>
                  <a:schemeClr val="tx1">
                    <a:lumMod val="75000"/>
                    <a:lumOff val="25000"/>
                  </a:schemeClr>
                </a:solidFill>
                <a:latin typeface="+mj-ea"/>
                <a:ea typeface="微软雅黑" panose="020B0503020204020204" pitchFamily="34" charset="-122"/>
              </a:rPr>
              <a:t>本</a:t>
            </a:r>
            <a:r>
              <a:rPr lang="zh-CN" altLang="zh-CN" sz="1050" dirty="0">
                <a:solidFill>
                  <a:schemeClr val="tx1">
                    <a:lumMod val="75000"/>
                    <a:lumOff val="25000"/>
                  </a:schemeClr>
                </a:solidFill>
                <a:latin typeface="+mj-ea"/>
                <a:ea typeface="微软雅黑" panose="020B0503020204020204" pitchFamily="34" charset="-122"/>
              </a:rPr>
              <a:t>模板</a:t>
            </a:r>
            <a:r>
              <a:rPr lang="zh-CN" altLang="zh-CN" sz="1050" dirty="0" smtClean="0">
                <a:solidFill>
                  <a:schemeClr val="tx1">
                    <a:lumMod val="75000"/>
                    <a:lumOff val="25000"/>
                  </a:schemeClr>
                </a:solidFill>
                <a:latin typeface="+mj-ea"/>
                <a:ea typeface="微软雅黑" panose="020B0503020204020204" pitchFamily="34" charset="-122"/>
              </a:rPr>
              <a:t>由</a:t>
            </a:r>
            <a:r>
              <a:rPr lang="zh-CN" altLang="en-US" sz="1050" dirty="0" smtClean="0">
                <a:solidFill>
                  <a:schemeClr val="tx1">
                    <a:lumMod val="75000"/>
                    <a:lumOff val="25000"/>
                  </a:schemeClr>
                </a:solidFill>
                <a:latin typeface="+mj-ea"/>
                <a:ea typeface="微软雅黑" panose="020B0503020204020204" pitchFamily="34" charset="-122"/>
              </a:rPr>
              <a:t>输入文本内容</a:t>
            </a:r>
            <a:r>
              <a:rPr lang="zh-CN" altLang="zh-CN" sz="1050" dirty="0" smtClean="0">
                <a:solidFill>
                  <a:schemeClr val="tx1">
                    <a:lumMod val="75000"/>
                    <a:lumOff val="25000"/>
                  </a:schemeClr>
                </a:solidFill>
                <a:latin typeface="+mj-ea"/>
                <a:ea typeface="微软雅黑" panose="020B0503020204020204" pitchFamily="34" charset="-122"/>
              </a:rPr>
              <a:t>专业</a:t>
            </a:r>
            <a:r>
              <a:rPr lang="zh-CN" altLang="zh-CN" sz="1050" dirty="0">
                <a:solidFill>
                  <a:schemeClr val="tx1">
                    <a:lumMod val="75000"/>
                    <a:lumOff val="25000"/>
                  </a:schemeClr>
                </a:solidFill>
                <a:latin typeface="+mj-ea"/>
                <a:ea typeface="微软雅黑" panose="020B0503020204020204" pitchFamily="34" charset="-122"/>
              </a:rPr>
              <a:t>设计</a:t>
            </a:r>
            <a:r>
              <a:rPr lang="zh-CN" altLang="zh-CN" sz="1050" dirty="0" smtClean="0">
                <a:solidFill>
                  <a:schemeClr val="tx1">
                    <a:lumMod val="75000"/>
                    <a:lumOff val="25000"/>
                  </a:schemeClr>
                </a:solidFill>
                <a:latin typeface="+mj-ea"/>
                <a:ea typeface="微软雅黑" panose="020B0503020204020204" pitchFamily="34" charset="-122"/>
              </a:rPr>
              <a:t>，，</a:t>
            </a:r>
            <a:r>
              <a:rPr lang="zh-CN" altLang="zh-CN" sz="1050" dirty="0">
                <a:solidFill>
                  <a:schemeClr val="tx1">
                    <a:lumMod val="75000"/>
                    <a:lumOff val="25000"/>
                  </a:schemeClr>
                </a:solidFill>
                <a:latin typeface="+mj-ea"/>
                <a:ea typeface="微软雅黑" panose="020B0503020204020204" pitchFamily="34" charset="-122"/>
              </a:rPr>
              <a:t>致力于奉献！贴心于服务！专业定制，精心开发！多年工作经验打造全新的</a:t>
            </a:r>
            <a:r>
              <a:rPr lang="en-US" altLang="zh-CN" sz="1050" dirty="0">
                <a:solidFill>
                  <a:schemeClr val="tx1">
                    <a:lumMod val="75000"/>
                    <a:lumOff val="25000"/>
                  </a:schemeClr>
                </a:solidFill>
                <a:latin typeface="+mj-ea"/>
                <a:ea typeface="微软雅黑" panose="020B0503020204020204" pitchFamily="34" charset="-122"/>
              </a:rPr>
              <a:t>PPT</a:t>
            </a:r>
            <a:r>
              <a:rPr lang="zh-CN" altLang="zh-CN" sz="1050" dirty="0">
                <a:solidFill>
                  <a:schemeClr val="tx1">
                    <a:lumMod val="75000"/>
                    <a:lumOff val="25000"/>
                  </a:schemeClr>
                </a:solidFill>
                <a:latin typeface="+mj-ea"/>
                <a:ea typeface="微软雅黑" panose="020B0503020204020204" pitchFamily="34" charset="-122"/>
              </a:rPr>
              <a:t>作品！</a:t>
            </a:r>
            <a:endParaRPr lang="en-US" altLang="zh-CN" sz="1050" dirty="0">
              <a:solidFill>
                <a:schemeClr val="tx1">
                  <a:lumMod val="75000"/>
                  <a:lumOff val="25000"/>
                </a:schemeClr>
              </a:solidFill>
              <a:latin typeface="+mj-ea"/>
              <a:ea typeface="微软雅黑" panose="020B0503020204020204" pitchFamily="34" charset="-122"/>
            </a:endParaRPr>
          </a:p>
        </p:txBody>
      </p:sp>
      <p:sp>
        <p:nvSpPr>
          <p:cNvPr id="5" name="矩形 4"/>
          <p:cNvSpPr/>
          <p:nvPr/>
        </p:nvSpPr>
        <p:spPr>
          <a:xfrm>
            <a:off x="8707368" y="2924927"/>
            <a:ext cx="2171700" cy="1942840"/>
          </a:xfrm>
          <a:prstGeom prst="rect">
            <a:avLst/>
          </a:prstGeom>
        </p:spPr>
        <p:txBody>
          <a:bodyPr wrap="square">
            <a:spAutoFit/>
          </a:bodyPr>
          <a:lstStyle/>
          <a:p>
            <a:pPr algn="just">
              <a:lnSpc>
                <a:spcPct val="200000"/>
              </a:lnSpc>
              <a:spcAft>
                <a:spcPts val="1200"/>
              </a:spcAft>
            </a:pPr>
            <a:r>
              <a:rPr lang="zh-CN" altLang="zh-CN" sz="1050" dirty="0" smtClean="0">
                <a:solidFill>
                  <a:schemeClr val="tx1">
                    <a:lumMod val="75000"/>
                    <a:lumOff val="25000"/>
                  </a:schemeClr>
                </a:solidFill>
                <a:latin typeface="+mj-ea"/>
                <a:ea typeface="微软雅黑" panose="020B0503020204020204" pitchFamily="34" charset="-122"/>
              </a:rPr>
              <a:t>本</a:t>
            </a:r>
            <a:r>
              <a:rPr lang="zh-CN" altLang="zh-CN" sz="1050" dirty="0">
                <a:solidFill>
                  <a:schemeClr val="tx1">
                    <a:lumMod val="75000"/>
                    <a:lumOff val="25000"/>
                  </a:schemeClr>
                </a:solidFill>
                <a:latin typeface="+mj-ea"/>
                <a:ea typeface="微软雅黑" panose="020B0503020204020204" pitchFamily="34" charset="-122"/>
              </a:rPr>
              <a:t>模板</a:t>
            </a:r>
            <a:r>
              <a:rPr lang="zh-CN" altLang="zh-CN" sz="1050" dirty="0" smtClean="0">
                <a:solidFill>
                  <a:schemeClr val="tx1">
                    <a:lumMod val="75000"/>
                    <a:lumOff val="25000"/>
                  </a:schemeClr>
                </a:solidFill>
                <a:latin typeface="+mj-ea"/>
                <a:ea typeface="微软雅黑" panose="020B0503020204020204" pitchFamily="34" charset="-122"/>
              </a:rPr>
              <a:t>由</a:t>
            </a:r>
            <a:r>
              <a:rPr lang="zh-CN" altLang="en-US" sz="1050" dirty="0" smtClean="0">
                <a:solidFill>
                  <a:schemeClr val="tx1">
                    <a:lumMod val="75000"/>
                    <a:lumOff val="25000"/>
                  </a:schemeClr>
                </a:solidFill>
                <a:latin typeface="+mj-ea"/>
                <a:ea typeface="微软雅黑" panose="020B0503020204020204" pitchFamily="34" charset="-122"/>
              </a:rPr>
              <a:t>输入文本内容</a:t>
            </a:r>
            <a:r>
              <a:rPr lang="zh-CN" altLang="zh-CN" sz="1050" dirty="0" smtClean="0">
                <a:solidFill>
                  <a:schemeClr val="tx1">
                    <a:lumMod val="75000"/>
                    <a:lumOff val="25000"/>
                  </a:schemeClr>
                </a:solidFill>
                <a:latin typeface="+mj-ea"/>
                <a:ea typeface="微软雅黑" panose="020B0503020204020204" pitchFamily="34" charset="-122"/>
              </a:rPr>
              <a:t>专业</a:t>
            </a:r>
            <a:r>
              <a:rPr lang="zh-CN" altLang="zh-CN" sz="1050" dirty="0">
                <a:solidFill>
                  <a:schemeClr val="tx1">
                    <a:lumMod val="75000"/>
                    <a:lumOff val="25000"/>
                  </a:schemeClr>
                </a:solidFill>
                <a:latin typeface="+mj-ea"/>
                <a:ea typeface="微软雅黑" panose="020B0503020204020204" pitchFamily="34" charset="-122"/>
              </a:rPr>
              <a:t>设计</a:t>
            </a:r>
            <a:r>
              <a:rPr lang="zh-CN" altLang="zh-CN" sz="1050" dirty="0" smtClean="0">
                <a:solidFill>
                  <a:schemeClr val="tx1">
                    <a:lumMod val="75000"/>
                    <a:lumOff val="25000"/>
                  </a:schemeClr>
                </a:solidFill>
                <a:latin typeface="+mj-ea"/>
                <a:ea typeface="微软雅黑" panose="020B0503020204020204" pitchFamily="34" charset="-122"/>
              </a:rPr>
              <a:t>，，</a:t>
            </a:r>
            <a:r>
              <a:rPr lang="zh-CN" altLang="zh-CN" sz="1050" dirty="0">
                <a:solidFill>
                  <a:schemeClr val="tx1">
                    <a:lumMod val="75000"/>
                    <a:lumOff val="25000"/>
                  </a:schemeClr>
                </a:solidFill>
                <a:latin typeface="+mj-ea"/>
                <a:ea typeface="微软雅黑" panose="020B0503020204020204" pitchFamily="34" charset="-122"/>
              </a:rPr>
              <a:t>致力于奉献！贴心于服务！专业定制，精心开发！多年工作经验打造全新的</a:t>
            </a:r>
            <a:r>
              <a:rPr lang="en-US" altLang="zh-CN" sz="1050" dirty="0">
                <a:solidFill>
                  <a:schemeClr val="tx1">
                    <a:lumMod val="75000"/>
                    <a:lumOff val="25000"/>
                  </a:schemeClr>
                </a:solidFill>
                <a:latin typeface="+mj-ea"/>
                <a:ea typeface="微软雅黑" panose="020B0503020204020204" pitchFamily="34" charset="-122"/>
              </a:rPr>
              <a:t>PPT</a:t>
            </a:r>
            <a:r>
              <a:rPr lang="zh-CN" altLang="zh-CN" sz="1050" dirty="0">
                <a:solidFill>
                  <a:schemeClr val="tx1">
                    <a:lumMod val="75000"/>
                    <a:lumOff val="25000"/>
                  </a:schemeClr>
                </a:solidFill>
                <a:latin typeface="+mj-ea"/>
                <a:ea typeface="微软雅黑" panose="020B0503020204020204" pitchFamily="34" charset="-122"/>
              </a:rPr>
              <a:t>作品！</a:t>
            </a:r>
          </a:p>
          <a:p>
            <a:pPr lvl="0" algn="just" defTabSz="1932305">
              <a:lnSpc>
                <a:spcPct val="200000"/>
              </a:lnSpc>
              <a:spcBef>
                <a:spcPct val="50000"/>
              </a:spcBef>
            </a:pP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6485796" y="2426735"/>
            <a:ext cx="4607320" cy="369332"/>
          </a:xfrm>
          <a:prstGeom prst="rect">
            <a:avLst/>
          </a:prstGeom>
        </p:spPr>
        <p:txBody>
          <a:bodyPr wrap="square">
            <a:spAutoFit/>
          </a:bodyPr>
          <a:lstStyle/>
          <a:p>
            <a:pPr algn="dist"/>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专业定制 精心开发</a:t>
            </a:r>
          </a:p>
        </p:txBody>
      </p:sp>
      <p:sp>
        <p:nvSpPr>
          <p:cNvPr id="9"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dirty="0">
              <a:solidFill>
                <a:srgbClr val="C00000"/>
              </a:solidFill>
              <a:latin typeface="Agency FB" panose="020B0503020202020204" pitchFamily="34" charset="0"/>
              <a:ea typeface="微软雅黑" panose="020B0503020204020204" pitchFamily="34" charset="-122"/>
            </a:endParaRPr>
          </a:p>
        </p:txBody>
      </p:sp>
      <p:sp>
        <p:nvSpPr>
          <p:cNvPr id="2" name="矩形 1"/>
          <p:cNvSpPr/>
          <p:nvPr/>
        </p:nvSpPr>
        <p:spPr>
          <a:xfrm>
            <a:off x="0" y="1547551"/>
            <a:ext cx="6185896" cy="395991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cxnSp>
        <p:nvCxnSpPr>
          <p:cNvPr id="8" name="直接连接符 7"/>
          <p:cNvCxnSpPr/>
          <p:nvPr/>
        </p:nvCxnSpPr>
        <p:spPr>
          <a:xfrm flipV="1">
            <a:off x="10737065" y="4037179"/>
            <a:ext cx="1520860" cy="72656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398791" y="4474810"/>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350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 presetClass="entr" presetSubtype="3"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1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 presetClass="entr" presetSubtype="3"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1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805238" y="1671289"/>
            <a:ext cx="2232645" cy="3074736"/>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矩形 40"/>
          <p:cNvSpPr/>
          <p:nvPr/>
        </p:nvSpPr>
        <p:spPr>
          <a:xfrm>
            <a:off x="4841675" y="1671288"/>
            <a:ext cx="2409961" cy="3074735"/>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矩形 41"/>
          <p:cNvSpPr/>
          <p:nvPr/>
        </p:nvSpPr>
        <p:spPr>
          <a:xfrm>
            <a:off x="8055429" y="1673443"/>
            <a:ext cx="2231081" cy="3072582"/>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43" name="组合 42"/>
          <p:cNvGrpSpPr>
            <a:grpSpLocks/>
          </p:cNvGrpSpPr>
          <p:nvPr/>
        </p:nvGrpSpPr>
        <p:grpSpPr bwMode="auto">
          <a:xfrm>
            <a:off x="1233335" y="5026134"/>
            <a:ext cx="3131206" cy="1299693"/>
            <a:chOff x="6358171" y="672761"/>
            <a:chExt cx="2348774" cy="974631"/>
          </a:xfrm>
        </p:grpSpPr>
        <p:sp>
          <p:nvSpPr>
            <p:cNvPr id="44"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45"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1800" b="1" dirty="0" smtClean="0">
                  <a:solidFill>
                    <a:srgbClr val="C00000"/>
                  </a:solidFill>
                  <a:latin typeface="微软雅黑" panose="020B0503020204020204" pitchFamily="34" charset="-122"/>
                  <a:ea typeface="微软雅黑" panose="020B0503020204020204" pitchFamily="34" charset="-122"/>
                </a:rPr>
                <a:t>输入文本内容</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grpSp>
      <p:grpSp>
        <p:nvGrpSpPr>
          <p:cNvPr id="15" name="组合 14"/>
          <p:cNvGrpSpPr>
            <a:grpSpLocks/>
          </p:cNvGrpSpPr>
          <p:nvPr/>
        </p:nvGrpSpPr>
        <p:grpSpPr bwMode="auto">
          <a:xfrm>
            <a:off x="4302662" y="5026134"/>
            <a:ext cx="3131206" cy="1299693"/>
            <a:chOff x="6358171" y="672761"/>
            <a:chExt cx="2348774" cy="974631"/>
          </a:xfrm>
        </p:grpSpPr>
        <p:sp>
          <p:nvSpPr>
            <p:cNvPr id="16"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1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输入文本内容</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17"/>
          <p:cNvGrpSpPr>
            <a:grpSpLocks/>
          </p:cNvGrpSpPr>
          <p:nvPr/>
        </p:nvGrpSpPr>
        <p:grpSpPr bwMode="auto">
          <a:xfrm>
            <a:off x="7679241" y="5026134"/>
            <a:ext cx="3131206" cy="1299693"/>
            <a:chOff x="6358171" y="672761"/>
            <a:chExt cx="2348774" cy="974631"/>
          </a:xfrm>
        </p:grpSpPr>
        <p:sp>
          <p:nvSpPr>
            <p:cNvPr id="19"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2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1800" b="1" dirty="0" smtClean="0">
                  <a:solidFill>
                    <a:srgbClr val="C00000"/>
                  </a:solidFill>
                  <a:latin typeface="微软雅黑" panose="020B0503020204020204" pitchFamily="34" charset="-122"/>
                  <a:ea typeface="微软雅黑" panose="020B0503020204020204" pitchFamily="34" charset="-122"/>
                </a:rPr>
                <a:t>输入文本内容</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grpSp>
      <p:sp>
        <p:nvSpPr>
          <p:cNvPr id="22"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697670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66000" fill="hold" grpId="0" nodeType="afterEffect" p14:presetBounceEnd="60000">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14:bounceEnd="60000">
                                          <p:cBhvr additive="base">
                                            <p:cTn id="12" dur="2000" fill="hold"/>
                                            <p:tgtEl>
                                              <p:spTgt spid="40"/>
                                            </p:tgtEl>
                                            <p:attrNameLst>
                                              <p:attrName>ppt_x</p:attrName>
                                            </p:attrNameLst>
                                          </p:cBhvr>
                                          <p:tavLst>
                                            <p:tav tm="0">
                                              <p:val>
                                                <p:strVal val="0-#ppt_w/2"/>
                                              </p:val>
                                            </p:tav>
                                            <p:tav tm="100000">
                                              <p:val>
                                                <p:strVal val="#ppt_x"/>
                                              </p:val>
                                            </p:tav>
                                          </p:tavLst>
                                        </p:anim>
                                        <p:anim calcmode="lin" valueType="num" p14:bounceEnd="60000">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14:presetBounceEnd="60000">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14:bounceEnd="60000">
                                          <p:cBhvr additive="base">
                                            <p:cTn id="16" dur="20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14:presetBounceEnd="60000">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14:bounceEnd="60000">
                                          <p:cBhvr additive="base">
                                            <p:cTn id="20" dur="2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275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25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375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66000"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2000" fill="hold"/>
                                            <p:tgtEl>
                                              <p:spTgt spid="40"/>
                                            </p:tgtEl>
                                            <p:attrNameLst>
                                              <p:attrName>ppt_x</p:attrName>
                                            </p:attrNameLst>
                                          </p:cBhvr>
                                          <p:tavLst>
                                            <p:tav tm="0">
                                              <p:val>
                                                <p:strVal val="0-#ppt_w/2"/>
                                              </p:val>
                                            </p:tav>
                                            <p:tav tm="100000">
                                              <p:val>
                                                <p:strVal val="#ppt_x"/>
                                              </p:val>
                                            </p:tav>
                                          </p:tavLst>
                                        </p:anim>
                                        <p:anim calcmode="lin" valueType="num">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2000" fill="hold"/>
                                            <p:tgtEl>
                                              <p:spTgt spid="42"/>
                                            </p:tgtEl>
                                            <p:attrNameLst>
                                              <p:attrName>ppt_x</p:attrName>
                                            </p:attrNameLst>
                                          </p:cBhvr>
                                          <p:tavLst>
                                            <p:tav tm="0">
                                              <p:val>
                                                <p:strVal val="1+#ppt_w/2"/>
                                              </p:val>
                                            </p:tav>
                                            <p:tav tm="100000">
                                              <p:val>
                                                <p:strVal val="#ppt_x"/>
                                              </p:val>
                                            </p:tav>
                                          </p:tavLst>
                                        </p:anim>
                                        <p:anim calcmode="lin" valueType="num">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2000" fill="hold"/>
                                            <p:tgtEl>
                                              <p:spTgt spid="41"/>
                                            </p:tgtEl>
                                            <p:attrNameLst>
                                              <p:attrName>ppt_x</p:attrName>
                                            </p:attrNameLst>
                                          </p:cBhvr>
                                          <p:tavLst>
                                            <p:tav tm="0">
                                              <p:val>
                                                <p:strVal val="#ppt_x"/>
                                              </p:val>
                                            </p:tav>
                                            <p:tav tm="100000">
                                              <p:val>
                                                <p:strVal val="#ppt_x"/>
                                              </p:val>
                                            </p:tav>
                                          </p:tavLst>
                                        </p:anim>
                                        <p:anim calcmode="lin" valueType="num">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275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25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375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6536417"/>
            <a:ext cx="1219200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21" name="Rectangle 32"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1394342" y="3714750"/>
            <a:ext cx="2053167" cy="2308324"/>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3"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1352009"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600" b="1" dirty="0" smtClean="0">
                <a:solidFill>
                  <a:schemeClr val="tx1">
                    <a:lumMod val="95000"/>
                    <a:lumOff val="5000"/>
                  </a:schemeClr>
                </a:solidFill>
                <a:latin typeface="+mn-lt"/>
                <a:ea typeface="微软雅黑" panose="020B0503020204020204" pitchFamily="34" charset="-122"/>
                <a:cs typeface="Open Sans" panose="020B0606030504020204" pitchFamily="34" charset="0"/>
              </a:rPr>
              <a:t>输入文本内容</a:t>
            </a:r>
            <a:endParaRPr lang="en-US" altLang="zh-CN" sz="1600" dirty="0">
              <a:solidFill>
                <a:schemeClr val="tx1">
                  <a:lumMod val="95000"/>
                  <a:lumOff val="5000"/>
                </a:schemeClr>
              </a:solidFill>
              <a:latin typeface="+mn-lt"/>
              <a:ea typeface="微软雅黑" panose="020B0503020204020204" pitchFamily="34" charset="-122"/>
              <a:cs typeface="Open Sans Light" panose="020B0306030504020204" pitchFamily="34" charset="0"/>
            </a:endParaRPr>
          </a:p>
        </p:txBody>
      </p:sp>
      <p:sp>
        <p:nvSpPr>
          <p:cNvPr id="24" name="Rectangle 34"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144726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tx1">
                    <a:lumMod val="95000"/>
                    <a:lumOff val="5000"/>
                  </a:schemeClr>
                </a:solidFill>
                <a:latin typeface="+mn-lt"/>
                <a:ea typeface="微软雅黑" panose="020B0503020204020204" pitchFamily="34" charset="-122"/>
                <a:cs typeface="Open Sans Light" panose="020B0306030504020204" pitchFamily="34" charset="0"/>
              </a:rPr>
              <a:t>1</a:t>
            </a:r>
          </a:p>
        </p:txBody>
      </p:sp>
      <p:sp>
        <p:nvSpPr>
          <p:cNvPr id="25" name="Rectangle 38"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3924933" y="3714750"/>
            <a:ext cx="2053167" cy="2308324"/>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6" name="Rectangle 40"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3987579"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C00000"/>
                </a:solidFill>
                <a:latin typeface="+mn-lt"/>
                <a:ea typeface="微软雅黑" panose="020B0503020204020204" pitchFamily="34" charset="-122"/>
                <a:cs typeface="Open Sans Light" panose="020B0306030504020204" pitchFamily="34" charset="0"/>
              </a:rPr>
              <a:t>2</a:t>
            </a:r>
          </a:p>
        </p:txBody>
      </p:sp>
      <p:sp>
        <p:nvSpPr>
          <p:cNvPr id="27" name="Rectangle 41"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6455524" y="3714750"/>
            <a:ext cx="2053167" cy="2308324"/>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8" name="Rectangle 4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651817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95000"/>
                    <a:lumOff val="5000"/>
                  </a:schemeClr>
                </a:solidFill>
                <a:latin typeface="+mn-lt"/>
                <a:ea typeface="微软雅黑" panose="020B0503020204020204" pitchFamily="34" charset="-122"/>
                <a:cs typeface="Open Sans Light" panose="020B0306030504020204" pitchFamily="34" charset="0"/>
              </a:rPr>
              <a:t>3</a:t>
            </a:r>
          </a:p>
        </p:txBody>
      </p:sp>
      <p:sp>
        <p:nvSpPr>
          <p:cNvPr id="29" name="Rectangle 44"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8986115" y="3714750"/>
            <a:ext cx="2053167" cy="2308324"/>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0" name="Rectangle 46"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9048761"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C00000"/>
                </a:solidFill>
                <a:latin typeface="+mn-lt"/>
                <a:ea typeface="微软雅黑" panose="020B0503020204020204" pitchFamily="34" charset="-122"/>
                <a:cs typeface="Open Sans Light" panose="020B0306030504020204" pitchFamily="34" charset="0"/>
              </a:rPr>
              <a:t>4</a:t>
            </a:r>
          </a:p>
        </p:txBody>
      </p:sp>
      <p:sp>
        <p:nvSpPr>
          <p:cNvPr id="31"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3878014"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600" b="1" dirty="0" smtClean="0">
                <a:solidFill>
                  <a:schemeClr val="tx1">
                    <a:lumMod val="95000"/>
                    <a:lumOff val="5000"/>
                  </a:schemeClr>
                </a:solidFill>
                <a:latin typeface="+mn-lt"/>
                <a:ea typeface="微软雅黑" panose="020B0503020204020204" pitchFamily="34" charset="-122"/>
                <a:cs typeface="Open Sans" panose="020B0606030504020204" pitchFamily="34" charset="0"/>
              </a:rPr>
              <a:t>输入文本内容</a:t>
            </a:r>
            <a:endParaRPr lang="en-US" altLang="zh-CN" sz="1600" dirty="0">
              <a:solidFill>
                <a:schemeClr val="tx1">
                  <a:lumMod val="95000"/>
                  <a:lumOff val="5000"/>
                </a:schemeClr>
              </a:solidFill>
              <a:latin typeface="+mn-lt"/>
              <a:ea typeface="微软雅黑" panose="020B0503020204020204" pitchFamily="34" charset="-122"/>
              <a:cs typeface="Open Sans Light" panose="020B0306030504020204" pitchFamily="34" charset="0"/>
            </a:endParaRPr>
          </a:p>
        </p:txBody>
      </p:sp>
      <p:sp>
        <p:nvSpPr>
          <p:cNvPr id="32"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6404019"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600" b="1" dirty="0" smtClean="0">
                <a:solidFill>
                  <a:schemeClr val="tx1">
                    <a:lumMod val="95000"/>
                    <a:lumOff val="5000"/>
                  </a:schemeClr>
                </a:solidFill>
                <a:latin typeface="+mn-lt"/>
                <a:ea typeface="微软雅黑" panose="020B0503020204020204" pitchFamily="34" charset="-122"/>
                <a:cs typeface="Open Sans" panose="020B0606030504020204" pitchFamily="34" charset="0"/>
              </a:rPr>
              <a:t>输入文本内容</a:t>
            </a:r>
            <a:endParaRPr lang="en-US" altLang="zh-CN" sz="1600" dirty="0">
              <a:solidFill>
                <a:schemeClr val="tx1">
                  <a:lumMod val="95000"/>
                  <a:lumOff val="5000"/>
                </a:schemeClr>
              </a:solidFill>
              <a:latin typeface="+mn-lt"/>
              <a:ea typeface="微软雅黑" panose="020B0503020204020204" pitchFamily="34" charset="-122"/>
              <a:cs typeface="Open Sans Light" panose="020B0306030504020204" pitchFamily="34" charset="0"/>
            </a:endParaRPr>
          </a:p>
        </p:txBody>
      </p:sp>
      <p:sp>
        <p:nvSpPr>
          <p:cNvPr id="33"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8930023"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1600" b="1" dirty="0" smtClean="0">
                <a:solidFill>
                  <a:schemeClr val="tx1">
                    <a:lumMod val="95000"/>
                    <a:lumOff val="5000"/>
                  </a:schemeClr>
                </a:solidFill>
                <a:latin typeface="+mn-lt"/>
                <a:ea typeface="微软雅黑" panose="020B0503020204020204" pitchFamily="34" charset="-122"/>
                <a:cs typeface="Open Sans" panose="020B0606030504020204" pitchFamily="34" charset="0"/>
              </a:rPr>
              <a:t>输入文本内容</a:t>
            </a:r>
            <a:endParaRPr lang="en-US" altLang="zh-CN" sz="1600" dirty="0">
              <a:solidFill>
                <a:schemeClr val="tx1">
                  <a:lumMod val="95000"/>
                  <a:lumOff val="5000"/>
                </a:schemeClr>
              </a:solidFill>
              <a:latin typeface="+mn-lt"/>
              <a:ea typeface="微软雅黑" panose="020B0503020204020204" pitchFamily="34" charset="-122"/>
              <a:cs typeface="Open Sans Light" panose="020B0306030504020204" pitchFamily="34" charset="0"/>
            </a:endParaRPr>
          </a:p>
        </p:txBody>
      </p:sp>
    </p:spTree>
    <p:extLst>
      <p:ext uri="{BB962C8B-B14F-4D97-AF65-F5344CB8AC3E}">
        <p14:creationId xmlns:p14="http://schemas.microsoft.com/office/powerpoint/2010/main" val="24604248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1250"/>
                                </p:stCondLst>
                                <p:childTnLst>
                                  <p:par>
                                    <p:cTn id="31" presetID="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175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500"/>
                                            <p:tgtEl>
                                              <p:spTgt spid="2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1" grpId="0"/>
          <p:bldP spid="23" grpId="0"/>
          <p:bldP spid="24" grpId="0"/>
          <p:bldP spid="25" grpId="0"/>
          <p:bldP spid="26" grpId="0"/>
          <p:bldP spid="27" grpId="0"/>
          <p:bldP spid="28" grpId="0"/>
          <p:bldP spid="29" grpId="0"/>
          <p:bldP spid="30" grpId="0"/>
          <p:bldP spid="31"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1250"/>
                                </p:stCondLst>
                                <p:childTnLst>
                                  <p:par>
                                    <p:cTn id="31" presetID="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1+#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175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500"/>
                                            <p:tgtEl>
                                              <p:spTgt spid="2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1" grpId="0"/>
          <p:bldP spid="23" grpId="0"/>
          <p:bldP spid="24" grpId="0"/>
          <p:bldP spid="25" grpId="0"/>
          <p:bldP spid="26" grpId="0"/>
          <p:bldP spid="27" grpId="0"/>
          <p:bldP spid="28" grpId="0"/>
          <p:bldP spid="29" grpId="0"/>
          <p:bldP spid="30" grpId="0"/>
          <p:bldP spid="31" grpId="0"/>
          <p:bldP spid="32" grpId="0"/>
          <p:bldP spid="3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1588" y="4321576"/>
            <a:ext cx="12171362" cy="957263"/>
          </a:xfrm>
          <a:prstGeom prst="rect">
            <a:avLst/>
          </a:prstGeom>
          <a:solidFill>
            <a:schemeClr val="tx1">
              <a:lumMod val="85000"/>
              <a:lumOff val="1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103313" y="1188358"/>
            <a:ext cx="3214687" cy="4570413"/>
            <a:chOff x="1103313" y="1188358"/>
            <a:chExt cx="3214687" cy="4570413"/>
          </a:xfrm>
        </p:grpSpPr>
        <p:sp>
          <p:nvSpPr>
            <p:cNvPr id="4" name="MH_Text_1"/>
            <p:cNvSpPr>
              <a:spLocks noChangeArrowheads="1"/>
            </p:cNvSpPr>
            <p:nvPr>
              <p:custDataLst>
                <p:tags r:id="rId10"/>
              </p:custDataLst>
            </p:nvPr>
          </p:nvSpPr>
          <p:spPr bwMode="auto">
            <a:xfrm>
              <a:off x="1103313" y="1188358"/>
              <a:ext cx="3214687"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微软雅黑" panose="020B0503020204020204" pitchFamily="34" charset="-122"/>
              </a:endParaRPr>
            </a:p>
          </p:txBody>
        </p:sp>
        <p:sp>
          <p:nvSpPr>
            <p:cNvPr id="5" name="MH_Other_2"/>
            <p:cNvSpPr/>
            <p:nvPr>
              <p:custDataLst>
                <p:tags r:id="rId11"/>
              </p:custDataLst>
            </p:nvPr>
          </p:nvSpPr>
          <p:spPr>
            <a:xfrm>
              <a:off x="1458913"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微软雅黑" panose="020B0503020204020204" pitchFamily="34" charset="-122"/>
              </a:endParaRPr>
            </a:p>
          </p:txBody>
        </p:sp>
        <p:sp>
          <p:nvSpPr>
            <p:cNvPr id="6" name="MH_Other_3"/>
            <p:cNvSpPr/>
            <p:nvPr>
              <p:custDataLst>
                <p:tags r:id="rId12"/>
              </p:custDataLst>
            </p:nvPr>
          </p:nvSpPr>
          <p:spPr>
            <a:xfrm>
              <a:off x="3789363"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微软雅黑" panose="020B0503020204020204" pitchFamily="34" charset="-122"/>
              </a:endParaRPr>
            </a:p>
          </p:txBody>
        </p:sp>
        <p:sp>
          <p:nvSpPr>
            <p:cNvPr id="7" name="MH_SubTitle_1"/>
            <p:cNvSpPr/>
            <p:nvPr>
              <p:custDataLst>
                <p:tags r:id="rId13"/>
              </p:custDataLst>
            </p:nvPr>
          </p:nvSpPr>
          <p:spPr>
            <a:xfrm>
              <a:off x="1506538" y="4310971"/>
              <a:ext cx="2411412" cy="957262"/>
            </a:xfrm>
            <a:prstGeom prst="rect">
              <a:avLst/>
            </a:prstGeom>
            <a:solidFill>
              <a:srgbClr val="C00000"/>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微软雅黑" panose="020B0503020204020204" pitchFamily="34" charset="-122"/>
              </a:endParaRPr>
            </a:p>
          </p:txBody>
        </p:sp>
        <p:sp>
          <p:nvSpPr>
            <p:cNvPr id="8" name="文本框 7"/>
            <p:cNvSpPr txBox="1"/>
            <p:nvPr/>
          </p:nvSpPr>
          <p:spPr>
            <a:xfrm>
              <a:off x="2054678" y="4526871"/>
              <a:ext cx="1370694"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微软雅黑" panose="020B0503020204020204" pitchFamily="34" charset="-122"/>
                  <a:ea typeface="微软雅黑" panose="020B0503020204020204" pitchFamily="34" charset="-122"/>
                </a:rPr>
                <a:t>01</a:t>
              </a:r>
              <a:endParaRPr lang="zh-CN" altLang="en-US" sz="3200" b="1" spc="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 name="AutoShape 27"/>
            <p:cNvSpPr>
              <a:spLocks/>
            </p:cNvSpPr>
            <p:nvPr/>
          </p:nvSpPr>
          <p:spPr bwMode="auto">
            <a:xfrm>
              <a:off x="1475154"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ea typeface="微软雅黑" panose="020B0503020204020204" pitchFamily="34" charset="-122"/>
                </a:rPr>
                <a:t>Lorem Ipsum is simply dummy text of the printing and typesetting industry. Lorem Ipsum has been the industry's standard. Lorem Ipsum is simply dummy text of the printing and more.</a:t>
              </a:r>
            </a:p>
          </p:txBody>
        </p:sp>
        <p:sp>
          <p:nvSpPr>
            <p:cNvPr id="10" name="AutoShape 28"/>
            <p:cNvSpPr>
              <a:spLocks/>
            </p:cNvSpPr>
            <p:nvPr/>
          </p:nvSpPr>
          <p:spPr bwMode="auto">
            <a:xfrm>
              <a:off x="1394619"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zh-CN" altLang="en-US" sz="1600" b="1" dirty="0">
                  <a:solidFill>
                    <a:prstClr val="black">
                      <a:lumMod val="75000"/>
                      <a:lumOff val="25000"/>
                    </a:prstClr>
                  </a:solidFill>
                  <a:latin typeface="Agency FB"/>
                  <a:ea typeface="微软雅黑" panose="020B0503020204020204" pitchFamily="34" charset="-122"/>
                  <a:cs typeface="Lato" charset="0"/>
                  <a:sym typeface="Lato" charset="0"/>
                </a:rPr>
                <a:t>输入文本内容</a:t>
              </a:r>
              <a:endParaRPr lang="es-ES" altLang="zh-CN" sz="2000" dirty="0">
                <a:solidFill>
                  <a:prstClr val="black">
                    <a:lumMod val="75000"/>
                    <a:lumOff val="25000"/>
                  </a:prstClr>
                </a:solidFill>
                <a:latin typeface="Agency FB"/>
                <a:ea typeface="微软雅黑" panose="020B0503020204020204" pitchFamily="34" charset="-122"/>
                <a:sym typeface="Gill Sans" charset="0"/>
              </a:endParaRPr>
            </a:p>
          </p:txBody>
        </p:sp>
      </p:grpSp>
      <p:grpSp>
        <p:nvGrpSpPr>
          <p:cNvPr id="11" name="组合 10"/>
          <p:cNvGrpSpPr/>
          <p:nvPr/>
        </p:nvGrpSpPr>
        <p:grpSpPr>
          <a:xfrm>
            <a:off x="4554538" y="1188358"/>
            <a:ext cx="3214687" cy="4570413"/>
            <a:chOff x="4554538" y="1188358"/>
            <a:chExt cx="3214687" cy="4570413"/>
          </a:xfrm>
        </p:grpSpPr>
        <p:sp>
          <p:nvSpPr>
            <p:cNvPr id="12" name="MH_Text_2"/>
            <p:cNvSpPr>
              <a:spLocks noChangeArrowheads="1"/>
            </p:cNvSpPr>
            <p:nvPr>
              <p:custDataLst>
                <p:tags r:id="rId6"/>
              </p:custDataLst>
            </p:nvPr>
          </p:nvSpPr>
          <p:spPr bwMode="auto">
            <a:xfrm>
              <a:off x="4554538" y="1188358"/>
              <a:ext cx="3214687"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微软雅黑" panose="020B0503020204020204" pitchFamily="34" charset="-122"/>
              </a:endParaRPr>
            </a:p>
          </p:txBody>
        </p:sp>
        <p:sp>
          <p:nvSpPr>
            <p:cNvPr id="13" name="MH_Other_4"/>
            <p:cNvSpPr/>
            <p:nvPr>
              <p:custDataLst>
                <p:tags r:id="rId7"/>
              </p:custDataLst>
            </p:nvPr>
          </p:nvSpPr>
          <p:spPr>
            <a:xfrm>
              <a:off x="4906963" y="4201433"/>
              <a:ext cx="166687"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微软雅黑" panose="020B0503020204020204" pitchFamily="34" charset="-122"/>
              </a:endParaRPr>
            </a:p>
          </p:txBody>
        </p:sp>
        <p:sp>
          <p:nvSpPr>
            <p:cNvPr id="14" name="MH_Other_5"/>
            <p:cNvSpPr/>
            <p:nvPr>
              <p:custDataLst>
                <p:tags r:id="rId8"/>
              </p:custDataLst>
            </p:nvPr>
          </p:nvSpPr>
          <p:spPr>
            <a:xfrm>
              <a:off x="7237413" y="4201433"/>
              <a:ext cx="165100"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微软雅黑" panose="020B0503020204020204" pitchFamily="34" charset="-122"/>
              </a:endParaRPr>
            </a:p>
          </p:txBody>
        </p:sp>
        <p:sp>
          <p:nvSpPr>
            <p:cNvPr id="15" name="MH_SubTitle_2"/>
            <p:cNvSpPr/>
            <p:nvPr>
              <p:custDataLst>
                <p:tags r:id="rId9"/>
              </p:custDataLst>
            </p:nvPr>
          </p:nvSpPr>
          <p:spPr>
            <a:xfrm>
              <a:off x="4957763" y="4310971"/>
              <a:ext cx="2411412" cy="957262"/>
            </a:xfrm>
            <a:prstGeom prst="rect">
              <a:avLst/>
            </a:prstGeom>
            <a:solidFill>
              <a:schemeClr val="tx1">
                <a:lumMod val="85000"/>
                <a:lumOff val="15000"/>
              </a:schemeClr>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微软雅黑" panose="020B0503020204020204" pitchFamily="34" charset="-122"/>
              </a:endParaRPr>
            </a:p>
          </p:txBody>
        </p:sp>
        <p:sp>
          <p:nvSpPr>
            <p:cNvPr id="16" name="文本框 15"/>
            <p:cNvSpPr txBox="1"/>
            <p:nvPr/>
          </p:nvSpPr>
          <p:spPr>
            <a:xfrm>
              <a:off x="5493092" y="4507821"/>
              <a:ext cx="1370692"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微软雅黑" panose="020B0503020204020204" pitchFamily="34" charset="-122"/>
                  <a:ea typeface="微软雅黑" panose="020B0503020204020204" pitchFamily="34" charset="-122"/>
                </a:rPr>
                <a:t>02</a:t>
              </a:r>
              <a:endParaRPr lang="zh-CN" altLang="en-US" sz="3200" b="1" spc="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AutoShape 27"/>
            <p:cNvSpPr>
              <a:spLocks/>
            </p:cNvSpPr>
            <p:nvPr/>
          </p:nvSpPr>
          <p:spPr bwMode="auto">
            <a:xfrm>
              <a:off x="4915040"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ea typeface="微软雅黑" panose="020B0503020204020204" pitchFamily="34" charset="-122"/>
                </a:rPr>
                <a:t>Lorem Ipsum is simply dummy text of the printing and typesetting industry. Lorem Ipsum has been the industry's standard. Lorem Ipsum is simply dummy text of the printing and more.</a:t>
              </a:r>
            </a:p>
          </p:txBody>
        </p:sp>
        <p:sp>
          <p:nvSpPr>
            <p:cNvPr id="18" name="AutoShape 28"/>
            <p:cNvSpPr>
              <a:spLocks/>
            </p:cNvSpPr>
            <p:nvPr/>
          </p:nvSpPr>
          <p:spPr bwMode="auto">
            <a:xfrm>
              <a:off x="4834505"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zh-CN" altLang="en-US" sz="2000" b="1" dirty="0" smtClean="0">
                  <a:solidFill>
                    <a:prstClr val="black">
                      <a:lumMod val="75000"/>
                      <a:lumOff val="25000"/>
                    </a:prstClr>
                  </a:solidFill>
                  <a:latin typeface="Agency FB"/>
                  <a:ea typeface="微软雅黑" panose="020B0503020204020204" pitchFamily="34" charset="-122"/>
                  <a:cs typeface="Lato" charset="0"/>
                  <a:sym typeface="Lato" charset="0"/>
                </a:rPr>
                <a:t>输入文本内容</a:t>
              </a:r>
              <a:endParaRPr lang="es-ES" sz="2800" dirty="0">
                <a:solidFill>
                  <a:prstClr val="black">
                    <a:lumMod val="75000"/>
                    <a:lumOff val="25000"/>
                  </a:prstClr>
                </a:solidFill>
                <a:latin typeface="Agency FB"/>
                <a:ea typeface="微软雅黑" panose="020B0503020204020204" pitchFamily="34" charset="-122"/>
                <a:sym typeface="Gill Sans" charset="0"/>
              </a:endParaRPr>
            </a:p>
          </p:txBody>
        </p:sp>
      </p:grpSp>
      <p:grpSp>
        <p:nvGrpSpPr>
          <p:cNvPr id="19" name="组合 18"/>
          <p:cNvGrpSpPr/>
          <p:nvPr/>
        </p:nvGrpSpPr>
        <p:grpSpPr>
          <a:xfrm>
            <a:off x="8002588" y="1188358"/>
            <a:ext cx="3217862" cy="4570413"/>
            <a:chOff x="8002588" y="1188358"/>
            <a:chExt cx="3217862" cy="4570413"/>
          </a:xfrm>
        </p:grpSpPr>
        <p:sp>
          <p:nvSpPr>
            <p:cNvPr id="20" name="MH_Text_3"/>
            <p:cNvSpPr>
              <a:spLocks noChangeArrowheads="1"/>
            </p:cNvSpPr>
            <p:nvPr>
              <p:custDataLst>
                <p:tags r:id="rId2"/>
              </p:custDataLst>
            </p:nvPr>
          </p:nvSpPr>
          <p:spPr bwMode="auto">
            <a:xfrm>
              <a:off x="8002588" y="1188358"/>
              <a:ext cx="3217862"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微软雅黑" panose="020B0503020204020204" pitchFamily="34" charset="-122"/>
              </a:endParaRPr>
            </a:p>
          </p:txBody>
        </p:sp>
        <p:sp>
          <p:nvSpPr>
            <p:cNvPr id="21" name="MH_Other_6"/>
            <p:cNvSpPr/>
            <p:nvPr>
              <p:custDataLst>
                <p:tags r:id="rId3"/>
              </p:custDataLst>
            </p:nvPr>
          </p:nvSpPr>
          <p:spPr>
            <a:xfrm>
              <a:off x="8358188"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微软雅黑" panose="020B0503020204020204" pitchFamily="34" charset="-122"/>
              </a:endParaRPr>
            </a:p>
          </p:txBody>
        </p:sp>
        <p:sp>
          <p:nvSpPr>
            <p:cNvPr id="22" name="MH_Other_7"/>
            <p:cNvSpPr/>
            <p:nvPr>
              <p:custDataLst>
                <p:tags r:id="rId4"/>
              </p:custDataLst>
            </p:nvPr>
          </p:nvSpPr>
          <p:spPr>
            <a:xfrm>
              <a:off x="10688638"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微软雅黑" panose="020B0503020204020204" pitchFamily="34" charset="-122"/>
              </a:endParaRPr>
            </a:p>
          </p:txBody>
        </p:sp>
        <p:sp>
          <p:nvSpPr>
            <p:cNvPr id="23" name="MH_SubTitle_3"/>
            <p:cNvSpPr/>
            <p:nvPr>
              <p:custDataLst>
                <p:tags r:id="rId5"/>
              </p:custDataLst>
            </p:nvPr>
          </p:nvSpPr>
          <p:spPr>
            <a:xfrm>
              <a:off x="8405813" y="4310971"/>
              <a:ext cx="2411412" cy="957262"/>
            </a:xfrm>
            <a:prstGeom prst="rect">
              <a:avLst/>
            </a:prstGeom>
            <a:solidFill>
              <a:srgbClr val="C00000"/>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微软雅黑" panose="020B0503020204020204" pitchFamily="34" charset="-122"/>
              </a:endParaRPr>
            </a:p>
          </p:txBody>
        </p:sp>
        <p:sp>
          <p:nvSpPr>
            <p:cNvPr id="24" name="文本框 23"/>
            <p:cNvSpPr txBox="1"/>
            <p:nvPr/>
          </p:nvSpPr>
          <p:spPr>
            <a:xfrm>
              <a:off x="8900773" y="4507821"/>
              <a:ext cx="1370692"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微软雅黑" panose="020B0503020204020204" pitchFamily="34" charset="-122"/>
                  <a:ea typeface="微软雅黑" panose="020B0503020204020204" pitchFamily="34" charset="-122"/>
                </a:rPr>
                <a:t>03</a:t>
              </a:r>
              <a:endParaRPr lang="zh-CN" altLang="en-US" sz="3200" b="1" spc="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AutoShape 27"/>
            <p:cNvSpPr>
              <a:spLocks/>
            </p:cNvSpPr>
            <p:nvPr/>
          </p:nvSpPr>
          <p:spPr bwMode="auto">
            <a:xfrm>
              <a:off x="8369440"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ea typeface="微软雅黑" panose="020B0503020204020204" pitchFamily="34" charset="-122"/>
                </a:rPr>
                <a:t>Lorem Ipsum is simply dummy text of the printing and typesetting industry. Lorem Ipsum has been the industry's standard. Lorem Ipsum is simply dummy text of the printing and more.</a:t>
              </a:r>
            </a:p>
          </p:txBody>
        </p:sp>
        <p:sp>
          <p:nvSpPr>
            <p:cNvPr id="26" name="AutoShape 28"/>
            <p:cNvSpPr>
              <a:spLocks/>
            </p:cNvSpPr>
            <p:nvPr/>
          </p:nvSpPr>
          <p:spPr bwMode="auto">
            <a:xfrm>
              <a:off x="8288905"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zh-CN" altLang="en-US" sz="1600" b="1" dirty="0">
                  <a:solidFill>
                    <a:prstClr val="black">
                      <a:lumMod val="75000"/>
                      <a:lumOff val="25000"/>
                    </a:prstClr>
                  </a:solidFill>
                  <a:latin typeface="Agency FB"/>
                  <a:ea typeface="微软雅黑" panose="020B0503020204020204" pitchFamily="34" charset="-122"/>
                  <a:cs typeface="Lato" charset="0"/>
                  <a:sym typeface="Lato" charset="0"/>
                </a:rPr>
                <a:t>输入文本内容</a:t>
              </a:r>
              <a:endParaRPr lang="es-ES" altLang="zh-CN" sz="2000" dirty="0">
                <a:solidFill>
                  <a:prstClr val="black">
                    <a:lumMod val="75000"/>
                    <a:lumOff val="25000"/>
                  </a:prstClr>
                </a:solidFill>
                <a:latin typeface="Agency FB"/>
                <a:ea typeface="微软雅黑" panose="020B0503020204020204" pitchFamily="34" charset="-122"/>
                <a:sym typeface="Gill Sans" charset="0"/>
              </a:endParaRPr>
            </a:p>
          </p:txBody>
        </p:sp>
      </p:grpSp>
    </p:spTree>
    <p:extLst>
      <p:ext uri="{BB962C8B-B14F-4D97-AF65-F5344CB8AC3E}">
        <p14:creationId xmlns:p14="http://schemas.microsoft.com/office/powerpoint/2010/main" val="2774359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accel="60000" fill="hold" nodeType="withEffect" p14:presetBounceEnd="6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0000">
                                          <p:cBhvr additive="base">
                                            <p:cTn id="11" dur="15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60000">
                                      <p:stCondLst>
                                        <p:cond delay="100"/>
                                      </p:stCondLst>
                                      <p:childTnLst>
                                        <p:set>
                                          <p:cBhvr>
                                            <p:cTn id="14" dur="1" fill="hold">
                                              <p:stCondLst>
                                                <p:cond delay="0"/>
                                              </p:stCondLst>
                                            </p:cTn>
                                            <p:tgtEl>
                                              <p:spTgt spid="11"/>
                                            </p:tgtEl>
                                            <p:attrNameLst>
                                              <p:attrName>style.visibility</p:attrName>
                                            </p:attrNameLst>
                                          </p:cBhvr>
                                          <p:to>
                                            <p:strVal val="visible"/>
                                          </p:to>
                                        </p:set>
                                        <p:anim calcmode="lin" valueType="num" p14:bounceEnd="60000">
                                          <p:cBhvr additive="base">
                                            <p:cTn id="15" dur="1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16" dur="1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14:presetBounceEnd="60000">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15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0" dur="1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ppt_x"/>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1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ppt_x"/>
                                              </p:val>
                                            </p:tav>
                                            <p:tav tm="100000">
                                              <p:val>
                                                <p:strVal val="#ppt_x"/>
                                              </p:val>
                                            </p:tav>
                                          </p:tavLst>
                                        </p:anim>
                                        <p:anim calcmode="lin" valueType="num">
                                          <p:cBhvr additive="base">
                                            <p:cTn id="16" dur="1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ppt_x"/>
                                              </p:val>
                                            </p:tav>
                                            <p:tav tm="100000">
                                              <p:val>
                                                <p:strVal val="#ppt_x"/>
                                              </p:val>
                                            </p:tav>
                                          </p:tavLst>
                                        </p:anim>
                                        <p:anim calcmode="lin" valueType="num">
                                          <p:cBhvr additive="base">
                                            <p:cTn id="20" dur="1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6536417"/>
            <a:ext cx="1219200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4" name="Rectangle 31"/>
          <p:cNvSpPr/>
          <p:nvPr/>
        </p:nvSpPr>
        <p:spPr>
          <a:xfrm>
            <a:off x="1609701" y="3172902"/>
            <a:ext cx="379284" cy="368509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58"/>
          <p:cNvGrpSpPr/>
          <p:nvPr/>
        </p:nvGrpSpPr>
        <p:grpSpPr>
          <a:xfrm>
            <a:off x="1609703" y="2659296"/>
            <a:ext cx="4374190" cy="663736"/>
            <a:chOff x="643467" y="1947984"/>
            <a:chExt cx="4045562" cy="629355"/>
          </a:xfrm>
        </p:grpSpPr>
        <p:sp>
          <p:nvSpPr>
            <p:cNvPr id="6" name="Right Arrow 30"/>
            <p:cNvSpPr/>
            <p:nvPr/>
          </p:nvSpPr>
          <p:spPr>
            <a:xfrm>
              <a:off x="1003098" y="1947984"/>
              <a:ext cx="3685931" cy="629355"/>
            </a:xfrm>
            <a:prstGeom prst="rightArrow">
              <a:avLst>
                <a:gd name="adj1" fmla="val 54891"/>
                <a:gd name="adj2" fmla="val 5815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7" name="Flowchart: Manual Operation 35"/>
            <p:cNvSpPr/>
            <p:nvPr/>
          </p:nvSpPr>
          <p:spPr>
            <a:xfrm rot="10800000">
              <a:off x="643467" y="2089868"/>
              <a:ext cx="1123849" cy="345114"/>
            </a:xfrm>
            <a:prstGeom prst="flowChartManualOperati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8" name="Rectangle 40"/>
          <p:cNvSpPr/>
          <p:nvPr/>
        </p:nvSpPr>
        <p:spPr>
          <a:xfrm>
            <a:off x="2083801" y="3836638"/>
            <a:ext cx="379281" cy="3021362"/>
          </a:xfrm>
          <a:prstGeom prst="rect">
            <a:avLst/>
          </a:prstGeom>
          <a:solidFill>
            <a:srgbClr val="8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59"/>
          <p:cNvGrpSpPr/>
          <p:nvPr/>
        </p:nvGrpSpPr>
        <p:grpSpPr>
          <a:xfrm>
            <a:off x="2083802" y="3323034"/>
            <a:ext cx="3618822" cy="663737"/>
            <a:chOff x="1093007" y="2577339"/>
            <a:chExt cx="3431368" cy="629356"/>
          </a:xfrm>
        </p:grpSpPr>
        <p:sp>
          <p:nvSpPr>
            <p:cNvPr id="10" name="Right Arrow 42"/>
            <p:cNvSpPr/>
            <p:nvPr/>
          </p:nvSpPr>
          <p:spPr>
            <a:xfrm>
              <a:off x="1452637" y="2577339"/>
              <a:ext cx="3071738" cy="629356"/>
            </a:xfrm>
            <a:prstGeom prst="rightArrow">
              <a:avLst>
                <a:gd name="adj1" fmla="val 54891"/>
                <a:gd name="adj2" fmla="val 5815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11" name="Flowchart: Manual Operation 43"/>
            <p:cNvSpPr/>
            <p:nvPr/>
          </p:nvSpPr>
          <p:spPr>
            <a:xfrm rot="10800000">
              <a:off x="1093007" y="2719223"/>
              <a:ext cx="1123849" cy="345115"/>
            </a:xfrm>
            <a:prstGeom prst="flowChartManualOperati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Rectangle 46"/>
          <p:cNvSpPr/>
          <p:nvPr/>
        </p:nvSpPr>
        <p:spPr>
          <a:xfrm>
            <a:off x="2569899" y="4488354"/>
            <a:ext cx="367280" cy="23696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47"/>
          <p:cNvGrpSpPr/>
          <p:nvPr/>
        </p:nvGrpSpPr>
        <p:grpSpPr>
          <a:xfrm>
            <a:off x="2557898" y="3974750"/>
            <a:ext cx="2883546" cy="663737"/>
            <a:chOff x="-982317" y="1123950"/>
            <a:chExt cx="3986335" cy="1066800"/>
          </a:xfrm>
        </p:grpSpPr>
        <p:sp>
          <p:nvSpPr>
            <p:cNvPr id="14" name="Right Arrow 48"/>
            <p:cNvSpPr/>
            <p:nvPr/>
          </p:nvSpPr>
          <p:spPr>
            <a:xfrm>
              <a:off x="-372717" y="1123950"/>
              <a:ext cx="3376735" cy="1066800"/>
            </a:xfrm>
            <a:prstGeom prst="rightArrow">
              <a:avLst>
                <a:gd name="adj1" fmla="val 54891"/>
                <a:gd name="adj2" fmla="val 5815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15" name="Flowchart: Manual Operation 49"/>
            <p:cNvSpPr/>
            <p:nvPr/>
          </p:nvSpPr>
          <p:spPr>
            <a:xfrm rot="10800000">
              <a:off x="-982317" y="1364453"/>
              <a:ext cx="1905000" cy="584993"/>
            </a:xfrm>
            <a:prstGeom prst="flowChartManualOperati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Rectangle 51"/>
          <p:cNvSpPr/>
          <p:nvPr/>
        </p:nvSpPr>
        <p:spPr>
          <a:xfrm>
            <a:off x="3043997" y="5142994"/>
            <a:ext cx="379279" cy="1715006"/>
          </a:xfrm>
          <a:prstGeom prst="rect">
            <a:avLst/>
          </a:prstGeom>
          <a:solidFill>
            <a:srgbClr val="8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2"/>
          <p:cNvGrpSpPr/>
          <p:nvPr/>
        </p:nvGrpSpPr>
        <p:grpSpPr>
          <a:xfrm>
            <a:off x="3043998" y="4629388"/>
            <a:ext cx="2173084" cy="663737"/>
            <a:chOff x="304800" y="1123950"/>
            <a:chExt cx="3492723" cy="1066800"/>
          </a:xfrm>
          <a:solidFill>
            <a:schemeClr val="accent4"/>
          </a:solidFill>
        </p:grpSpPr>
        <p:sp>
          <p:nvSpPr>
            <p:cNvPr id="18" name="Right Arrow 53"/>
            <p:cNvSpPr/>
            <p:nvPr/>
          </p:nvSpPr>
          <p:spPr>
            <a:xfrm>
              <a:off x="1143000" y="1123950"/>
              <a:ext cx="2654523" cy="1066800"/>
            </a:xfrm>
            <a:prstGeom prst="rightArrow">
              <a:avLst>
                <a:gd name="adj1" fmla="val 54891"/>
                <a:gd name="adj2" fmla="val 5815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19" name="Flowchart: Manual Operation 54"/>
            <p:cNvSpPr/>
            <p:nvPr/>
          </p:nvSpPr>
          <p:spPr>
            <a:xfrm rot="10800000">
              <a:off x="304800" y="1364453"/>
              <a:ext cx="1905000" cy="584993"/>
            </a:xfrm>
            <a:prstGeom prst="flowChartManualOperati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Footer Text"/>
          <p:cNvSpPr txBox="1"/>
          <p:nvPr/>
        </p:nvSpPr>
        <p:spPr>
          <a:xfrm>
            <a:off x="1609701" y="1631465"/>
            <a:ext cx="8887164" cy="498598"/>
          </a:xfrm>
          <a:prstGeom prst="rect">
            <a:avLst/>
          </a:prstGeom>
          <a:noFill/>
        </p:spPr>
        <p:txBody>
          <a:bodyPr wrap="square" lIns="0" tIns="0" rIns="0" bIns="0" rtlCol="0">
            <a:spAutoFit/>
          </a:bodyPr>
          <a:lstStyle/>
          <a:p>
            <a:pPr>
              <a:lnSpc>
                <a:spcPct val="120000"/>
              </a:lnSpc>
            </a:pPr>
            <a:r>
              <a:rPr lang="en-US" altLang="zh-CN"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900" dirty="0" err="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900" dirty="0" err="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900" dirty="0" err="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p>
        </p:txBody>
      </p:sp>
      <p:sp>
        <p:nvSpPr>
          <p:cNvPr id="21" name="Text Placeholder 3"/>
          <p:cNvSpPr txBox="1">
            <a:spLocks/>
          </p:cNvSpPr>
          <p:nvPr/>
        </p:nvSpPr>
        <p:spPr>
          <a:xfrm>
            <a:off x="5376759" y="2845101"/>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3" name="Text Placeholder 3"/>
          <p:cNvSpPr txBox="1">
            <a:spLocks/>
          </p:cNvSpPr>
          <p:nvPr/>
        </p:nvSpPr>
        <p:spPr>
          <a:xfrm>
            <a:off x="5085445" y="3504654"/>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24" name="Text Placeholder 3"/>
          <p:cNvSpPr txBox="1">
            <a:spLocks/>
          </p:cNvSpPr>
          <p:nvPr/>
        </p:nvSpPr>
        <p:spPr>
          <a:xfrm>
            <a:off x="4726868" y="416013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25" name="Text Placeholder 3"/>
          <p:cNvSpPr txBox="1">
            <a:spLocks/>
          </p:cNvSpPr>
          <p:nvPr/>
        </p:nvSpPr>
        <p:spPr>
          <a:xfrm>
            <a:off x="4604577" y="480973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grpSp>
        <p:nvGrpSpPr>
          <p:cNvPr id="26" name="Group 39"/>
          <p:cNvGrpSpPr/>
          <p:nvPr/>
        </p:nvGrpSpPr>
        <p:grpSpPr>
          <a:xfrm>
            <a:off x="6314206" y="3524805"/>
            <a:ext cx="3074067" cy="536456"/>
            <a:chOff x="885153" y="2451246"/>
            <a:chExt cx="2621653" cy="508670"/>
          </a:xfrm>
        </p:grpSpPr>
        <p:sp>
          <p:nvSpPr>
            <p:cNvPr id="27" name="TextBox 70"/>
            <p:cNvSpPr txBox="1"/>
            <p:nvPr/>
          </p:nvSpPr>
          <p:spPr>
            <a:xfrm>
              <a:off x="1876552" y="2451246"/>
              <a:ext cx="1630254" cy="256024"/>
            </a:xfrm>
            <a:prstGeom prst="rect">
              <a:avLst/>
            </a:prstGeom>
            <a:noFill/>
          </p:spPr>
          <p:txBody>
            <a:bodyPr wrap="square" lIns="0" tIns="0" rIns="0" bIns="0" rtlCol="0" anchor="t" anchorCtr="0">
              <a:spAutoFit/>
            </a:bodyPr>
            <a:lstStyle/>
            <a:p>
              <a:pPr algn="r">
                <a:lnSpc>
                  <a:spcPct val="120000"/>
                </a:lnSpc>
              </a:pPr>
              <a:r>
                <a:rPr lang="zh-CN" altLang="en-US" sz="16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71"/>
            <p:cNvSpPr txBox="1"/>
            <p:nvPr/>
          </p:nvSpPr>
          <p:spPr>
            <a:xfrm>
              <a:off x="885153" y="2659265"/>
              <a:ext cx="2621653" cy="300651"/>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40"/>
          <p:cNvGrpSpPr/>
          <p:nvPr/>
        </p:nvGrpSpPr>
        <p:grpSpPr>
          <a:xfrm>
            <a:off x="6314206" y="5025947"/>
            <a:ext cx="3074067" cy="536113"/>
            <a:chOff x="885152" y="3469218"/>
            <a:chExt cx="2621653" cy="508341"/>
          </a:xfrm>
        </p:grpSpPr>
        <p:sp>
          <p:nvSpPr>
            <p:cNvPr id="30" name="TextBox 76"/>
            <p:cNvSpPr txBox="1"/>
            <p:nvPr/>
          </p:nvSpPr>
          <p:spPr>
            <a:xfrm>
              <a:off x="2281895" y="3469218"/>
              <a:ext cx="1224910" cy="233466"/>
            </a:xfrm>
            <a:prstGeom prst="rect">
              <a:avLst/>
            </a:prstGeom>
            <a:noFill/>
          </p:spPr>
          <p:txBody>
            <a:bodyPr wrap="none" lIns="0" tIns="0" rIns="0" bIns="0" rtlCol="0" anchor="t" anchorCtr="0">
              <a:spAutoFit/>
            </a:bodyPr>
            <a:lstStyle/>
            <a:p>
              <a:pPr algn="r"/>
              <a:r>
                <a:rPr lang="zh-CN" altLang="en-US" sz="16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79"/>
            <p:cNvSpPr txBox="1"/>
            <p:nvPr/>
          </p:nvSpPr>
          <p:spPr>
            <a:xfrm>
              <a:off x="885152" y="3676910"/>
              <a:ext cx="2621653" cy="300649"/>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32"/>
          <p:cNvGrpSpPr/>
          <p:nvPr/>
        </p:nvGrpSpPr>
        <p:grpSpPr>
          <a:xfrm>
            <a:off x="6281057" y="2786033"/>
            <a:ext cx="3107218" cy="536460"/>
            <a:chOff x="5638262" y="1443119"/>
            <a:chExt cx="2649925" cy="508673"/>
          </a:xfrm>
        </p:grpSpPr>
        <p:sp>
          <p:nvSpPr>
            <p:cNvPr id="33" name="TextBox 81"/>
            <p:cNvSpPr txBox="1"/>
            <p:nvPr/>
          </p:nvSpPr>
          <p:spPr>
            <a:xfrm>
              <a:off x="7063277" y="1443119"/>
              <a:ext cx="1224910" cy="256024"/>
            </a:xfrm>
            <a:prstGeom prst="rect">
              <a:avLst/>
            </a:prstGeom>
            <a:noFill/>
          </p:spPr>
          <p:txBody>
            <a:bodyPr wrap="none" lIns="0" tIns="0" rIns="0" bIns="0" rtlCol="0" anchor="t" anchorCtr="0">
              <a:spAutoFit/>
            </a:bodyPr>
            <a:lstStyle/>
            <a:p>
              <a:pPr algn="r">
                <a:lnSpc>
                  <a:spcPct val="120000"/>
                </a:lnSpc>
              </a:pPr>
              <a:r>
                <a:rPr lang="zh-CN" altLang="en-US" sz="16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2"/>
            <p:cNvSpPr txBox="1"/>
            <p:nvPr/>
          </p:nvSpPr>
          <p:spPr>
            <a:xfrm>
              <a:off x="5638262" y="1651142"/>
              <a:ext cx="2649923" cy="300650"/>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68"/>
          <p:cNvGrpSpPr>
            <a:grpSpLocks noChangeAspect="1"/>
          </p:cNvGrpSpPr>
          <p:nvPr/>
        </p:nvGrpSpPr>
        <p:grpSpPr>
          <a:xfrm>
            <a:off x="9660059" y="3541675"/>
            <a:ext cx="528751" cy="513609"/>
            <a:chOff x="6595471" y="2476529"/>
            <a:chExt cx="723797" cy="703077"/>
          </a:xfrm>
        </p:grpSpPr>
        <p:sp>
          <p:nvSpPr>
            <p:cNvPr id="36" name="Oval 85"/>
            <p:cNvSpPr/>
            <p:nvPr/>
          </p:nvSpPr>
          <p:spPr>
            <a:xfrm>
              <a:off x="6595471" y="2476529"/>
              <a:ext cx="723797" cy="70307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3"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45"/>
            <p:cNvSpPr>
              <a:spLocks/>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69"/>
          <p:cNvGrpSpPr>
            <a:grpSpLocks noChangeAspect="1"/>
          </p:cNvGrpSpPr>
          <p:nvPr/>
        </p:nvGrpSpPr>
        <p:grpSpPr>
          <a:xfrm>
            <a:off x="9660059" y="5027586"/>
            <a:ext cx="528751" cy="513609"/>
            <a:chOff x="6595471" y="3484651"/>
            <a:chExt cx="723797" cy="703077"/>
          </a:xfrm>
        </p:grpSpPr>
        <p:sp>
          <p:nvSpPr>
            <p:cNvPr id="39" name="Oval 90"/>
            <p:cNvSpPr/>
            <p:nvPr/>
          </p:nvSpPr>
          <p:spPr>
            <a:xfrm>
              <a:off x="6595471" y="3484651"/>
              <a:ext cx="723797" cy="70307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375"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67"/>
          <p:cNvGrpSpPr>
            <a:grpSpLocks noChangeAspect="1"/>
          </p:cNvGrpSpPr>
          <p:nvPr/>
        </p:nvGrpSpPr>
        <p:grpSpPr>
          <a:xfrm>
            <a:off x="9660059" y="2798720"/>
            <a:ext cx="528751" cy="513609"/>
            <a:chOff x="8049780" y="1468406"/>
            <a:chExt cx="723797" cy="703077"/>
          </a:xfrm>
        </p:grpSpPr>
        <p:sp>
          <p:nvSpPr>
            <p:cNvPr id="42" name="Oval 111"/>
            <p:cNvSpPr/>
            <p:nvPr/>
          </p:nvSpPr>
          <p:spPr>
            <a:xfrm>
              <a:off x="8049780" y="1468406"/>
              <a:ext cx="723797" cy="70307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531"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36"/>
          <p:cNvGrpSpPr/>
          <p:nvPr/>
        </p:nvGrpSpPr>
        <p:grpSpPr>
          <a:xfrm>
            <a:off x="6281058" y="4263376"/>
            <a:ext cx="3107215" cy="560456"/>
            <a:chOff x="5638262" y="2428485"/>
            <a:chExt cx="2649923" cy="531427"/>
          </a:xfrm>
        </p:grpSpPr>
        <p:sp>
          <p:nvSpPr>
            <p:cNvPr id="45" name="TextBox 114"/>
            <p:cNvSpPr txBox="1"/>
            <p:nvPr/>
          </p:nvSpPr>
          <p:spPr>
            <a:xfrm>
              <a:off x="7063274" y="2428485"/>
              <a:ext cx="1224911" cy="233468"/>
            </a:xfrm>
            <a:prstGeom prst="rect">
              <a:avLst/>
            </a:prstGeom>
            <a:noFill/>
          </p:spPr>
          <p:txBody>
            <a:bodyPr wrap="none" lIns="0" tIns="0" rIns="0" bIns="0" rtlCol="0" anchor="t" anchorCtr="0">
              <a:spAutoFit/>
            </a:bodyPr>
            <a:lstStyle/>
            <a:p>
              <a:pPr algn="r"/>
              <a:r>
                <a:rPr lang="zh-CN" altLang="en-US" sz="16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15"/>
            <p:cNvSpPr txBox="1"/>
            <p:nvPr/>
          </p:nvSpPr>
          <p:spPr>
            <a:xfrm>
              <a:off x="5638262" y="2659261"/>
              <a:ext cx="2649923" cy="300651"/>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9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75"/>
          <p:cNvGrpSpPr>
            <a:grpSpLocks noChangeAspect="1"/>
          </p:cNvGrpSpPr>
          <p:nvPr/>
        </p:nvGrpSpPr>
        <p:grpSpPr>
          <a:xfrm>
            <a:off x="9660059" y="4284630"/>
            <a:ext cx="528751" cy="513609"/>
            <a:chOff x="8049780" y="2476530"/>
            <a:chExt cx="723797" cy="703077"/>
          </a:xfrm>
        </p:grpSpPr>
        <p:sp>
          <p:nvSpPr>
            <p:cNvPr id="48" name="Oval 117"/>
            <p:cNvSpPr/>
            <p:nvPr/>
          </p:nvSpPr>
          <p:spPr>
            <a:xfrm>
              <a:off x="8049780" y="2476530"/>
              <a:ext cx="723797" cy="70307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3"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643534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250"/>
                                </p:stCondLst>
                                <p:childTnLst>
                                  <p:par>
                                    <p:cTn id="23" presetID="53"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750"/>
                                </p:stCondLst>
                                <p:childTnLst>
                                  <p:par>
                                    <p:cTn id="29" presetID="53"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3750"/>
                                </p:stCondLst>
                                <p:childTnLst>
                                  <p:par>
                                    <p:cTn id="43" presetID="22" presetClass="entr" presetSubtype="8"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4250"/>
                                </p:stCondLst>
                                <p:childTnLst>
                                  <p:par>
                                    <p:cTn id="47" presetID="53"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childTnLst>
                              </p:cTn>
                            </p:par>
                            <p:par>
                              <p:cTn id="52" fill="hold">
                                <p:stCondLst>
                                  <p:cond delay="4750"/>
                                </p:stCondLst>
                                <p:childTnLst>
                                  <p:par>
                                    <p:cTn id="53" presetID="53"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par>
                                    <p:cTn id="58" presetID="2" presetClass="entr" presetSubtype="4" accel="50000" decel="5000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22" presetClass="entr" presetSubtype="4"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down)">
                                          <p:cBhvr>
                                            <p:cTn id="65" dur="500"/>
                                            <p:tgtEl>
                                              <p:spTgt spid="12"/>
                                            </p:tgtEl>
                                          </p:cBhvr>
                                        </p:animEffect>
                                      </p:childTnLst>
                                    </p:cTn>
                                  </p:par>
                                </p:childTnLst>
                              </p:cTn>
                            </p:par>
                            <p:par>
                              <p:cTn id="66" fill="hold">
                                <p:stCondLst>
                                  <p:cond delay="5750"/>
                                </p:stCondLst>
                                <p:childTnLst>
                                  <p:par>
                                    <p:cTn id="67" presetID="22" presetClass="entr" presetSubtype="8"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par>
                              <p:cTn id="70" fill="hold">
                                <p:stCondLst>
                                  <p:cond delay="6250"/>
                                </p:stCondLst>
                                <p:childTnLst>
                                  <p:par>
                                    <p:cTn id="71" presetID="53"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Effect transition="in" filter="fade">
                                          <p:cBhvr>
                                            <p:cTn id="75" dur="500"/>
                                            <p:tgtEl>
                                              <p:spTgt spid="24"/>
                                            </p:tgtEl>
                                          </p:cBhvr>
                                        </p:animEffect>
                                      </p:childTnLst>
                                    </p:cTn>
                                  </p:par>
                                </p:childTnLst>
                              </p:cTn>
                            </p:par>
                            <p:par>
                              <p:cTn id="76" fill="hold">
                                <p:stCondLst>
                                  <p:cond delay="6750"/>
                                </p:stCondLst>
                                <p:childTnLst>
                                  <p:par>
                                    <p:cTn id="77" presetID="53" presetClass="entr" presetSubtype="0" fill="hold" nodeType="after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p:cTn id="79" dur="500" fill="hold"/>
                                            <p:tgtEl>
                                              <p:spTgt spid="47"/>
                                            </p:tgtEl>
                                            <p:attrNameLst>
                                              <p:attrName>ppt_w</p:attrName>
                                            </p:attrNameLst>
                                          </p:cBhvr>
                                          <p:tavLst>
                                            <p:tav tm="0">
                                              <p:val>
                                                <p:fltVal val="0"/>
                                              </p:val>
                                            </p:tav>
                                            <p:tav tm="100000">
                                              <p:val>
                                                <p:strVal val="#ppt_w"/>
                                              </p:val>
                                            </p:tav>
                                          </p:tavLst>
                                        </p:anim>
                                        <p:anim calcmode="lin" valueType="num">
                                          <p:cBhvr>
                                            <p:cTn id="80" dur="500" fill="hold"/>
                                            <p:tgtEl>
                                              <p:spTgt spid="47"/>
                                            </p:tgtEl>
                                            <p:attrNameLst>
                                              <p:attrName>ppt_h</p:attrName>
                                            </p:attrNameLst>
                                          </p:cBhvr>
                                          <p:tavLst>
                                            <p:tav tm="0">
                                              <p:val>
                                                <p:fltVal val="0"/>
                                              </p:val>
                                            </p:tav>
                                            <p:tav tm="100000">
                                              <p:val>
                                                <p:strVal val="#ppt_h"/>
                                              </p:val>
                                            </p:tav>
                                          </p:tavLst>
                                        </p:anim>
                                        <p:animEffect transition="in" filter="fade">
                                          <p:cBhvr>
                                            <p:cTn id="81" dur="500"/>
                                            <p:tgtEl>
                                              <p:spTgt spid="47"/>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fill="hold"/>
                                            <p:tgtEl>
                                              <p:spTgt spid="44"/>
                                            </p:tgtEl>
                                            <p:attrNameLst>
                                              <p:attrName>ppt_x</p:attrName>
                                            </p:attrNameLst>
                                          </p:cBhvr>
                                          <p:tavLst>
                                            <p:tav tm="0">
                                              <p:val>
                                                <p:strVal val="#ppt_x"/>
                                              </p:val>
                                            </p:tav>
                                            <p:tav tm="100000">
                                              <p:val>
                                                <p:strVal val="#ppt_x"/>
                                              </p:val>
                                            </p:tav>
                                          </p:tavLst>
                                        </p:anim>
                                        <p:anim calcmode="lin" valueType="num">
                                          <p:cBhvr additive="base">
                                            <p:cTn id="85" dur="500" fill="hold"/>
                                            <p:tgtEl>
                                              <p:spTgt spid="44"/>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22" presetClass="entr" presetSubtype="4"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down)">
                                          <p:cBhvr>
                                            <p:cTn id="89" dur="500"/>
                                            <p:tgtEl>
                                              <p:spTgt spid="16"/>
                                            </p:tgtEl>
                                          </p:cBhvr>
                                        </p:animEffect>
                                      </p:childTnLst>
                                    </p:cTn>
                                  </p:par>
                                </p:childTnLst>
                              </p:cTn>
                            </p:par>
                            <p:par>
                              <p:cTn id="90" fill="hold">
                                <p:stCondLst>
                                  <p:cond delay="7750"/>
                                </p:stCondLst>
                                <p:childTnLst>
                                  <p:par>
                                    <p:cTn id="91" presetID="22" presetClass="entr" presetSubtype="8"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8250"/>
                                </p:stCondLst>
                                <p:childTnLst>
                                  <p:par>
                                    <p:cTn id="95" presetID="53" presetClass="entr" presetSubtype="0"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8750"/>
                                </p:stCondLst>
                                <p:childTnLst>
                                  <p:par>
                                    <p:cTn id="101" presetID="53" presetClass="entr" presetSubtype="0" fill="hold" nodeType="after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500" fill="hold"/>
                                            <p:tgtEl>
                                              <p:spTgt spid="38"/>
                                            </p:tgtEl>
                                            <p:attrNameLst>
                                              <p:attrName>ppt_w</p:attrName>
                                            </p:attrNameLst>
                                          </p:cBhvr>
                                          <p:tavLst>
                                            <p:tav tm="0">
                                              <p:val>
                                                <p:fltVal val="0"/>
                                              </p:val>
                                            </p:tav>
                                            <p:tav tm="100000">
                                              <p:val>
                                                <p:strVal val="#ppt_w"/>
                                              </p:val>
                                            </p:tav>
                                          </p:tavLst>
                                        </p:anim>
                                        <p:anim calcmode="lin" valueType="num">
                                          <p:cBhvr>
                                            <p:cTn id="104" dur="500" fill="hold"/>
                                            <p:tgtEl>
                                              <p:spTgt spid="38"/>
                                            </p:tgtEl>
                                            <p:attrNameLst>
                                              <p:attrName>ppt_h</p:attrName>
                                            </p:attrNameLst>
                                          </p:cBhvr>
                                          <p:tavLst>
                                            <p:tav tm="0">
                                              <p:val>
                                                <p:fltVal val="0"/>
                                              </p:val>
                                            </p:tav>
                                            <p:tav tm="100000">
                                              <p:val>
                                                <p:strVal val="#ppt_h"/>
                                              </p:val>
                                            </p:tav>
                                          </p:tavLst>
                                        </p:anim>
                                        <p:animEffect transition="in" filter="fade">
                                          <p:cBhvr>
                                            <p:cTn id="105" dur="500"/>
                                            <p:tgtEl>
                                              <p:spTgt spid="38"/>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29"/>
                                            </p:tgtEl>
                                            <p:attrNameLst>
                                              <p:attrName>style.visibility</p:attrName>
                                            </p:attrNameLst>
                                          </p:cBhvr>
                                          <p:to>
                                            <p:strVal val="visible"/>
                                          </p:to>
                                        </p:set>
                                        <p:anim calcmode="lin" valueType="num">
                                          <p:cBhvr additive="base">
                                            <p:cTn id="108" dur="500" fill="hold"/>
                                            <p:tgtEl>
                                              <p:spTgt spid="29"/>
                                            </p:tgtEl>
                                            <p:attrNameLst>
                                              <p:attrName>ppt_x</p:attrName>
                                            </p:attrNameLst>
                                          </p:cBhvr>
                                          <p:tavLst>
                                            <p:tav tm="0">
                                              <p:val>
                                                <p:strVal val="#ppt_x"/>
                                              </p:val>
                                            </p:tav>
                                            <p:tav tm="100000">
                                              <p:val>
                                                <p:strVal val="#ppt_x"/>
                                              </p:val>
                                            </p:tav>
                                          </p:tavLst>
                                        </p:anim>
                                        <p:anim calcmode="lin" valueType="num">
                                          <p:cBhvr additive="base">
                                            <p:cTn id="10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animBg="1"/>
          <p:bldP spid="8" grpId="0" animBg="1"/>
          <p:bldP spid="12" grpId="0" animBg="1"/>
          <p:bldP spid="16" grpId="0" animBg="1"/>
          <p:bldP spid="20" grpId="0"/>
          <p:bldP spid="21"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250"/>
                                </p:stCondLst>
                                <p:childTnLst>
                                  <p:par>
                                    <p:cTn id="23" presetID="53"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750"/>
                                </p:stCondLst>
                                <p:childTnLst>
                                  <p:par>
                                    <p:cTn id="29" presetID="53"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3750"/>
                                </p:stCondLst>
                                <p:childTnLst>
                                  <p:par>
                                    <p:cTn id="43" presetID="22" presetClass="entr" presetSubtype="8"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4250"/>
                                </p:stCondLst>
                                <p:childTnLst>
                                  <p:par>
                                    <p:cTn id="47" presetID="53"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childTnLst>
                              </p:cTn>
                            </p:par>
                            <p:par>
                              <p:cTn id="52" fill="hold">
                                <p:stCondLst>
                                  <p:cond delay="4750"/>
                                </p:stCondLst>
                                <p:childTnLst>
                                  <p:par>
                                    <p:cTn id="53" presetID="53"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par>
                                    <p:cTn id="58" presetID="2" presetClass="entr" presetSubtype="4" accel="50000" decel="5000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22" presetClass="entr" presetSubtype="4"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down)">
                                          <p:cBhvr>
                                            <p:cTn id="65" dur="500"/>
                                            <p:tgtEl>
                                              <p:spTgt spid="12"/>
                                            </p:tgtEl>
                                          </p:cBhvr>
                                        </p:animEffect>
                                      </p:childTnLst>
                                    </p:cTn>
                                  </p:par>
                                </p:childTnLst>
                              </p:cTn>
                            </p:par>
                            <p:par>
                              <p:cTn id="66" fill="hold">
                                <p:stCondLst>
                                  <p:cond delay="5750"/>
                                </p:stCondLst>
                                <p:childTnLst>
                                  <p:par>
                                    <p:cTn id="67" presetID="22" presetClass="entr" presetSubtype="8"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par>
                              <p:cTn id="70" fill="hold">
                                <p:stCondLst>
                                  <p:cond delay="6250"/>
                                </p:stCondLst>
                                <p:childTnLst>
                                  <p:par>
                                    <p:cTn id="71" presetID="53"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Effect transition="in" filter="fade">
                                          <p:cBhvr>
                                            <p:cTn id="75" dur="500"/>
                                            <p:tgtEl>
                                              <p:spTgt spid="24"/>
                                            </p:tgtEl>
                                          </p:cBhvr>
                                        </p:animEffect>
                                      </p:childTnLst>
                                    </p:cTn>
                                  </p:par>
                                </p:childTnLst>
                              </p:cTn>
                            </p:par>
                            <p:par>
                              <p:cTn id="76" fill="hold">
                                <p:stCondLst>
                                  <p:cond delay="6750"/>
                                </p:stCondLst>
                                <p:childTnLst>
                                  <p:par>
                                    <p:cTn id="77" presetID="53" presetClass="entr" presetSubtype="0" fill="hold" nodeType="after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p:cTn id="79" dur="500" fill="hold"/>
                                            <p:tgtEl>
                                              <p:spTgt spid="47"/>
                                            </p:tgtEl>
                                            <p:attrNameLst>
                                              <p:attrName>ppt_w</p:attrName>
                                            </p:attrNameLst>
                                          </p:cBhvr>
                                          <p:tavLst>
                                            <p:tav tm="0">
                                              <p:val>
                                                <p:fltVal val="0"/>
                                              </p:val>
                                            </p:tav>
                                            <p:tav tm="100000">
                                              <p:val>
                                                <p:strVal val="#ppt_w"/>
                                              </p:val>
                                            </p:tav>
                                          </p:tavLst>
                                        </p:anim>
                                        <p:anim calcmode="lin" valueType="num">
                                          <p:cBhvr>
                                            <p:cTn id="80" dur="500" fill="hold"/>
                                            <p:tgtEl>
                                              <p:spTgt spid="47"/>
                                            </p:tgtEl>
                                            <p:attrNameLst>
                                              <p:attrName>ppt_h</p:attrName>
                                            </p:attrNameLst>
                                          </p:cBhvr>
                                          <p:tavLst>
                                            <p:tav tm="0">
                                              <p:val>
                                                <p:fltVal val="0"/>
                                              </p:val>
                                            </p:tav>
                                            <p:tav tm="100000">
                                              <p:val>
                                                <p:strVal val="#ppt_h"/>
                                              </p:val>
                                            </p:tav>
                                          </p:tavLst>
                                        </p:anim>
                                        <p:animEffect transition="in" filter="fade">
                                          <p:cBhvr>
                                            <p:cTn id="81" dur="500"/>
                                            <p:tgtEl>
                                              <p:spTgt spid="47"/>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fill="hold"/>
                                            <p:tgtEl>
                                              <p:spTgt spid="44"/>
                                            </p:tgtEl>
                                            <p:attrNameLst>
                                              <p:attrName>ppt_x</p:attrName>
                                            </p:attrNameLst>
                                          </p:cBhvr>
                                          <p:tavLst>
                                            <p:tav tm="0">
                                              <p:val>
                                                <p:strVal val="#ppt_x"/>
                                              </p:val>
                                            </p:tav>
                                            <p:tav tm="100000">
                                              <p:val>
                                                <p:strVal val="#ppt_x"/>
                                              </p:val>
                                            </p:tav>
                                          </p:tavLst>
                                        </p:anim>
                                        <p:anim calcmode="lin" valueType="num">
                                          <p:cBhvr additive="base">
                                            <p:cTn id="85" dur="500" fill="hold"/>
                                            <p:tgtEl>
                                              <p:spTgt spid="44"/>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22" presetClass="entr" presetSubtype="4"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down)">
                                          <p:cBhvr>
                                            <p:cTn id="89" dur="500"/>
                                            <p:tgtEl>
                                              <p:spTgt spid="16"/>
                                            </p:tgtEl>
                                          </p:cBhvr>
                                        </p:animEffect>
                                      </p:childTnLst>
                                    </p:cTn>
                                  </p:par>
                                </p:childTnLst>
                              </p:cTn>
                            </p:par>
                            <p:par>
                              <p:cTn id="90" fill="hold">
                                <p:stCondLst>
                                  <p:cond delay="7750"/>
                                </p:stCondLst>
                                <p:childTnLst>
                                  <p:par>
                                    <p:cTn id="91" presetID="22" presetClass="entr" presetSubtype="8"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8250"/>
                                </p:stCondLst>
                                <p:childTnLst>
                                  <p:par>
                                    <p:cTn id="95" presetID="53" presetClass="entr" presetSubtype="0"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8750"/>
                                </p:stCondLst>
                                <p:childTnLst>
                                  <p:par>
                                    <p:cTn id="101" presetID="53" presetClass="entr" presetSubtype="0" fill="hold" nodeType="after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500" fill="hold"/>
                                            <p:tgtEl>
                                              <p:spTgt spid="38"/>
                                            </p:tgtEl>
                                            <p:attrNameLst>
                                              <p:attrName>ppt_w</p:attrName>
                                            </p:attrNameLst>
                                          </p:cBhvr>
                                          <p:tavLst>
                                            <p:tav tm="0">
                                              <p:val>
                                                <p:fltVal val="0"/>
                                              </p:val>
                                            </p:tav>
                                            <p:tav tm="100000">
                                              <p:val>
                                                <p:strVal val="#ppt_w"/>
                                              </p:val>
                                            </p:tav>
                                          </p:tavLst>
                                        </p:anim>
                                        <p:anim calcmode="lin" valueType="num">
                                          <p:cBhvr>
                                            <p:cTn id="104" dur="500" fill="hold"/>
                                            <p:tgtEl>
                                              <p:spTgt spid="38"/>
                                            </p:tgtEl>
                                            <p:attrNameLst>
                                              <p:attrName>ppt_h</p:attrName>
                                            </p:attrNameLst>
                                          </p:cBhvr>
                                          <p:tavLst>
                                            <p:tav tm="0">
                                              <p:val>
                                                <p:fltVal val="0"/>
                                              </p:val>
                                            </p:tav>
                                            <p:tav tm="100000">
                                              <p:val>
                                                <p:strVal val="#ppt_h"/>
                                              </p:val>
                                            </p:tav>
                                          </p:tavLst>
                                        </p:anim>
                                        <p:animEffect transition="in" filter="fade">
                                          <p:cBhvr>
                                            <p:cTn id="105" dur="500"/>
                                            <p:tgtEl>
                                              <p:spTgt spid="38"/>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29"/>
                                            </p:tgtEl>
                                            <p:attrNameLst>
                                              <p:attrName>style.visibility</p:attrName>
                                            </p:attrNameLst>
                                          </p:cBhvr>
                                          <p:to>
                                            <p:strVal val="visible"/>
                                          </p:to>
                                        </p:set>
                                        <p:anim calcmode="lin" valueType="num">
                                          <p:cBhvr additive="base">
                                            <p:cTn id="108" dur="500" fill="hold"/>
                                            <p:tgtEl>
                                              <p:spTgt spid="29"/>
                                            </p:tgtEl>
                                            <p:attrNameLst>
                                              <p:attrName>ppt_x</p:attrName>
                                            </p:attrNameLst>
                                          </p:cBhvr>
                                          <p:tavLst>
                                            <p:tav tm="0">
                                              <p:val>
                                                <p:strVal val="#ppt_x"/>
                                              </p:val>
                                            </p:tav>
                                            <p:tav tm="100000">
                                              <p:val>
                                                <p:strVal val="#ppt_x"/>
                                              </p:val>
                                            </p:tav>
                                          </p:tavLst>
                                        </p:anim>
                                        <p:anim calcmode="lin" valueType="num">
                                          <p:cBhvr additive="base">
                                            <p:cTn id="10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animBg="1"/>
          <p:bldP spid="8" grpId="0" animBg="1"/>
          <p:bldP spid="12" grpId="0" animBg="1"/>
          <p:bldP spid="16" grpId="0" animBg="1"/>
          <p:bldP spid="20" grpId="0"/>
          <p:bldP spid="21" grpId="0"/>
          <p:bldP spid="23" grpId="0"/>
          <p:bldP spid="24" grpId="0"/>
          <p:bldP spid="2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a:grpSpLocks/>
          </p:cNvGrpSpPr>
          <p:nvPr/>
        </p:nvGrpSpPr>
        <p:grpSpPr bwMode="auto">
          <a:xfrm>
            <a:off x="7825823" y="1616766"/>
            <a:ext cx="2537375" cy="2535451"/>
            <a:chOff x="5737247" y="806295"/>
            <a:chExt cx="1902050" cy="1900642"/>
          </a:xfrm>
        </p:grpSpPr>
        <p:sp>
          <p:nvSpPr>
            <p:cNvPr id="28" name="Oval 176"/>
            <p:cNvSpPr>
              <a:spLocks noChangeArrowheads="1"/>
            </p:cNvSpPr>
            <p:nvPr/>
          </p:nvSpPr>
          <p:spPr bwMode="auto">
            <a:xfrm>
              <a:off x="5737247" y="806295"/>
              <a:ext cx="1902050" cy="1900642"/>
            </a:xfrm>
            <a:prstGeom prst="ellipse">
              <a:avLst/>
            </a:prstGeom>
            <a:no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微软雅黑" panose="020B0503020204020204" pitchFamily="34" charset="-122"/>
              </a:endParaRPr>
            </a:p>
          </p:txBody>
        </p:sp>
        <p:sp>
          <p:nvSpPr>
            <p:cNvPr id="29" name="文本框 28"/>
            <p:cNvSpPr txBox="1"/>
            <p:nvPr/>
          </p:nvSpPr>
          <p:spPr>
            <a:xfrm>
              <a:off x="6308452" y="1087731"/>
              <a:ext cx="823359" cy="684415"/>
            </a:xfrm>
            <a:prstGeom prst="rect">
              <a:avLst/>
            </a:prstGeom>
            <a:noFill/>
          </p:spPr>
          <p:txBody>
            <a:bodyPr wrap="none">
              <a:spAutoFit/>
            </a:bodyPr>
            <a:lstStyle/>
            <a:p>
              <a:pPr>
                <a:defRPr/>
              </a:pPr>
              <a:r>
                <a:rPr lang="en-US" altLang="zh-CN" sz="5333" dirty="0">
                  <a:ln w="38100">
                    <a:noFill/>
                  </a:ln>
                  <a:solidFill>
                    <a:srgbClr val="C00000"/>
                  </a:solidFill>
                  <a:latin typeface="Arial Black" panose="020B0A04020102020204" pitchFamily="34" charset="0"/>
                  <a:ea typeface="微软雅黑" panose="020B0503020204020204" pitchFamily="34" charset="-122"/>
                </a:rPr>
                <a:t>01</a:t>
              </a:r>
              <a:endParaRPr lang="zh-CN" altLang="en-US" sz="5333" dirty="0">
                <a:ln w="38100">
                  <a:noFill/>
                </a:ln>
                <a:solidFill>
                  <a:srgbClr val="C00000"/>
                </a:solidFill>
                <a:latin typeface="Arial Black" panose="020B0A04020102020204" pitchFamily="34" charset="0"/>
                <a:ea typeface="微软雅黑" panose="020B0503020204020204" pitchFamily="34" charset="-122"/>
              </a:endParaRPr>
            </a:p>
          </p:txBody>
        </p:sp>
        <p:sp>
          <p:nvSpPr>
            <p:cNvPr id="30" name="文本框 3"/>
            <p:cNvSpPr txBox="1">
              <a:spLocks noChangeArrowheads="1"/>
            </p:cNvSpPr>
            <p:nvPr/>
          </p:nvSpPr>
          <p:spPr bwMode="auto">
            <a:xfrm>
              <a:off x="6044952" y="1938589"/>
              <a:ext cx="1394098" cy="24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31" name="矩形 4"/>
            <p:cNvSpPr>
              <a:spLocks noChangeArrowheads="1"/>
            </p:cNvSpPr>
            <p:nvPr/>
          </p:nvSpPr>
          <p:spPr bwMode="auto">
            <a:xfrm>
              <a:off x="5946083" y="1691692"/>
              <a:ext cx="1212688" cy="2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7"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1867" b="1" dirty="0">
                <a:solidFill>
                  <a:schemeClr val="tx1">
                    <a:lumMod val="75000"/>
                    <a:lumOff val="25000"/>
                  </a:schemeClr>
                </a:solidFill>
                <a:ea typeface="微软雅黑" panose="020B0503020204020204" pitchFamily="34" charset="-122"/>
                <a:cs typeface="Arial" panose="020B0604020202020204" pitchFamily="34" charset="0"/>
              </a:endParaRPr>
            </a:p>
          </p:txBody>
        </p:sp>
      </p:grpSp>
      <p:grpSp>
        <p:nvGrpSpPr>
          <p:cNvPr id="32" name="组合 31"/>
          <p:cNvGrpSpPr>
            <a:grpSpLocks/>
          </p:cNvGrpSpPr>
          <p:nvPr/>
        </p:nvGrpSpPr>
        <p:grpSpPr bwMode="auto">
          <a:xfrm>
            <a:off x="7291916" y="3820541"/>
            <a:ext cx="2298699" cy="2298700"/>
            <a:chOff x="5268329" y="2403942"/>
            <a:chExt cx="1724659" cy="1723111"/>
          </a:xfrm>
        </p:grpSpPr>
        <p:sp>
          <p:nvSpPr>
            <p:cNvPr id="33" name="Oval 288"/>
            <p:cNvSpPr>
              <a:spLocks noChangeArrowheads="1"/>
            </p:cNvSpPr>
            <p:nvPr/>
          </p:nvSpPr>
          <p:spPr bwMode="auto">
            <a:xfrm>
              <a:off x="5268329" y="2403942"/>
              <a:ext cx="1724659" cy="1723111"/>
            </a:xfrm>
            <a:prstGeom prst="ellipse">
              <a:avLst/>
            </a:prstGeom>
            <a:noFill/>
            <a:ln w="3175">
              <a:solidFill>
                <a:schemeClr val="tx1">
                  <a:lumMod val="50000"/>
                  <a:lumOff val="50000"/>
                  <a:alpha val="89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微软雅黑" panose="020B0503020204020204" pitchFamily="34" charset="-122"/>
              </a:endParaRPr>
            </a:p>
          </p:txBody>
        </p:sp>
        <p:grpSp>
          <p:nvGrpSpPr>
            <p:cNvPr id="34" name="组合 19"/>
            <p:cNvGrpSpPr>
              <a:grpSpLocks/>
            </p:cNvGrpSpPr>
            <p:nvPr/>
          </p:nvGrpSpPr>
          <p:grpSpPr bwMode="auto">
            <a:xfrm>
              <a:off x="5412690" y="2651462"/>
              <a:ext cx="1407218" cy="939084"/>
              <a:chOff x="5907990" y="1136987"/>
              <a:chExt cx="1407218" cy="939084"/>
            </a:xfrm>
          </p:grpSpPr>
          <p:sp>
            <p:nvSpPr>
              <p:cNvPr id="35" name="文本框 34"/>
              <p:cNvSpPr txBox="1"/>
              <p:nvPr/>
            </p:nvSpPr>
            <p:spPr>
              <a:xfrm>
                <a:off x="6225761" y="1136987"/>
                <a:ext cx="686979" cy="561443"/>
              </a:xfrm>
              <a:prstGeom prst="rect">
                <a:avLst/>
              </a:prstGeom>
              <a:noFill/>
            </p:spPr>
            <p:txBody>
              <a:bodyPr wrap="none">
                <a:spAutoFit/>
              </a:bodyPr>
              <a:lstStyle/>
              <a:p>
                <a:pPr>
                  <a:defRPr/>
                </a:pPr>
                <a:r>
                  <a:rPr lang="en-US" altLang="zh-CN" sz="4267" dirty="0">
                    <a:ln w="38100">
                      <a:noFill/>
                    </a:ln>
                    <a:solidFill>
                      <a:schemeClr val="tx1">
                        <a:lumMod val="75000"/>
                        <a:lumOff val="25000"/>
                      </a:schemeClr>
                    </a:solidFill>
                    <a:latin typeface="Arial Black" panose="020B0A04020102020204" pitchFamily="34" charset="0"/>
                    <a:ea typeface="微软雅黑" panose="020B0503020204020204" pitchFamily="34" charset="-122"/>
                  </a:rPr>
                  <a:t>02</a:t>
                </a:r>
                <a:endParaRPr lang="zh-CN" altLang="en-US" sz="4267"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36" name="文本框 21"/>
              <p:cNvSpPr txBox="1">
                <a:spLocks noChangeArrowheads="1"/>
              </p:cNvSpPr>
              <p:nvPr/>
            </p:nvSpPr>
            <p:spPr bwMode="auto">
              <a:xfrm>
                <a:off x="5921110" y="1833826"/>
                <a:ext cx="1394098" cy="24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37" name="矩形 22"/>
              <p:cNvSpPr>
                <a:spLocks noChangeArrowheads="1"/>
              </p:cNvSpPr>
              <p:nvPr/>
            </p:nvSpPr>
            <p:spPr bwMode="auto">
              <a:xfrm>
                <a:off x="5907990" y="1634554"/>
                <a:ext cx="1062220" cy="25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1600" b="1" dirty="0">
                  <a:solidFill>
                    <a:schemeClr val="tx1">
                      <a:lumMod val="75000"/>
                      <a:lumOff val="25000"/>
                    </a:schemeClr>
                  </a:solidFill>
                  <a:ea typeface="微软雅黑" panose="020B0503020204020204" pitchFamily="34" charset="-122"/>
                  <a:cs typeface="Arial" panose="020B0604020202020204" pitchFamily="34" charset="0"/>
                </a:endParaRPr>
              </a:p>
            </p:txBody>
          </p:sp>
        </p:grpSp>
      </p:grpSp>
      <p:grpSp>
        <p:nvGrpSpPr>
          <p:cNvPr id="38" name="组合 37"/>
          <p:cNvGrpSpPr>
            <a:grpSpLocks/>
          </p:cNvGrpSpPr>
          <p:nvPr/>
        </p:nvGrpSpPr>
        <p:grpSpPr bwMode="auto">
          <a:xfrm>
            <a:off x="6170077" y="2290187"/>
            <a:ext cx="1805525" cy="1805525"/>
            <a:chOff x="4493686" y="1207526"/>
            <a:chExt cx="1354453" cy="1354453"/>
          </a:xfrm>
        </p:grpSpPr>
        <p:sp>
          <p:nvSpPr>
            <p:cNvPr id="39" name="Oval 177"/>
            <p:cNvSpPr>
              <a:spLocks noChangeArrowheads="1"/>
            </p:cNvSpPr>
            <p:nvPr/>
          </p:nvSpPr>
          <p:spPr bwMode="auto">
            <a:xfrm>
              <a:off x="4493686" y="1207526"/>
              <a:ext cx="1354453" cy="1354453"/>
            </a:xfrm>
            <a:prstGeom prst="ellipse">
              <a:avLst/>
            </a:prstGeom>
            <a:no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微软雅黑" panose="020B0503020204020204" pitchFamily="34" charset="-122"/>
              </a:endParaRPr>
            </a:p>
          </p:txBody>
        </p:sp>
        <p:grpSp>
          <p:nvGrpSpPr>
            <p:cNvPr id="40" name="组合 7"/>
            <p:cNvGrpSpPr>
              <a:grpSpLocks/>
            </p:cNvGrpSpPr>
            <p:nvPr/>
          </p:nvGrpSpPr>
          <p:grpSpPr bwMode="auto">
            <a:xfrm>
              <a:off x="4707833" y="1498107"/>
              <a:ext cx="776023" cy="671863"/>
              <a:chOff x="4593533" y="1498107"/>
              <a:chExt cx="776023" cy="671863"/>
            </a:xfrm>
          </p:grpSpPr>
          <p:sp>
            <p:nvSpPr>
              <p:cNvPr id="41" name="文本框 40"/>
              <p:cNvSpPr txBox="1"/>
              <p:nvPr/>
            </p:nvSpPr>
            <p:spPr>
              <a:xfrm>
                <a:off x="4682673" y="1498107"/>
                <a:ext cx="686883" cy="561869"/>
              </a:xfrm>
              <a:prstGeom prst="rect">
                <a:avLst/>
              </a:prstGeom>
              <a:noFill/>
            </p:spPr>
            <p:txBody>
              <a:bodyPr wrap="none">
                <a:spAutoFit/>
              </a:bodyPr>
              <a:lstStyle/>
              <a:p>
                <a:pPr>
                  <a:defRPr/>
                </a:pPr>
                <a:r>
                  <a:rPr lang="en-US" altLang="zh-CN" sz="4267" dirty="0">
                    <a:ln w="38100">
                      <a:noFill/>
                    </a:ln>
                    <a:solidFill>
                      <a:schemeClr val="tx1">
                        <a:lumMod val="75000"/>
                        <a:lumOff val="25000"/>
                      </a:schemeClr>
                    </a:solidFill>
                    <a:latin typeface="Arial Black" panose="020B0A04020102020204" pitchFamily="34" charset="0"/>
                    <a:ea typeface="微软雅黑" panose="020B0503020204020204" pitchFamily="34" charset="-122"/>
                  </a:rPr>
                  <a:t>03</a:t>
                </a:r>
                <a:endParaRPr lang="zh-CN" altLang="en-US" sz="4267"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42" name="矩形 24"/>
              <p:cNvSpPr>
                <a:spLocks noChangeArrowheads="1"/>
              </p:cNvSpPr>
              <p:nvPr/>
            </p:nvSpPr>
            <p:spPr bwMode="auto">
              <a:xfrm>
                <a:off x="4593533" y="1977517"/>
                <a:ext cx="751820" cy="1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67"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1067" dirty="0">
                  <a:solidFill>
                    <a:schemeClr val="tx1">
                      <a:lumMod val="75000"/>
                      <a:lumOff val="25000"/>
                    </a:schemeClr>
                  </a:solidFill>
                  <a:ea typeface="微软雅黑" panose="020B0503020204020204" pitchFamily="34" charset="-122"/>
                  <a:cs typeface="Arial" panose="020B0604020202020204" pitchFamily="34" charset="0"/>
                </a:endParaRPr>
              </a:p>
            </p:txBody>
          </p:sp>
        </p:grpSp>
      </p:grpSp>
      <p:grpSp>
        <p:nvGrpSpPr>
          <p:cNvPr id="43" name="组合 42"/>
          <p:cNvGrpSpPr>
            <a:grpSpLocks/>
          </p:cNvGrpSpPr>
          <p:nvPr/>
        </p:nvGrpSpPr>
        <p:grpSpPr bwMode="auto">
          <a:xfrm>
            <a:off x="9429751" y="4584659"/>
            <a:ext cx="1593849" cy="1593849"/>
            <a:chOff x="6643415" y="3290246"/>
            <a:chExt cx="1195660" cy="1195660"/>
          </a:xfrm>
        </p:grpSpPr>
        <p:sp>
          <p:nvSpPr>
            <p:cNvPr id="44"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8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微软雅黑" panose="020B0503020204020204" pitchFamily="34" charset="-122"/>
              </a:endParaRPr>
            </a:p>
          </p:txBody>
        </p:sp>
        <p:grpSp>
          <p:nvGrpSpPr>
            <p:cNvPr id="45" name="组合 26"/>
            <p:cNvGrpSpPr>
              <a:grpSpLocks/>
            </p:cNvGrpSpPr>
            <p:nvPr/>
          </p:nvGrpSpPr>
          <p:grpSpPr bwMode="auto">
            <a:xfrm>
              <a:off x="6784283" y="3488728"/>
              <a:ext cx="751820" cy="614809"/>
              <a:chOff x="4593533" y="1517053"/>
              <a:chExt cx="751820" cy="614809"/>
            </a:xfrm>
          </p:grpSpPr>
          <p:sp>
            <p:nvSpPr>
              <p:cNvPr id="46" name="文本框 45"/>
              <p:cNvSpPr txBox="1"/>
              <p:nvPr/>
            </p:nvSpPr>
            <p:spPr>
              <a:xfrm>
                <a:off x="4721013" y="1517053"/>
                <a:ext cx="617137" cy="500204"/>
              </a:xfrm>
              <a:prstGeom prst="rect">
                <a:avLst/>
              </a:prstGeom>
              <a:noFill/>
            </p:spPr>
            <p:txBody>
              <a:bodyPr wrap="none">
                <a:spAutoFit/>
              </a:bodyPr>
              <a:lstStyle/>
              <a:p>
                <a:pPr>
                  <a:defRPr/>
                </a:pPr>
                <a:r>
                  <a:rPr lang="en-US" altLang="zh-CN" sz="3733" dirty="0">
                    <a:ln w="38100">
                      <a:noFill/>
                    </a:ln>
                    <a:solidFill>
                      <a:srgbClr val="C00000"/>
                    </a:solidFill>
                    <a:latin typeface="Arial Black" panose="020B0A04020102020204" pitchFamily="34" charset="0"/>
                    <a:ea typeface="微软雅黑" panose="020B0503020204020204" pitchFamily="34" charset="-122"/>
                  </a:rPr>
                  <a:t>04</a:t>
                </a:r>
                <a:endParaRPr lang="zh-CN" altLang="en-US" sz="3733" dirty="0">
                  <a:ln w="38100">
                    <a:noFill/>
                  </a:ln>
                  <a:solidFill>
                    <a:srgbClr val="C00000"/>
                  </a:solidFill>
                  <a:latin typeface="Arial Black" panose="020B0A04020102020204" pitchFamily="34" charset="0"/>
                  <a:ea typeface="微软雅黑" panose="020B0503020204020204" pitchFamily="34" charset="-122"/>
                </a:endParaRPr>
              </a:p>
            </p:txBody>
          </p:sp>
          <p:sp>
            <p:nvSpPr>
              <p:cNvPr id="47" name="矩形 28"/>
              <p:cNvSpPr>
                <a:spLocks noChangeArrowheads="1"/>
              </p:cNvSpPr>
              <p:nvPr/>
            </p:nvSpPr>
            <p:spPr bwMode="auto">
              <a:xfrm>
                <a:off x="4593533" y="1939409"/>
                <a:ext cx="751820" cy="1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67"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1067" dirty="0">
                  <a:solidFill>
                    <a:schemeClr val="tx1">
                      <a:lumMod val="75000"/>
                      <a:lumOff val="25000"/>
                    </a:schemeClr>
                  </a:solidFill>
                  <a:ea typeface="微软雅黑" panose="020B0503020204020204" pitchFamily="34" charset="-122"/>
                  <a:cs typeface="Arial" panose="020B0604020202020204" pitchFamily="34" charset="0"/>
                </a:endParaRPr>
              </a:p>
            </p:txBody>
          </p:sp>
        </p:grpSp>
      </p:grpSp>
      <p:sp>
        <p:nvSpPr>
          <p:cNvPr id="60" name="文本框 66"/>
          <p:cNvSpPr txBox="1">
            <a:spLocks noChangeArrowheads="1"/>
          </p:cNvSpPr>
          <p:nvPr/>
        </p:nvSpPr>
        <p:spPr bwMode="auto">
          <a:xfrm>
            <a:off x="1202267" y="3048381"/>
            <a:ext cx="405553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50000"/>
              </a:lnSpc>
            </a:pPr>
            <a:r>
              <a:rPr lang="en-US" altLang="zh-CN" sz="1000" dirty="0">
                <a:solidFill>
                  <a:schemeClr val="tx1">
                    <a:lumMod val="65000"/>
                    <a:lumOff val="3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tx1">
                  <a:lumMod val="65000"/>
                  <a:lumOff val="35000"/>
                </a:schemeClr>
              </a:solidFill>
            </a:endParaRPr>
          </a:p>
        </p:txBody>
      </p:sp>
      <p:sp>
        <p:nvSpPr>
          <p:cNvPr id="61" name="文本框 60"/>
          <p:cNvSpPr txBox="1">
            <a:spLocks noChangeArrowheads="1"/>
          </p:cNvSpPr>
          <p:nvPr/>
        </p:nvSpPr>
        <p:spPr bwMode="auto">
          <a:xfrm>
            <a:off x="1191685" y="2530504"/>
            <a:ext cx="156966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2667" b="1"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62" name="组合 61"/>
          <p:cNvGrpSpPr>
            <a:grpSpLocks/>
          </p:cNvGrpSpPr>
          <p:nvPr/>
        </p:nvGrpSpPr>
        <p:grpSpPr bwMode="auto">
          <a:xfrm>
            <a:off x="5848351" y="4571959"/>
            <a:ext cx="1593849" cy="1593849"/>
            <a:chOff x="6643415" y="3290246"/>
            <a:chExt cx="1195660" cy="1195660"/>
          </a:xfrm>
        </p:grpSpPr>
        <p:sp>
          <p:nvSpPr>
            <p:cNvPr id="63"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7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微软雅黑" panose="020B0503020204020204" pitchFamily="34" charset="-122"/>
              </a:endParaRPr>
            </a:p>
          </p:txBody>
        </p:sp>
        <p:grpSp>
          <p:nvGrpSpPr>
            <p:cNvPr id="64" name="组合 26"/>
            <p:cNvGrpSpPr>
              <a:grpSpLocks/>
            </p:cNvGrpSpPr>
            <p:nvPr/>
          </p:nvGrpSpPr>
          <p:grpSpPr bwMode="auto">
            <a:xfrm>
              <a:off x="6784283" y="3488728"/>
              <a:ext cx="751820" cy="614809"/>
              <a:chOff x="4593533" y="1517053"/>
              <a:chExt cx="751820" cy="614809"/>
            </a:xfrm>
          </p:grpSpPr>
          <p:sp>
            <p:nvSpPr>
              <p:cNvPr id="65" name="文本框 64"/>
              <p:cNvSpPr txBox="1"/>
              <p:nvPr/>
            </p:nvSpPr>
            <p:spPr>
              <a:xfrm>
                <a:off x="4721013" y="1517053"/>
                <a:ext cx="617137" cy="500204"/>
              </a:xfrm>
              <a:prstGeom prst="rect">
                <a:avLst/>
              </a:prstGeom>
              <a:noFill/>
            </p:spPr>
            <p:txBody>
              <a:bodyPr wrap="none">
                <a:spAutoFit/>
              </a:bodyPr>
              <a:lstStyle/>
              <a:p>
                <a:pPr>
                  <a:defRPr/>
                </a:pPr>
                <a:r>
                  <a:rPr lang="en-US" altLang="zh-CN" sz="3733" dirty="0">
                    <a:ln w="38100">
                      <a:noFill/>
                    </a:ln>
                    <a:solidFill>
                      <a:srgbClr val="C00000"/>
                    </a:solidFill>
                    <a:latin typeface="Arial Black" panose="020B0A04020102020204" pitchFamily="34" charset="0"/>
                    <a:ea typeface="微软雅黑" panose="020B0503020204020204" pitchFamily="34" charset="-122"/>
                  </a:rPr>
                  <a:t>05</a:t>
                </a:r>
                <a:endParaRPr lang="zh-CN" altLang="en-US" sz="3733" dirty="0">
                  <a:ln w="38100">
                    <a:noFill/>
                  </a:ln>
                  <a:solidFill>
                    <a:srgbClr val="C00000"/>
                  </a:solidFill>
                  <a:latin typeface="Arial Black" panose="020B0A04020102020204" pitchFamily="34" charset="0"/>
                  <a:ea typeface="微软雅黑" panose="020B0503020204020204" pitchFamily="34" charset="-122"/>
                </a:endParaRPr>
              </a:p>
            </p:txBody>
          </p:sp>
          <p:sp>
            <p:nvSpPr>
              <p:cNvPr id="66" name="矩形 28"/>
              <p:cNvSpPr>
                <a:spLocks noChangeArrowheads="1"/>
              </p:cNvSpPr>
              <p:nvPr/>
            </p:nvSpPr>
            <p:spPr bwMode="auto">
              <a:xfrm>
                <a:off x="4593533" y="1939409"/>
                <a:ext cx="751820" cy="19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67"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1067" dirty="0">
                  <a:solidFill>
                    <a:schemeClr val="tx1">
                      <a:lumMod val="75000"/>
                      <a:lumOff val="25000"/>
                    </a:schemeClr>
                  </a:solidFill>
                  <a:ea typeface="微软雅黑" panose="020B0503020204020204" pitchFamily="34" charset="-122"/>
                  <a:cs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90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1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3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2" presetClass="entr" presetSubtype="8" fill="hold" grpId="0" nodeType="withEffect">
                                  <p:stCondLst>
                                    <p:cond delay="250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750" fill="hold"/>
                                        <p:tgtEl>
                                          <p:spTgt spid="61"/>
                                        </p:tgtEl>
                                        <p:attrNameLst>
                                          <p:attrName>ppt_x</p:attrName>
                                        </p:attrNameLst>
                                      </p:cBhvr>
                                      <p:tavLst>
                                        <p:tav tm="0">
                                          <p:val>
                                            <p:strVal val="0-#ppt_w/2"/>
                                          </p:val>
                                        </p:tav>
                                        <p:tav tm="100000">
                                          <p:val>
                                            <p:strVal val="#ppt_x"/>
                                          </p:val>
                                        </p:tav>
                                      </p:tavLst>
                                    </p:anim>
                                    <p:anim calcmode="lin" valueType="num">
                                      <p:cBhvr additive="base">
                                        <p:cTn id="28" dur="750" fill="hold"/>
                                        <p:tgtEl>
                                          <p:spTgt spid="6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80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750" fill="hold"/>
                                        <p:tgtEl>
                                          <p:spTgt spid="60"/>
                                        </p:tgtEl>
                                        <p:attrNameLst>
                                          <p:attrName>ppt_x</p:attrName>
                                        </p:attrNameLst>
                                      </p:cBhvr>
                                      <p:tavLst>
                                        <p:tav tm="0">
                                          <p:val>
                                            <p:strVal val="0-#ppt_w/2"/>
                                          </p:val>
                                        </p:tav>
                                        <p:tav tm="100000">
                                          <p:val>
                                            <p:strVal val="#ppt_x"/>
                                          </p:val>
                                        </p:tav>
                                      </p:tavLst>
                                    </p:anim>
                                    <p:anim calcmode="lin" valueType="num">
                                      <p:cBhvr additive="base">
                                        <p:cTn id="32" dur="750" fill="hold"/>
                                        <p:tgtEl>
                                          <p:spTgt spid="60"/>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130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1000"/>
                                        <p:tgtEl>
                                          <p:spTgt spid="62"/>
                                        </p:tgtEl>
                                      </p:cBhvr>
                                    </p:animEffect>
                                    <p:anim calcmode="lin" valueType="num">
                                      <p:cBhvr>
                                        <p:cTn id="36" dur="1000" fill="hold"/>
                                        <p:tgtEl>
                                          <p:spTgt spid="62"/>
                                        </p:tgtEl>
                                        <p:attrNameLst>
                                          <p:attrName>ppt_x</p:attrName>
                                        </p:attrNameLst>
                                      </p:cBhvr>
                                      <p:tavLst>
                                        <p:tav tm="0">
                                          <p:val>
                                            <p:strVal val="#ppt_x"/>
                                          </p:val>
                                        </p:tav>
                                        <p:tav tm="100000">
                                          <p:val>
                                            <p:strVal val="#ppt_x"/>
                                          </p:val>
                                        </p:tav>
                                      </p:tavLst>
                                    </p:anim>
                                    <p:anim calcmode="lin" valueType="num">
                                      <p:cBhvr>
                                        <p:cTn id="37"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4"/>
          <p:cNvSpPr>
            <a:spLocks noChangeArrowheads="1"/>
          </p:cNvSpPr>
          <p:nvPr/>
        </p:nvSpPr>
        <p:spPr bwMode="auto">
          <a:xfrm>
            <a:off x="7246729" y="1183219"/>
            <a:ext cx="2165161" cy="1862048"/>
          </a:xfrm>
          <a:prstGeom prst="rect">
            <a:avLst/>
          </a:prstGeom>
          <a:noFill/>
          <a:ln w="9525">
            <a:noFill/>
            <a:miter lim="800000"/>
            <a:headEnd/>
            <a:tailEnd/>
          </a:ln>
        </p:spPr>
        <p:txBody>
          <a:bodyPr wrap="square" lIns="91440" tIns="45720" rIns="91440" bIns="45720">
            <a:spAutoFit/>
          </a:bodyPr>
          <a:lstStyle/>
          <a:p>
            <a:pPr algn="r"/>
            <a:r>
              <a:rPr lang="en-US" altLang="zh-CN" sz="11500" dirty="0" smtClean="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rPr>
              <a:t>TWO</a:t>
            </a:r>
            <a:endParaRPr lang="zh-CN" altLang="en-US" sz="11500" dirty="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endParaRPr>
          </a:p>
        </p:txBody>
      </p:sp>
      <p:sp>
        <p:nvSpPr>
          <p:cNvPr id="15" name="TextBox 64"/>
          <p:cNvSpPr>
            <a:spLocks noChangeArrowheads="1"/>
          </p:cNvSpPr>
          <p:nvPr/>
        </p:nvSpPr>
        <p:spPr bwMode="auto">
          <a:xfrm>
            <a:off x="5248109" y="2774867"/>
            <a:ext cx="4144325" cy="707886"/>
          </a:xfrm>
          <a:prstGeom prst="rect">
            <a:avLst/>
          </a:prstGeom>
          <a:noFill/>
          <a:ln w="9525">
            <a:noFill/>
            <a:miter lim="800000"/>
            <a:headEnd/>
            <a:tailEnd/>
          </a:ln>
        </p:spPr>
        <p:txBody>
          <a:bodyPr wrap="square" lIns="91440" tIns="45720" rIns="91440" bIns="45720">
            <a:spAutoFit/>
          </a:bodyPr>
          <a:lstStyle/>
          <a:p>
            <a:pPr algn="r"/>
            <a:r>
              <a:rPr lang="zh-CN" altLang="en-US" sz="40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zh-CN" altLang="en-US" sz="4000" b="1" dirty="0">
              <a:solidFill>
                <a:schemeClr val="tx1">
                  <a:lumMod val="50000"/>
                  <a:lumOff val="50000"/>
                </a:schemeClr>
              </a:solidFill>
              <a:latin typeface="Agency FB" panose="020B0503020202020204" pitchFamily="34" charset="0"/>
              <a:ea typeface="微软雅黑" panose="020B0503020204020204" pitchFamily="34" charset="-122"/>
              <a:cs typeface="+mn-ea"/>
              <a:sym typeface="+mn-lt"/>
            </a:endParaRPr>
          </a:p>
        </p:txBody>
      </p:sp>
      <p:sp>
        <p:nvSpPr>
          <p:cNvPr id="16" name="文本框 56"/>
          <p:cNvSpPr txBox="1">
            <a:spLocks noChangeArrowheads="1"/>
          </p:cNvSpPr>
          <p:nvPr/>
        </p:nvSpPr>
        <p:spPr bwMode="auto">
          <a:xfrm>
            <a:off x="4084848" y="3315666"/>
            <a:ext cx="530758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en-US" altLang="zh-CN" sz="1100" dirty="0">
                <a:solidFill>
                  <a:schemeClr val="tx1">
                    <a:lumMod val="65000"/>
                    <a:lumOff val="35000"/>
                  </a:schemeClr>
                </a:solidFill>
                <a:ea typeface="微软雅黑" panose="020B0503020204020204" pitchFamily="34" charset="-122"/>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a typeface="微软雅黑" panose="020B0503020204020204" pitchFamily="34" charset="-122"/>
            </a:endParaRPr>
          </a:p>
        </p:txBody>
      </p:sp>
    </p:spTree>
    <p:extLst>
      <p:ext uri="{BB962C8B-B14F-4D97-AF65-F5344CB8AC3E}">
        <p14:creationId xmlns:p14="http://schemas.microsoft.com/office/powerpoint/2010/main" val="39091524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14:presetBounceEnd="64000">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14:bounceEnd="64000">
                                          <p:cBhvr additive="base">
                                            <p:cTn id="13" dur="750" fill="hold"/>
                                            <p:tgtEl>
                                              <p:spTgt spid="15"/>
                                            </p:tgtEl>
                                            <p:attrNameLst>
                                              <p:attrName>ppt_x</p:attrName>
                                            </p:attrNameLst>
                                          </p:cBhvr>
                                          <p:tavLst>
                                            <p:tav tm="0">
                                              <p:val>
                                                <p:strVal val="0-#ppt_w/2"/>
                                              </p:val>
                                            </p:tav>
                                            <p:tav tm="100000">
                                              <p:val>
                                                <p:strVal val="#ppt_x"/>
                                              </p:val>
                                            </p:tav>
                                          </p:tavLst>
                                        </p:anim>
                                        <p:anim calcmode="lin" valueType="num" p14:bounceEnd="64000">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750" fill="hold"/>
                                            <p:tgtEl>
                                              <p:spTgt spid="15"/>
                                            </p:tgtEl>
                                            <p:attrNameLst>
                                              <p:attrName>ppt_x</p:attrName>
                                            </p:attrNameLst>
                                          </p:cBhvr>
                                          <p:tavLst>
                                            <p:tav tm="0">
                                              <p:val>
                                                <p:strVal val="0-#ppt_w/2"/>
                                              </p:val>
                                            </p:tav>
                                            <p:tav tm="100000">
                                              <p:val>
                                                <p:strVal val="#ppt_x"/>
                                              </p:val>
                                            </p:tav>
                                          </p:tavLst>
                                        </p:anim>
                                        <p:anim calcmode="lin" valueType="num">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236663" y="2428875"/>
            <a:ext cx="3598862" cy="2243138"/>
          </a:xfrm>
          <a:prstGeom prst="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ea typeface="微软雅黑" panose="020B0503020204020204" pitchFamily="34" charset="-122"/>
            </a:endParaRPr>
          </a:p>
        </p:txBody>
      </p:sp>
      <p:sp>
        <p:nvSpPr>
          <p:cNvPr id="17"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18" name="矩形 17"/>
          <p:cNvSpPr/>
          <p:nvPr/>
        </p:nvSpPr>
        <p:spPr bwMode="auto">
          <a:xfrm>
            <a:off x="1235075" y="1476375"/>
            <a:ext cx="9931400" cy="4227513"/>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ea typeface="微软雅黑" panose="020B0503020204020204" pitchFamily="34" charset="-122"/>
            </a:endParaRPr>
          </a:p>
        </p:txBody>
      </p:sp>
      <p:sp>
        <p:nvSpPr>
          <p:cNvPr id="20" name="Rectangle 13"/>
          <p:cNvSpPr/>
          <p:nvPr/>
        </p:nvSpPr>
        <p:spPr bwMode="auto">
          <a:xfrm>
            <a:off x="5136278" y="2312413"/>
            <a:ext cx="5200650" cy="584775"/>
          </a:xfrm>
          <a:prstGeom prst="rect">
            <a:avLst/>
          </a:prstGeom>
        </p:spPr>
        <p:txBody>
          <a:bodyPr wrap="square">
            <a:spAutoFit/>
          </a:bodyPr>
          <a:lstStyle/>
          <a:p>
            <a:pPr>
              <a:defRPr/>
            </a:pPr>
            <a:r>
              <a:rPr lang="zh-CN" altLang="en-US" sz="3200" dirty="0" smtClean="0">
                <a:solidFill>
                  <a:prstClr val="black">
                    <a:lumMod val="85000"/>
                    <a:lumOff val="15000"/>
                  </a:prstClr>
                </a:solidFill>
                <a:ea typeface="微软雅黑" panose="020B0503020204020204" pitchFamily="34" charset="-122"/>
                <a:cs typeface="Open Sans" pitchFamily="34" charset="0"/>
              </a:rPr>
              <a:t>输入文本内容</a:t>
            </a:r>
            <a:endParaRPr lang="id-ID" sz="3200" dirty="0">
              <a:solidFill>
                <a:srgbClr val="C00000"/>
              </a:solidFill>
              <a:ea typeface="微软雅黑" panose="020B0503020204020204" pitchFamily="34" charset="-122"/>
              <a:cs typeface="Open Sans" pitchFamily="34" charset="0"/>
            </a:endParaRPr>
          </a:p>
        </p:txBody>
      </p:sp>
      <p:sp>
        <p:nvSpPr>
          <p:cNvPr id="21" name="AutoShape 27"/>
          <p:cNvSpPr>
            <a:spLocks/>
          </p:cNvSpPr>
          <p:nvPr/>
        </p:nvSpPr>
        <p:spPr bwMode="auto">
          <a:xfrm>
            <a:off x="5241018" y="2897188"/>
            <a:ext cx="5207800" cy="2045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prstClr val="black">
                    <a:lumMod val="75000"/>
                    <a:lumOff val="25000"/>
                  </a:prstClr>
                </a:solidFill>
                <a:effectLst/>
                <a:uLnTx/>
                <a:uFillTx/>
                <a:latin typeface="Lato" charset="0"/>
                <a:ea typeface="微软雅黑" panose="020B0503020204020204" pitchFamily="34" charset="-122"/>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微软雅黑" panose="020B0503020204020204" pitchFamily="34" charset="-122"/>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微软雅黑" panose="020B0503020204020204" pitchFamily="34" charset="-122"/>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prstClr val="black">
                  <a:lumMod val="75000"/>
                  <a:lumOff val="25000"/>
                </a:prstClr>
              </a:solidFill>
              <a:effectLst/>
              <a:uLnTx/>
              <a:uFillTx/>
              <a:ea typeface="微软雅黑" panose="020B0503020204020204" pitchFamily="34" charset="-122"/>
              <a:sym typeface="Gill Sans" pitchFamily="3" charset="0"/>
            </a:endParaRPr>
          </a:p>
        </p:txBody>
      </p:sp>
    </p:spTree>
    <p:extLst>
      <p:ext uri="{BB962C8B-B14F-4D97-AF65-F5344CB8AC3E}">
        <p14:creationId xmlns:p14="http://schemas.microsoft.com/office/powerpoint/2010/main" val="28139120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34000">
                                          <p:cBhvr additive="base">
                                            <p:cTn id="7" dur="750" fill="hold"/>
                                            <p:tgtEl>
                                              <p:spTgt spid="1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50000" fill="hold" grpId="0" nodeType="afterEffect" p14:presetBounceEnd="58000">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14:bounceEnd="58000">
                                          <p:cBhvr additive="base">
                                            <p:cTn id="12" dur="125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500"/>
                                </p:stCondLst>
                                <p:childTnLst>
                                  <p:par>
                                    <p:cTn id="24" presetID="18" presetClass="entr" presetSubtype="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trips(downRight)">
                                          <p:cBhvr>
                                            <p:cTn id="2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p:bldP spid="18" grpId="0" animBg="1"/>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1+#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50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250" fill="hold"/>
                                            <p:tgtEl>
                                              <p:spTgt spid="18"/>
                                            </p:tgtEl>
                                            <p:attrNameLst>
                                              <p:attrName>ppt_x</p:attrName>
                                            </p:attrNameLst>
                                          </p:cBhvr>
                                          <p:tavLst>
                                            <p:tav tm="0">
                                              <p:val>
                                                <p:strVal val="0-#ppt_w/2"/>
                                              </p:val>
                                            </p:tav>
                                            <p:tav tm="100000">
                                              <p:val>
                                                <p:strVal val="#ppt_x"/>
                                              </p:val>
                                            </p:tav>
                                          </p:tavLst>
                                        </p:anim>
                                        <p:anim calcmode="lin" valueType="num">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500"/>
                                </p:stCondLst>
                                <p:childTnLst>
                                  <p:par>
                                    <p:cTn id="24" presetID="18" presetClass="entr" presetSubtype="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trips(downRight)">
                                          <p:cBhvr>
                                            <p:cTn id="2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p:bldP spid="18" grpId="0" animBg="1"/>
          <p:bldP spid="20" grpId="0"/>
          <p:bldP spid="2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grpSp>
        <p:nvGrpSpPr>
          <p:cNvPr id="29" name="Group 2"/>
          <p:cNvGrpSpPr>
            <a:grpSpLocks/>
          </p:cNvGrpSpPr>
          <p:nvPr/>
        </p:nvGrpSpPr>
        <p:grpSpPr bwMode="auto">
          <a:xfrm>
            <a:off x="734865" y="1616897"/>
            <a:ext cx="2998558" cy="2485242"/>
            <a:chOff x="152400" y="438150"/>
            <a:chExt cx="6307824" cy="5228470"/>
          </a:xfrm>
        </p:grpSpPr>
        <p:pic>
          <p:nvPicPr>
            <p:cNvPr id="31" name="Picture 5" descr="im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4"/>
            <p:cNvSpPr/>
            <p:nvPr/>
          </p:nvSpPr>
          <p:spPr>
            <a:xfrm>
              <a:off x="380982" y="666752"/>
              <a:ext cx="5865564" cy="350658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ea typeface="微软雅黑" panose="020B0503020204020204" pitchFamily="34" charset="-122"/>
              </a:endParaRPr>
            </a:p>
          </p:txBody>
        </p:sp>
      </p:grpSp>
      <p:cxnSp>
        <p:nvCxnSpPr>
          <p:cNvPr id="33" name="Straight Connector 13"/>
          <p:cNvCxnSpPr>
            <a:stCxn id="40" idx="6"/>
            <a:endCxn id="68" idx="2"/>
          </p:cNvCxnSpPr>
          <p:nvPr/>
        </p:nvCxnSpPr>
        <p:spPr>
          <a:xfrm>
            <a:off x="2563285" y="4607568"/>
            <a:ext cx="3151716"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5"/>
          <p:cNvCxnSpPr>
            <a:stCxn id="68" idx="6"/>
            <a:endCxn id="59" idx="2"/>
          </p:cNvCxnSpPr>
          <p:nvPr/>
        </p:nvCxnSpPr>
        <p:spPr>
          <a:xfrm>
            <a:off x="6373284" y="4607568"/>
            <a:ext cx="3056467"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5" name="Group 50"/>
          <p:cNvGrpSpPr>
            <a:grpSpLocks/>
          </p:cNvGrpSpPr>
          <p:nvPr/>
        </p:nvGrpSpPr>
        <p:grpSpPr bwMode="auto">
          <a:xfrm>
            <a:off x="1047752" y="4279485"/>
            <a:ext cx="2381249" cy="1934443"/>
            <a:chOff x="785786" y="3396519"/>
            <a:chExt cx="1785950" cy="1452130"/>
          </a:xfrm>
        </p:grpSpPr>
        <p:grpSp>
          <p:nvGrpSpPr>
            <p:cNvPr id="36" name="Group 43"/>
            <p:cNvGrpSpPr>
              <a:grpSpLocks/>
            </p:cNvGrpSpPr>
            <p:nvPr/>
          </p:nvGrpSpPr>
          <p:grpSpPr bwMode="auto">
            <a:xfrm>
              <a:off x="785786" y="4000510"/>
              <a:ext cx="1785950" cy="848139"/>
              <a:chOff x="785786" y="4000510"/>
              <a:chExt cx="1785950" cy="848139"/>
            </a:xfrm>
          </p:grpSpPr>
          <p:sp>
            <p:nvSpPr>
              <p:cNvPr id="48" name="Rectangle 16"/>
              <p:cNvSpPr>
                <a:spLocks noChangeArrowheads="1"/>
              </p:cNvSpPr>
              <p:nvPr/>
            </p:nvSpPr>
            <p:spPr bwMode="auto">
              <a:xfrm>
                <a:off x="785786"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067">
                    <a:solidFill>
                      <a:schemeClr val="tx1">
                        <a:lumMod val="75000"/>
                        <a:lumOff val="25000"/>
                      </a:schemeClr>
                    </a:solidFill>
                    <a:latin typeface="Open Sans Light" panose="020B0306030504020204" pitchFamily="34" charset="0"/>
                    <a:ea typeface="微软雅黑" panose="020B0503020204020204" pitchFamily="34" charset="-122"/>
                    <a:cs typeface="Open Sans Light" panose="020B0306030504020204" pitchFamily="34" charset="0"/>
                  </a:rPr>
                  <a:t>consectetur adipiscing elit. Lorem ipsum dolor sit ametelit. Lorem ipsum dolor sit met, , consectetur adipiscing elit. </a:t>
                </a:r>
                <a:endParaRPr lang="id-ID" altLang="zh-CN" sz="1067">
                  <a:solidFill>
                    <a:schemeClr val="tx1">
                      <a:lumMod val="75000"/>
                      <a:lumOff val="25000"/>
                    </a:schemeClr>
                  </a:solidFill>
                  <a:latin typeface="Open Sans Light" panose="020B0306030504020204" pitchFamily="34" charset="0"/>
                  <a:ea typeface="微软雅黑" panose="020B0503020204020204" pitchFamily="34" charset="-122"/>
                  <a:cs typeface="Open Sans Light" panose="020B0306030504020204" pitchFamily="34" charset="0"/>
                </a:endParaRPr>
              </a:p>
            </p:txBody>
          </p:sp>
          <p:sp>
            <p:nvSpPr>
              <p:cNvPr id="55" name="Rectangle 19"/>
              <p:cNvSpPr>
                <a:spLocks noChangeArrowheads="1"/>
              </p:cNvSpPr>
              <p:nvPr/>
            </p:nvSpPr>
            <p:spPr bwMode="auto">
              <a:xfrm>
                <a:off x="1147934" y="4000510"/>
                <a:ext cx="1061838"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smtClean="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rPr>
                  <a:t>输入文本内容</a:t>
                </a:r>
                <a:endParaRPr lang="en-US" altLang="zh-CN"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39" name="Group 44"/>
            <p:cNvGrpSpPr>
              <a:grpSpLocks/>
            </p:cNvGrpSpPr>
            <p:nvPr/>
          </p:nvGrpSpPr>
          <p:grpSpPr bwMode="auto">
            <a:xfrm>
              <a:off x="1428728" y="3396519"/>
              <a:ext cx="493602" cy="493602"/>
              <a:chOff x="1428728" y="3396519"/>
              <a:chExt cx="493602" cy="493602"/>
            </a:xfrm>
          </p:grpSpPr>
          <p:sp>
            <p:nvSpPr>
              <p:cNvPr id="40" name="Oval 11"/>
              <p:cNvSpPr/>
              <p:nvPr/>
            </p:nvSpPr>
            <p:spPr>
              <a:xfrm>
                <a:off x="142872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a typeface="微软雅黑" panose="020B0503020204020204" pitchFamily="34" charset="-122"/>
                </a:endParaRPr>
              </a:p>
            </p:txBody>
          </p:sp>
          <p:grpSp>
            <p:nvGrpSpPr>
              <p:cNvPr id="41" name="Group 31"/>
              <p:cNvGrpSpPr/>
              <p:nvPr/>
            </p:nvGrpSpPr>
            <p:grpSpPr>
              <a:xfrm>
                <a:off x="1511112" y="3600989"/>
                <a:ext cx="338470" cy="119586"/>
                <a:chOff x="1441430" y="4357700"/>
                <a:chExt cx="503238" cy="177800"/>
              </a:xfrm>
              <a:solidFill>
                <a:schemeClr val="bg1"/>
              </a:solidFill>
            </p:grpSpPr>
            <p:sp>
              <p:nvSpPr>
                <p:cNvPr id="4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ea typeface="微软雅黑" panose="020B0503020204020204" pitchFamily="34" charset="-122"/>
                  </a:endParaRPr>
                </a:p>
              </p:txBody>
            </p:sp>
            <p:sp>
              <p:nvSpPr>
                <p:cNvPr id="4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ea typeface="微软雅黑" panose="020B0503020204020204" pitchFamily="34" charset="-122"/>
                  </a:endParaRPr>
                </a:p>
              </p:txBody>
            </p:sp>
            <p:sp>
              <p:nvSpPr>
                <p:cNvPr id="4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ea typeface="微软雅黑" panose="020B0503020204020204" pitchFamily="34" charset="-122"/>
                  </a:endParaRPr>
                </a:p>
              </p:txBody>
            </p:sp>
          </p:grpSp>
        </p:grpSp>
      </p:grpSp>
      <p:grpSp>
        <p:nvGrpSpPr>
          <p:cNvPr id="56" name="Group 52"/>
          <p:cNvGrpSpPr>
            <a:grpSpLocks/>
          </p:cNvGrpSpPr>
          <p:nvPr/>
        </p:nvGrpSpPr>
        <p:grpSpPr bwMode="auto">
          <a:xfrm>
            <a:off x="8572500" y="4279485"/>
            <a:ext cx="2381251" cy="1934443"/>
            <a:chOff x="6429388" y="3396519"/>
            <a:chExt cx="1785950" cy="1452130"/>
          </a:xfrm>
        </p:grpSpPr>
        <p:grpSp>
          <p:nvGrpSpPr>
            <p:cNvPr id="57" name="Group 42"/>
            <p:cNvGrpSpPr>
              <a:grpSpLocks/>
            </p:cNvGrpSpPr>
            <p:nvPr/>
          </p:nvGrpSpPr>
          <p:grpSpPr bwMode="auto">
            <a:xfrm>
              <a:off x="6429388" y="4000510"/>
              <a:ext cx="1785950" cy="848139"/>
              <a:chOff x="6429388" y="4000510"/>
              <a:chExt cx="1785950" cy="848139"/>
            </a:xfrm>
          </p:grpSpPr>
          <p:sp>
            <p:nvSpPr>
              <p:cNvPr id="63" name="Rectangle 18"/>
              <p:cNvSpPr>
                <a:spLocks noChangeArrowheads="1"/>
              </p:cNvSpPr>
              <p:nvPr/>
            </p:nvSpPr>
            <p:spPr bwMode="auto">
              <a:xfrm>
                <a:off x="6429388"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067">
                    <a:solidFill>
                      <a:schemeClr val="tx1">
                        <a:lumMod val="75000"/>
                        <a:lumOff val="25000"/>
                      </a:schemeClr>
                    </a:solidFill>
                    <a:latin typeface="Open Sans Light" panose="020B0306030504020204" pitchFamily="34" charset="0"/>
                    <a:ea typeface="微软雅黑" panose="020B0503020204020204" pitchFamily="34" charset="-122"/>
                    <a:cs typeface="Open Sans Light" panose="020B0306030504020204" pitchFamily="34" charset="0"/>
                  </a:rPr>
                  <a:t>consectetur adipiscing elit. Lorem ipsum dolor sit ametelit. Lorem ipsum dolor sit met, , consectetur adipiscing elit. </a:t>
                </a:r>
                <a:endParaRPr lang="id-ID" altLang="zh-CN" sz="1067">
                  <a:solidFill>
                    <a:schemeClr val="tx1">
                      <a:lumMod val="75000"/>
                      <a:lumOff val="25000"/>
                    </a:schemeClr>
                  </a:solidFill>
                  <a:latin typeface="Open Sans Light" panose="020B0306030504020204" pitchFamily="34" charset="0"/>
                  <a:ea typeface="微软雅黑" panose="020B0503020204020204" pitchFamily="34" charset="-122"/>
                  <a:cs typeface="Open Sans Light" panose="020B0306030504020204" pitchFamily="34" charset="0"/>
                </a:endParaRPr>
              </a:p>
            </p:txBody>
          </p:sp>
          <p:sp>
            <p:nvSpPr>
              <p:cNvPr id="64" name="Rectangle 21"/>
              <p:cNvSpPr>
                <a:spLocks noChangeArrowheads="1"/>
              </p:cNvSpPr>
              <p:nvPr/>
            </p:nvSpPr>
            <p:spPr bwMode="auto">
              <a:xfrm>
                <a:off x="6841993" y="4000510"/>
                <a:ext cx="1061837"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rPr>
                  <a:t>输入文本内容</a:t>
                </a:r>
                <a:endParaRPr lang="en-US" altLang="zh-CN"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58" name="Group 46"/>
            <p:cNvGrpSpPr>
              <a:grpSpLocks/>
            </p:cNvGrpSpPr>
            <p:nvPr/>
          </p:nvGrpSpPr>
          <p:grpSpPr bwMode="auto">
            <a:xfrm>
              <a:off x="7072330" y="3396519"/>
              <a:ext cx="493602" cy="493602"/>
              <a:chOff x="7072330" y="3396519"/>
              <a:chExt cx="493602" cy="493602"/>
            </a:xfrm>
          </p:grpSpPr>
          <p:sp>
            <p:nvSpPr>
              <p:cNvPr id="59" name="Oval 14"/>
              <p:cNvSpPr/>
              <p:nvPr/>
            </p:nvSpPr>
            <p:spPr>
              <a:xfrm>
                <a:off x="7072330" y="3396519"/>
                <a:ext cx="493715"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a typeface="微软雅黑" panose="020B0503020204020204" pitchFamily="34" charset="-122"/>
                </a:endParaRPr>
              </a:p>
            </p:txBody>
          </p:sp>
          <p:grpSp>
            <p:nvGrpSpPr>
              <p:cNvPr id="60" name="Group 40"/>
              <p:cNvGrpSpPr/>
              <p:nvPr/>
            </p:nvGrpSpPr>
            <p:grpSpPr>
              <a:xfrm>
                <a:off x="7196779" y="3508006"/>
                <a:ext cx="257392" cy="257392"/>
                <a:chOff x="928662" y="2428874"/>
                <a:chExt cx="366050" cy="366050"/>
              </a:xfrm>
              <a:solidFill>
                <a:schemeClr val="bg1"/>
              </a:solidFill>
            </p:grpSpPr>
            <p:sp>
              <p:nvSpPr>
                <p:cNvPr id="61" name="AutoShape 126"/>
                <p:cNvSpPr>
                  <a:spLocks/>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tx1">
                    <a:lumMod val="85000"/>
                    <a:lumOff val="15000"/>
                  </a:schemeClr>
                </a:solidFill>
                <a:ln>
                  <a:noFill/>
                </a:ln>
                <a:effectLst/>
                <a:extLst>
                  <a:ext uri="{91240B29-F687-4f45-9708-019B960494DF}"/>
                  <a:ext uri="{AF507438-7753-43e0-B8FC-AC1667EBCBE1}"/>
                </a:extLst>
              </p:spPr>
              <p:txBody>
                <a:bodyPr lIns="50800" tIns="50800" rIns="50800" bIns="50800" anchor="ctr"/>
                <a:lstStyle/>
                <a:p>
                  <a:pPr defTabSz="609585" fontAlgn="auto">
                    <a:spcBef>
                      <a:spcPts val="0"/>
                    </a:spcBef>
                    <a:spcAft>
                      <a:spcPts val="0"/>
                    </a:spcAft>
                    <a:defRPr/>
                  </a:pPr>
                  <a:endParaRPr lang="en-US" sz="4000">
                    <a:solidFill>
                      <a:schemeClr val="tx1">
                        <a:lumMod val="75000"/>
                        <a:lumOff val="25000"/>
                      </a:schemeClr>
                    </a:solidFill>
                    <a:effectLst>
                      <a:outerShdw blurRad="38100" dist="38100" dir="2700000" algn="tl">
                        <a:srgbClr val="000000"/>
                      </a:outerShdw>
                    </a:effectLst>
                    <a:latin typeface="+mn-lt"/>
                    <a:ea typeface="微软雅黑" panose="020B0503020204020204" pitchFamily="34" charset="-122"/>
                  </a:endParaRPr>
                </a:p>
              </p:txBody>
            </p:sp>
            <p:sp>
              <p:nvSpPr>
                <p:cNvPr id="62" name="AutoShape 127"/>
                <p:cNvSpPr>
                  <a:spLocks/>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tx1">
                    <a:lumMod val="85000"/>
                    <a:lumOff val="15000"/>
                  </a:schemeClr>
                </a:solidFill>
                <a:ln>
                  <a:noFill/>
                </a:ln>
                <a:effectLst/>
                <a:extLst>
                  <a:ext uri="{91240B29-F687-4f45-9708-019B960494DF}"/>
                  <a:ext uri="{AF507438-7753-43e0-B8FC-AC1667EBCBE1}"/>
                </a:extLst>
              </p:spPr>
              <p:txBody>
                <a:bodyPr lIns="50800" tIns="50800" rIns="50800" bIns="50800" anchor="ctr"/>
                <a:lstStyle/>
                <a:p>
                  <a:pPr defTabSz="609585" fontAlgn="auto">
                    <a:spcBef>
                      <a:spcPts val="0"/>
                    </a:spcBef>
                    <a:spcAft>
                      <a:spcPts val="0"/>
                    </a:spcAft>
                    <a:defRPr/>
                  </a:pPr>
                  <a:endParaRPr lang="en-US" sz="4000">
                    <a:solidFill>
                      <a:schemeClr val="tx1">
                        <a:lumMod val="75000"/>
                        <a:lumOff val="25000"/>
                      </a:schemeClr>
                    </a:solidFill>
                    <a:effectLst>
                      <a:outerShdw blurRad="38100" dist="38100" dir="2700000" algn="tl">
                        <a:srgbClr val="000000"/>
                      </a:outerShdw>
                    </a:effectLst>
                    <a:latin typeface="+mn-lt"/>
                    <a:ea typeface="微软雅黑" panose="020B0503020204020204" pitchFamily="34" charset="-122"/>
                  </a:endParaRPr>
                </a:p>
              </p:txBody>
            </p:sp>
          </p:grpSp>
        </p:grpSp>
      </p:grpSp>
      <p:grpSp>
        <p:nvGrpSpPr>
          <p:cNvPr id="65" name="Group 51"/>
          <p:cNvGrpSpPr>
            <a:grpSpLocks/>
          </p:cNvGrpSpPr>
          <p:nvPr/>
        </p:nvGrpSpPr>
        <p:grpSpPr bwMode="auto">
          <a:xfrm>
            <a:off x="4857752" y="4279485"/>
            <a:ext cx="2381249" cy="1934443"/>
            <a:chOff x="3643306" y="3396519"/>
            <a:chExt cx="1785950" cy="1452130"/>
          </a:xfrm>
        </p:grpSpPr>
        <p:grpSp>
          <p:nvGrpSpPr>
            <p:cNvPr id="66" name="Group 41"/>
            <p:cNvGrpSpPr>
              <a:grpSpLocks/>
            </p:cNvGrpSpPr>
            <p:nvPr/>
          </p:nvGrpSpPr>
          <p:grpSpPr bwMode="auto">
            <a:xfrm>
              <a:off x="3643306" y="4000510"/>
              <a:ext cx="1785950" cy="848139"/>
              <a:chOff x="3643306" y="4000510"/>
              <a:chExt cx="1785950" cy="848139"/>
            </a:xfrm>
          </p:grpSpPr>
          <p:sp>
            <p:nvSpPr>
              <p:cNvPr id="72" name="Rectangle 17"/>
              <p:cNvSpPr>
                <a:spLocks noChangeArrowheads="1"/>
              </p:cNvSpPr>
              <p:nvPr/>
            </p:nvSpPr>
            <p:spPr bwMode="auto">
              <a:xfrm>
                <a:off x="3643306"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067">
                    <a:solidFill>
                      <a:schemeClr val="tx1">
                        <a:lumMod val="75000"/>
                        <a:lumOff val="25000"/>
                      </a:schemeClr>
                    </a:solidFill>
                    <a:latin typeface="Open Sans Light" panose="020B0306030504020204" pitchFamily="34" charset="0"/>
                    <a:ea typeface="微软雅黑" panose="020B0503020204020204" pitchFamily="34" charset="-122"/>
                    <a:cs typeface="Open Sans Light" panose="020B0306030504020204" pitchFamily="34" charset="0"/>
                  </a:rPr>
                  <a:t>consectetur adipiscing elit. Lorem ipsum dolor sit ametelit. Lorem ipsum dolor sit met, , consectetur adipiscing elit. </a:t>
                </a:r>
                <a:endParaRPr lang="id-ID" altLang="zh-CN" sz="1067">
                  <a:solidFill>
                    <a:schemeClr val="tx1">
                      <a:lumMod val="75000"/>
                      <a:lumOff val="25000"/>
                    </a:schemeClr>
                  </a:solidFill>
                  <a:latin typeface="Open Sans Light" panose="020B0306030504020204" pitchFamily="34" charset="0"/>
                  <a:ea typeface="微软雅黑" panose="020B0503020204020204" pitchFamily="34" charset="-122"/>
                  <a:cs typeface="Open Sans Light" panose="020B0306030504020204" pitchFamily="34" charset="0"/>
                </a:endParaRPr>
              </a:p>
            </p:txBody>
          </p:sp>
          <p:sp>
            <p:nvSpPr>
              <p:cNvPr id="73" name="Rectangle 20"/>
              <p:cNvSpPr>
                <a:spLocks noChangeArrowheads="1"/>
              </p:cNvSpPr>
              <p:nvPr/>
            </p:nvSpPr>
            <p:spPr bwMode="auto">
              <a:xfrm>
                <a:off x="4010134" y="4000510"/>
                <a:ext cx="1061837"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rPr>
                  <a:t>输入文本内容</a:t>
                </a:r>
                <a:endParaRPr lang="en-US" altLang="zh-CN"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67" name="Group 45"/>
            <p:cNvGrpSpPr>
              <a:grpSpLocks/>
            </p:cNvGrpSpPr>
            <p:nvPr/>
          </p:nvGrpSpPr>
          <p:grpSpPr bwMode="auto">
            <a:xfrm>
              <a:off x="4286248" y="3396519"/>
              <a:ext cx="493602" cy="493602"/>
              <a:chOff x="4286248" y="3396519"/>
              <a:chExt cx="493602" cy="493602"/>
            </a:xfrm>
          </p:grpSpPr>
          <p:sp>
            <p:nvSpPr>
              <p:cNvPr id="68" name="Oval 12"/>
              <p:cNvSpPr/>
              <p:nvPr/>
            </p:nvSpPr>
            <p:spPr>
              <a:xfrm>
                <a:off x="428624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a typeface="微软雅黑" panose="020B0503020204020204" pitchFamily="34" charset="-122"/>
                </a:endParaRPr>
              </a:p>
            </p:txBody>
          </p:sp>
          <p:grpSp>
            <p:nvGrpSpPr>
              <p:cNvPr id="69" name="Group 39"/>
              <p:cNvGrpSpPr/>
              <p:nvPr/>
            </p:nvGrpSpPr>
            <p:grpSpPr>
              <a:xfrm>
                <a:off x="4401717" y="3508006"/>
                <a:ext cx="257832" cy="257392"/>
                <a:chOff x="195935" y="2428874"/>
                <a:chExt cx="366676" cy="366050"/>
              </a:xfrm>
              <a:solidFill>
                <a:schemeClr val="bg1"/>
              </a:solidFill>
            </p:grpSpPr>
            <p:sp>
              <p:nvSpPr>
                <p:cNvPr id="70" name="AutoShape 128"/>
                <p:cNvSpPr>
                  <a:spLocks/>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tx1">
                    <a:lumMod val="85000"/>
                    <a:lumOff val="15000"/>
                  </a:schemeClr>
                </a:solidFill>
                <a:ln>
                  <a:noFill/>
                </a:ln>
                <a:effectLst/>
                <a:extLst>
                  <a:ext uri="{91240B29-F687-4f45-9708-019B960494DF}"/>
                  <a:ext uri="{AF507438-7753-43e0-B8FC-AC1667EBCBE1}"/>
                </a:extLst>
              </p:spPr>
              <p:txBody>
                <a:bodyPr lIns="50800" tIns="50800" rIns="50800" bIns="50800" anchor="ctr"/>
                <a:lstStyle/>
                <a:p>
                  <a:pPr defTabSz="609585" fontAlgn="auto">
                    <a:spcBef>
                      <a:spcPts val="0"/>
                    </a:spcBef>
                    <a:spcAft>
                      <a:spcPts val="0"/>
                    </a:spcAft>
                    <a:defRPr/>
                  </a:pPr>
                  <a:endParaRPr lang="en-US" sz="4000">
                    <a:solidFill>
                      <a:schemeClr val="tx1">
                        <a:lumMod val="75000"/>
                        <a:lumOff val="25000"/>
                      </a:schemeClr>
                    </a:solidFill>
                    <a:effectLst>
                      <a:outerShdw blurRad="38100" dist="38100" dir="2700000" algn="tl">
                        <a:srgbClr val="000000"/>
                      </a:outerShdw>
                    </a:effectLst>
                    <a:latin typeface="+mn-lt"/>
                    <a:ea typeface="微软雅黑" panose="020B0503020204020204" pitchFamily="34" charset="-122"/>
                  </a:endParaRPr>
                </a:p>
              </p:txBody>
            </p:sp>
            <p:sp>
              <p:nvSpPr>
                <p:cNvPr id="71" name="AutoShape 129"/>
                <p:cNvSpPr>
                  <a:spLocks/>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tx1">
                    <a:lumMod val="85000"/>
                    <a:lumOff val="15000"/>
                  </a:schemeClr>
                </a:solidFill>
                <a:ln>
                  <a:noFill/>
                </a:ln>
                <a:effectLst/>
                <a:extLst>
                  <a:ext uri="{91240B29-F687-4f45-9708-019B960494DF}"/>
                  <a:ext uri="{AF507438-7753-43e0-B8FC-AC1667EBCBE1}"/>
                </a:extLst>
              </p:spPr>
              <p:txBody>
                <a:bodyPr lIns="50800" tIns="50800" rIns="50800" bIns="50800" anchor="ctr"/>
                <a:lstStyle/>
                <a:p>
                  <a:pPr defTabSz="609585" fontAlgn="auto">
                    <a:spcBef>
                      <a:spcPts val="0"/>
                    </a:spcBef>
                    <a:spcAft>
                      <a:spcPts val="0"/>
                    </a:spcAft>
                    <a:defRPr/>
                  </a:pPr>
                  <a:endParaRPr lang="en-US" sz="4000">
                    <a:solidFill>
                      <a:schemeClr val="tx1">
                        <a:lumMod val="75000"/>
                        <a:lumOff val="25000"/>
                      </a:schemeClr>
                    </a:solidFill>
                    <a:effectLst>
                      <a:outerShdw blurRad="38100" dist="38100" dir="2700000" algn="tl">
                        <a:srgbClr val="000000"/>
                      </a:outerShdw>
                    </a:effectLst>
                    <a:latin typeface="+mn-lt"/>
                    <a:ea typeface="微软雅黑" panose="020B0503020204020204" pitchFamily="34" charset="-122"/>
                  </a:endParaRPr>
                </a:p>
              </p:txBody>
            </p:sp>
          </p:grpSp>
        </p:grpSp>
      </p:grpSp>
      <p:grpSp>
        <p:nvGrpSpPr>
          <p:cNvPr id="74" name="Group 2"/>
          <p:cNvGrpSpPr>
            <a:grpSpLocks/>
          </p:cNvGrpSpPr>
          <p:nvPr/>
        </p:nvGrpSpPr>
        <p:grpSpPr bwMode="auto">
          <a:xfrm>
            <a:off x="4478190" y="1685582"/>
            <a:ext cx="2998558" cy="2485242"/>
            <a:chOff x="152400" y="438150"/>
            <a:chExt cx="6307824" cy="5228470"/>
          </a:xfrm>
        </p:grpSpPr>
        <p:pic>
          <p:nvPicPr>
            <p:cNvPr id="75" name="Picture 5" descr="im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Rectangle 4"/>
            <p:cNvSpPr/>
            <p:nvPr/>
          </p:nvSpPr>
          <p:spPr>
            <a:xfrm>
              <a:off x="380982" y="666752"/>
              <a:ext cx="5865564" cy="350658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ea typeface="微软雅黑" panose="020B0503020204020204" pitchFamily="34" charset="-122"/>
              </a:endParaRPr>
            </a:p>
          </p:txBody>
        </p:sp>
      </p:grpSp>
      <p:grpSp>
        <p:nvGrpSpPr>
          <p:cNvPr id="77" name="Group 2"/>
          <p:cNvGrpSpPr>
            <a:grpSpLocks/>
          </p:cNvGrpSpPr>
          <p:nvPr/>
        </p:nvGrpSpPr>
        <p:grpSpPr bwMode="auto">
          <a:xfrm>
            <a:off x="8192940" y="1685582"/>
            <a:ext cx="2998558" cy="2485242"/>
            <a:chOff x="152400" y="438150"/>
            <a:chExt cx="6307824" cy="5228470"/>
          </a:xfrm>
        </p:grpSpPr>
        <p:pic>
          <p:nvPicPr>
            <p:cNvPr id="78" name="Picture 5" descr="im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4"/>
            <p:cNvSpPr/>
            <p:nvPr/>
          </p:nvSpPr>
          <p:spPr>
            <a:xfrm>
              <a:off x="380982" y="666752"/>
              <a:ext cx="5865564" cy="350658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ea typeface="微软雅黑" panose="020B0503020204020204" pitchFamily="34" charset="-122"/>
              </a:endParaRPr>
            </a:p>
          </p:txBody>
        </p:sp>
      </p:grpSp>
    </p:spTree>
    <p:extLst>
      <p:ext uri="{BB962C8B-B14F-4D97-AF65-F5344CB8AC3E}">
        <p14:creationId xmlns:p14="http://schemas.microsoft.com/office/powerpoint/2010/main" val="1499620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4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1+#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anim calcmode="lin" valueType="num">
                                          <p:cBhvr additive="base">
                                            <p:cTn id="16" dur="500" fill="hold"/>
                                            <p:tgtEl>
                                              <p:spTgt spid="74"/>
                                            </p:tgtEl>
                                            <p:attrNameLst>
                                              <p:attrName>ppt_x</p:attrName>
                                            </p:attrNameLst>
                                          </p:cBhvr>
                                          <p:tavLst>
                                            <p:tav tm="0">
                                              <p:val>
                                                <p:strVal val="1+#ppt_w/2"/>
                                              </p:val>
                                            </p:tav>
                                            <p:tav tm="100000">
                                              <p:val>
                                                <p:strVal val="#ppt_x"/>
                                              </p:val>
                                            </p:tav>
                                          </p:tavLst>
                                        </p:anim>
                                        <p:anim calcmode="lin" valueType="num">
                                          <p:cBhvr additive="base">
                                            <p:cTn id="17" dur="500" fill="hold"/>
                                            <p:tgtEl>
                                              <p:spTgt spid="7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additive="base">
                                            <p:cTn id="20" dur="500" fill="hold"/>
                                            <p:tgtEl>
                                              <p:spTgt spid="77"/>
                                            </p:tgtEl>
                                            <p:attrNameLst>
                                              <p:attrName>ppt_x</p:attrName>
                                            </p:attrNameLst>
                                          </p:cBhvr>
                                          <p:tavLst>
                                            <p:tav tm="0">
                                              <p:val>
                                                <p:strVal val="1+#ppt_w/2"/>
                                              </p:val>
                                            </p:tav>
                                            <p:tav tm="100000">
                                              <p:val>
                                                <p:strVal val="#ppt_x"/>
                                              </p:val>
                                            </p:tav>
                                          </p:tavLst>
                                        </p:anim>
                                        <p:anim calcmode="lin" valueType="num">
                                          <p:cBhvr additive="base">
                                            <p:cTn id="21" dur="500" fill="hold"/>
                                            <p:tgtEl>
                                              <p:spTgt spid="77"/>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12" presetClass="entr" presetSubtype="4"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slide(fromBottom)">
                                          <p:cBhvr>
                                            <p:cTn id="25" dur="500"/>
                                            <p:tgtEl>
                                              <p:spTgt spid="35"/>
                                            </p:tgtEl>
                                          </p:cBhvr>
                                        </p:animEffect>
                                      </p:childTnLst>
                                    </p:cTn>
                                  </p:par>
                                </p:childTnLst>
                              </p:cTn>
                            </p:par>
                            <p:par>
                              <p:cTn id="26" fill="hold">
                                <p:stCondLst>
                                  <p:cond delay="1750"/>
                                </p:stCondLst>
                                <p:childTnLst>
                                  <p:par>
                                    <p:cTn id="27" presetID="1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lide(fromLeft)">
                                          <p:cBhvr>
                                            <p:cTn id="29" dur="500"/>
                                            <p:tgtEl>
                                              <p:spTgt spid="33"/>
                                            </p:tgtEl>
                                          </p:cBhvr>
                                        </p:animEffect>
                                      </p:childTnLst>
                                    </p:cTn>
                                  </p:par>
                                </p:childTnLst>
                              </p:cTn>
                            </p:par>
                            <p:par>
                              <p:cTn id="30" fill="hold">
                                <p:stCondLst>
                                  <p:cond delay="2250"/>
                                </p:stCondLst>
                                <p:childTnLst>
                                  <p:par>
                                    <p:cTn id="31" presetID="12" presetClass="entr" presetSubtype="4" fill="hold"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slide(fromBottom)">
                                          <p:cBhvr>
                                            <p:cTn id="33" dur="500"/>
                                            <p:tgtEl>
                                              <p:spTgt spid="65"/>
                                            </p:tgtEl>
                                          </p:cBhvr>
                                        </p:animEffect>
                                      </p:childTnLst>
                                    </p:cTn>
                                  </p:par>
                                </p:childTnLst>
                              </p:cTn>
                            </p:par>
                            <p:par>
                              <p:cTn id="34" fill="hold">
                                <p:stCondLst>
                                  <p:cond delay="2750"/>
                                </p:stCondLst>
                                <p:childTnLst>
                                  <p:par>
                                    <p:cTn id="35" presetID="1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slide(fromLeft)">
                                          <p:cBhvr>
                                            <p:cTn id="37" dur="500"/>
                                            <p:tgtEl>
                                              <p:spTgt spid="34"/>
                                            </p:tgtEl>
                                          </p:cBhvr>
                                        </p:animEffect>
                                      </p:childTnLst>
                                    </p:cTn>
                                  </p:par>
                                </p:childTnLst>
                              </p:cTn>
                            </p:par>
                            <p:par>
                              <p:cTn id="38" fill="hold">
                                <p:stCondLst>
                                  <p:cond delay="3250"/>
                                </p:stCondLst>
                                <p:childTnLst>
                                  <p:par>
                                    <p:cTn id="39" presetID="12" presetClass="entr" presetSubtype="4"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slide(fromBottom)">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1+#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anim calcmode="lin" valueType="num">
                                          <p:cBhvr additive="base">
                                            <p:cTn id="16" dur="500" fill="hold"/>
                                            <p:tgtEl>
                                              <p:spTgt spid="74"/>
                                            </p:tgtEl>
                                            <p:attrNameLst>
                                              <p:attrName>ppt_x</p:attrName>
                                            </p:attrNameLst>
                                          </p:cBhvr>
                                          <p:tavLst>
                                            <p:tav tm="0">
                                              <p:val>
                                                <p:strVal val="1+#ppt_w/2"/>
                                              </p:val>
                                            </p:tav>
                                            <p:tav tm="100000">
                                              <p:val>
                                                <p:strVal val="#ppt_x"/>
                                              </p:val>
                                            </p:tav>
                                          </p:tavLst>
                                        </p:anim>
                                        <p:anim calcmode="lin" valueType="num">
                                          <p:cBhvr additive="base">
                                            <p:cTn id="17" dur="500" fill="hold"/>
                                            <p:tgtEl>
                                              <p:spTgt spid="7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additive="base">
                                            <p:cTn id="20" dur="500" fill="hold"/>
                                            <p:tgtEl>
                                              <p:spTgt spid="77"/>
                                            </p:tgtEl>
                                            <p:attrNameLst>
                                              <p:attrName>ppt_x</p:attrName>
                                            </p:attrNameLst>
                                          </p:cBhvr>
                                          <p:tavLst>
                                            <p:tav tm="0">
                                              <p:val>
                                                <p:strVal val="1+#ppt_w/2"/>
                                              </p:val>
                                            </p:tav>
                                            <p:tav tm="100000">
                                              <p:val>
                                                <p:strVal val="#ppt_x"/>
                                              </p:val>
                                            </p:tav>
                                          </p:tavLst>
                                        </p:anim>
                                        <p:anim calcmode="lin" valueType="num">
                                          <p:cBhvr additive="base">
                                            <p:cTn id="21" dur="500" fill="hold"/>
                                            <p:tgtEl>
                                              <p:spTgt spid="77"/>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12" presetClass="entr" presetSubtype="4"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slide(fromBottom)">
                                          <p:cBhvr>
                                            <p:cTn id="25" dur="500"/>
                                            <p:tgtEl>
                                              <p:spTgt spid="35"/>
                                            </p:tgtEl>
                                          </p:cBhvr>
                                        </p:animEffect>
                                      </p:childTnLst>
                                    </p:cTn>
                                  </p:par>
                                </p:childTnLst>
                              </p:cTn>
                            </p:par>
                            <p:par>
                              <p:cTn id="26" fill="hold">
                                <p:stCondLst>
                                  <p:cond delay="1750"/>
                                </p:stCondLst>
                                <p:childTnLst>
                                  <p:par>
                                    <p:cTn id="27" presetID="1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lide(fromLeft)">
                                          <p:cBhvr>
                                            <p:cTn id="29" dur="500"/>
                                            <p:tgtEl>
                                              <p:spTgt spid="33"/>
                                            </p:tgtEl>
                                          </p:cBhvr>
                                        </p:animEffect>
                                      </p:childTnLst>
                                    </p:cTn>
                                  </p:par>
                                </p:childTnLst>
                              </p:cTn>
                            </p:par>
                            <p:par>
                              <p:cTn id="30" fill="hold">
                                <p:stCondLst>
                                  <p:cond delay="2250"/>
                                </p:stCondLst>
                                <p:childTnLst>
                                  <p:par>
                                    <p:cTn id="31" presetID="12" presetClass="entr" presetSubtype="4" fill="hold"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slide(fromBottom)">
                                          <p:cBhvr>
                                            <p:cTn id="33" dur="500"/>
                                            <p:tgtEl>
                                              <p:spTgt spid="65"/>
                                            </p:tgtEl>
                                          </p:cBhvr>
                                        </p:animEffect>
                                      </p:childTnLst>
                                    </p:cTn>
                                  </p:par>
                                </p:childTnLst>
                              </p:cTn>
                            </p:par>
                            <p:par>
                              <p:cTn id="34" fill="hold">
                                <p:stCondLst>
                                  <p:cond delay="2750"/>
                                </p:stCondLst>
                                <p:childTnLst>
                                  <p:par>
                                    <p:cTn id="35" presetID="1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slide(fromLeft)">
                                          <p:cBhvr>
                                            <p:cTn id="37" dur="500"/>
                                            <p:tgtEl>
                                              <p:spTgt spid="34"/>
                                            </p:tgtEl>
                                          </p:cBhvr>
                                        </p:animEffect>
                                      </p:childTnLst>
                                    </p:cTn>
                                  </p:par>
                                </p:childTnLst>
                              </p:cTn>
                            </p:par>
                            <p:par>
                              <p:cTn id="38" fill="hold">
                                <p:stCondLst>
                                  <p:cond delay="3250"/>
                                </p:stCondLst>
                                <p:childTnLst>
                                  <p:par>
                                    <p:cTn id="39" presetID="12" presetClass="entr" presetSubtype="4"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slide(fromBottom)">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822325" y="3922713"/>
            <a:ext cx="10547350" cy="68213"/>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solidFill>
            <a:schemeClr val="tx1">
              <a:lumMod val="50000"/>
              <a:lumOff val="50000"/>
            </a:schemeClr>
          </a:solidFill>
          <a:ln w="9525">
            <a:noFill/>
            <a:round/>
            <a:headEnd/>
            <a:tailEnd/>
          </a:ln>
          <a:extLst/>
        </p:spPr>
        <p:txBody>
          <a:bodyPr/>
          <a:lstStyle/>
          <a:p>
            <a:endParaRPr lang="zh-CN" altLang="en-US">
              <a:ea typeface="微软雅黑" panose="020B0503020204020204" pitchFamily="34" charset="-122"/>
            </a:endParaRPr>
          </a:p>
        </p:txBody>
      </p:sp>
      <p:sp>
        <p:nvSpPr>
          <p:cNvPr id="17" name="文本框 16"/>
          <p:cNvSpPr txBox="1">
            <a:spLocks noChangeArrowheads="1"/>
          </p:cNvSpPr>
          <p:nvPr/>
        </p:nvSpPr>
        <p:spPr bwMode="auto">
          <a:xfrm>
            <a:off x="1217613" y="4240212"/>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503020202020204" pitchFamily="34" charset="0"/>
                <a:ea typeface="微软雅黑" panose="020B0503020204020204" pitchFamily="34" charset="-122"/>
              </a:rPr>
              <a:t>2014</a:t>
            </a:r>
            <a:endParaRPr lang="zh-CN" altLang="en-US" sz="28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18" name="文本框 17"/>
          <p:cNvSpPr txBox="1">
            <a:spLocks noChangeArrowheads="1"/>
          </p:cNvSpPr>
          <p:nvPr/>
        </p:nvSpPr>
        <p:spPr bwMode="auto">
          <a:xfrm>
            <a:off x="7209243" y="4240212"/>
            <a:ext cx="761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503020202020204" pitchFamily="34" charset="0"/>
                <a:ea typeface="微软雅黑" panose="020B0503020204020204" pitchFamily="34" charset="-122"/>
              </a:rPr>
              <a:t>2016</a:t>
            </a:r>
            <a:endParaRPr lang="zh-CN" altLang="en-US" sz="28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19" name="文本框 18"/>
          <p:cNvSpPr txBox="1">
            <a:spLocks noChangeArrowheads="1"/>
          </p:cNvSpPr>
          <p:nvPr/>
        </p:nvSpPr>
        <p:spPr bwMode="auto">
          <a:xfrm>
            <a:off x="4214813" y="3084416"/>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rgbClr val="C00000"/>
                </a:solidFill>
                <a:latin typeface="Agency FB" panose="020B0503020202020204" pitchFamily="34" charset="0"/>
                <a:ea typeface="微软雅黑" panose="020B0503020204020204" pitchFamily="34" charset="-122"/>
              </a:rPr>
              <a:t>2015</a:t>
            </a:r>
            <a:endParaRPr lang="zh-CN" altLang="en-US" sz="2800" b="1" dirty="0">
              <a:solidFill>
                <a:srgbClr val="C00000"/>
              </a:solidFill>
              <a:latin typeface="Agency FB" panose="020B0503020202020204" pitchFamily="34" charset="0"/>
              <a:ea typeface="微软雅黑" panose="020B0503020204020204" pitchFamily="34" charset="-122"/>
            </a:endParaRPr>
          </a:p>
        </p:txBody>
      </p:sp>
      <p:sp>
        <p:nvSpPr>
          <p:cNvPr id="20" name="文本框 19"/>
          <p:cNvSpPr txBox="1">
            <a:spLocks noChangeArrowheads="1"/>
          </p:cNvSpPr>
          <p:nvPr/>
        </p:nvSpPr>
        <p:spPr bwMode="auto">
          <a:xfrm>
            <a:off x="10130851" y="3066820"/>
            <a:ext cx="752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rgbClr val="C00000"/>
                </a:solidFill>
                <a:latin typeface="Agency FB" panose="020B0503020202020204" pitchFamily="34" charset="0"/>
                <a:ea typeface="微软雅黑" panose="020B0503020204020204" pitchFamily="34" charset="-122"/>
              </a:rPr>
              <a:t>2017</a:t>
            </a:r>
            <a:endParaRPr lang="zh-CN" altLang="en-US" sz="2800" b="1" dirty="0">
              <a:solidFill>
                <a:srgbClr val="C00000"/>
              </a:solidFill>
              <a:latin typeface="Agency FB" panose="020B0503020202020204" pitchFamily="34" charset="0"/>
              <a:ea typeface="微软雅黑" panose="020B0503020204020204" pitchFamily="34" charset="-122"/>
            </a:endParaRPr>
          </a:p>
        </p:txBody>
      </p:sp>
      <p:grpSp>
        <p:nvGrpSpPr>
          <p:cNvPr id="25" name="组合 24"/>
          <p:cNvGrpSpPr/>
          <p:nvPr/>
        </p:nvGrpSpPr>
        <p:grpSpPr>
          <a:xfrm>
            <a:off x="1049510" y="2016099"/>
            <a:ext cx="2244151" cy="1548764"/>
            <a:chOff x="3762506" y="1807841"/>
            <a:chExt cx="2244151" cy="1548764"/>
          </a:xfrm>
        </p:grpSpPr>
        <p:sp>
          <p:nvSpPr>
            <p:cNvPr id="26" name="矩形 25"/>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27" name="文本框 26"/>
            <p:cNvSpPr txBox="1"/>
            <p:nvPr/>
          </p:nvSpPr>
          <p:spPr>
            <a:xfrm>
              <a:off x="3762506" y="1807841"/>
              <a:ext cx="2175198" cy="457498"/>
            </a:xfrm>
            <a:prstGeom prst="rect">
              <a:avLst/>
            </a:prstGeom>
            <a:noFill/>
          </p:spPr>
          <p:txBody>
            <a:bodyPr wrap="square" rtlCol="0">
              <a:spAutoFit/>
            </a:bodyPr>
            <a:lstStyle/>
            <a:p>
              <a:pPr>
                <a:lnSpc>
                  <a:spcPct val="150000"/>
                </a:lnSpc>
              </a:pPr>
              <a:r>
                <a:rPr lang="zh-CN" altLang="en-US"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28" name="组合 27"/>
          <p:cNvGrpSpPr/>
          <p:nvPr/>
        </p:nvGrpSpPr>
        <p:grpSpPr>
          <a:xfrm>
            <a:off x="3852881" y="4412052"/>
            <a:ext cx="2244151" cy="1548764"/>
            <a:chOff x="3762506" y="1807841"/>
            <a:chExt cx="2244151" cy="1548764"/>
          </a:xfrm>
        </p:grpSpPr>
        <p:sp>
          <p:nvSpPr>
            <p:cNvPr id="29" name="矩形 28"/>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30" name="文本框 29"/>
            <p:cNvSpPr txBox="1"/>
            <p:nvPr/>
          </p:nvSpPr>
          <p:spPr>
            <a:xfrm>
              <a:off x="3762506" y="1807841"/>
              <a:ext cx="2175198" cy="507831"/>
            </a:xfrm>
            <a:prstGeom prst="rect">
              <a:avLst/>
            </a:prstGeom>
            <a:noFill/>
          </p:spPr>
          <p:txBody>
            <a:bodyPr wrap="square" rtlCol="0">
              <a:spAutoFit/>
            </a:bodyPr>
            <a:lstStyle/>
            <a:p>
              <a:pPr>
                <a:lnSpc>
                  <a:spcPct val="150000"/>
                </a:lnSpc>
              </a:pPr>
              <a:r>
                <a:rPr lang="zh-CN" altLang="en-US"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rgbClr val="C00000"/>
                </a:solidFill>
                <a:latin typeface="Agency FB" panose="020B0503020202020204" pitchFamily="34" charset="0"/>
                <a:ea typeface="微软雅黑" panose="020B0503020204020204" pitchFamily="34" charset="-122"/>
                <a:cs typeface="+mn-ea"/>
                <a:sym typeface="+mn-lt"/>
              </a:endParaRPr>
            </a:p>
          </p:txBody>
        </p:sp>
      </p:grpSp>
      <p:grpSp>
        <p:nvGrpSpPr>
          <p:cNvPr id="31" name="组合 30"/>
          <p:cNvGrpSpPr/>
          <p:nvPr/>
        </p:nvGrpSpPr>
        <p:grpSpPr>
          <a:xfrm>
            <a:off x="6529560" y="2016099"/>
            <a:ext cx="2244151" cy="1548764"/>
            <a:chOff x="3762506" y="1807841"/>
            <a:chExt cx="2244151" cy="1548764"/>
          </a:xfrm>
        </p:grpSpPr>
        <p:sp>
          <p:nvSpPr>
            <p:cNvPr id="32" name="矩形 31"/>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33" name="文本框 32"/>
            <p:cNvSpPr txBox="1"/>
            <p:nvPr/>
          </p:nvSpPr>
          <p:spPr>
            <a:xfrm>
              <a:off x="3762506" y="1807841"/>
              <a:ext cx="2175198" cy="457498"/>
            </a:xfrm>
            <a:prstGeom prst="rect">
              <a:avLst/>
            </a:prstGeom>
            <a:noFill/>
          </p:spPr>
          <p:txBody>
            <a:bodyPr wrap="square" rtlCol="0">
              <a:spAutoFit/>
            </a:bodyPr>
            <a:lstStyle/>
            <a:p>
              <a:pPr>
                <a:lnSpc>
                  <a:spcPct val="150000"/>
                </a:lnSpc>
              </a:pPr>
              <a:r>
                <a:rPr lang="zh-CN" altLang="en-US"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34" name="组合 33"/>
          <p:cNvGrpSpPr/>
          <p:nvPr/>
        </p:nvGrpSpPr>
        <p:grpSpPr>
          <a:xfrm>
            <a:off x="9384840" y="4412052"/>
            <a:ext cx="2244151" cy="1548764"/>
            <a:chOff x="3762506" y="1807841"/>
            <a:chExt cx="2244151" cy="1548764"/>
          </a:xfrm>
        </p:grpSpPr>
        <p:sp>
          <p:nvSpPr>
            <p:cNvPr id="35" name="矩形 34"/>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36" name="文本框 35"/>
            <p:cNvSpPr txBox="1"/>
            <p:nvPr/>
          </p:nvSpPr>
          <p:spPr>
            <a:xfrm>
              <a:off x="3762506" y="1807841"/>
              <a:ext cx="2175198" cy="457498"/>
            </a:xfrm>
            <a:prstGeom prst="rect">
              <a:avLst/>
            </a:prstGeom>
            <a:noFill/>
          </p:spPr>
          <p:txBody>
            <a:bodyPr wrap="square" rtlCol="0">
              <a:spAutoFit/>
            </a:bodyPr>
            <a:lstStyle/>
            <a:p>
              <a:pPr>
                <a:lnSpc>
                  <a:spcPct val="150000"/>
                </a:lnSpc>
              </a:pPr>
              <a:r>
                <a:rPr lang="zh-CN" altLang="en-US"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rgbClr val="C00000"/>
                </a:solidFill>
                <a:latin typeface="Agency FB" panose="020B0503020202020204" pitchFamily="34" charset="0"/>
                <a:ea typeface="微软雅黑" panose="020B0503020204020204" pitchFamily="34" charset="-122"/>
                <a:cs typeface="+mn-ea"/>
                <a:sym typeface="+mn-lt"/>
              </a:endParaRPr>
            </a:p>
          </p:txBody>
        </p:sp>
      </p:grpSp>
      <p:sp>
        <p:nvSpPr>
          <p:cNvPr id="2" name="椭圆 1"/>
          <p:cNvSpPr/>
          <p:nvPr/>
        </p:nvSpPr>
        <p:spPr>
          <a:xfrm>
            <a:off x="1418298" y="3773439"/>
            <a:ext cx="358774" cy="35877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椭圆 40"/>
          <p:cNvSpPr/>
          <p:nvPr/>
        </p:nvSpPr>
        <p:spPr>
          <a:xfrm>
            <a:off x="4339298" y="3773439"/>
            <a:ext cx="358774" cy="35877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椭圆 41"/>
          <p:cNvSpPr/>
          <p:nvPr/>
        </p:nvSpPr>
        <p:spPr>
          <a:xfrm>
            <a:off x="7260298" y="3773439"/>
            <a:ext cx="358774" cy="35877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椭圆 42"/>
          <p:cNvSpPr/>
          <p:nvPr/>
        </p:nvSpPr>
        <p:spPr>
          <a:xfrm>
            <a:off x="10181298" y="3773439"/>
            <a:ext cx="358774" cy="35877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4"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1042320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34000">
                                          <p:cBhvr additive="base">
                                            <p:cTn id="7" dur="750" fill="hold"/>
                                            <p:tgtEl>
                                              <p:spTgt spid="44"/>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nodeType="afterGroup">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 grpId="0" animBg="1"/>
          <p:bldP spid="41" grpId="0" animBg="1"/>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750" fill="hold"/>
                                            <p:tgtEl>
                                              <p:spTgt spid="44"/>
                                            </p:tgtEl>
                                            <p:attrNameLst>
                                              <p:attrName>ppt_x</p:attrName>
                                            </p:attrNameLst>
                                          </p:cBhvr>
                                          <p:tavLst>
                                            <p:tav tm="0">
                                              <p:val>
                                                <p:strVal val="1+#ppt_w/2"/>
                                              </p:val>
                                            </p:tav>
                                            <p:tav tm="100000">
                                              <p:val>
                                                <p:strVal val="#ppt_x"/>
                                              </p:val>
                                            </p:tav>
                                          </p:tavLst>
                                        </p:anim>
                                        <p:anim calcmode="lin" valueType="num">
                                          <p:cBhvr additive="base">
                                            <p:cTn id="8" dur="75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nodeType="afterGroup">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 grpId="0" animBg="1"/>
          <p:bldP spid="41" grpId="0" animBg="1"/>
          <p:bldP spid="42" grpId="0" animBg="1"/>
          <p:bldP spid="43" grpId="0" animBg="1"/>
          <p:bldP spid="4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36" name="Freeform 61"/>
          <p:cNvSpPr>
            <a:spLocks noEditPoints="1"/>
          </p:cNvSpPr>
          <p:nvPr/>
        </p:nvSpPr>
        <p:spPr bwMode="auto">
          <a:xfrm>
            <a:off x="5530749" y="2612585"/>
            <a:ext cx="1130502" cy="1722038"/>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nvGrpSpPr>
          <p:cNvPr id="37" name="组合 36"/>
          <p:cNvGrpSpPr/>
          <p:nvPr/>
        </p:nvGrpSpPr>
        <p:grpSpPr>
          <a:xfrm>
            <a:off x="6986923" y="2180942"/>
            <a:ext cx="3526947" cy="1292662"/>
            <a:chOff x="7772002" y="1549478"/>
            <a:chExt cx="3526947" cy="1292662"/>
          </a:xfrm>
        </p:grpSpPr>
        <p:sp>
          <p:nvSpPr>
            <p:cNvPr id="38" name="矩形 37"/>
            <p:cNvSpPr/>
            <p:nvPr/>
          </p:nvSpPr>
          <p:spPr>
            <a:xfrm>
              <a:off x="8346199" y="1549478"/>
              <a:ext cx="2952750" cy="369332"/>
            </a:xfrm>
            <a:prstGeom prst="rect">
              <a:avLst/>
            </a:prstGeom>
          </p:spPr>
          <p:txBody>
            <a:bodyPr wrap="square">
              <a:spAutoFit/>
            </a:bodyPr>
            <a:lstStyle/>
            <a:p>
              <a:pPr>
                <a:spcAft>
                  <a:spcPts val="600"/>
                </a:spcAft>
                <a:buClr>
                  <a:srgbClr val="5ABEAA"/>
                </a:buClr>
              </a:pPr>
              <a:r>
                <a:rPr lang="en-US" altLang="zh-CN">
                  <a:solidFill>
                    <a:schemeClr val="tx1">
                      <a:lumMod val="75000"/>
                      <a:lumOff val="25000"/>
                    </a:schemeClr>
                  </a:solidFill>
                  <a:ea typeface="微软雅黑" panose="020B0503020204020204" pitchFamily="34" charset="-122"/>
                </a:rPr>
                <a:t>ENTER </a:t>
              </a:r>
              <a:r>
                <a:rPr lang="en-US" altLang="zh-CN" smtClean="0">
                  <a:solidFill>
                    <a:schemeClr val="tx1">
                      <a:lumMod val="75000"/>
                      <a:lumOff val="25000"/>
                    </a:schemeClr>
                  </a:solidFill>
                  <a:ea typeface="微软雅黑" panose="020B0503020204020204" pitchFamily="34" charset="-122"/>
                </a:rPr>
                <a:t>YOUR TITLE</a:t>
              </a:r>
              <a:endParaRPr lang="zh-CN" altLang="en-US" sz="1200" dirty="0">
                <a:solidFill>
                  <a:schemeClr val="tx1">
                    <a:lumMod val="75000"/>
                    <a:lumOff val="25000"/>
                  </a:schemeClr>
                </a:solidFill>
                <a:ea typeface="微软雅黑" panose="020B0503020204020204" pitchFamily="34" charset="-122"/>
              </a:endParaRPr>
            </a:p>
          </p:txBody>
        </p:sp>
        <p:sp>
          <p:nvSpPr>
            <p:cNvPr id="39" name="矩形 38"/>
            <p:cNvSpPr/>
            <p:nvPr/>
          </p:nvSpPr>
          <p:spPr>
            <a:xfrm>
              <a:off x="7772002" y="1661548"/>
              <a:ext cx="601448" cy="584775"/>
            </a:xfrm>
            <a:prstGeom prst="rect">
              <a:avLst/>
            </a:prstGeom>
          </p:spPr>
          <p:txBody>
            <a:bodyPr wrap="none">
              <a:spAutoFit/>
            </a:bodyPr>
            <a:lstStyle/>
            <a:p>
              <a:pPr algn="ctr"/>
              <a:r>
                <a:rPr lang="en-US" altLang="zh-CN" sz="3200" dirty="0">
                  <a:solidFill>
                    <a:schemeClr val="tx1">
                      <a:lumMod val="75000"/>
                      <a:lumOff val="25000"/>
                    </a:schemeClr>
                  </a:solidFill>
                  <a:ea typeface="微软雅黑" panose="020B0503020204020204" pitchFamily="34" charset="-122"/>
                </a:rPr>
                <a:t>02</a:t>
              </a:r>
              <a:endParaRPr lang="zh-CN" altLang="en-US" sz="3200" dirty="0">
                <a:solidFill>
                  <a:schemeClr val="tx1">
                    <a:lumMod val="75000"/>
                    <a:lumOff val="25000"/>
                  </a:schemeClr>
                </a:solidFill>
                <a:ea typeface="微软雅黑" panose="020B0503020204020204" pitchFamily="34" charset="-122"/>
              </a:endParaRPr>
            </a:p>
          </p:txBody>
        </p:sp>
        <p:sp>
          <p:nvSpPr>
            <p:cNvPr id="40" name="矩形 39"/>
            <p:cNvSpPr/>
            <p:nvPr/>
          </p:nvSpPr>
          <p:spPr>
            <a:xfrm>
              <a:off x="8314458" y="1918810"/>
              <a:ext cx="2952750" cy="923330"/>
            </a:xfrm>
            <a:prstGeom prst="rect">
              <a:avLst/>
            </a:prstGeom>
          </p:spPr>
          <p:txBody>
            <a:bodyPr wrap="square">
              <a:spAutoFit/>
            </a:bodyPr>
            <a:lstStyle/>
            <a:p>
              <a:pPr>
                <a:lnSpc>
                  <a:spcPct val="150000"/>
                </a:lnSpc>
                <a:spcAft>
                  <a:spcPts val="600"/>
                </a:spcAft>
                <a:buClr>
                  <a:srgbClr val="5ABEAA"/>
                </a:buCl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p>
          </p:txBody>
        </p:sp>
      </p:grpSp>
      <p:grpSp>
        <p:nvGrpSpPr>
          <p:cNvPr id="41" name="组合 40"/>
          <p:cNvGrpSpPr/>
          <p:nvPr/>
        </p:nvGrpSpPr>
        <p:grpSpPr>
          <a:xfrm>
            <a:off x="6986122" y="3669897"/>
            <a:ext cx="3526946" cy="1261670"/>
            <a:chOff x="7772003" y="2760046"/>
            <a:chExt cx="3526946" cy="1261670"/>
          </a:xfrm>
        </p:grpSpPr>
        <p:sp>
          <p:nvSpPr>
            <p:cNvPr id="42" name="矩形 41"/>
            <p:cNvSpPr/>
            <p:nvPr/>
          </p:nvSpPr>
          <p:spPr>
            <a:xfrm>
              <a:off x="8346199" y="2760046"/>
              <a:ext cx="2952750" cy="369332"/>
            </a:xfrm>
            <a:prstGeom prst="rect">
              <a:avLst/>
            </a:prstGeom>
          </p:spPr>
          <p:txBody>
            <a:bodyPr wrap="square">
              <a:spAutoFit/>
            </a:bodyPr>
            <a:lstStyle/>
            <a:p>
              <a:pPr>
                <a:spcAft>
                  <a:spcPts val="600"/>
                </a:spcAft>
                <a:buClr>
                  <a:srgbClr val="5ABEAA"/>
                </a:buClr>
              </a:pPr>
              <a:r>
                <a:rPr lang="en-US" altLang="zh-CN">
                  <a:solidFill>
                    <a:schemeClr val="tx1">
                      <a:lumMod val="75000"/>
                      <a:lumOff val="25000"/>
                    </a:schemeClr>
                  </a:solidFill>
                  <a:ea typeface="微软雅黑" panose="020B0503020204020204" pitchFamily="34" charset="-122"/>
                </a:rPr>
                <a:t>ENTER </a:t>
              </a:r>
              <a:r>
                <a:rPr lang="en-US" altLang="zh-CN" smtClean="0">
                  <a:solidFill>
                    <a:schemeClr val="tx1">
                      <a:lumMod val="75000"/>
                      <a:lumOff val="25000"/>
                    </a:schemeClr>
                  </a:solidFill>
                  <a:ea typeface="微软雅黑" panose="020B0503020204020204" pitchFamily="34" charset="-122"/>
                </a:rPr>
                <a:t>YOUR TITLE</a:t>
              </a:r>
              <a:endParaRPr lang="zh-CN" altLang="en-US" sz="1200" dirty="0">
                <a:solidFill>
                  <a:schemeClr val="tx1">
                    <a:lumMod val="75000"/>
                    <a:lumOff val="25000"/>
                  </a:schemeClr>
                </a:solidFill>
                <a:ea typeface="微软雅黑" panose="020B0503020204020204" pitchFamily="34" charset="-122"/>
              </a:endParaRPr>
            </a:p>
          </p:txBody>
        </p:sp>
        <p:sp>
          <p:nvSpPr>
            <p:cNvPr id="43" name="矩形 42"/>
            <p:cNvSpPr/>
            <p:nvPr/>
          </p:nvSpPr>
          <p:spPr>
            <a:xfrm>
              <a:off x="7772003" y="2798384"/>
              <a:ext cx="601448" cy="584775"/>
            </a:xfrm>
            <a:prstGeom prst="rect">
              <a:avLst/>
            </a:prstGeom>
          </p:spPr>
          <p:txBody>
            <a:bodyPr wrap="none">
              <a:spAutoFit/>
            </a:bodyPr>
            <a:lstStyle/>
            <a:p>
              <a:pPr algn="ctr"/>
              <a:r>
                <a:rPr lang="en-US" altLang="zh-CN" sz="3200" dirty="0">
                  <a:solidFill>
                    <a:schemeClr val="tx1">
                      <a:lumMod val="75000"/>
                      <a:lumOff val="25000"/>
                    </a:schemeClr>
                  </a:solidFill>
                  <a:ea typeface="微软雅黑" panose="020B0503020204020204" pitchFamily="34" charset="-122"/>
                </a:rPr>
                <a:t>04</a:t>
              </a:r>
              <a:endParaRPr lang="zh-CN" altLang="en-US" sz="3200" dirty="0">
                <a:solidFill>
                  <a:schemeClr val="tx1">
                    <a:lumMod val="75000"/>
                    <a:lumOff val="25000"/>
                  </a:schemeClr>
                </a:solidFill>
                <a:ea typeface="微软雅黑" panose="020B0503020204020204" pitchFamily="34" charset="-122"/>
              </a:endParaRPr>
            </a:p>
          </p:txBody>
        </p:sp>
        <p:sp>
          <p:nvSpPr>
            <p:cNvPr id="44" name="矩形 43"/>
            <p:cNvSpPr/>
            <p:nvPr/>
          </p:nvSpPr>
          <p:spPr>
            <a:xfrm>
              <a:off x="8314458" y="3098386"/>
              <a:ext cx="2952750" cy="923330"/>
            </a:xfrm>
            <a:prstGeom prst="rect">
              <a:avLst/>
            </a:prstGeom>
          </p:spPr>
          <p:txBody>
            <a:bodyPr wrap="square">
              <a:spAutoFit/>
            </a:bodyPr>
            <a:lstStyle/>
            <a:p>
              <a:pPr>
                <a:lnSpc>
                  <a:spcPct val="150000"/>
                </a:lnSpc>
                <a:spcAft>
                  <a:spcPts val="600"/>
                </a:spcAft>
                <a:buClr>
                  <a:srgbClr val="5ABEAA"/>
                </a:buCl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p>
          </p:txBody>
        </p:sp>
      </p:grpSp>
      <p:grpSp>
        <p:nvGrpSpPr>
          <p:cNvPr id="45" name="组合 44"/>
          <p:cNvGrpSpPr/>
          <p:nvPr/>
        </p:nvGrpSpPr>
        <p:grpSpPr>
          <a:xfrm>
            <a:off x="1538487" y="3669897"/>
            <a:ext cx="3568552" cy="1223332"/>
            <a:chOff x="852954" y="2798384"/>
            <a:chExt cx="3568552" cy="1223332"/>
          </a:xfrm>
        </p:grpSpPr>
        <p:sp>
          <p:nvSpPr>
            <p:cNvPr id="46" name="矩形 45"/>
            <p:cNvSpPr/>
            <p:nvPr/>
          </p:nvSpPr>
          <p:spPr>
            <a:xfrm>
              <a:off x="893051" y="2813987"/>
              <a:ext cx="2952750" cy="369332"/>
            </a:xfrm>
            <a:prstGeom prst="rect">
              <a:avLst/>
            </a:prstGeom>
          </p:spPr>
          <p:txBody>
            <a:bodyPr wrap="square">
              <a:spAutoFit/>
            </a:bodyPr>
            <a:lstStyle/>
            <a:p>
              <a:pPr algn="r">
                <a:spcAft>
                  <a:spcPts val="600"/>
                </a:spcAft>
                <a:buClr>
                  <a:srgbClr val="5ABEAA"/>
                </a:buClr>
              </a:pPr>
              <a:r>
                <a:rPr lang="en-US" altLang="zh-CN">
                  <a:solidFill>
                    <a:schemeClr val="tx1">
                      <a:lumMod val="75000"/>
                      <a:lumOff val="25000"/>
                    </a:schemeClr>
                  </a:solidFill>
                  <a:ea typeface="微软雅黑" panose="020B0503020204020204" pitchFamily="34" charset="-122"/>
                </a:rPr>
                <a:t>ENTER </a:t>
              </a:r>
              <a:r>
                <a:rPr lang="en-US" altLang="zh-CN" smtClean="0">
                  <a:solidFill>
                    <a:schemeClr val="tx1">
                      <a:lumMod val="75000"/>
                      <a:lumOff val="25000"/>
                    </a:schemeClr>
                  </a:solidFill>
                  <a:ea typeface="微软雅黑" panose="020B0503020204020204" pitchFamily="34" charset="-122"/>
                </a:rPr>
                <a:t>YOUR TITLE</a:t>
              </a:r>
              <a:endParaRPr lang="en-US" altLang="zh-CN" dirty="0">
                <a:solidFill>
                  <a:schemeClr val="tx1">
                    <a:lumMod val="75000"/>
                    <a:lumOff val="25000"/>
                  </a:schemeClr>
                </a:solidFill>
                <a:ea typeface="微软雅黑" panose="020B0503020204020204" pitchFamily="34" charset="-122"/>
              </a:endParaRPr>
            </a:p>
          </p:txBody>
        </p:sp>
        <p:sp>
          <p:nvSpPr>
            <p:cNvPr id="47" name="矩形 46"/>
            <p:cNvSpPr/>
            <p:nvPr/>
          </p:nvSpPr>
          <p:spPr>
            <a:xfrm>
              <a:off x="3820059" y="2798384"/>
              <a:ext cx="601447" cy="584775"/>
            </a:xfrm>
            <a:prstGeom prst="rect">
              <a:avLst/>
            </a:prstGeom>
          </p:spPr>
          <p:txBody>
            <a:bodyPr wrap="none">
              <a:spAutoFit/>
            </a:bodyPr>
            <a:lstStyle/>
            <a:p>
              <a:pPr algn="ctr"/>
              <a:r>
                <a:rPr lang="en-US" altLang="zh-CN" sz="3200" dirty="0">
                  <a:solidFill>
                    <a:schemeClr val="tx1">
                      <a:lumMod val="75000"/>
                      <a:lumOff val="25000"/>
                    </a:schemeClr>
                  </a:solidFill>
                  <a:ea typeface="微软雅黑" panose="020B0503020204020204" pitchFamily="34" charset="-122"/>
                </a:rPr>
                <a:t>03</a:t>
              </a:r>
              <a:endParaRPr lang="zh-CN" altLang="en-US" sz="3200" dirty="0">
                <a:solidFill>
                  <a:schemeClr val="tx1">
                    <a:lumMod val="75000"/>
                    <a:lumOff val="25000"/>
                  </a:schemeClr>
                </a:solidFill>
                <a:ea typeface="微软雅黑" panose="020B0503020204020204" pitchFamily="34" charset="-122"/>
              </a:endParaRPr>
            </a:p>
          </p:txBody>
        </p:sp>
        <p:sp>
          <p:nvSpPr>
            <p:cNvPr id="48" name="矩形 47"/>
            <p:cNvSpPr/>
            <p:nvPr/>
          </p:nvSpPr>
          <p:spPr>
            <a:xfrm>
              <a:off x="852954" y="3098386"/>
              <a:ext cx="2952750" cy="923330"/>
            </a:xfrm>
            <a:prstGeom prst="rect">
              <a:avLst/>
            </a:prstGeom>
          </p:spPr>
          <p:txBody>
            <a:bodyPr wrap="square">
              <a:spAutoFit/>
            </a:bodyPr>
            <a:lstStyle/>
            <a:p>
              <a:pPr algn="r">
                <a:lnSpc>
                  <a:spcPct val="150000"/>
                </a:lnSpc>
                <a:spcAft>
                  <a:spcPts val="600"/>
                </a:spcAft>
                <a:buClr>
                  <a:srgbClr val="5ABEAA"/>
                </a:buCl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p>
          </p:txBody>
        </p:sp>
      </p:grpSp>
      <p:grpSp>
        <p:nvGrpSpPr>
          <p:cNvPr id="49" name="组合 48"/>
          <p:cNvGrpSpPr/>
          <p:nvPr/>
        </p:nvGrpSpPr>
        <p:grpSpPr>
          <a:xfrm>
            <a:off x="1506746" y="2180942"/>
            <a:ext cx="3600293" cy="1230527"/>
            <a:chOff x="821213" y="1575037"/>
            <a:chExt cx="3600293" cy="1230527"/>
          </a:xfrm>
        </p:grpSpPr>
        <p:sp>
          <p:nvSpPr>
            <p:cNvPr id="50" name="矩形 49"/>
            <p:cNvSpPr/>
            <p:nvPr/>
          </p:nvSpPr>
          <p:spPr>
            <a:xfrm>
              <a:off x="821213" y="1575037"/>
              <a:ext cx="2952750" cy="369332"/>
            </a:xfrm>
            <a:prstGeom prst="rect">
              <a:avLst/>
            </a:prstGeom>
          </p:spPr>
          <p:txBody>
            <a:bodyPr wrap="square">
              <a:spAutoFit/>
            </a:bodyPr>
            <a:lstStyle/>
            <a:p>
              <a:pPr algn="r">
                <a:spcAft>
                  <a:spcPts val="600"/>
                </a:spcAft>
                <a:buClr>
                  <a:srgbClr val="5ABEAA"/>
                </a:buClr>
              </a:pPr>
              <a:r>
                <a:rPr lang="en-US" altLang="zh-CN">
                  <a:solidFill>
                    <a:schemeClr val="tx1">
                      <a:lumMod val="75000"/>
                      <a:lumOff val="25000"/>
                    </a:schemeClr>
                  </a:solidFill>
                  <a:ea typeface="微软雅黑" panose="020B0503020204020204" pitchFamily="34" charset="-122"/>
                </a:rPr>
                <a:t>ENTER </a:t>
              </a:r>
              <a:r>
                <a:rPr lang="en-US" altLang="zh-CN" smtClean="0">
                  <a:solidFill>
                    <a:schemeClr val="tx1">
                      <a:lumMod val="75000"/>
                      <a:lumOff val="25000"/>
                    </a:schemeClr>
                  </a:solidFill>
                  <a:ea typeface="微软雅黑" panose="020B0503020204020204" pitchFamily="34" charset="-122"/>
                </a:rPr>
                <a:t>YOUR TITLE</a:t>
              </a:r>
              <a:endParaRPr lang="en-US" altLang="zh-CN" dirty="0">
                <a:solidFill>
                  <a:schemeClr val="tx1">
                    <a:lumMod val="75000"/>
                    <a:lumOff val="25000"/>
                  </a:schemeClr>
                </a:solidFill>
                <a:ea typeface="微软雅黑" panose="020B0503020204020204" pitchFamily="34" charset="-122"/>
              </a:endParaRPr>
            </a:p>
          </p:txBody>
        </p:sp>
        <p:sp>
          <p:nvSpPr>
            <p:cNvPr id="51" name="矩形 50"/>
            <p:cNvSpPr/>
            <p:nvPr/>
          </p:nvSpPr>
          <p:spPr>
            <a:xfrm>
              <a:off x="3820058" y="1661548"/>
              <a:ext cx="601448" cy="584775"/>
            </a:xfrm>
            <a:prstGeom prst="rect">
              <a:avLst/>
            </a:prstGeom>
          </p:spPr>
          <p:txBody>
            <a:bodyPr wrap="none">
              <a:spAutoFit/>
            </a:bodyPr>
            <a:lstStyle/>
            <a:p>
              <a:pPr algn="ctr"/>
              <a:r>
                <a:rPr lang="en-US" altLang="zh-CN" sz="3200" dirty="0">
                  <a:solidFill>
                    <a:schemeClr val="tx1">
                      <a:lumMod val="75000"/>
                      <a:lumOff val="25000"/>
                    </a:schemeClr>
                  </a:solidFill>
                  <a:ea typeface="微软雅黑" panose="020B0503020204020204" pitchFamily="34" charset="-122"/>
                </a:rPr>
                <a:t>01</a:t>
              </a:r>
              <a:endParaRPr lang="zh-CN" altLang="en-US" sz="3200" dirty="0">
                <a:solidFill>
                  <a:schemeClr val="tx1">
                    <a:lumMod val="75000"/>
                    <a:lumOff val="25000"/>
                  </a:schemeClr>
                </a:solidFill>
                <a:ea typeface="微软雅黑" panose="020B0503020204020204" pitchFamily="34" charset="-122"/>
              </a:endParaRPr>
            </a:p>
          </p:txBody>
        </p:sp>
        <p:sp>
          <p:nvSpPr>
            <p:cNvPr id="52" name="矩形 51"/>
            <p:cNvSpPr/>
            <p:nvPr/>
          </p:nvSpPr>
          <p:spPr>
            <a:xfrm>
              <a:off x="852954" y="1882234"/>
              <a:ext cx="2952750" cy="923330"/>
            </a:xfrm>
            <a:prstGeom prst="rect">
              <a:avLst/>
            </a:prstGeom>
          </p:spPr>
          <p:txBody>
            <a:bodyPr wrap="square">
              <a:spAutoFit/>
            </a:bodyPr>
            <a:lstStyle/>
            <a:p>
              <a:pPr algn="r">
                <a:lnSpc>
                  <a:spcPct val="150000"/>
                </a:lnSpc>
                <a:spcAft>
                  <a:spcPts val="600"/>
                </a:spcAft>
                <a:buClr>
                  <a:srgbClr val="5ABEAA"/>
                </a:buCl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p>
          </p:txBody>
        </p:sp>
      </p:grpSp>
    </p:spTree>
    <p:extLst>
      <p:ext uri="{BB962C8B-B14F-4D97-AF65-F5344CB8AC3E}">
        <p14:creationId xmlns:p14="http://schemas.microsoft.com/office/powerpoint/2010/main" val="16040995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34000">
                                          <p:cBhvr additive="base">
                                            <p:cTn id="7" dur="750" fill="hold"/>
                                            <p:tgtEl>
                                              <p:spTgt spid="3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 presetClass="entr" presetSubtype="8" accel="46000" fill="hold" nodeType="afterEffect" p14:presetBounceEnd="48000">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14:bounceEnd="48000">
                                          <p:cBhvr additive="base">
                                            <p:cTn id="18" dur="1000" fill="hold"/>
                                            <p:tgtEl>
                                              <p:spTgt spid="49"/>
                                            </p:tgtEl>
                                            <p:attrNameLst>
                                              <p:attrName>ppt_x</p:attrName>
                                            </p:attrNameLst>
                                          </p:cBhvr>
                                          <p:tavLst>
                                            <p:tav tm="0">
                                              <p:val>
                                                <p:strVal val="0-#ppt_w/2"/>
                                              </p:val>
                                            </p:tav>
                                            <p:tav tm="100000">
                                              <p:val>
                                                <p:strVal val="#ppt_x"/>
                                              </p:val>
                                            </p:tav>
                                          </p:tavLst>
                                        </p:anim>
                                        <p:anim calcmode="lin" valueType="num" p14:bounceEnd="48000">
                                          <p:cBhvr additive="base">
                                            <p:cTn id="19" dur="10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14:presetBounceEnd="48000">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14:bounceEnd="48000">
                                          <p:cBhvr additive="base">
                                            <p:cTn id="22" dur="1000" fill="hold"/>
                                            <p:tgtEl>
                                              <p:spTgt spid="45"/>
                                            </p:tgtEl>
                                            <p:attrNameLst>
                                              <p:attrName>ppt_x</p:attrName>
                                            </p:attrNameLst>
                                          </p:cBhvr>
                                          <p:tavLst>
                                            <p:tav tm="0">
                                              <p:val>
                                                <p:strVal val="0-#ppt_w/2"/>
                                              </p:val>
                                            </p:tav>
                                            <p:tav tm="100000">
                                              <p:val>
                                                <p:strVal val="#ppt_x"/>
                                              </p:val>
                                            </p:tav>
                                          </p:tavLst>
                                        </p:anim>
                                        <p:anim calcmode="lin" valueType="num" p14:bounceEnd="48000">
                                          <p:cBhvr additive="base">
                                            <p:cTn id="23" dur="10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14:presetBounceEnd="48000">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14:bounceEnd="48000">
                                          <p:cBhvr additive="base">
                                            <p:cTn id="26" dur="10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27" dur="10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14:presetBounceEnd="48000">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14:bounceEnd="48000">
                                          <p:cBhvr additive="base">
                                            <p:cTn id="30" dur="1000" fill="hold"/>
                                            <p:tgtEl>
                                              <p:spTgt spid="41"/>
                                            </p:tgtEl>
                                            <p:attrNameLst>
                                              <p:attrName>ppt_x</p:attrName>
                                            </p:attrNameLst>
                                          </p:cBhvr>
                                          <p:tavLst>
                                            <p:tav tm="0">
                                              <p:val>
                                                <p:strVal val="1+#ppt_w/2"/>
                                              </p:val>
                                            </p:tav>
                                            <p:tav tm="100000">
                                              <p:val>
                                                <p:strVal val="#ppt_x"/>
                                              </p:val>
                                            </p:tav>
                                          </p:tavLst>
                                        </p:anim>
                                        <p:anim calcmode="lin" valueType="num" p14:bounceEnd="48000">
                                          <p:cBhvr additive="base">
                                            <p:cTn id="3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1+#ppt_w/2"/>
                                              </p:val>
                                            </p:tav>
                                            <p:tav tm="100000">
                                              <p:val>
                                                <p:strVal val="#ppt_x"/>
                                              </p:val>
                                            </p:tav>
                                          </p:tavLst>
                                        </p:anim>
                                        <p:anim calcmode="lin" valueType="num">
                                          <p:cBhvr additive="base">
                                            <p:cTn id="8" dur="75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 presetClass="entr" presetSubtype="8" accel="46000"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1000" fill="hold"/>
                                            <p:tgtEl>
                                              <p:spTgt spid="49"/>
                                            </p:tgtEl>
                                            <p:attrNameLst>
                                              <p:attrName>ppt_x</p:attrName>
                                            </p:attrNameLst>
                                          </p:cBhvr>
                                          <p:tavLst>
                                            <p:tav tm="0">
                                              <p:val>
                                                <p:strVal val="0-#ppt_w/2"/>
                                              </p:val>
                                            </p:tav>
                                            <p:tav tm="100000">
                                              <p:val>
                                                <p:strVal val="#ppt_x"/>
                                              </p:val>
                                            </p:tav>
                                          </p:tavLst>
                                        </p:anim>
                                        <p:anim calcmode="lin" valueType="num">
                                          <p:cBhvr additive="base">
                                            <p:cTn id="19" dur="10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1000" fill="hold"/>
                                            <p:tgtEl>
                                              <p:spTgt spid="45"/>
                                            </p:tgtEl>
                                            <p:attrNameLst>
                                              <p:attrName>ppt_x</p:attrName>
                                            </p:attrNameLst>
                                          </p:cBhvr>
                                          <p:tavLst>
                                            <p:tav tm="0">
                                              <p:val>
                                                <p:strVal val="0-#ppt_w/2"/>
                                              </p:val>
                                            </p:tav>
                                            <p:tav tm="100000">
                                              <p:val>
                                                <p:strVal val="#ppt_x"/>
                                              </p:val>
                                            </p:tav>
                                          </p:tavLst>
                                        </p:anim>
                                        <p:anim calcmode="lin" valueType="num">
                                          <p:cBhvr additive="base">
                                            <p:cTn id="23" dur="10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1+#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1000" fill="hold"/>
                                            <p:tgtEl>
                                              <p:spTgt spid="41"/>
                                            </p:tgtEl>
                                            <p:attrNameLst>
                                              <p:attrName>ppt_x</p:attrName>
                                            </p:attrNameLst>
                                          </p:cBhvr>
                                          <p:tavLst>
                                            <p:tav tm="0">
                                              <p:val>
                                                <p:strVal val="1+#ppt_w/2"/>
                                              </p:val>
                                            </p:tav>
                                            <p:tav tm="100000">
                                              <p:val>
                                                <p:strVal val="#ppt_x"/>
                                              </p:val>
                                            </p:tav>
                                          </p:tavLst>
                                        </p:anim>
                                        <p:anim calcmode="lin" valueType="num">
                                          <p:cBhvr additive="base">
                                            <p:cTn id="3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85000"/>
                  <a:lumOff val="15000"/>
                </a:schemeClr>
              </a:solidFill>
              <a:latin typeface="+mn-lt"/>
              <a:ea typeface="微软雅黑" panose="020B0503020204020204" pitchFamily="34" charset="-122"/>
              <a:cs typeface="+mn-ea"/>
              <a:sym typeface="+mn-lt"/>
            </a:endParaRPr>
          </a:p>
        </p:txBody>
      </p:sp>
      <p:sp>
        <p:nvSpPr>
          <p:cNvPr id="5"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80%</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6"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45%</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7"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25%</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8"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70%</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9"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35%</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10"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sp>
        <p:nvSpPr>
          <p:cNvPr id="11"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sp>
        <p:nvSpPr>
          <p:cNvPr id="12"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sp>
        <p:nvSpPr>
          <p:cNvPr id="13"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sp>
        <p:nvSpPr>
          <p:cNvPr id="14"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sp>
        <p:nvSpPr>
          <p:cNvPr id="15"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70%</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16"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sp>
        <p:nvSpPr>
          <p:cNvPr id="17" name="AutoShape 19"/>
          <p:cNvSpPr>
            <a:spLocks/>
          </p:cNvSpPr>
          <p:nvPr/>
        </p:nvSpPr>
        <p:spPr bwMode="auto">
          <a:xfrm>
            <a:off x="1380997" y="3871118"/>
            <a:ext cx="411829"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18" name="AutoShape 20"/>
          <p:cNvSpPr>
            <a:spLocks/>
          </p:cNvSpPr>
          <p:nvPr/>
        </p:nvSpPr>
        <p:spPr bwMode="auto">
          <a:xfrm>
            <a:off x="2169740" y="2965453"/>
            <a:ext cx="411829" cy="2774950"/>
          </a:xfrm>
          <a:prstGeom prst="roundRect">
            <a:avLst>
              <a:gd name="adj" fmla="val 50000"/>
            </a:avLst>
          </a:prstGeom>
          <a:solidFill>
            <a:srgbClr val="C000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19" name="AutoShape 21"/>
          <p:cNvSpPr>
            <a:spLocks/>
          </p:cNvSpPr>
          <p:nvPr/>
        </p:nvSpPr>
        <p:spPr bwMode="auto">
          <a:xfrm>
            <a:off x="2958485" y="4358484"/>
            <a:ext cx="411829" cy="1381919"/>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20" name="AutoShape 22"/>
          <p:cNvSpPr>
            <a:spLocks/>
          </p:cNvSpPr>
          <p:nvPr/>
        </p:nvSpPr>
        <p:spPr bwMode="auto">
          <a:xfrm>
            <a:off x="3747228" y="3417887"/>
            <a:ext cx="411829" cy="2322513"/>
          </a:xfrm>
          <a:prstGeom prst="roundRect">
            <a:avLst>
              <a:gd name="adj" fmla="val 50000"/>
            </a:avLst>
          </a:prstGeom>
          <a:solidFill>
            <a:srgbClr val="C000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21" name="AutoShape 23"/>
          <p:cNvSpPr>
            <a:spLocks/>
          </p:cNvSpPr>
          <p:nvPr/>
        </p:nvSpPr>
        <p:spPr bwMode="auto">
          <a:xfrm>
            <a:off x="4536762"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22" name="AutoShape 24"/>
          <p:cNvSpPr>
            <a:spLocks/>
          </p:cNvSpPr>
          <p:nvPr/>
        </p:nvSpPr>
        <p:spPr bwMode="auto">
          <a:xfrm>
            <a:off x="5285831" y="3405982"/>
            <a:ext cx="411036" cy="2322513"/>
          </a:xfrm>
          <a:prstGeom prst="roundRect">
            <a:avLst>
              <a:gd name="adj" fmla="val 50000"/>
            </a:avLst>
          </a:prstGeom>
          <a:solidFill>
            <a:srgbClr val="C000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23" name="AutoShape 25"/>
          <p:cNvSpPr>
            <a:spLocks/>
          </p:cNvSpPr>
          <p:nvPr/>
        </p:nvSpPr>
        <p:spPr bwMode="auto">
          <a:xfrm>
            <a:off x="6149958"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ea typeface="微软雅黑" panose="020B0503020204020204" pitchFamily="34" charset="-122"/>
              <a:cs typeface="+mn-ea"/>
              <a:sym typeface="+mn-lt"/>
            </a:endParaRPr>
          </a:p>
        </p:txBody>
      </p:sp>
      <p:sp>
        <p:nvSpPr>
          <p:cNvPr id="24"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微软雅黑" panose="020B0503020204020204" pitchFamily="34" charset="-122"/>
                <a:cs typeface="+mn-ea"/>
                <a:sym typeface="+mn-lt"/>
              </a:rPr>
              <a:t>35%</a:t>
            </a:r>
            <a:endParaRPr lang="es-ES" altLang="zh-CN" sz="2487">
              <a:solidFill>
                <a:schemeClr val="tx1">
                  <a:lumMod val="85000"/>
                  <a:lumOff val="15000"/>
                </a:schemeClr>
              </a:solidFill>
              <a:latin typeface="+mn-lt"/>
              <a:ea typeface="微软雅黑" panose="020B0503020204020204" pitchFamily="34" charset="-122"/>
              <a:cs typeface="+mn-ea"/>
              <a:sym typeface="+mn-lt"/>
            </a:endParaRPr>
          </a:p>
        </p:txBody>
      </p:sp>
      <p:sp>
        <p:nvSpPr>
          <p:cNvPr id="25"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微软雅黑" panose="020B0503020204020204" pitchFamily="34" charset="-122"/>
                <a:cs typeface="+mn-ea"/>
                <a:sym typeface="+mn-lt"/>
              </a:rPr>
              <a:t>Data Here</a:t>
            </a:r>
            <a:endParaRPr lang="es-ES" altLang="zh-CN" sz="4400">
              <a:solidFill>
                <a:schemeClr val="tx1">
                  <a:lumMod val="75000"/>
                  <a:lumOff val="25000"/>
                </a:schemeClr>
              </a:solidFill>
              <a:latin typeface="+mn-lt"/>
              <a:ea typeface="微软雅黑" panose="020B0503020204020204" pitchFamily="34" charset="-122"/>
              <a:cs typeface="+mn-ea"/>
              <a:sym typeface="+mn-lt"/>
            </a:endParaRPr>
          </a:p>
        </p:txBody>
      </p:sp>
      <p:grpSp>
        <p:nvGrpSpPr>
          <p:cNvPr id="26" name="Group 28"/>
          <p:cNvGrpSpPr>
            <a:grpSpLocks/>
          </p:cNvGrpSpPr>
          <p:nvPr/>
        </p:nvGrpSpPr>
        <p:grpSpPr bwMode="auto">
          <a:xfrm>
            <a:off x="7057728" y="2877347"/>
            <a:ext cx="3777084" cy="3330573"/>
            <a:chOff x="0" y="-130157"/>
            <a:chExt cx="7557142" cy="6660459"/>
          </a:xfrm>
        </p:grpSpPr>
        <p:sp>
          <p:nvSpPr>
            <p:cNvPr id="27"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p>
            <a:p>
              <a:pPr algn="just" defTabSz="323745">
                <a:lnSpc>
                  <a:spcPct val="120000"/>
                </a:lnSpc>
                <a:spcBef>
                  <a:spcPts val="850"/>
                </a:spcBef>
              </a:pPr>
              <a:r>
                <a:rPr lang="es-ES" altLang="zh-CN"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Nunc ut quam adipiscing, elementum enim ac, ullamcorper magna. Curabitur a felis eu tellus tincidunt rhoncus. Cras rhoncus diam tortor, id cursus purus volutpat quis venenatis non, adipiscing quis orci. Integer condimentum leo</a:t>
              </a:r>
              <a:r>
                <a:rPr lang="es-ES" altLang="zh-CN" sz="10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t>
              </a:r>
              <a:endParaRPr lang="es-ES" altLang="zh-CN"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8" name="AutoShape 30"/>
            <p:cNvSpPr>
              <a:spLocks/>
            </p:cNvSpPr>
            <p:nvPr/>
          </p:nvSpPr>
          <p:spPr bwMode="auto">
            <a:xfrm>
              <a:off x="0" y="-130157"/>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lvl="0" eaLnBrk="1" hangingPunct="1"/>
              <a:r>
                <a:rPr lang="zh-CN" altLang="en-US" sz="1600" dirty="0" smtClean="0">
                  <a:solidFill>
                    <a:prstClr val="black"/>
                  </a:solidFill>
                  <a:latin typeface="微软雅黑" panose="020B0503020204020204" pitchFamily="34" charset="-122"/>
                  <a:ea typeface="微软雅黑" panose="020B0503020204020204" pitchFamily="34" charset="-122"/>
                  <a:cs typeface="Arial" panose="020B0604020202020204" pitchFamily="34" charset="0"/>
                </a:rPr>
                <a:t>输入文本内容</a:t>
              </a:r>
              <a:endPar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9"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3173219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34000">
                                          <p:cBhvr additive="base">
                                            <p:cTn id="7" dur="750" fill="hold"/>
                                            <p:tgtEl>
                                              <p:spTgt spid="2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175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dissolve">
                                          <p:cBhvr>
                                            <p:cTn id="63" dur="500"/>
                                            <p:tgtEl>
                                              <p:spTgt spid="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dissolve">
                                          <p:cBhvr>
                                            <p:cTn id="66" dur="500"/>
                                            <p:tgtEl>
                                              <p:spTgt spid="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500"/>
                                            <p:tgtEl>
                                              <p:spTgt spid="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dissolve">
                                          <p:cBhvr>
                                            <p:cTn id="81" dur="500"/>
                                            <p:tgtEl>
                                              <p:spTgt spid="24"/>
                                            </p:tgtEl>
                                          </p:cBhvr>
                                        </p:animEffect>
                                      </p:childTnLst>
                                    </p:cTn>
                                  </p:par>
                                </p:childTnLst>
                              </p:cTn>
                            </p:par>
                            <p:par>
                              <p:cTn id="82" fill="hold">
                                <p:stCondLst>
                                  <p:cond delay="225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1000"/>
                                            <p:tgtEl>
                                              <p:spTgt spid="26"/>
                                            </p:tgtEl>
                                          </p:cBhvr>
                                        </p:animEffect>
                                        <p:anim calcmode="lin" valueType="num">
                                          <p:cBhvr>
                                            <p:cTn id="86" dur="1000" fill="hold"/>
                                            <p:tgtEl>
                                              <p:spTgt spid="26"/>
                                            </p:tgtEl>
                                            <p:attrNameLst>
                                              <p:attrName>ppt_x</p:attrName>
                                            </p:attrNameLst>
                                          </p:cBhvr>
                                          <p:tavLst>
                                            <p:tav tm="0">
                                              <p:val>
                                                <p:strVal val="#ppt_x"/>
                                              </p:val>
                                            </p:tav>
                                            <p:tav tm="100000">
                                              <p:val>
                                                <p:strVal val="#ppt_x"/>
                                              </p:val>
                                            </p:tav>
                                          </p:tavLst>
                                        </p:anim>
                                        <p:anim calcmode="lin" valueType="num">
                                          <p:cBhvr>
                                            <p:cTn id="8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nimBg="1" autoUpdateAnimBg="0"/>
          <p:bldP spid="18" grpId="0" animBg="1" autoUpdateAnimBg="0"/>
          <p:bldP spid="19" grpId="0" animBg="1"/>
          <p:bldP spid="20" grpId="0" animBg="1" autoUpdateAnimBg="0"/>
          <p:bldP spid="21" grpId="0" animBg="1" autoUpdateAnimBg="0"/>
          <p:bldP spid="22" grpId="0" animBg="1" autoUpdateAnimBg="0"/>
          <p:bldP spid="23" grpId="0" animBg="1" autoUpdateAnimBg="0"/>
          <p:bldP spid="24" grpId="0" autoUpdateAnimBg="0"/>
          <p:bldP spid="25" grpId="0" autoUpdateAnimBg="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1+#ppt_w/2"/>
                                              </p:val>
                                            </p:tav>
                                            <p:tav tm="100000">
                                              <p:val>
                                                <p:strVal val="#ppt_x"/>
                                              </p:val>
                                            </p:tav>
                                          </p:tavLst>
                                        </p:anim>
                                        <p:anim calcmode="lin" valueType="num">
                                          <p:cBhvr additive="base">
                                            <p:cTn id="8" dur="75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175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dissolve">
                                          <p:cBhvr>
                                            <p:cTn id="63" dur="500"/>
                                            <p:tgtEl>
                                              <p:spTgt spid="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dissolve">
                                          <p:cBhvr>
                                            <p:cTn id="66" dur="500"/>
                                            <p:tgtEl>
                                              <p:spTgt spid="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500"/>
                                            <p:tgtEl>
                                              <p:spTgt spid="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dissolve">
                                          <p:cBhvr>
                                            <p:cTn id="81" dur="500"/>
                                            <p:tgtEl>
                                              <p:spTgt spid="24"/>
                                            </p:tgtEl>
                                          </p:cBhvr>
                                        </p:animEffect>
                                      </p:childTnLst>
                                    </p:cTn>
                                  </p:par>
                                </p:childTnLst>
                              </p:cTn>
                            </p:par>
                            <p:par>
                              <p:cTn id="82" fill="hold">
                                <p:stCondLst>
                                  <p:cond delay="225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1000"/>
                                            <p:tgtEl>
                                              <p:spTgt spid="26"/>
                                            </p:tgtEl>
                                          </p:cBhvr>
                                        </p:animEffect>
                                        <p:anim calcmode="lin" valueType="num">
                                          <p:cBhvr>
                                            <p:cTn id="86" dur="1000" fill="hold"/>
                                            <p:tgtEl>
                                              <p:spTgt spid="26"/>
                                            </p:tgtEl>
                                            <p:attrNameLst>
                                              <p:attrName>ppt_x</p:attrName>
                                            </p:attrNameLst>
                                          </p:cBhvr>
                                          <p:tavLst>
                                            <p:tav tm="0">
                                              <p:val>
                                                <p:strVal val="#ppt_x"/>
                                              </p:val>
                                            </p:tav>
                                            <p:tav tm="100000">
                                              <p:val>
                                                <p:strVal val="#ppt_x"/>
                                              </p:val>
                                            </p:tav>
                                          </p:tavLst>
                                        </p:anim>
                                        <p:anim calcmode="lin" valueType="num">
                                          <p:cBhvr>
                                            <p:cTn id="8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nimBg="1" autoUpdateAnimBg="0"/>
          <p:bldP spid="18" grpId="0" animBg="1" autoUpdateAnimBg="0"/>
          <p:bldP spid="19" grpId="0" animBg="1"/>
          <p:bldP spid="20" grpId="0" animBg="1" autoUpdateAnimBg="0"/>
          <p:bldP spid="21" grpId="0" animBg="1" autoUpdateAnimBg="0"/>
          <p:bldP spid="22" grpId="0" animBg="1" autoUpdateAnimBg="0"/>
          <p:bldP spid="23" grpId="0" animBg="1" autoUpdateAnimBg="0"/>
          <p:bldP spid="24" grpId="0" autoUpdateAnimBg="0"/>
          <p:bldP spid="25" grpId="0" autoUpdateAnimBg="0"/>
          <p:bldP spid="2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08616" y="1702154"/>
            <a:ext cx="3574768" cy="646331"/>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ea typeface="微软雅黑" panose="020B0503020204020204" pitchFamily="34" charset="-122"/>
              </a:rPr>
              <a:t>Lorem</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ipsum</a:t>
            </a:r>
            <a:r>
              <a:rPr lang="en-US" altLang="zh-CN" sz="1200" dirty="0">
                <a:solidFill>
                  <a:schemeClr val="tx1">
                    <a:lumMod val="50000"/>
                    <a:lumOff val="50000"/>
                  </a:schemeClr>
                </a:solidFill>
                <a:ea typeface="微软雅黑" panose="020B0503020204020204" pitchFamily="34" charset="-122"/>
              </a:rPr>
              <a:t> dolor sit </a:t>
            </a:r>
            <a:r>
              <a:rPr lang="en-US" altLang="zh-CN" sz="1200" dirty="0" err="1">
                <a:solidFill>
                  <a:schemeClr val="tx1">
                    <a:lumMod val="50000"/>
                    <a:lumOff val="50000"/>
                  </a:schemeClr>
                </a:solidFill>
                <a:ea typeface="微软雅黑" panose="020B0503020204020204" pitchFamily="34" charset="-122"/>
              </a:rPr>
              <a:t>amet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consectetur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adipisicing</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elit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sed</a:t>
            </a:r>
            <a:r>
              <a:rPr lang="en-US" altLang="zh-CN" sz="1200" dirty="0">
                <a:solidFill>
                  <a:schemeClr val="tx1">
                    <a:lumMod val="50000"/>
                    <a:lumOff val="50000"/>
                  </a:schemeClr>
                </a:solidFill>
                <a:ea typeface="微软雅黑" panose="020B0503020204020204" pitchFamily="34" charset="-122"/>
              </a:rPr>
              <a:t> do </a:t>
            </a:r>
            <a:r>
              <a:rPr lang="en-US" altLang="zh-CN" sz="1200" dirty="0" err="1">
                <a:solidFill>
                  <a:schemeClr val="tx1">
                    <a:lumMod val="50000"/>
                    <a:lumOff val="50000"/>
                  </a:schemeClr>
                </a:solidFill>
                <a:ea typeface="微软雅黑" panose="020B0503020204020204" pitchFamily="34" charset="-122"/>
              </a:rPr>
              <a:t>eiusmod</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tempor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incididunt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labore</a:t>
            </a:r>
            <a:r>
              <a:rPr lang="en-US" altLang="zh-CN" sz="1200" dirty="0">
                <a:solidFill>
                  <a:schemeClr val="tx1">
                    <a:lumMod val="50000"/>
                    <a:lumOff val="50000"/>
                  </a:schemeClr>
                </a:solidFill>
                <a:ea typeface="微软雅黑" panose="020B0503020204020204" pitchFamily="34" charset="-122"/>
              </a:rPr>
              <a:t> et </a:t>
            </a:r>
            <a:r>
              <a:rPr lang="en-US" altLang="zh-CN" sz="1200" dirty="0" err="1">
                <a:solidFill>
                  <a:schemeClr val="tx1">
                    <a:lumMod val="50000"/>
                    <a:lumOff val="50000"/>
                  </a:schemeClr>
                </a:solidFill>
                <a:ea typeface="微软雅黑" panose="020B0503020204020204" pitchFamily="34" charset="-122"/>
              </a:rPr>
              <a:t>dolore</a:t>
            </a:r>
            <a:r>
              <a:rPr lang="en-US" altLang="zh-CN" sz="1200" dirty="0">
                <a:solidFill>
                  <a:schemeClr val="tx1">
                    <a:lumMod val="50000"/>
                    <a:lumOff val="50000"/>
                  </a:schemeClr>
                </a:solidFill>
                <a:ea typeface="微软雅黑" panose="020B0503020204020204" pitchFamily="34" charset="-122"/>
              </a:rPr>
              <a:t> magna </a:t>
            </a:r>
            <a:r>
              <a:rPr lang="en-US" altLang="zh-CN" sz="1200" dirty="0" err="1">
                <a:solidFill>
                  <a:schemeClr val="tx1">
                    <a:lumMod val="50000"/>
                    <a:lumOff val="50000"/>
                  </a:schemeClr>
                </a:solidFill>
                <a:ea typeface="微软雅黑" panose="020B0503020204020204" pitchFamily="34" charset="-122"/>
              </a:rPr>
              <a:t>aliqua</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enim</a:t>
            </a:r>
            <a:r>
              <a:rPr lang="en-US" altLang="zh-CN" sz="1200" dirty="0">
                <a:solidFill>
                  <a:schemeClr val="tx1">
                    <a:lumMod val="50000"/>
                    <a:lumOff val="50000"/>
                  </a:schemeClr>
                </a:solidFill>
                <a:ea typeface="微软雅黑" panose="020B0503020204020204" pitchFamily="34" charset="-122"/>
              </a:rPr>
              <a:t> ad minim </a:t>
            </a:r>
            <a:r>
              <a:rPr lang="en-US" altLang="zh-CN" sz="1200" dirty="0" err="1">
                <a:solidFill>
                  <a:schemeClr val="tx1">
                    <a:lumMod val="50000"/>
                    <a:lumOff val="50000"/>
                  </a:schemeClr>
                </a:solidFill>
                <a:ea typeface="微软雅黑" panose="020B0503020204020204" pitchFamily="34" charset="-122"/>
              </a:rPr>
              <a:t>veniam</a:t>
            </a:r>
            <a:endParaRPr lang="en-US" altLang="zh-CN" sz="1200" dirty="0">
              <a:solidFill>
                <a:schemeClr val="tx1">
                  <a:lumMod val="50000"/>
                  <a:lumOff val="50000"/>
                </a:schemeClr>
              </a:solidFill>
              <a:ea typeface="微软雅黑" panose="020B0503020204020204" pitchFamily="34" charset="-122"/>
              <a:cs typeface="Arial" pitchFamily="34" charset="0"/>
            </a:endParaRPr>
          </a:p>
        </p:txBody>
      </p:sp>
      <p:sp>
        <p:nvSpPr>
          <p:cNvPr id="4" name="TextBox 18"/>
          <p:cNvSpPr txBox="1"/>
          <p:nvPr/>
        </p:nvSpPr>
        <p:spPr>
          <a:xfrm>
            <a:off x="3240506" y="2736205"/>
            <a:ext cx="5710990" cy="1077218"/>
          </a:xfrm>
          <a:prstGeom prst="rect">
            <a:avLst/>
          </a:prstGeom>
          <a:noFill/>
          <a:ln>
            <a:noFill/>
          </a:ln>
        </p:spPr>
        <p:txBody>
          <a:bodyPr wrap="square" rtlCol="0">
            <a:spAutoFit/>
          </a:bodyPr>
          <a:lstStyle/>
          <a:p>
            <a:pPr algn="ctr"/>
            <a:r>
              <a:rPr lang="en-US" altLang="zh-CN" sz="6400" b="1">
                <a:solidFill>
                  <a:srgbClr val="C00000"/>
                </a:solidFill>
                <a:latin typeface="Agency FB" panose="020B0503020202020204" pitchFamily="34" charset="0"/>
                <a:ea typeface="微软雅黑" panose="020B0503020204020204" pitchFamily="34" charset="-122"/>
              </a:rPr>
              <a:t>【  </a:t>
            </a:r>
            <a:r>
              <a:rPr lang="en-US" altLang="zh-CN" sz="6400" b="1" smtClean="0">
                <a:solidFill>
                  <a:srgbClr val="C00000"/>
                </a:solidFill>
                <a:latin typeface="Agency FB" panose="020B0503020202020204" pitchFamily="34" charset="0"/>
                <a:ea typeface="微软雅黑" panose="020B0503020204020204" pitchFamily="34" charset="-122"/>
              </a:rPr>
              <a:t>YOUR TITLE</a:t>
            </a:r>
            <a:r>
              <a:rPr lang="zh-CN" altLang="en-US" sz="6400" b="1" smtClean="0">
                <a:solidFill>
                  <a:srgbClr val="C00000"/>
                </a:solidFill>
                <a:latin typeface="Agency FB" panose="020B0503020202020204" pitchFamily="34" charset="0"/>
                <a:ea typeface="微软雅黑" panose="020B0503020204020204" pitchFamily="34" charset="-122"/>
              </a:rPr>
              <a:t>  </a:t>
            </a:r>
            <a:r>
              <a:rPr lang="en-US" altLang="zh-CN" sz="6400" b="1" dirty="0" smtClean="0">
                <a:solidFill>
                  <a:srgbClr val="C00000"/>
                </a:solidFill>
                <a:latin typeface="Agency FB" panose="020B0503020202020204" pitchFamily="34" charset="0"/>
                <a:ea typeface="微软雅黑" panose="020B0503020204020204" pitchFamily="34" charset="-122"/>
              </a:rPr>
              <a:t>】</a:t>
            </a:r>
            <a:endParaRPr lang="zh-CN" altLang="en-US" sz="6400" b="1" dirty="0">
              <a:solidFill>
                <a:srgbClr val="C00000"/>
              </a:solidFill>
              <a:latin typeface="Agency FB" panose="020B0503020202020204" pitchFamily="34" charset="0"/>
              <a:ea typeface="微软雅黑" panose="020B0503020204020204" pitchFamily="34" charset="-122"/>
            </a:endParaRPr>
          </a:p>
        </p:txBody>
      </p:sp>
      <p:sp>
        <p:nvSpPr>
          <p:cNvPr id="5" name="TextBox 18"/>
          <p:cNvSpPr txBox="1"/>
          <p:nvPr/>
        </p:nvSpPr>
        <p:spPr>
          <a:xfrm>
            <a:off x="4895867" y="1250748"/>
            <a:ext cx="2400267" cy="420564"/>
          </a:xfrm>
          <a:prstGeom prst="rect">
            <a:avLst/>
          </a:prstGeom>
          <a:noFill/>
          <a:ln>
            <a:noFill/>
          </a:ln>
        </p:spPr>
        <p:txBody>
          <a:bodyPr wrap="square" rtlCol="0">
            <a:spAutoFit/>
          </a:bodyPr>
          <a:lstStyle/>
          <a:p>
            <a:pPr algn="ctr"/>
            <a:r>
              <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输入文本内容</a:t>
            </a:r>
          </a:p>
        </p:txBody>
      </p:sp>
      <p:sp>
        <p:nvSpPr>
          <p:cNvPr id="6" name="矩形 5"/>
          <p:cNvSpPr/>
          <p:nvPr/>
        </p:nvSpPr>
        <p:spPr>
          <a:xfrm>
            <a:off x="1318634" y="3118892"/>
            <a:ext cx="2363448" cy="1015663"/>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ea typeface="微软雅黑" panose="020B0503020204020204" pitchFamily="34" charset="-122"/>
              </a:rPr>
              <a:t>Lorem</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ipsum</a:t>
            </a:r>
            <a:r>
              <a:rPr lang="en-US" altLang="zh-CN" sz="1200" dirty="0">
                <a:solidFill>
                  <a:schemeClr val="tx1">
                    <a:lumMod val="50000"/>
                    <a:lumOff val="50000"/>
                  </a:schemeClr>
                </a:solidFill>
                <a:ea typeface="微软雅黑" panose="020B0503020204020204" pitchFamily="34" charset="-122"/>
              </a:rPr>
              <a:t> dolor sit </a:t>
            </a:r>
            <a:r>
              <a:rPr lang="en-US" altLang="zh-CN" sz="1200" dirty="0" err="1">
                <a:solidFill>
                  <a:schemeClr val="tx1">
                    <a:lumMod val="50000"/>
                    <a:lumOff val="50000"/>
                  </a:schemeClr>
                </a:solidFill>
                <a:ea typeface="微软雅黑" panose="020B0503020204020204" pitchFamily="34" charset="-122"/>
              </a:rPr>
              <a:t>amet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consectetur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adipisicing</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elit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sed</a:t>
            </a:r>
            <a:r>
              <a:rPr lang="en-US" altLang="zh-CN" sz="1200" dirty="0">
                <a:solidFill>
                  <a:schemeClr val="tx1">
                    <a:lumMod val="50000"/>
                    <a:lumOff val="50000"/>
                  </a:schemeClr>
                </a:solidFill>
                <a:ea typeface="微软雅黑" panose="020B0503020204020204" pitchFamily="34" charset="-122"/>
              </a:rPr>
              <a:t> do </a:t>
            </a:r>
            <a:r>
              <a:rPr lang="en-US" altLang="zh-CN" sz="1200" dirty="0" err="1">
                <a:solidFill>
                  <a:schemeClr val="tx1">
                    <a:lumMod val="50000"/>
                    <a:lumOff val="50000"/>
                  </a:schemeClr>
                </a:solidFill>
                <a:ea typeface="微软雅黑" panose="020B0503020204020204" pitchFamily="34" charset="-122"/>
              </a:rPr>
              <a:t>eiusmod</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tempor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incididunt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labore</a:t>
            </a:r>
            <a:r>
              <a:rPr lang="en-US" altLang="zh-CN" sz="1200" dirty="0">
                <a:solidFill>
                  <a:schemeClr val="tx1">
                    <a:lumMod val="50000"/>
                    <a:lumOff val="50000"/>
                  </a:schemeClr>
                </a:solidFill>
                <a:ea typeface="微软雅黑" panose="020B0503020204020204" pitchFamily="34" charset="-122"/>
              </a:rPr>
              <a:t> et </a:t>
            </a:r>
            <a:r>
              <a:rPr lang="en-US" altLang="zh-CN" sz="1200" dirty="0" err="1">
                <a:solidFill>
                  <a:schemeClr val="tx1">
                    <a:lumMod val="50000"/>
                    <a:lumOff val="50000"/>
                  </a:schemeClr>
                </a:solidFill>
                <a:ea typeface="微软雅黑" panose="020B0503020204020204" pitchFamily="34" charset="-122"/>
              </a:rPr>
              <a:t>dolore</a:t>
            </a:r>
            <a:r>
              <a:rPr lang="en-US" altLang="zh-CN" sz="1200" dirty="0">
                <a:solidFill>
                  <a:schemeClr val="tx1">
                    <a:lumMod val="50000"/>
                    <a:lumOff val="50000"/>
                  </a:schemeClr>
                </a:solidFill>
                <a:ea typeface="微软雅黑" panose="020B0503020204020204" pitchFamily="34" charset="-122"/>
              </a:rPr>
              <a:t> magna </a:t>
            </a:r>
            <a:r>
              <a:rPr lang="en-US" altLang="zh-CN" sz="1200" dirty="0" err="1">
                <a:solidFill>
                  <a:schemeClr val="tx1">
                    <a:lumMod val="50000"/>
                    <a:lumOff val="50000"/>
                  </a:schemeClr>
                </a:solidFill>
                <a:ea typeface="微软雅黑" panose="020B0503020204020204" pitchFamily="34" charset="-122"/>
              </a:rPr>
              <a:t>aliqua</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enim</a:t>
            </a:r>
            <a:r>
              <a:rPr lang="en-US" altLang="zh-CN" sz="1200" dirty="0">
                <a:solidFill>
                  <a:schemeClr val="tx1">
                    <a:lumMod val="50000"/>
                    <a:lumOff val="50000"/>
                  </a:schemeClr>
                </a:solidFill>
                <a:ea typeface="微软雅黑" panose="020B0503020204020204" pitchFamily="34" charset="-122"/>
              </a:rPr>
              <a:t> ad minim </a:t>
            </a:r>
            <a:r>
              <a:rPr lang="en-US" altLang="zh-CN" sz="1200" dirty="0" err="1">
                <a:solidFill>
                  <a:schemeClr val="tx1">
                    <a:lumMod val="50000"/>
                    <a:lumOff val="50000"/>
                  </a:schemeClr>
                </a:solidFill>
                <a:ea typeface="微软雅黑" panose="020B0503020204020204" pitchFamily="34" charset="-122"/>
              </a:rPr>
              <a:t>veniam</a:t>
            </a:r>
            <a:endParaRPr lang="en-US" altLang="zh-CN" sz="1200" dirty="0">
              <a:solidFill>
                <a:schemeClr val="tx1">
                  <a:lumMod val="50000"/>
                  <a:lumOff val="50000"/>
                </a:schemeClr>
              </a:solidFill>
              <a:ea typeface="微软雅黑" panose="020B0503020204020204" pitchFamily="34" charset="-122"/>
              <a:cs typeface="Arial" pitchFamily="34" charset="0"/>
            </a:endParaRPr>
          </a:p>
        </p:txBody>
      </p:sp>
      <p:sp>
        <p:nvSpPr>
          <p:cNvPr id="7" name="TextBox 18"/>
          <p:cNvSpPr txBox="1"/>
          <p:nvPr/>
        </p:nvSpPr>
        <p:spPr>
          <a:xfrm>
            <a:off x="1300225" y="2667486"/>
            <a:ext cx="2400267" cy="420564"/>
          </a:xfrm>
          <a:prstGeom prst="rect">
            <a:avLst/>
          </a:prstGeom>
          <a:noFill/>
          <a:ln>
            <a:noFill/>
          </a:ln>
        </p:spPr>
        <p:txBody>
          <a:bodyPr wrap="square" rtlCol="0">
            <a:spAutoFit/>
          </a:bodyPr>
          <a:lstStyle/>
          <a:p>
            <a:pPr algn="ctr"/>
            <a:r>
              <a:rPr lang="zh-CN" altLang="en-US" sz="2133" dirty="0" smtClean="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输入文本内容</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8" name="矩形 7"/>
          <p:cNvSpPr/>
          <p:nvPr/>
        </p:nvSpPr>
        <p:spPr>
          <a:xfrm>
            <a:off x="8662347" y="3118892"/>
            <a:ext cx="2363448" cy="1015663"/>
          </a:xfrm>
          <a:prstGeom prst="rect">
            <a:avLst/>
          </a:prstGeom>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ea typeface="微软雅黑" panose="020B0503020204020204" pitchFamily="34" charset="-122"/>
              </a:rPr>
              <a:t>Lorem</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ipsum</a:t>
            </a:r>
            <a:r>
              <a:rPr lang="en-US" altLang="zh-CN" sz="1200" dirty="0">
                <a:solidFill>
                  <a:schemeClr val="tx1">
                    <a:lumMod val="50000"/>
                    <a:lumOff val="50000"/>
                  </a:schemeClr>
                </a:solidFill>
                <a:ea typeface="微软雅黑" panose="020B0503020204020204" pitchFamily="34" charset="-122"/>
              </a:rPr>
              <a:t> dolor sit </a:t>
            </a:r>
            <a:r>
              <a:rPr lang="en-US" altLang="zh-CN" sz="1200" dirty="0" err="1">
                <a:solidFill>
                  <a:schemeClr val="tx1">
                    <a:lumMod val="50000"/>
                    <a:lumOff val="50000"/>
                  </a:schemeClr>
                </a:solidFill>
                <a:ea typeface="微软雅黑" panose="020B0503020204020204" pitchFamily="34" charset="-122"/>
              </a:rPr>
              <a:t>amet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consectetur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adipisicing</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elit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sed</a:t>
            </a:r>
            <a:r>
              <a:rPr lang="en-US" altLang="zh-CN" sz="1200" dirty="0">
                <a:solidFill>
                  <a:schemeClr val="tx1">
                    <a:lumMod val="50000"/>
                    <a:lumOff val="50000"/>
                  </a:schemeClr>
                </a:solidFill>
                <a:ea typeface="微软雅黑" panose="020B0503020204020204" pitchFamily="34" charset="-122"/>
              </a:rPr>
              <a:t> do </a:t>
            </a:r>
            <a:r>
              <a:rPr lang="en-US" altLang="zh-CN" sz="1200" dirty="0" err="1">
                <a:solidFill>
                  <a:schemeClr val="tx1">
                    <a:lumMod val="50000"/>
                    <a:lumOff val="50000"/>
                  </a:schemeClr>
                </a:solidFill>
                <a:ea typeface="微软雅黑" panose="020B0503020204020204" pitchFamily="34" charset="-122"/>
              </a:rPr>
              <a:t>eiusmod</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tempor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incididunt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labore</a:t>
            </a:r>
            <a:r>
              <a:rPr lang="en-US" altLang="zh-CN" sz="1200" dirty="0">
                <a:solidFill>
                  <a:schemeClr val="tx1">
                    <a:lumMod val="50000"/>
                    <a:lumOff val="50000"/>
                  </a:schemeClr>
                </a:solidFill>
                <a:ea typeface="微软雅黑" panose="020B0503020204020204" pitchFamily="34" charset="-122"/>
              </a:rPr>
              <a:t> et </a:t>
            </a:r>
            <a:r>
              <a:rPr lang="en-US" altLang="zh-CN" sz="1200" dirty="0" err="1">
                <a:solidFill>
                  <a:schemeClr val="tx1">
                    <a:lumMod val="50000"/>
                    <a:lumOff val="50000"/>
                  </a:schemeClr>
                </a:solidFill>
                <a:ea typeface="微软雅黑" panose="020B0503020204020204" pitchFamily="34" charset="-122"/>
              </a:rPr>
              <a:t>dolore</a:t>
            </a:r>
            <a:r>
              <a:rPr lang="en-US" altLang="zh-CN" sz="1200" dirty="0">
                <a:solidFill>
                  <a:schemeClr val="tx1">
                    <a:lumMod val="50000"/>
                    <a:lumOff val="50000"/>
                  </a:schemeClr>
                </a:solidFill>
                <a:ea typeface="微软雅黑" panose="020B0503020204020204" pitchFamily="34" charset="-122"/>
              </a:rPr>
              <a:t> magna </a:t>
            </a:r>
            <a:r>
              <a:rPr lang="en-US" altLang="zh-CN" sz="1200" dirty="0" err="1">
                <a:solidFill>
                  <a:schemeClr val="tx1">
                    <a:lumMod val="50000"/>
                    <a:lumOff val="50000"/>
                  </a:schemeClr>
                </a:solidFill>
                <a:ea typeface="微软雅黑" panose="020B0503020204020204" pitchFamily="34" charset="-122"/>
              </a:rPr>
              <a:t>aliqua</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enim</a:t>
            </a:r>
            <a:r>
              <a:rPr lang="en-US" altLang="zh-CN" sz="1200" dirty="0">
                <a:solidFill>
                  <a:schemeClr val="tx1">
                    <a:lumMod val="50000"/>
                    <a:lumOff val="50000"/>
                  </a:schemeClr>
                </a:solidFill>
                <a:ea typeface="微软雅黑" panose="020B0503020204020204" pitchFamily="34" charset="-122"/>
              </a:rPr>
              <a:t> ad minim </a:t>
            </a:r>
            <a:r>
              <a:rPr lang="en-US" altLang="zh-CN" sz="1200" dirty="0" err="1">
                <a:solidFill>
                  <a:schemeClr val="tx1">
                    <a:lumMod val="50000"/>
                    <a:lumOff val="50000"/>
                  </a:schemeClr>
                </a:solidFill>
                <a:ea typeface="微软雅黑" panose="020B0503020204020204" pitchFamily="34" charset="-122"/>
              </a:rPr>
              <a:t>veniam</a:t>
            </a:r>
            <a:endParaRPr lang="en-US" altLang="zh-CN" sz="1200" dirty="0">
              <a:solidFill>
                <a:schemeClr val="tx1">
                  <a:lumMod val="50000"/>
                  <a:lumOff val="50000"/>
                </a:schemeClr>
              </a:solidFill>
              <a:ea typeface="微软雅黑" panose="020B0503020204020204" pitchFamily="34" charset="-122"/>
              <a:cs typeface="Arial" pitchFamily="34" charset="0"/>
            </a:endParaRPr>
          </a:p>
        </p:txBody>
      </p:sp>
      <p:sp>
        <p:nvSpPr>
          <p:cNvPr id="9" name="TextBox 18"/>
          <p:cNvSpPr txBox="1"/>
          <p:nvPr/>
        </p:nvSpPr>
        <p:spPr>
          <a:xfrm>
            <a:off x="8643938" y="2667486"/>
            <a:ext cx="2400267" cy="420564"/>
          </a:xfrm>
          <a:prstGeom prst="rect">
            <a:avLst/>
          </a:prstGeom>
          <a:noFill/>
          <a:ln>
            <a:noFill/>
          </a:ln>
        </p:spPr>
        <p:txBody>
          <a:bodyPr wrap="square" rtlCol="0">
            <a:spAutoFit/>
          </a:bodyPr>
          <a:lstStyle/>
          <a:p>
            <a:pPr algn="ctr"/>
            <a:r>
              <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输入文本内容</a:t>
            </a:r>
          </a:p>
        </p:txBody>
      </p:sp>
      <p:sp>
        <p:nvSpPr>
          <p:cNvPr id="10" name="矩形 9"/>
          <p:cNvSpPr/>
          <p:nvPr/>
        </p:nvSpPr>
        <p:spPr>
          <a:xfrm>
            <a:off x="4308616" y="4972192"/>
            <a:ext cx="3574768" cy="646331"/>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ea typeface="微软雅黑" panose="020B0503020204020204" pitchFamily="34" charset="-122"/>
              </a:rPr>
              <a:t>Lorem</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ipsum</a:t>
            </a:r>
            <a:r>
              <a:rPr lang="en-US" altLang="zh-CN" sz="1200" dirty="0">
                <a:solidFill>
                  <a:schemeClr val="tx1">
                    <a:lumMod val="50000"/>
                    <a:lumOff val="50000"/>
                  </a:schemeClr>
                </a:solidFill>
                <a:ea typeface="微软雅黑" panose="020B0503020204020204" pitchFamily="34" charset="-122"/>
              </a:rPr>
              <a:t> dolor sit </a:t>
            </a:r>
            <a:r>
              <a:rPr lang="en-US" altLang="zh-CN" sz="1200" dirty="0" err="1">
                <a:solidFill>
                  <a:schemeClr val="tx1">
                    <a:lumMod val="50000"/>
                    <a:lumOff val="50000"/>
                  </a:schemeClr>
                </a:solidFill>
                <a:ea typeface="微软雅黑" panose="020B0503020204020204" pitchFamily="34" charset="-122"/>
              </a:rPr>
              <a:t>amet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consectetur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adipisicing</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elit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sed</a:t>
            </a:r>
            <a:r>
              <a:rPr lang="en-US" altLang="zh-CN" sz="1200" dirty="0">
                <a:solidFill>
                  <a:schemeClr val="tx1">
                    <a:lumMod val="50000"/>
                    <a:lumOff val="50000"/>
                  </a:schemeClr>
                </a:solidFill>
                <a:ea typeface="微软雅黑" panose="020B0503020204020204" pitchFamily="34" charset="-122"/>
              </a:rPr>
              <a:t> do </a:t>
            </a:r>
            <a:r>
              <a:rPr lang="en-US" altLang="zh-CN" sz="1200" dirty="0" err="1">
                <a:solidFill>
                  <a:schemeClr val="tx1">
                    <a:lumMod val="50000"/>
                    <a:lumOff val="50000"/>
                  </a:schemeClr>
                </a:solidFill>
                <a:ea typeface="微软雅黑" panose="020B0503020204020204" pitchFamily="34" charset="-122"/>
              </a:rPr>
              <a:t>eiusmod</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tempor</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incididunt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labore</a:t>
            </a:r>
            <a:r>
              <a:rPr lang="en-US" altLang="zh-CN" sz="1200" dirty="0">
                <a:solidFill>
                  <a:schemeClr val="tx1">
                    <a:lumMod val="50000"/>
                    <a:lumOff val="50000"/>
                  </a:schemeClr>
                </a:solidFill>
                <a:ea typeface="微软雅黑" panose="020B0503020204020204" pitchFamily="34" charset="-122"/>
              </a:rPr>
              <a:t> et </a:t>
            </a:r>
            <a:r>
              <a:rPr lang="en-US" altLang="zh-CN" sz="1200" dirty="0" err="1">
                <a:solidFill>
                  <a:schemeClr val="tx1">
                    <a:lumMod val="50000"/>
                    <a:lumOff val="50000"/>
                  </a:schemeClr>
                </a:solidFill>
                <a:ea typeface="微软雅黑" panose="020B0503020204020204" pitchFamily="34" charset="-122"/>
              </a:rPr>
              <a:t>dolore</a:t>
            </a:r>
            <a:r>
              <a:rPr lang="en-US" altLang="zh-CN" sz="1200" dirty="0">
                <a:solidFill>
                  <a:schemeClr val="tx1">
                    <a:lumMod val="50000"/>
                    <a:lumOff val="50000"/>
                  </a:schemeClr>
                </a:solidFill>
                <a:ea typeface="微软雅黑" panose="020B0503020204020204" pitchFamily="34" charset="-122"/>
              </a:rPr>
              <a:t> magna </a:t>
            </a:r>
            <a:r>
              <a:rPr lang="en-US" altLang="zh-CN" sz="1200" dirty="0" err="1">
                <a:solidFill>
                  <a:schemeClr val="tx1">
                    <a:lumMod val="50000"/>
                    <a:lumOff val="50000"/>
                  </a:schemeClr>
                </a:solidFill>
                <a:ea typeface="微软雅黑" panose="020B0503020204020204" pitchFamily="34" charset="-122"/>
              </a:rPr>
              <a:t>aliqua</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Ut</a:t>
            </a:r>
            <a:r>
              <a:rPr lang="en-US" altLang="zh-CN" sz="1200" dirty="0">
                <a:solidFill>
                  <a:schemeClr val="tx1">
                    <a:lumMod val="50000"/>
                    <a:lumOff val="50000"/>
                  </a:schemeClr>
                </a:solidFill>
                <a:ea typeface="微软雅黑" panose="020B0503020204020204" pitchFamily="34" charset="-122"/>
              </a:rPr>
              <a:t> </a:t>
            </a:r>
            <a:r>
              <a:rPr lang="en-US" altLang="zh-CN" sz="1200" dirty="0" err="1">
                <a:solidFill>
                  <a:schemeClr val="tx1">
                    <a:lumMod val="50000"/>
                    <a:lumOff val="50000"/>
                  </a:schemeClr>
                </a:solidFill>
                <a:ea typeface="微软雅黑" panose="020B0503020204020204" pitchFamily="34" charset="-122"/>
              </a:rPr>
              <a:t>enim</a:t>
            </a:r>
            <a:r>
              <a:rPr lang="en-US" altLang="zh-CN" sz="1200" dirty="0">
                <a:solidFill>
                  <a:schemeClr val="tx1">
                    <a:lumMod val="50000"/>
                    <a:lumOff val="50000"/>
                  </a:schemeClr>
                </a:solidFill>
                <a:ea typeface="微软雅黑" panose="020B0503020204020204" pitchFamily="34" charset="-122"/>
              </a:rPr>
              <a:t> ad minim </a:t>
            </a:r>
            <a:r>
              <a:rPr lang="en-US" altLang="zh-CN" sz="1200" dirty="0" err="1">
                <a:solidFill>
                  <a:schemeClr val="tx1">
                    <a:lumMod val="50000"/>
                    <a:lumOff val="50000"/>
                  </a:schemeClr>
                </a:solidFill>
                <a:ea typeface="微软雅黑" panose="020B0503020204020204" pitchFamily="34" charset="-122"/>
              </a:rPr>
              <a:t>veniam</a:t>
            </a:r>
            <a:endParaRPr lang="en-US" altLang="zh-CN" sz="1200" dirty="0">
              <a:solidFill>
                <a:schemeClr val="tx1">
                  <a:lumMod val="50000"/>
                  <a:lumOff val="50000"/>
                </a:schemeClr>
              </a:solidFill>
              <a:ea typeface="微软雅黑" panose="020B0503020204020204" pitchFamily="34" charset="-122"/>
              <a:cs typeface="Arial" pitchFamily="34" charset="0"/>
            </a:endParaRPr>
          </a:p>
        </p:txBody>
      </p:sp>
      <p:sp>
        <p:nvSpPr>
          <p:cNvPr id="11" name="TextBox 18"/>
          <p:cNvSpPr txBox="1"/>
          <p:nvPr/>
        </p:nvSpPr>
        <p:spPr>
          <a:xfrm>
            <a:off x="4895867" y="4520786"/>
            <a:ext cx="2400267" cy="420564"/>
          </a:xfrm>
          <a:prstGeom prst="rect">
            <a:avLst/>
          </a:prstGeom>
          <a:noFill/>
          <a:ln>
            <a:noFill/>
          </a:ln>
        </p:spPr>
        <p:txBody>
          <a:bodyPr wrap="square" rtlCol="0">
            <a:spAutoFit/>
          </a:bodyPr>
          <a:lstStyle/>
          <a:p>
            <a:pPr algn="ctr"/>
            <a:r>
              <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输入文本内容</a:t>
            </a:r>
          </a:p>
        </p:txBody>
      </p:sp>
    </p:spTree>
    <p:extLst>
      <p:ext uri="{BB962C8B-B14F-4D97-AF65-F5344CB8AC3E}">
        <p14:creationId xmlns:p14="http://schemas.microsoft.com/office/powerpoint/2010/main" val="1198897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childTnLst>
                                </p:cTn>
                              </p:par>
                              <p:par>
                                <p:cTn id="39" presetID="10" presetClass="entr" presetSubtype="0" fill="hold" grpId="0" nodeType="withEffect">
                                  <p:stCondLst>
                                    <p:cond delay="0"/>
                                  </p:stCondLst>
                                  <p:iterate type="wd">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977900" y="871628"/>
            <a:ext cx="3648045" cy="5871089"/>
            <a:chOff x="5137944" y="2190750"/>
            <a:chExt cx="2724944" cy="4385469"/>
          </a:xfrm>
        </p:grpSpPr>
        <p:pic>
          <p:nvPicPr>
            <p:cNvPr id="37" name="Picture 6" descr="mockup_0014_iPad_FRONT_blac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37944" y="2190750"/>
              <a:ext cx="2724944" cy="438546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38" name="矩形 37"/>
            <p:cNvSpPr/>
            <p:nvPr/>
          </p:nvSpPr>
          <p:spPr>
            <a:xfrm>
              <a:off x="5314384" y="2544024"/>
              <a:ext cx="2353901" cy="314155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39" name="椭圆 38"/>
          <p:cNvSpPr/>
          <p:nvPr/>
        </p:nvSpPr>
        <p:spPr>
          <a:xfrm>
            <a:off x="6453183" y="935104"/>
            <a:ext cx="2630408" cy="263040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椭圆 40"/>
          <p:cNvSpPr/>
          <p:nvPr/>
        </p:nvSpPr>
        <p:spPr>
          <a:xfrm>
            <a:off x="8183864" y="3175759"/>
            <a:ext cx="3436636" cy="343663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64" name="组合 63"/>
          <p:cNvGrpSpPr/>
          <p:nvPr/>
        </p:nvGrpSpPr>
        <p:grpSpPr>
          <a:xfrm>
            <a:off x="3697590" y="4691524"/>
            <a:ext cx="4486274" cy="438341"/>
            <a:chOff x="3418190" y="5097924"/>
            <a:chExt cx="2904060" cy="438341"/>
          </a:xfrm>
        </p:grpSpPr>
        <p:cxnSp>
          <p:nvCxnSpPr>
            <p:cNvPr id="65" name="直接连接符 64"/>
            <p:cNvCxnSpPr/>
            <p:nvPr/>
          </p:nvCxnSpPr>
          <p:spPr>
            <a:xfrm>
              <a:off x="3418190" y="531709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418190" y="520750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418190" y="509792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418190" y="5536265"/>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418190" y="542667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4115059" y="2089357"/>
            <a:ext cx="2338124" cy="438341"/>
            <a:chOff x="3418190" y="5097924"/>
            <a:chExt cx="2904060" cy="438341"/>
          </a:xfrm>
        </p:grpSpPr>
        <p:cxnSp>
          <p:nvCxnSpPr>
            <p:cNvPr id="71" name="直接连接符 70"/>
            <p:cNvCxnSpPr/>
            <p:nvPr/>
          </p:nvCxnSpPr>
          <p:spPr>
            <a:xfrm>
              <a:off x="3418190" y="531709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3418190" y="520750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418190" y="509792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3418190" y="5536265"/>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3418190" y="542667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6847012" y="1447354"/>
            <a:ext cx="2095500" cy="1661994"/>
            <a:chOff x="6847012" y="1853754"/>
            <a:chExt cx="2095500" cy="1661994"/>
          </a:xfrm>
        </p:grpSpPr>
        <p:sp>
          <p:nvSpPr>
            <p:cNvPr id="77" name="Rectangle 38"/>
            <p:cNvSpPr/>
            <p:nvPr/>
          </p:nvSpPr>
          <p:spPr bwMode="auto">
            <a:xfrm>
              <a:off x="6884054" y="2315419"/>
              <a:ext cx="2053167" cy="1200329"/>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a:t>
              </a:r>
              <a:endParaRPr lang="ms-MY"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78" name="Rectangle 33"/>
            <p:cNvSpPr>
              <a:spLocks noChangeArrowheads="1"/>
            </p:cNvSpPr>
            <p:nvPr/>
          </p:nvSpPr>
          <p:spPr bwMode="auto">
            <a:xfrm>
              <a:off x="6847012" y="1853754"/>
              <a:ext cx="2095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400" b="1" dirty="0" smtClean="0">
                  <a:solidFill>
                    <a:srgbClr val="C00000"/>
                  </a:solidFill>
                  <a:latin typeface="+mn-lt"/>
                  <a:ea typeface="微软雅黑" panose="020B0503020204020204" pitchFamily="34" charset="-122"/>
                  <a:cs typeface="Open Sans" panose="020B0606030504020204" pitchFamily="34" charset="0"/>
                </a:rPr>
                <a:t>输入文本内容</a:t>
              </a:r>
              <a:endParaRPr lang="en-US" altLang="zh-CN" sz="2400" dirty="0">
                <a:solidFill>
                  <a:schemeClr val="tx1">
                    <a:lumMod val="85000"/>
                    <a:lumOff val="15000"/>
                  </a:schemeClr>
                </a:solidFill>
                <a:latin typeface="+mn-lt"/>
                <a:ea typeface="微软雅黑" panose="020B0503020204020204" pitchFamily="34" charset="-122"/>
                <a:cs typeface="Open Sans Light" panose="020B0306030504020204" pitchFamily="34" charset="0"/>
              </a:endParaRPr>
            </a:p>
          </p:txBody>
        </p:sp>
      </p:grpSp>
      <p:grpSp>
        <p:nvGrpSpPr>
          <p:cNvPr id="79" name="组合 78"/>
          <p:cNvGrpSpPr/>
          <p:nvPr/>
        </p:nvGrpSpPr>
        <p:grpSpPr>
          <a:xfrm>
            <a:off x="8841075" y="4077760"/>
            <a:ext cx="2095500" cy="1661994"/>
            <a:chOff x="8841075" y="4484160"/>
            <a:chExt cx="2095500" cy="1661994"/>
          </a:xfrm>
        </p:grpSpPr>
        <p:sp>
          <p:nvSpPr>
            <p:cNvPr id="80" name="Rectangle 38"/>
            <p:cNvSpPr/>
            <p:nvPr/>
          </p:nvSpPr>
          <p:spPr bwMode="auto">
            <a:xfrm>
              <a:off x="8878117" y="4945825"/>
              <a:ext cx="2053167" cy="1200329"/>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a:t>
              </a:r>
              <a:endParaRPr lang="ms-MY" sz="12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81" name="Rectangle 33"/>
            <p:cNvSpPr>
              <a:spLocks noChangeArrowheads="1"/>
            </p:cNvSpPr>
            <p:nvPr/>
          </p:nvSpPr>
          <p:spPr bwMode="auto">
            <a:xfrm>
              <a:off x="8841075" y="4484160"/>
              <a:ext cx="2095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400" b="1" dirty="0" smtClean="0">
                  <a:solidFill>
                    <a:srgbClr val="C00000"/>
                  </a:solidFill>
                  <a:latin typeface="+mn-lt"/>
                  <a:ea typeface="微软雅黑" panose="020B0503020204020204" pitchFamily="34" charset="-122"/>
                  <a:cs typeface="Open Sans" panose="020B0606030504020204" pitchFamily="34" charset="0"/>
                </a:rPr>
                <a:t>输入文本内容</a:t>
              </a:r>
              <a:endParaRPr lang="en-US" altLang="zh-CN" sz="2400" dirty="0">
                <a:solidFill>
                  <a:schemeClr val="tx1">
                    <a:lumMod val="85000"/>
                    <a:lumOff val="15000"/>
                  </a:schemeClr>
                </a:solidFill>
                <a:latin typeface="+mn-lt"/>
                <a:ea typeface="微软雅黑" panose="020B0503020204020204" pitchFamily="34" charset="-122"/>
                <a:cs typeface="Open Sans Light" panose="020B0306030504020204" pitchFamily="34" charset="0"/>
              </a:endParaRPr>
            </a:p>
          </p:txBody>
        </p:sp>
      </p:grpSp>
    </p:spTree>
    <p:extLst>
      <p:ext uri="{BB962C8B-B14F-4D97-AF65-F5344CB8AC3E}">
        <p14:creationId xmlns:p14="http://schemas.microsoft.com/office/powerpoint/2010/main" val="3960568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14:presetBounceEnd="56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56000">
                                          <p:cBhvr additive="base">
                                            <p:cTn id="7" dur="1000" fill="hold"/>
                                            <p:tgtEl>
                                              <p:spTgt spid="36"/>
                                            </p:tgtEl>
                                            <p:attrNameLst>
                                              <p:attrName>ppt_x</p:attrName>
                                            </p:attrNameLst>
                                          </p:cBhvr>
                                          <p:tavLst>
                                            <p:tav tm="0">
                                              <p:val>
                                                <p:strVal val="#ppt_x"/>
                                              </p:val>
                                            </p:tav>
                                            <p:tav tm="100000">
                                              <p:val>
                                                <p:strVal val="#ppt_x"/>
                                              </p:val>
                                            </p:tav>
                                          </p:tavLst>
                                        </p:anim>
                                        <p:anim calcmode="lin" valueType="num" p14:bounceEnd="56000">
                                          <p:cBhvr additive="base">
                                            <p:cTn id="8" dur="10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left)">
                                          <p:cBhvr>
                                            <p:cTn id="12" dur="500"/>
                                            <p:tgtEl>
                                              <p:spTgt spid="64"/>
                                            </p:tgtEl>
                                          </p:cBhvr>
                                        </p:animEffect>
                                      </p:childTnLst>
                                    </p:cTn>
                                  </p:par>
                                  <p:par>
                                    <p:cTn id="13" presetID="22" presetClass="entr" presetSubtype="8"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randombar(horizontal)">
                                          <p:cBhvr>
                                            <p:cTn id="19" dur="500"/>
                                            <p:tgtEl>
                                              <p:spTgt spid="3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randombar(horizontal)">
                                          <p:cBhvr>
                                            <p:cTn id="22" dur="500"/>
                                            <p:tgtEl>
                                              <p:spTgt spid="41"/>
                                            </p:tgtEl>
                                          </p:cBhvr>
                                        </p:animEffect>
                                      </p:childTnLst>
                                    </p:cTn>
                                  </p:par>
                                </p:childTnLst>
                              </p:cTn>
                            </p:par>
                            <p:par>
                              <p:cTn id="23" fill="hold">
                                <p:stCondLst>
                                  <p:cond delay="2000"/>
                                </p:stCondLst>
                                <p:childTnLst>
                                  <p:par>
                                    <p:cTn id="24" presetID="18" presetClass="entr" presetSubtype="6" fill="hold"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strips(downRight)">
                                          <p:cBhvr>
                                            <p:cTn id="26" dur="500"/>
                                            <p:tgtEl>
                                              <p:spTgt spid="76"/>
                                            </p:tgtEl>
                                          </p:cBhvr>
                                        </p:animEffect>
                                      </p:childTnLst>
                                    </p:cTn>
                                  </p:par>
                                  <p:par>
                                    <p:cTn id="27" presetID="18" presetClass="entr" presetSubtype="6"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strips(downRight)">
                                          <p:cBhvr>
                                            <p:cTn id="2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ppt_x"/>
                                              </p:val>
                                            </p:tav>
                                            <p:tav tm="100000">
                                              <p:val>
                                                <p:strVal val="#ppt_x"/>
                                              </p:val>
                                            </p:tav>
                                          </p:tavLst>
                                        </p:anim>
                                        <p:anim calcmode="lin" valueType="num">
                                          <p:cBhvr additive="base">
                                            <p:cTn id="8" dur="10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left)">
                                          <p:cBhvr>
                                            <p:cTn id="12" dur="500"/>
                                            <p:tgtEl>
                                              <p:spTgt spid="64"/>
                                            </p:tgtEl>
                                          </p:cBhvr>
                                        </p:animEffect>
                                      </p:childTnLst>
                                    </p:cTn>
                                  </p:par>
                                  <p:par>
                                    <p:cTn id="13" presetID="22" presetClass="entr" presetSubtype="8"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randombar(horizontal)">
                                          <p:cBhvr>
                                            <p:cTn id="19" dur="500"/>
                                            <p:tgtEl>
                                              <p:spTgt spid="3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randombar(horizontal)">
                                          <p:cBhvr>
                                            <p:cTn id="22" dur="500"/>
                                            <p:tgtEl>
                                              <p:spTgt spid="41"/>
                                            </p:tgtEl>
                                          </p:cBhvr>
                                        </p:animEffect>
                                      </p:childTnLst>
                                    </p:cTn>
                                  </p:par>
                                </p:childTnLst>
                              </p:cTn>
                            </p:par>
                            <p:par>
                              <p:cTn id="23" fill="hold">
                                <p:stCondLst>
                                  <p:cond delay="2000"/>
                                </p:stCondLst>
                                <p:childTnLst>
                                  <p:par>
                                    <p:cTn id="24" presetID="18" presetClass="entr" presetSubtype="6" fill="hold"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strips(downRight)">
                                          <p:cBhvr>
                                            <p:cTn id="26" dur="500"/>
                                            <p:tgtEl>
                                              <p:spTgt spid="76"/>
                                            </p:tgtEl>
                                          </p:cBhvr>
                                        </p:animEffect>
                                      </p:childTnLst>
                                    </p:cTn>
                                  </p:par>
                                  <p:par>
                                    <p:cTn id="27" presetID="18" presetClass="entr" presetSubtype="6"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strips(downRight)">
                                          <p:cBhvr>
                                            <p:cTn id="2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4"/>
          <p:cNvSpPr>
            <a:spLocks noChangeArrowheads="1"/>
          </p:cNvSpPr>
          <p:nvPr/>
        </p:nvSpPr>
        <p:spPr bwMode="auto">
          <a:xfrm>
            <a:off x="6147881" y="1183219"/>
            <a:ext cx="3264009" cy="1862048"/>
          </a:xfrm>
          <a:prstGeom prst="rect">
            <a:avLst/>
          </a:prstGeom>
          <a:noFill/>
          <a:ln w="9525">
            <a:noFill/>
            <a:miter lim="800000"/>
            <a:headEnd/>
            <a:tailEnd/>
          </a:ln>
        </p:spPr>
        <p:txBody>
          <a:bodyPr wrap="square" lIns="91440" tIns="45720" rIns="91440" bIns="45720">
            <a:spAutoFit/>
          </a:bodyPr>
          <a:lstStyle/>
          <a:p>
            <a:pPr algn="r"/>
            <a:r>
              <a:rPr lang="en-US" altLang="zh-CN" sz="11500" dirty="0" smtClean="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rPr>
              <a:t>THREE</a:t>
            </a:r>
            <a:endParaRPr lang="zh-CN" altLang="en-US" sz="11500" dirty="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endParaRPr>
          </a:p>
        </p:txBody>
      </p:sp>
      <p:sp>
        <p:nvSpPr>
          <p:cNvPr id="15" name="TextBox 64"/>
          <p:cNvSpPr>
            <a:spLocks noChangeArrowheads="1"/>
          </p:cNvSpPr>
          <p:nvPr/>
        </p:nvSpPr>
        <p:spPr bwMode="auto">
          <a:xfrm>
            <a:off x="5248109" y="2774867"/>
            <a:ext cx="4144325" cy="707886"/>
          </a:xfrm>
          <a:prstGeom prst="rect">
            <a:avLst/>
          </a:prstGeom>
          <a:noFill/>
          <a:ln w="9525">
            <a:noFill/>
            <a:miter lim="800000"/>
            <a:headEnd/>
            <a:tailEnd/>
          </a:ln>
        </p:spPr>
        <p:txBody>
          <a:bodyPr wrap="square" lIns="91440" tIns="45720" rIns="91440" bIns="45720">
            <a:spAutoFit/>
          </a:bodyPr>
          <a:lstStyle/>
          <a:p>
            <a:pPr algn="r"/>
            <a:r>
              <a:rPr lang="zh-CN" altLang="en-US" sz="40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zh-CN" altLang="en-US" sz="4000" b="1" dirty="0">
              <a:solidFill>
                <a:schemeClr val="tx1">
                  <a:lumMod val="50000"/>
                  <a:lumOff val="50000"/>
                </a:schemeClr>
              </a:solidFill>
              <a:latin typeface="Agency FB" panose="020B0503020202020204" pitchFamily="34" charset="0"/>
              <a:ea typeface="微软雅黑" panose="020B0503020204020204" pitchFamily="34" charset="-122"/>
              <a:cs typeface="+mn-ea"/>
              <a:sym typeface="+mn-lt"/>
            </a:endParaRPr>
          </a:p>
        </p:txBody>
      </p:sp>
      <p:sp>
        <p:nvSpPr>
          <p:cNvPr id="16" name="文本框 56"/>
          <p:cNvSpPr txBox="1">
            <a:spLocks noChangeArrowheads="1"/>
          </p:cNvSpPr>
          <p:nvPr/>
        </p:nvSpPr>
        <p:spPr bwMode="auto">
          <a:xfrm>
            <a:off x="4084848" y="3315666"/>
            <a:ext cx="530758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en-US" altLang="zh-CN" sz="1100" dirty="0">
                <a:solidFill>
                  <a:schemeClr val="tx1">
                    <a:lumMod val="65000"/>
                    <a:lumOff val="35000"/>
                  </a:schemeClr>
                </a:solidFill>
                <a:ea typeface="微软雅黑" panose="020B0503020204020204" pitchFamily="34" charset="-122"/>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a typeface="微软雅黑" panose="020B0503020204020204" pitchFamily="34" charset="-122"/>
            </a:endParaRPr>
          </a:p>
        </p:txBody>
      </p:sp>
    </p:spTree>
    <p:extLst>
      <p:ext uri="{BB962C8B-B14F-4D97-AF65-F5344CB8AC3E}">
        <p14:creationId xmlns:p14="http://schemas.microsoft.com/office/powerpoint/2010/main" val="2845451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14:presetBounceEnd="64000">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14:bounceEnd="64000">
                                          <p:cBhvr additive="base">
                                            <p:cTn id="13" dur="750" fill="hold"/>
                                            <p:tgtEl>
                                              <p:spTgt spid="15"/>
                                            </p:tgtEl>
                                            <p:attrNameLst>
                                              <p:attrName>ppt_x</p:attrName>
                                            </p:attrNameLst>
                                          </p:cBhvr>
                                          <p:tavLst>
                                            <p:tav tm="0">
                                              <p:val>
                                                <p:strVal val="0-#ppt_w/2"/>
                                              </p:val>
                                            </p:tav>
                                            <p:tav tm="100000">
                                              <p:val>
                                                <p:strVal val="#ppt_x"/>
                                              </p:val>
                                            </p:tav>
                                          </p:tavLst>
                                        </p:anim>
                                        <p:anim calcmode="lin" valueType="num" p14:bounceEnd="64000">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750" fill="hold"/>
                                            <p:tgtEl>
                                              <p:spTgt spid="15"/>
                                            </p:tgtEl>
                                            <p:attrNameLst>
                                              <p:attrName>ppt_x</p:attrName>
                                            </p:attrNameLst>
                                          </p:cBhvr>
                                          <p:tavLst>
                                            <p:tav tm="0">
                                              <p:val>
                                                <p:strVal val="0-#ppt_w/2"/>
                                              </p:val>
                                            </p:tav>
                                            <p:tav tm="100000">
                                              <p:val>
                                                <p:strVal val="#ppt_x"/>
                                              </p:val>
                                            </p:tav>
                                          </p:tavLst>
                                        </p:anim>
                                        <p:anim calcmode="lin" valueType="num">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655094" y="2189151"/>
            <a:ext cx="4308500" cy="4308498"/>
            <a:chOff x="3699625" y="1165682"/>
            <a:chExt cx="4308500" cy="4308498"/>
          </a:xfrm>
          <a:solidFill>
            <a:schemeClr val="tx1">
              <a:lumMod val="75000"/>
              <a:lumOff val="25000"/>
            </a:schemeClr>
          </a:solidFill>
        </p:grpSpPr>
        <p:sp>
          <p:nvSpPr>
            <p:cNvPr id="37" name="弧形 36"/>
            <p:cNvSpPr/>
            <p:nvPr/>
          </p:nvSpPr>
          <p:spPr>
            <a:xfrm>
              <a:off x="3699625" y="1165682"/>
              <a:ext cx="4308500" cy="4308498"/>
            </a:xfrm>
            <a:prstGeom prst="arc">
              <a:avLst>
                <a:gd name="adj1" fmla="val 8913752"/>
                <a:gd name="adj2" fmla="val 2271172"/>
              </a:avLst>
            </a:prstGeom>
            <a:no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panose="020B0503020204020204" pitchFamily="34" charset="-122"/>
              </a:endParaRPr>
            </a:p>
          </p:txBody>
        </p:sp>
        <p:sp>
          <p:nvSpPr>
            <p:cNvPr id="38" name="弧形 37"/>
            <p:cNvSpPr/>
            <p:nvPr/>
          </p:nvSpPr>
          <p:spPr>
            <a:xfrm>
              <a:off x="3909349" y="1375406"/>
              <a:ext cx="3889052" cy="3889050"/>
            </a:xfrm>
            <a:prstGeom prst="arc">
              <a:avLst>
                <a:gd name="adj1" fmla="val 13806861"/>
                <a:gd name="adj2" fmla="val 4272787"/>
              </a:avLst>
            </a:prstGeom>
            <a:no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panose="020B0503020204020204" pitchFamily="34" charset="-122"/>
              </a:endParaRPr>
            </a:p>
          </p:txBody>
        </p:sp>
        <p:sp>
          <p:nvSpPr>
            <p:cNvPr id="39" name="弧形 38"/>
            <p:cNvSpPr/>
            <p:nvPr/>
          </p:nvSpPr>
          <p:spPr>
            <a:xfrm>
              <a:off x="4085068" y="1551124"/>
              <a:ext cx="3537614" cy="3537614"/>
            </a:xfrm>
            <a:prstGeom prst="arc">
              <a:avLst>
                <a:gd name="adj1" fmla="val 20529803"/>
                <a:gd name="adj2" fmla="val 10712815"/>
              </a:avLst>
            </a:prstGeom>
            <a:noFill/>
            <a:ln>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panose="020B0503020204020204" pitchFamily="34" charset="-122"/>
              </a:endParaRPr>
            </a:p>
          </p:txBody>
        </p:sp>
        <p:sp>
          <p:nvSpPr>
            <p:cNvPr id="40" name="椭圆 39"/>
            <p:cNvSpPr/>
            <p:nvPr/>
          </p:nvSpPr>
          <p:spPr>
            <a:xfrm>
              <a:off x="7514598" y="4549454"/>
              <a:ext cx="142289" cy="142289"/>
            </a:xfrm>
            <a:prstGeom prst="ellipse">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椭圆 40"/>
            <p:cNvSpPr/>
            <p:nvPr/>
          </p:nvSpPr>
          <p:spPr>
            <a:xfrm>
              <a:off x="4514931" y="1793831"/>
              <a:ext cx="142289" cy="142289"/>
            </a:xfrm>
            <a:prstGeom prst="ellipse">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椭圆 41"/>
            <p:cNvSpPr/>
            <p:nvPr/>
          </p:nvSpPr>
          <p:spPr>
            <a:xfrm>
              <a:off x="4013923" y="3295596"/>
              <a:ext cx="142289" cy="142289"/>
            </a:xfrm>
            <a:prstGeom prst="ellipse">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43" name="AutoShape 10"/>
          <p:cNvSpPr>
            <a:spLocks/>
          </p:cNvSpPr>
          <p:nvPr/>
        </p:nvSpPr>
        <p:spPr bwMode="auto">
          <a:xfrm>
            <a:off x="8048890" y="5026596"/>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a:solidFill>
                  <a:schemeClr val="tx1">
                    <a:lumMod val="75000"/>
                    <a:lumOff val="25000"/>
                  </a:schemeClr>
                </a:solidFill>
                <a:latin typeface="Lato" charset="0"/>
                <a:ea typeface="微软雅黑" panose="020B0503020204020204" pitchFamily="34" charset="-122"/>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a:solidFill>
                <a:schemeClr val="tx1">
                  <a:lumMod val="75000"/>
                  <a:lumOff val="25000"/>
                </a:schemeClr>
              </a:solidFill>
              <a:latin typeface="Gill Sans" charset="0"/>
              <a:ea typeface="微软雅黑" panose="020B0503020204020204" pitchFamily="34" charset="-122"/>
              <a:sym typeface="Gill Sans" charset="0"/>
            </a:endParaRPr>
          </a:p>
        </p:txBody>
      </p:sp>
      <p:sp>
        <p:nvSpPr>
          <p:cNvPr id="44" name="AutoShape 11"/>
          <p:cNvSpPr>
            <a:spLocks/>
          </p:cNvSpPr>
          <p:nvPr/>
        </p:nvSpPr>
        <p:spPr bwMode="auto">
          <a:xfrm>
            <a:off x="8048890" y="4771008"/>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zh-CN" altLang="en-US" sz="1150" b="1" dirty="0" smtClean="0">
                <a:solidFill>
                  <a:schemeClr val="tx1">
                    <a:lumMod val="75000"/>
                    <a:lumOff val="25000"/>
                  </a:schemeClr>
                </a:solidFill>
                <a:latin typeface="Lato" charset="0"/>
                <a:ea typeface="微软雅黑" panose="020B0503020204020204" pitchFamily="34" charset="-122"/>
                <a:cs typeface="Lato" charset="0"/>
                <a:sym typeface="Lato" charset="0"/>
              </a:rPr>
              <a:t>输入文本内容</a:t>
            </a:r>
            <a:endParaRPr lang="es-ES" altLang="zh-CN" sz="1450" dirty="0">
              <a:solidFill>
                <a:schemeClr val="tx1">
                  <a:lumMod val="75000"/>
                  <a:lumOff val="25000"/>
                </a:schemeClr>
              </a:solidFill>
              <a:latin typeface="Gill Sans" charset="0"/>
              <a:ea typeface="微软雅黑" panose="020B0503020204020204" pitchFamily="34" charset="-122"/>
              <a:sym typeface="Gill Sans" charset="0"/>
            </a:endParaRPr>
          </a:p>
        </p:txBody>
      </p:sp>
      <p:sp>
        <p:nvSpPr>
          <p:cNvPr id="45" name="AutoShape 10"/>
          <p:cNvSpPr>
            <a:spLocks/>
          </p:cNvSpPr>
          <p:nvPr/>
        </p:nvSpPr>
        <p:spPr bwMode="auto">
          <a:xfrm>
            <a:off x="1461082" y="4376117"/>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a:solidFill>
                  <a:schemeClr val="tx1">
                    <a:lumMod val="75000"/>
                    <a:lumOff val="25000"/>
                  </a:schemeClr>
                </a:solidFill>
                <a:latin typeface="Lato" charset="0"/>
                <a:ea typeface="微软雅黑" panose="020B0503020204020204" pitchFamily="34" charset="-122"/>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a:solidFill>
                <a:schemeClr val="tx1">
                  <a:lumMod val="75000"/>
                  <a:lumOff val="25000"/>
                </a:schemeClr>
              </a:solidFill>
              <a:latin typeface="Gill Sans" charset="0"/>
              <a:ea typeface="微软雅黑" panose="020B0503020204020204" pitchFamily="34" charset="-122"/>
              <a:sym typeface="Gill Sans" charset="0"/>
            </a:endParaRPr>
          </a:p>
        </p:txBody>
      </p:sp>
      <p:sp>
        <p:nvSpPr>
          <p:cNvPr id="46" name="AutoShape 11"/>
          <p:cNvSpPr>
            <a:spLocks/>
          </p:cNvSpPr>
          <p:nvPr/>
        </p:nvSpPr>
        <p:spPr bwMode="auto">
          <a:xfrm>
            <a:off x="1461082" y="4120529"/>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lvl="0" eaLnBrk="1" hangingPunct="1"/>
            <a:r>
              <a:rPr lang="zh-CN" altLang="en-US" sz="1200" dirty="0" smtClean="0">
                <a:solidFill>
                  <a:prstClr val="black"/>
                </a:solidFill>
                <a:latin typeface="+mn-ea"/>
                <a:ea typeface="微软雅黑" panose="020B0503020204020204" pitchFamily="34" charset="-122"/>
                <a:cs typeface="Arial" panose="020B0604020202020204" pitchFamily="34" charset="0"/>
              </a:rPr>
              <a:t>输入文本内容</a:t>
            </a:r>
            <a:endParaRPr lang="zh-CN" altLang="en-US" sz="1200" dirty="0">
              <a:solidFill>
                <a:prstClr val="black"/>
              </a:solidFill>
              <a:latin typeface="+mn-ea"/>
              <a:ea typeface="微软雅黑" panose="020B0503020204020204" pitchFamily="34" charset="-122"/>
              <a:cs typeface="Arial" panose="020B0604020202020204" pitchFamily="34" charset="0"/>
            </a:endParaRPr>
          </a:p>
        </p:txBody>
      </p:sp>
      <p:sp>
        <p:nvSpPr>
          <p:cNvPr id="47" name="AutoShape 10"/>
          <p:cNvSpPr>
            <a:spLocks/>
          </p:cNvSpPr>
          <p:nvPr/>
        </p:nvSpPr>
        <p:spPr bwMode="auto">
          <a:xfrm>
            <a:off x="2623219" y="1600962"/>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dirty="0">
                <a:solidFill>
                  <a:schemeClr val="tx1">
                    <a:lumMod val="75000"/>
                    <a:lumOff val="25000"/>
                  </a:schemeClr>
                </a:solidFill>
                <a:latin typeface="Lato" charset="0"/>
                <a:ea typeface="微软雅黑" panose="020B0503020204020204" pitchFamily="34" charset="-122"/>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dirty="0">
              <a:solidFill>
                <a:schemeClr val="tx1">
                  <a:lumMod val="75000"/>
                  <a:lumOff val="25000"/>
                </a:schemeClr>
              </a:solidFill>
              <a:latin typeface="Gill Sans" charset="0"/>
              <a:ea typeface="微软雅黑" panose="020B0503020204020204" pitchFamily="34" charset="-122"/>
              <a:sym typeface="Gill Sans" charset="0"/>
            </a:endParaRPr>
          </a:p>
        </p:txBody>
      </p:sp>
      <p:sp>
        <p:nvSpPr>
          <p:cNvPr id="48" name="AutoShape 11"/>
          <p:cNvSpPr>
            <a:spLocks/>
          </p:cNvSpPr>
          <p:nvPr/>
        </p:nvSpPr>
        <p:spPr bwMode="auto">
          <a:xfrm>
            <a:off x="2623219" y="1345374"/>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zh-CN" altLang="en-US" sz="1150" b="1" dirty="0" smtClean="0">
                <a:solidFill>
                  <a:schemeClr val="tx1">
                    <a:lumMod val="75000"/>
                    <a:lumOff val="25000"/>
                  </a:schemeClr>
                </a:solidFill>
                <a:latin typeface="Lato" charset="0"/>
                <a:ea typeface="微软雅黑" panose="020B0503020204020204" pitchFamily="34" charset="-122"/>
                <a:cs typeface="Lato" charset="0"/>
                <a:sym typeface="Lato" charset="0"/>
              </a:rPr>
              <a:t>输入文本内容</a:t>
            </a:r>
            <a:endParaRPr lang="es-ES" altLang="zh-CN" sz="1450" dirty="0">
              <a:solidFill>
                <a:schemeClr val="tx1">
                  <a:lumMod val="75000"/>
                  <a:lumOff val="25000"/>
                </a:schemeClr>
              </a:solidFill>
              <a:latin typeface="Gill Sans" charset="0"/>
              <a:ea typeface="微软雅黑" panose="020B0503020204020204" pitchFamily="34" charset="-122"/>
              <a:sym typeface="Gill Sans" charset="0"/>
            </a:endParaRPr>
          </a:p>
        </p:txBody>
      </p:sp>
      <p:sp>
        <p:nvSpPr>
          <p:cNvPr id="53" name="椭圆 52"/>
          <p:cNvSpPr/>
          <p:nvPr/>
        </p:nvSpPr>
        <p:spPr>
          <a:xfrm>
            <a:off x="4230916" y="2631001"/>
            <a:ext cx="3156856" cy="3156856"/>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4" name="文本框 56"/>
          <p:cNvSpPr txBox="1">
            <a:spLocks noChangeArrowheads="1"/>
          </p:cNvSpPr>
          <p:nvPr/>
        </p:nvSpPr>
        <p:spPr bwMode="auto">
          <a:xfrm>
            <a:off x="6128658" y="761174"/>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31719189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100"/>
                                </p:stCondLst>
                                <p:childTnLst>
                                  <p:par>
                                    <p:cTn id="18" presetID="8" presetClass="emph" presetSubtype="0" fill="hold" grpId="1" nodeType="afterEffect">
                                      <p:stCondLst>
                                        <p:cond delay="0"/>
                                      </p:stCondLst>
                                      <p:childTnLst>
                                        <p:animRot by="21600000">
                                          <p:cBhvr>
                                            <p:cTn id="19" dur="2000" fill="hold"/>
                                            <p:tgtEl>
                                              <p:spTgt spid="53"/>
                                            </p:tgtEl>
                                            <p:attrNameLst>
                                              <p:attrName>r</p:attrName>
                                            </p:attrNameLst>
                                          </p:cBhvr>
                                        </p:animRot>
                                      </p:childTnLst>
                                    </p:cTn>
                                  </p:par>
                                </p:childTnLst>
                              </p:cTn>
                            </p:par>
                            <p:par>
                              <p:cTn id="20" fill="hold">
                                <p:stCondLst>
                                  <p:cond delay="3100"/>
                                </p:stCondLst>
                                <p:childTnLst>
                                  <p:par>
                                    <p:cTn id="21" presetID="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38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300"/>
                                </p:stCondLst>
                                <p:childTnLst>
                                  <p:par>
                                    <p:cTn id="44" presetID="2" presetClass="entr" presetSubtype="2" accel="76000" fill="hold" grpId="0" nodeType="afterEffect" p14:presetBounceEnd="34000">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14:bounceEnd="34000">
                                          <p:cBhvr additive="base">
                                            <p:cTn id="46" dur="750" fill="hold"/>
                                            <p:tgtEl>
                                              <p:spTgt spid="54"/>
                                            </p:tgtEl>
                                            <p:attrNameLst>
                                              <p:attrName>ppt_x</p:attrName>
                                            </p:attrNameLst>
                                          </p:cBhvr>
                                          <p:tavLst>
                                            <p:tav tm="0">
                                              <p:val>
                                                <p:strVal val="1+#ppt_w/2"/>
                                              </p:val>
                                            </p:tav>
                                            <p:tav tm="100000">
                                              <p:val>
                                                <p:strVal val="#ppt_x"/>
                                              </p:val>
                                            </p:tav>
                                          </p:tavLst>
                                        </p:anim>
                                        <p:anim calcmode="lin" valueType="num" p14:bounceEnd="34000">
                                          <p:cBhvr additive="base">
                                            <p:cTn id="47" dur="7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53" grpId="0" animBg="1"/>
          <p:bldP spid="53" grpId="1"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100"/>
                                </p:stCondLst>
                                <p:childTnLst>
                                  <p:par>
                                    <p:cTn id="18" presetID="8" presetClass="emph" presetSubtype="0" fill="hold" grpId="1" nodeType="afterEffect">
                                      <p:stCondLst>
                                        <p:cond delay="0"/>
                                      </p:stCondLst>
                                      <p:childTnLst>
                                        <p:animRot by="21600000">
                                          <p:cBhvr>
                                            <p:cTn id="19" dur="2000" fill="hold"/>
                                            <p:tgtEl>
                                              <p:spTgt spid="53"/>
                                            </p:tgtEl>
                                            <p:attrNameLst>
                                              <p:attrName>r</p:attrName>
                                            </p:attrNameLst>
                                          </p:cBhvr>
                                        </p:animRot>
                                      </p:childTnLst>
                                    </p:cTn>
                                  </p:par>
                                </p:childTnLst>
                              </p:cTn>
                            </p:par>
                            <p:par>
                              <p:cTn id="20" fill="hold">
                                <p:stCondLst>
                                  <p:cond delay="3100"/>
                                </p:stCondLst>
                                <p:childTnLst>
                                  <p:par>
                                    <p:cTn id="21" presetID="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38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300"/>
                                </p:stCondLst>
                                <p:childTnLst>
                                  <p:par>
                                    <p:cTn id="44" presetID="2" presetClass="entr" presetSubtype="2" accel="76000" fill="hold" grpId="0"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750" fill="hold"/>
                                            <p:tgtEl>
                                              <p:spTgt spid="54"/>
                                            </p:tgtEl>
                                            <p:attrNameLst>
                                              <p:attrName>ppt_x</p:attrName>
                                            </p:attrNameLst>
                                          </p:cBhvr>
                                          <p:tavLst>
                                            <p:tav tm="0">
                                              <p:val>
                                                <p:strVal val="1+#ppt_w/2"/>
                                              </p:val>
                                            </p:tav>
                                            <p:tav tm="100000">
                                              <p:val>
                                                <p:strVal val="#ppt_x"/>
                                              </p:val>
                                            </p:tav>
                                          </p:tavLst>
                                        </p:anim>
                                        <p:anim calcmode="lin" valueType="num">
                                          <p:cBhvr additive="base">
                                            <p:cTn id="47" dur="7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53" grpId="0" animBg="1"/>
          <p:bldP spid="53" grpId="1" animBg="1"/>
          <p:bldP spid="5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61" r="24567"/>
          <a:stretch/>
        </p:blipFill>
        <p:spPr bwMode="auto">
          <a:xfrm>
            <a:off x="1655741" y="1771949"/>
            <a:ext cx="1849402" cy="1791073"/>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p:cNvSpPr txBox="1">
            <a:spLocks noChangeArrowheads="1"/>
          </p:cNvSpPr>
          <p:nvPr/>
        </p:nvSpPr>
        <p:spPr bwMode="auto">
          <a:xfrm>
            <a:off x="2221556" y="3683149"/>
            <a:ext cx="776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ea typeface="微软雅黑" panose="020B0503020204020204" pitchFamily="34" charset="-122"/>
              </a:rPr>
              <a:t>NAME</a:t>
            </a:r>
            <a:endParaRPr lang="zh-CN" altLang="en-US" dirty="0">
              <a:solidFill>
                <a:schemeClr val="tx1">
                  <a:lumMod val="75000"/>
                  <a:lumOff val="25000"/>
                </a:schemeClr>
              </a:solidFill>
              <a:ea typeface="微软雅黑" panose="020B0503020204020204" pitchFamily="34" charset="-122"/>
            </a:endParaRPr>
          </a:p>
        </p:txBody>
      </p:sp>
      <p:sp>
        <p:nvSpPr>
          <p:cNvPr id="5" name="TextBox 8"/>
          <p:cNvSpPr txBox="1">
            <a:spLocks noChangeArrowheads="1"/>
          </p:cNvSpPr>
          <p:nvPr/>
        </p:nvSpPr>
        <p:spPr bwMode="auto">
          <a:xfrm>
            <a:off x="5726756" y="3683149"/>
            <a:ext cx="776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C00000"/>
                </a:solidFill>
                <a:ea typeface="微软雅黑" panose="020B0503020204020204" pitchFamily="34" charset="-122"/>
              </a:rPr>
              <a:t>NAME</a:t>
            </a:r>
            <a:endParaRPr lang="zh-CN" altLang="en-US" dirty="0">
              <a:solidFill>
                <a:srgbClr val="C00000"/>
              </a:solidFill>
              <a:ea typeface="微软雅黑" panose="020B0503020204020204" pitchFamily="34" charset="-122"/>
            </a:endParaRPr>
          </a:p>
        </p:txBody>
      </p:sp>
      <p:sp>
        <p:nvSpPr>
          <p:cNvPr id="6" name="TextBox 9"/>
          <p:cNvSpPr txBox="1">
            <a:spLocks noChangeArrowheads="1"/>
          </p:cNvSpPr>
          <p:nvPr/>
        </p:nvSpPr>
        <p:spPr bwMode="auto">
          <a:xfrm>
            <a:off x="9231956" y="3683149"/>
            <a:ext cx="776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ea typeface="微软雅黑" panose="020B0503020204020204" pitchFamily="34" charset="-122"/>
              </a:rPr>
              <a:t>NAME</a:t>
            </a:r>
            <a:endParaRPr lang="zh-CN" altLang="en-US">
              <a:solidFill>
                <a:schemeClr val="tx1">
                  <a:lumMod val="75000"/>
                  <a:lumOff val="25000"/>
                </a:schemeClr>
              </a:solidFill>
              <a:ea typeface="微软雅黑" panose="020B0503020204020204" pitchFamily="34" charset="-122"/>
            </a:endParaRPr>
          </a:p>
        </p:txBody>
      </p:sp>
      <p:sp>
        <p:nvSpPr>
          <p:cNvPr id="7" name="文本框 56"/>
          <p:cNvSpPr txBox="1"/>
          <p:nvPr/>
        </p:nvSpPr>
        <p:spPr>
          <a:xfrm>
            <a:off x="1565275"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zh-CN" altLang="en-US" sz="2000" dirty="0" smtClean="0">
                <a:solidFill>
                  <a:schemeClr val="tx1"/>
                </a:solidFill>
                <a:latin typeface="Agency FB" panose="020B0503020202020204" pitchFamily="34" charset="0"/>
                <a:ea typeface="微软雅黑" panose="020B0503020204020204" pitchFamily="34" charset="-122"/>
              </a:rPr>
              <a:t>输入文本内容</a:t>
            </a:r>
            <a:endParaRPr lang="zh-CN" altLang="en-US" sz="1600" dirty="0">
              <a:solidFill>
                <a:schemeClr val="tx1"/>
              </a:solidFill>
              <a:latin typeface="Agency FB" panose="020B0503020202020204" pitchFamily="34" charset="0"/>
              <a:ea typeface="微软雅黑" panose="020B0503020204020204" pitchFamily="34" charset="-122"/>
            </a:endParaRPr>
          </a:p>
        </p:txBody>
      </p:sp>
      <p:sp>
        <p:nvSpPr>
          <p:cNvPr id="8" name="TextBox 23"/>
          <p:cNvSpPr txBox="1"/>
          <p:nvPr/>
        </p:nvSpPr>
        <p:spPr>
          <a:xfrm>
            <a:off x="1528843"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ea typeface="微软雅黑" panose="020B0503020204020204" pitchFamily="34" charset="-122"/>
              <a:cs typeface="+mn-ea"/>
              <a:sym typeface="+mn-lt"/>
            </a:endParaRPr>
          </a:p>
        </p:txBody>
      </p:sp>
      <p:sp>
        <p:nvSpPr>
          <p:cNvPr id="9" name="文本框 56"/>
          <p:cNvSpPr txBox="1"/>
          <p:nvPr/>
        </p:nvSpPr>
        <p:spPr>
          <a:xfrm>
            <a:off x="5074023"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zh-CN" altLang="en-US" sz="2000" dirty="0" smtClean="0">
                <a:solidFill>
                  <a:srgbClr val="C00000"/>
                </a:solidFill>
                <a:latin typeface="Agency FB" panose="020B0503020202020204" pitchFamily="34" charset="0"/>
                <a:ea typeface="微软雅黑" panose="020B0503020204020204" pitchFamily="34" charset="-122"/>
              </a:rPr>
              <a:t>输入文本内容</a:t>
            </a:r>
            <a:endParaRPr lang="zh-CN" altLang="en-US" sz="1600" dirty="0">
              <a:solidFill>
                <a:srgbClr val="C00000"/>
              </a:solidFill>
              <a:latin typeface="Agency FB" panose="020B0503020202020204" pitchFamily="34" charset="0"/>
              <a:ea typeface="微软雅黑" panose="020B0503020204020204" pitchFamily="34" charset="-122"/>
            </a:endParaRPr>
          </a:p>
        </p:txBody>
      </p:sp>
      <p:sp>
        <p:nvSpPr>
          <p:cNvPr id="10" name="TextBox 23"/>
          <p:cNvSpPr txBox="1"/>
          <p:nvPr/>
        </p:nvSpPr>
        <p:spPr>
          <a:xfrm>
            <a:off x="5037591"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ea typeface="微软雅黑" panose="020B0503020204020204" pitchFamily="34" charset="-122"/>
              <a:cs typeface="+mn-ea"/>
              <a:sym typeface="+mn-lt"/>
            </a:endParaRPr>
          </a:p>
        </p:txBody>
      </p:sp>
      <p:sp>
        <p:nvSpPr>
          <p:cNvPr id="11" name="文本框 56"/>
          <p:cNvSpPr txBox="1"/>
          <p:nvPr/>
        </p:nvSpPr>
        <p:spPr>
          <a:xfrm>
            <a:off x="8625297"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zh-CN" altLang="en-US" sz="2000" dirty="0" smtClean="0">
                <a:solidFill>
                  <a:schemeClr val="tx1"/>
                </a:solidFill>
                <a:latin typeface="Agency FB" panose="020B0503020202020204" pitchFamily="34" charset="0"/>
                <a:ea typeface="微软雅黑" panose="020B0503020204020204" pitchFamily="34" charset="-122"/>
              </a:rPr>
              <a:t>输入文本内容</a:t>
            </a:r>
            <a:endParaRPr lang="zh-CN" altLang="en-US" sz="1600" dirty="0">
              <a:solidFill>
                <a:schemeClr val="tx1"/>
              </a:solidFill>
              <a:latin typeface="Agency FB" panose="020B0503020202020204" pitchFamily="34" charset="0"/>
              <a:ea typeface="微软雅黑" panose="020B0503020204020204" pitchFamily="34" charset="-122"/>
            </a:endParaRPr>
          </a:p>
        </p:txBody>
      </p:sp>
      <p:sp>
        <p:nvSpPr>
          <p:cNvPr id="12" name="TextBox 23"/>
          <p:cNvSpPr txBox="1"/>
          <p:nvPr/>
        </p:nvSpPr>
        <p:spPr>
          <a:xfrm>
            <a:off x="8588865"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ea typeface="微软雅黑" panose="020B0503020204020204" pitchFamily="34" charset="-122"/>
              <a:cs typeface="+mn-ea"/>
              <a:sym typeface="+mn-lt"/>
            </a:endParaRPr>
          </a:p>
        </p:txBody>
      </p:sp>
      <p:pic>
        <p:nvPicPr>
          <p:cNvPr id="13"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61" r="24567"/>
          <a:stretch/>
        </p:blipFill>
        <p:spPr bwMode="auto">
          <a:xfrm>
            <a:off x="5164485" y="1771949"/>
            <a:ext cx="1849402" cy="1791073"/>
          </a:xfrm>
          <a:prstGeom prst="ellipse">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61" r="24567"/>
          <a:stretch/>
        </p:blipFill>
        <p:spPr bwMode="auto">
          <a:xfrm>
            <a:off x="8524373" y="1771949"/>
            <a:ext cx="1849402" cy="1791073"/>
          </a:xfrm>
          <a:prstGeom prst="ellipse">
            <a:avLst/>
          </a:prstGeom>
          <a:noFill/>
          <a:extLst>
            <a:ext uri="{909E8E84-426E-40DD-AFC4-6F175D3DCCD1}">
              <a14:hiddenFill xmlns:a14="http://schemas.microsoft.com/office/drawing/2010/main">
                <a:solidFill>
                  <a:srgbClr val="FFFFFF"/>
                </a:solidFill>
              </a14:hiddenFill>
            </a:ext>
          </a:extLst>
        </p:spPr>
      </p:pic>
      <p:sp>
        <p:nvSpPr>
          <p:cNvPr id="1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33432370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4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7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7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694330" y="2353036"/>
            <a:ext cx="1103150" cy="1103150"/>
            <a:chOff x="6353175" y="3550672"/>
            <a:chExt cx="1103150" cy="1103150"/>
          </a:xfrm>
        </p:grpSpPr>
        <p:sp>
          <p:nvSpPr>
            <p:cNvPr id="4" name="椭圆 3"/>
            <p:cNvSpPr/>
            <p:nvPr/>
          </p:nvSpPr>
          <p:spPr>
            <a:xfrm>
              <a:off x="6353175" y="355067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 name="椭圆 4"/>
            <p:cNvSpPr/>
            <p:nvPr/>
          </p:nvSpPr>
          <p:spPr>
            <a:xfrm>
              <a:off x="6508750" y="3706247"/>
              <a:ext cx="792000" cy="792000"/>
            </a:xfrm>
            <a:prstGeom prst="ellipse">
              <a:avLst/>
            </a:prstGeom>
            <a:solidFill>
              <a:srgbClr val="C00000"/>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 name="Freeform 61"/>
            <p:cNvSpPr>
              <a:spLocks noEditPoints="1"/>
            </p:cNvSpPr>
            <p:nvPr/>
          </p:nvSpPr>
          <p:spPr bwMode="auto">
            <a:xfrm>
              <a:off x="6743619" y="394008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403342" y="2353036"/>
            <a:ext cx="1103150" cy="1103150"/>
            <a:chOff x="6353175" y="2204180"/>
            <a:chExt cx="1103150" cy="1103150"/>
          </a:xfrm>
        </p:grpSpPr>
        <p:sp>
          <p:nvSpPr>
            <p:cNvPr id="8" name="椭圆 7"/>
            <p:cNvSpPr/>
            <p:nvPr/>
          </p:nvSpPr>
          <p:spPr>
            <a:xfrm>
              <a:off x="6353175" y="2204180"/>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6508750" y="2359755"/>
              <a:ext cx="792000" cy="792000"/>
            </a:xfrm>
            <a:prstGeom prst="ellipse">
              <a:avLst/>
            </a:prstGeom>
            <a:solidFill>
              <a:schemeClr val="tx1">
                <a:lumMod val="85000"/>
                <a:lumOff val="1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Freeform 84"/>
            <p:cNvSpPr>
              <a:spLocks noEditPoints="1"/>
            </p:cNvSpPr>
            <p:nvPr/>
          </p:nvSpPr>
          <p:spPr bwMode="auto">
            <a:xfrm>
              <a:off x="6743619" y="2594107"/>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985318" y="2353036"/>
            <a:ext cx="1103150" cy="1103150"/>
            <a:chOff x="6353175" y="857688"/>
            <a:chExt cx="1103150" cy="1103150"/>
          </a:xfrm>
        </p:grpSpPr>
        <p:sp>
          <p:nvSpPr>
            <p:cNvPr id="12" name="椭圆 11"/>
            <p:cNvSpPr/>
            <p:nvPr/>
          </p:nvSpPr>
          <p:spPr>
            <a:xfrm>
              <a:off x="6353175" y="857688"/>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椭圆 12"/>
            <p:cNvSpPr/>
            <p:nvPr/>
          </p:nvSpPr>
          <p:spPr>
            <a:xfrm>
              <a:off x="6508750" y="1013263"/>
              <a:ext cx="792000" cy="792000"/>
            </a:xfrm>
            <a:prstGeom prst="ellipse">
              <a:avLst/>
            </a:prstGeom>
            <a:solidFill>
              <a:schemeClr val="tx1">
                <a:lumMod val="85000"/>
                <a:lumOff val="1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Freeform 96"/>
            <p:cNvSpPr>
              <a:spLocks noEditPoints="1"/>
            </p:cNvSpPr>
            <p:nvPr/>
          </p:nvSpPr>
          <p:spPr bwMode="auto">
            <a:xfrm>
              <a:off x="6743619" y="124813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112354" y="2353036"/>
            <a:ext cx="1103150" cy="1103150"/>
            <a:chOff x="6353175" y="4895612"/>
            <a:chExt cx="1103150" cy="1103150"/>
          </a:xfrm>
        </p:grpSpPr>
        <p:sp>
          <p:nvSpPr>
            <p:cNvPr id="16" name="椭圆 15"/>
            <p:cNvSpPr/>
            <p:nvPr/>
          </p:nvSpPr>
          <p:spPr>
            <a:xfrm>
              <a:off x="6353175" y="489561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7" name="椭圆 16"/>
            <p:cNvSpPr/>
            <p:nvPr/>
          </p:nvSpPr>
          <p:spPr>
            <a:xfrm>
              <a:off x="6508750" y="5051187"/>
              <a:ext cx="792000" cy="792000"/>
            </a:xfrm>
            <a:prstGeom prst="ellipse">
              <a:avLst/>
            </a:prstGeom>
            <a:solidFill>
              <a:srgbClr val="C00000"/>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8" name="Freeform 112"/>
            <p:cNvSpPr>
              <a:spLocks noEditPoints="1"/>
            </p:cNvSpPr>
            <p:nvPr/>
          </p:nvSpPr>
          <p:spPr bwMode="auto">
            <a:xfrm>
              <a:off x="6743619" y="5286056"/>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微软雅黑" panose="020B0503020204020204" pitchFamily="34" charset="-122"/>
                <a:ea typeface="微软雅黑" panose="020B0503020204020204" pitchFamily="34" charset="-122"/>
              </a:endParaRPr>
            </a:p>
          </p:txBody>
        </p:sp>
      </p:grpSp>
      <p:sp>
        <p:nvSpPr>
          <p:cNvPr id="19" name="矩形 18"/>
          <p:cNvSpPr/>
          <p:nvPr/>
        </p:nvSpPr>
        <p:spPr>
          <a:xfrm>
            <a:off x="6463206"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企业宗旨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849016" y="3592053"/>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服务理念</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787381"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企业精神</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172218"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经营理念</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137624" y="4012901"/>
            <a:ext cx="2216562" cy="377411"/>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质量第一、诚信为本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8523434" y="3993193"/>
            <a:ext cx="2216562" cy="377411"/>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用户至上、用心服务</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461799" y="4012901"/>
            <a:ext cx="2216562" cy="377411"/>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求实、创新、团结</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3846636" y="4012901"/>
            <a:ext cx="2216562" cy="377411"/>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科学管理、诚信经营</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1456801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34000">
                                          <p:cBhvr additive="base">
                                            <p:cTn id="7" dur="750" fill="hold"/>
                                            <p:tgtEl>
                                              <p:spTgt spid="2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sp>
        <p:nvSpPr>
          <p:cNvPr id="65" name="六边形 64"/>
          <p:cNvSpPr/>
          <p:nvPr/>
        </p:nvSpPr>
        <p:spPr>
          <a:xfrm>
            <a:off x="4828219" y="2151117"/>
            <a:ext cx="2535564" cy="2185831"/>
          </a:xfrm>
          <a:prstGeom prst="hexagon">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sp>
        <p:nvSpPr>
          <p:cNvPr id="66" name="六边形 65"/>
          <p:cNvSpPr/>
          <p:nvPr/>
        </p:nvSpPr>
        <p:spPr>
          <a:xfrm>
            <a:off x="7615073" y="2151117"/>
            <a:ext cx="2535564" cy="2185831"/>
          </a:xfrm>
          <a:prstGeom prst="hexagon">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sp>
        <p:nvSpPr>
          <p:cNvPr id="67" name="等腰三角形 66"/>
          <p:cNvSpPr/>
          <p:nvPr/>
        </p:nvSpPr>
        <p:spPr>
          <a:xfrm>
            <a:off x="4240027" y="3539453"/>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sp>
        <p:nvSpPr>
          <p:cNvPr id="68" name="等腰三角形 67"/>
          <p:cNvSpPr/>
          <p:nvPr/>
        </p:nvSpPr>
        <p:spPr>
          <a:xfrm>
            <a:off x="7026881" y="3539453"/>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sp>
        <p:nvSpPr>
          <p:cNvPr id="69" name="等腰三角形 68"/>
          <p:cNvSpPr/>
          <p:nvPr/>
        </p:nvSpPr>
        <p:spPr>
          <a:xfrm flipV="1">
            <a:off x="4240027" y="2135578"/>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sp>
        <p:nvSpPr>
          <p:cNvPr id="70" name="等腰三角形 69"/>
          <p:cNvSpPr/>
          <p:nvPr/>
        </p:nvSpPr>
        <p:spPr>
          <a:xfrm flipV="1">
            <a:off x="7026881" y="2135578"/>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a typeface="微软雅黑" panose="020B0503020204020204" pitchFamily="34" charset="-122"/>
            </a:endParaRPr>
          </a:p>
        </p:txBody>
      </p:sp>
      <p:grpSp>
        <p:nvGrpSpPr>
          <p:cNvPr id="73" name="组合 72"/>
          <p:cNvGrpSpPr/>
          <p:nvPr/>
        </p:nvGrpSpPr>
        <p:grpSpPr>
          <a:xfrm>
            <a:off x="2448649" y="4793754"/>
            <a:ext cx="2244151" cy="1164043"/>
            <a:chOff x="3762506" y="1807841"/>
            <a:chExt cx="2244151" cy="1164043"/>
          </a:xfrm>
        </p:grpSpPr>
        <p:sp>
          <p:nvSpPr>
            <p:cNvPr id="74" name="矩形 73"/>
            <p:cNvSpPr/>
            <p:nvPr/>
          </p:nvSpPr>
          <p:spPr>
            <a:xfrm>
              <a:off x="3762584" y="2110110"/>
              <a:ext cx="2244073" cy="861774"/>
            </a:xfrm>
            <a:prstGeom prst="rect">
              <a:avLst/>
            </a:prstGeom>
          </p:spPr>
          <p:txBody>
            <a:bodyPr wrap="square">
              <a:spAutoFit/>
            </a:bodyPr>
            <a:lstStyle/>
            <a:p>
              <a:pPr algn="just"/>
              <a:r>
                <a:rPr lang="en-US" altLang="zh-CN" sz="1000" dirty="0" err="1">
                  <a:solidFill>
                    <a:schemeClr val="tx1">
                      <a:lumMod val="50000"/>
                      <a:lumOff val="50000"/>
                    </a:schemeClr>
                  </a:solidFill>
                  <a:ea typeface="微软雅黑" panose="020B0503020204020204" pitchFamily="34" charset="-122"/>
                  <a:cs typeface="+mn-ea"/>
                  <a:sym typeface="+mn-lt"/>
                </a:rPr>
                <a:t>Lorem</a:t>
              </a:r>
              <a:r>
                <a:rPr lang="en-US" altLang="zh-CN" sz="1000" dirty="0">
                  <a:solidFill>
                    <a:schemeClr val="tx1">
                      <a:lumMod val="50000"/>
                      <a:lumOff val="50000"/>
                    </a:schemeClr>
                  </a:solidFill>
                  <a:ea typeface="微软雅黑" panose="020B0503020204020204" pitchFamily="34" charset="-122"/>
                  <a:cs typeface="+mn-ea"/>
                  <a:sym typeface="+mn-lt"/>
                </a:rPr>
                <a:t> </a:t>
              </a:r>
              <a:r>
                <a:rPr lang="en-US" altLang="zh-CN" sz="1000" dirty="0" err="1">
                  <a:solidFill>
                    <a:schemeClr val="tx1">
                      <a:lumMod val="50000"/>
                      <a:lumOff val="50000"/>
                    </a:schemeClr>
                  </a:solidFill>
                  <a:ea typeface="微软雅黑" panose="020B0503020204020204" pitchFamily="34" charset="-122"/>
                  <a:cs typeface="+mn-ea"/>
                  <a:sym typeface="+mn-lt"/>
                </a:rPr>
                <a:t>Ipsum</a:t>
              </a:r>
              <a:r>
                <a:rPr lang="en-US" altLang="zh-CN" sz="10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50000"/>
                      <a:lumOff val="50000"/>
                    </a:schemeClr>
                  </a:solidFill>
                  <a:ea typeface="微软雅黑" panose="020B0503020204020204" pitchFamily="34" charset="-122"/>
                  <a:cs typeface="+mn-ea"/>
                  <a:sym typeface="+mn-lt"/>
                </a:rPr>
                <a:t>Lorem</a:t>
              </a:r>
              <a:r>
                <a:rPr lang="en-US" altLang="zh-CN" sz="1000" dirty="0">
                  <a:solidFill>
                    <a:schemeClr val="tx1">
                      <a:lumMod val="50000"/>
                      <a:lumOff val="50000"/>
                    </a:schemeClr>
                  </a:solidFill>
                  <a:ea typeface="微软雅黑" panose="020B0503020204020204" pitchFamily="34" charset="-122"/>
                  <a:cs typeface="+mn-ea"/>
                  <a:sym typeface="+mn-lt"/>
                </a:rPr>
                <a:t> </a:t>
              </a:r>
              <a:r>
                <a:rPr lang="en-US" altLang="zh-CN" sz="1000" dirty="0" err="1">
                  <a:solidFill>
                    <a:schemeClr val="tx1">
                      <a:lumMod val="50000"/>
                      <a:lumOff val="50000"/>
                    </a:schemeClr>
                  </a:solidFill>
                  <a:ea typeface="微软雅黑" panose="020B0503020204020204" pitchFamily="34" charset="-122"/>
                  <a:cs typeface="+mn-ea"/>
                  <a:sym typeface="+mn-lt"/>
                </a:rPr>
                <a:t>Ipsum</a:t>
              </a:r>
              <a:r>
                <a:rPr lang="en-US" altLang="zh-CN" sz="10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000" dirty="0" err="1">
                  <a:solidFill>
                    <a:schemeClr val="tx1">
                      <a:lumMod val="50000"/>
                      <a:lumOff val="50000"/>
                    </a:schemeClr>
                  </a:solidFill>
                  <a:ea typeface="微软雅黑" panose="020B0503020204020204" pitchFamily="34" charset="-122"/>
                  <a:cs typeface="+mn-ea"/>
                  <a:sym typeface="+mn-lt"/>
                </a:rPr>
                <a:t>Lorem</a:t>
              </a:r>
              <a:r>
                <a:rPr lang="en-US" altLang="zh-CN" sz="1000" dirty="0">
                  <a:solidFill>
                    <a:schemeClr val="tx1">
                      <a:lumMod val="50000"/>
                      <a:lumOff val="50000"/>
                    </a:schemeClr>
                  </a:solidFill>
                  <a:ea typeface="微软雅黑" panose="020B0503020204020204" pitchFamily="34" charset="-122"/>
                  <a:cs typeface="+mn-ea"/>
                  <a:sym typeface="+mn-lt"/>
                </a:rPr>
                <a:t> </a:t>
              </a:r>
              <a:r>
                <a:rPr lang="en-US" altLang="zh-CN" sz="1000" dirty="0" err="1">
                  <a:solidFill>
                    <a:schemeClr val="tx1">
                      <a:lumMod val="50000"/>
                      <a:lumOff val="50000"/>
                    </a:schemeClr>
                  </a:solidFill>
                  <a:ea typeface="微软雅黑" panose="020B0503020204020204" pitchFamily="34" charset="-122"/>
                  <a:cs typeface="+mn-ea"/>
                  <a:sym typeface="+mn-lt"/>
                </a:rPr>
                <a:t>Ipsum</a:t>
              </a:r>
              <a:r>
                <a:rPr lang="en-US" altLang="zh-CN" sz="10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75" name="文本框 74"/>
            <p:cNvSpPr txBox="1"/>
            <p:nvPr/>
          </p:nvSpPr>
          <p:spPr>
            <a:xfrm>
              <a:off x="3762506" y="1807841"/>
              <a:ext cx="2175198" cy="369332"/>
            </a:xfrm>
            <a:prstGeom prst="rect">
              <a:avLst/>
            </a:prstGeom>
            <a:noFill/>
          </p:spPr>
          <p:txBody>
            <a:bodyPr wrap="square" rtlCol="0">
              <a:spAutoFit/>
            </a:bodyPr>
            <a:lstStyle/>
            <a:p>
              <a:r>
                <a:rPr lang="zh-CN" altLang="en-US"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rgbClr val="C00000"/>
                </a:solidFill>
                <a:latin typeface="Agency FB" panose="020B0503020202020204" pitchFamily="34" charset="0"/>
                <a:ea typeface="微软雅黑" panose="020B0503020204020204" pitchFamily="34" charset="-122"/>
                <a:cs typeface="+mn-ea"/>
                <a:sym typeface="+mn-lt"/>
              </a:endParaRPr>
            </a:p>
          </p:txBody>
        </p:sp>
      </p:grpSp>
      <p:grpSp>
        <p:nvGrpSpPr>
          <p:cNvPr id="76" name="组合 75"/>
          <p:cNvGrpSpPr/>
          <p:nvPr/>
        </p:nvGrpSpPr>
        <p:grpSpPr>
          <a:xfrm>
            <a:off x="5288102" y="4793754"/>
            <a:ext cx="2244151" cy="1164043"/>
            <a:chOff x="3762506" y="1807841"/>
            <a:chExt cx="2244151" cy="1164043"/>
          </a:xfrm>
        </p:grpSpPr>
        <p:sp>
          <p:nvSpPr>
            <p:cNvPr id="77" name="矩形 76"/>
            <p:cNvSpPr/>
            <p:nvPr/>
          </p:nvSpPr>
          <p:spPr>
            <a:xfrm>
              <a:off x="3762584" y="2110110"/>
              <a:ext cx="2244073" cy="861774"/>
            </a:xfrm>
            <a:prstGeom prst="rect">
              <a:avLst/>
            </a:prstGeom>
          </p:spPr>
          <p:txBody>
            <a:bodyPr wrap="square">
              <a:spAutoFit/>
            </a:bodyPr>
            <a:lstStyle/>
            <a:p>
              <a:pPr algn="just"/>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00" dirty="0" err="1">
                  <a:solidFill>
                    <a:schemeClr val="tx1">
                      <a:lumMod val="75000"/>
                      <a:lumOff val="25000"/>
                    </a:schemeClr>
                  </a:solidFill>
                  <a:ea typeface="微软雅黑" panose="020B0503020204020204" pitchFamily="34" charset="-122"/>
                  <a:cs typeface="+mn-ea"/>
                  <a:sym typeface="+mn-lt"/>
                </a:rPr>
                <a:t>Lorem</a:t>
              </a:r>
              <a:r>
                <a:rPr lang="en-US" altLang="zh-CN" sz="1000" dirty="0">
                  <a:solidFill>
                    <a:schemeClr val="tx1">
                      <a:lumMod val="75000"/>
                      <a:lumOff val="25000"/>
                    </a:schemeClr>
                  </a:solidFill>
                  <a:ea typeface="微软雅黑" panose="020B0503020204020204" pitchFamily="34" charset="-122"/>
                  <a:cs typeface="+mn-ea"/>
                  <a:sym typeface="+mn-lt"/>
                </a:rPr>
                <a:t> </a:t>
              </a:r>
              <a:r>
                <a:rPr lang="en-US" altLang="zh-CN" sz="1000" dirty="0" err="1">
                  <a:solidFill>
                    <a:schemeClr val="tx1">
                      <a:lumMod val="75000"/>
                      <a:lumOff val="25000"/>
                    </a:schemeClr>
                  </a:solidFill>
                  <a:ea typeface="微软雅黑" panose="020B0503020204020204" pitchFamily="34" charset="-122"/>
                  <a:cs typeface="+mn-ea"/>
                  <a:sym typeface="+mn-lt"/>
                </a:rPr>
                <a:t>Ipsum</a:t>
              </a:r>
              <a:r>
                <a:rPr lang="en-US" altLang="zh-CN" sz="100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78" name="文本框 77"/>
            <p:cNvSpPr txBox="1"/>
            <p:nvPr/>
          </p:nvSpPr>
          <p:spPr>
            <a:xfrm>
              <a:off x="3762506" y="1807841"/>
              <a:ext cx="2175198"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79" name="组合 78"/>
          <p:cNvGrpSpPr/>
          <p:nvPr/>
        </p:nvGrpSpPr>
        <p:grpSpPr>
          <a:xfrm>
            <a:off x="8127554" y="4793754"/>
            <a:ext cx="2244151" cy="1164043"/>
            <a:chOff x="3762506" y="1807841"/>
            <a:chExt cx="2244151" cy="1164043"/>
          </a:xfrm>
        </p:grpSpPr>
        <p:sp>
          <p:nvSpPr>
            <p:cNvPr id="80" name="矩形 79"/>
            <p:cNvSpPr/>
            <p:nvPr/>
          </p:nvSpPr>
          <p:spPr>
            <a:xfrm>
              <a:off x="3762584" y="2110110"/>
              <a:ext cx="2244073" cy="861774"/>
            </a:xfrm>
            <a:prstGeom prst="rect">
              <a:avLst/>
            </a:prstGeom>
          </p:spPr>
          <p:txBody>
            <a:bodyPr wrap="square">
              <a:spAutoFit/>
            </a:bodyPr>
            <a:lstStyle/>
            <a:p>
              <a:pPr algn="just"/>
              <a:r>
                <a:rPr lang="en-US" altLang="zh-CN" sz="1000" dirty="0" err="1">
                  <a:solidFill>
                    <a:schemeClr val="tx1">
                      <a:lumMod val="50000"/>
                      <a:lumOff val="50000"/>
                    </a:schemeClr>
                  </a:solidFill>
                  <a:ea typeface="微软雅黑" panose="020B0503020204020204" pitchFamily="34" charset="-122"/>
                  <a:cs typeface="+mn-ea"/>
                  <a:sym typeface="+mn-lt"/>
                </a:rPr>
                <a:t>Lorem</a:t>
              </a:r>
              <a:r>
                <a:rPr lang="en-US" altLang="zh-CN" sz="1000" dirty="0">
                  <a:solidFill>
                    <a:schemeClr val="tx1">
                      <a:lumMod val="50000"/>
                      <a:lumOff val="50000"/>
                    </a:schemeClr>
                  </a:solidFill>
                  <a:ea typeface="微软雅黑" panose="020B0503020204020204" pitchFamily="34" charset="-122"/>
                  <a:cs typeface="+mn-ea"/>
                  <a:sym typeface="+mn-lt"/>
                </a:rPr>
                <a:t> </a:t>
              </a:r>
              <a:r>
                <a:rPr lang="en-US" altLang="zh-CN" sz="1000" dirty="0" err="1">
                  <a:solidFill>
                    <a:schemeClr val="tx1">
                      <a:lumMod val="50000"/>
                      <a:lumOff val="50000"/>
                    </a:schemeClr>
                  </a:solidFill>
                  <a:ea typeface="微软雅黑" panose="020B0503020204020204" pitchFamily="34" charset="-122"/>
                  <a:cs typeface="+mn-ea"/>
                  <a:sym typeface="+mn-lt"/>
                </a:rPr>
                <a:t>Ipsum</a:t>
              </a:r>
              <a:r>
                <a:rPr lang="en-US" altLang="zh-CN" sz="10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000" dirty="0" err="1">
                  <a:solidFill>
                    <a:schemeClr val="tx1">
                      <a:lumMod val="50000"/>
                      <a:lumOff val="50000"/>
                    </a:schemeClr>
                  </a:solidFill>
                  <a:ea typeface="微软雅黑" panose="020B0503020204020204" pitchFamily="34" charset="-122"/>
                  <a:cs typeface="+mn-ea"/>
                  <a:sym typeface="+mn-lt"/>
                </a:rPr>
                <a:t>Lorem</a:t>
              </a:r>
              <a:r>
                <a:rPr lang="en-US" altLang="zh-CN" sz="1000" dirty="0">
                  <a:solidFill>
                    <a:schemeClr val="tx1">
                      <a:lumMod val="50000"/>
                      <a:lumOff val="50000"/>
                    </a:schemeClr>
                  </a:solidFill>
                  <a:ea typeface="微软雅黑" panose="020B0503020204020204" pitchFamily="34" charset="-122"/>
                  <a:cs typeface="+mn-ea"/>
                  <a:sym typeface="+mn-lt"/>
                </a:rPr>
                <a:t> </a:t>
              </a:r>
              <a:r>
                <a:rPr lang="en-US" altLang="zh-CN" sz="1000" dirty="0" err="1">
                  <a:solidFill>
                    <a:schemeClr val="tx1">
                      <a:lumMod val="50000"/>
                      <a:lumOff val="50000"/>
                    </a:schemeClr>
                  </a:solidFill>
                  <a:ea typeface="微软雅黑" panose="020B0503020204020204" pitchFamily="34" charset="-122"/>
                  <a:cs typeface="+mn-ea"/>
                  <a:sym typeface="+mn-lt"/>
                </a:rPr>
                <a:t>Ipsum</a:t>
              </a:r>
              <a:r>
                <a:rPr lang="en-US" altLang="zh-CN" sz="10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000" dirty="0" err="1">
                  <a:solidFill>
                    <a:schemeClr val="tx1">
                      <a:lumMod val="50000"/>
                      <a:lumOff val="50000"/>
                    </a:schemeClr>
                  </a:solidFill>
                  <a:ea typeface="微软雅黑" panose="020B0503020204020204" pitchFamily="34" charset="-122"/>
                  <a:cs typeface="+mn-ea"/>
                  <a:sym typeface="+mn-lt"/>
                </a:rPr>
                <a:t>Lorem</a:t>
              </a:r>
              <a:r>
                <a:rPr lang="en-US" altLang="zh-CN" sz="1000" dirty="0">
                  <a:solidFill>
                    <a:schemeClr val="tx1">
                      <a:lumMod val="50000"/>
                      <a:lumOff val="50000"/>
                    </a:schemeClr>
                  </a:solidFill>
                  <a:ea typeface="微软雅黑" panose="020B0503020204020204" pitchFamily="34" charset="-122"/>
                  <a:cs typeface="+mn-ea"/>
                  <a:sym typeface="+mn-lt"/>
                </a:rPr>
                <a:t> </a:t>
              </a:r>
              <a:r>
                <a:rPr lang="en-US" altLang="zh-CN" sz="1000" dirty="0" err="1">
                  <a:solidFill>
                    <a:schemeClr val="tx1">
                      <a:lumMod val="50000"/>
                      <a:lumOff val="50000"/>
                    </a:schemeClr>
                  </a:solidFill>
                  <a:ea typeface="微软雅黑" panose="020B0503020204020204" pitchFamily="34" charset="-122"/>
                  <a:cs typeface="+mn-ea"/>
                  <a:sym typeface="+mn-lt"/>
                </a:rPr>
                <a:t>Ipsum</a:t>
              </a:r>
              <a:r>
                <a:rPr lang="en-US" altLang="zh-CN" sz="10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81" name="文本框 80"/>
            <p:cNvSpPr txBox="1"/>
            <p:nvPr/>
          </p:nvSpPr>
          <p:spPr>
            <a:xfrm>
              <a:off x="3762506" y="1807841"/>
              <a:ext cx="2175198" cy="369332"/>
            </a:xfrm>
            <a:prstGeom prst="rect">
              <a:avLst/>
            </a:prstGeom>
            <a:noFill/>
          </p:spPr>
          <p:txBody>
            <a:bodyPr wrap="square" rtlCol="0">
              <a:spAutoFit/>
            </a:bodyPr>
            <a:lstStyle/>
            <a:p>
              <a:r>
                <a:rPr lang="zh-CN" altLang="en-US"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b="1" dirty="0">
                <a:solidFill>
                  <a:srgbClr val="C00000"/>
                </a:solidFill>
                <a:latin typeface="Agency FB" panose="020B0503020202020204" pitchFamily="34" charset="0"/>
                <a:ea typeface="微软雅黑" panose="020B0503020204020204" pitchFamily="34" charset="-122"/>
                <a:cs typeface="+mn-ea"/>
                <a:sym typeface="+mn-lt"/>
              </a:endParaRPr>
            </a:p>
          </p:txBody>
        </p:sp>
      </p:grpSp>
      <p:sp>
        <p:nvSpPr>
          <p:cNvPr id="19"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4220222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34000">
                                          <p:cBhvr additive="base">
                                            <p:cTn id="7" dur="750" fill="hold"/>
                                            <p:tgtEl>
                                              <p:spTgt spid="1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0-#ppt_w/2"/>
                                              </p:val>
                                            </p:tav>
                                            <p:tav tm="100000">
                                              <p:val>
                                                <p:strVal val="#ppt_x"/>
                                              </p:val>
                                            </p:tav>
                                          </p:tavLst>
                                        </p:anim>
                                        <p:anim calcmode="lin" valueType="num">
                                          <p:cBhvr additive="base">
                                            <p:cTn id="13" dur="500" fill="hold"/>
                                            <p:tgtEl>
                                              <p:spTgt spid="6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1+#ppt_w/2"/>
                                              </p:val>
                                            </p:tav>
                                            <p:tav tm="100000">
                                              <p:val>
                                                <p:strVal val="#ppt_x"/>
                                              </p:val>
                                            </p:tav>
                                          </p:tavLst>
                                        </p:anim>
                                        <p:anim calcmode="lin" valueType="num">
                                          <p:cBhvr additive="base">
                                            <p:cTn id="17" dur="500" fill="hold"/>
                                            <p:tgtEl>
                                              <p:spTgt spid="66"/>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par>
                                    <p:cTn id="21" presetID="22" presetClass="entr" presetSubtype="4"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1" fill="hold" grpId="0" nodeType="withEffect">
                                      <p:stCondLst>
                                        <p:cond delay="3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par>
                                    <p:cTn id="27" presetID="22" presetClass="entr" presetSubtype="1" fill="hold" grpId="0" nodeType="withEffect">
                                      <p:stCondLst>
                                        <p:cond delay="500"/>
                                      </p:stCondLst>
                                      <p:childTnLst>
                                        <p:set>
                                          <p:cBhvr>
                                            <p:cTn id="28" dur="1" fill="hold">
                                              <p:stCondLst>
                                                <p:cond delay="0"/>
                                              </p:stCondLst>
                                            </p:cTn>
                                            <p:tgtEl>
                                              <p:spTgt spid="69"/>
                                            </p:tgtEl>
                                            <p:attrNameLst>
                                              <p:attrName>style.visibility</p:attrName>
                                            </p:attrNameLst>
                                          </p:cBhvr>
                                          <p:to>
                                            <p:strVal val="visible"/>
                                          </p:to>
                                        </p:set>
                                        <p:animEffect transition="in" filter="wipe(up)">
                                          <p:cBhvr>
                                            <p:cTn id="29" dur="500"/>
                                            <p:tgtEl>
                                              <p:spTgt spid="69"/>
                                            </p:tgtEl>
                                          </p:cBhvr>
                                        </p:animEffect>
                                      </p:childTnLst>
                                    </p:cTn>
                                  </p:par>
                                  <p:par>
                                    <p:cTn id="30" presetID="22" presetClass="entr" presetSubtype="4" fill="hold" grpId="0" nodeType="withEffect">
                                      <p:stCondLst>
                                        <p:cond delay="600"/>
                                      </p:stCondLst>
                                      <p:childTnLst>
                                        <p:set>
                                          <p:cBhvr>
                                            <p:cTn id="31" dur="1" fill="hold">
                                              <p:stCondLst>
                                                <p:cond delay="0"/>
                                              </p:stCondLst>
                                            </p:cTn>
                                            <p:tgtEl>
                                              <p:spTgt spid="68"/>
                                            </p:tgtEl>
                                            <p:attrNameLst>
                                              <p:attrName>style.visibility</p:attrName>
                                            </p:attrNameLst>
                                          </p:cBhvr>
                                          <p:to>
                                            <p:strVal val="visible"/>
                                          </p:to>
                                        </p:set>
                                        <p:animEffect transition="in" filter="wipe(down)">
                                          <p:cBhvr>
                                            <p:cTn id="32" dur="500"/>
                                            <p:tgtEl>
                                              <p:spTgt spid="68"/>
                                            </p:tgtEl>
                                          </p:cBhvr>
                                        </p:animEffect>
                                      </p:childTnLst>
                                    </p:cTn>
                                  </p:par>
                                </p:childTnLst>
                              </p:cTn>
                            </p:par>
                            <p:par>
                              <p:cTn id="33" fill="hold">
                                <p:stCondLst>
                                  <p:cond delay="1850"/>
                                </p:stCondLst>
                                <p:childTnLst>
                                  <p:par>
                                    <p:cTn id="34" presetID="22" presetClass="entr" presetSubtype="1"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350"/>
                                </p:stCondLst>
                                <p:childTnLst>
                                  <p:par>
                                    <p:cTn id="38" presetID="22" presetClass="entr" presetSubtype="1"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up)">
                                          <p:cBhvr>
                                            <p:cTn id="40" dur="500"/>
                                            <p:tgtEl>
                                              <p:spTgt spid="76"/>
                                            </p:tgtEl>
                                          </p:cBhvr>
                                        </p:animEffect>
                                      </p:childTnLst>
                                    </p:cTn>
                                  </p:par>
                                </p:childTnLst>
                              </p:cTn>
                            </p:par>
                            <p:par>
                              <p:cTn id="41" fill="hold">
                                <p:stCondLst>
                                  <p:cond delay="285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1+#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0-#ppt_w/2"/>
                                              </p:val>
                                            </p:tav>
                                            <p:tav tm="100000">
                                              <p:val>
                                                <p:strVal val="#ppt_x"/>
                                              </p:val>
                                            </p:tav>
                                          </p:tavLst>
                                        </p:anim>
                                        <p:anim calcmode="lin" valueType="num">
                                          <p:cBhvr additive="base">
                                            <p:cTn id="13" dur="500" fill="hold"/>
                                            <p:tgtEl>
                                              <p:spTgt spid="6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1+#ppt_w/2"/>
                                              </p:val>
                                            </p:tav>
                                            <p:tav tm="100000">
                                              <p:val>
                                                <p:strVal val="#ppt_x"/>
                                              </p:val>
                                            </p:tav>
                                          </p:tavLst>
                                        </p:anim>
                                        <p:anim calcmode="lin" valueType="num">
                                          <p:cBhvr additive="base">
                                            <p:cTn id="17" dur="500" fill="hold"/>
                                            <p:tgtEl>
                                              <p:spTgt spid="66"/>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par>
                                    <p:cTn id="21" presetID="22" presetClass="entr" presetSubtype="4"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1" fill="hold" grpId="0" nodeType="withEffect">
                                      <p:stCondLst>
                                        <p:cond delay="3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par>
                                    <p:cTn id="27" presetID="22" presetClass="entr" presetSubtype="1" fill="hold" grpId="0" nodeType="withEffect">
                                      <p:stCondLst>
                                        <p:cond delay="500"/>
                                      </p:stCondLst>
                                      <p:childTnLst>
                                        <p:set>
                                          <p:cBhvr>
                                            <p:cTn id="28" dur="1" fill="hold">
                                              <p:stCondLst>
                                                <p:cond delay="0"/>
                                              </p:stCondLst>
                                            </p:cTn>
                                            <p:tgtEl>
                                              <p:spTgt spid="69"/>
                                            </p:tgtEl>
                                            <p:attrNameLst>
                                              <p:attrName>style.visibility</p:attrName>
                                            </p:attrNameLst>
                                          </p:cBhvr>
                                          <p:to>
                                            <p:strVal val="visible"/>
                                          </p:to>
                                        </p:set>
                                        <p:animEffect transition="in" filter="wipe(up)">
                                          <p:cBhvr>
                                            <p:cTn id="29" dur="500"/>
                                            <p:tgtEl>
                                              <p:spTgt spid="69"/>
                                            </p:tgtEl>
                                          </p:cBhvr>
                                        </p:animEffect>
                                      </p:childTnLst>
                                    </p:cTn>
                                  </p:par>
                                  <p:par>
                                    <p:cTn id="30" presetID="22" presetClass="entr" presetSubtype="4" fill="hold" grpId="0" nodeType="withEffect">
                                      <p:stCondLst>
                                        <p:cond delay="600"/>
                                      </p:stCondLst>
                                      <p:childTnLst>
                                        <p:set>
                                          <p:cBhvr>
                                            <p:cTn id="31" dur="1" fill="hold">
                                              <p:stCondLst>
                                                <p:cond delay="0"/>
                                              </p:stCondLst>
                                            </p:cTn>
                                            <p:tgtEl>
                                              <p:spTgt spid="68"/>
                                            </p:tgtEl>
                                            <p:attrNameLst>
                                              <p:attrName>style.visibility</p:attrName>
                                            </p:attrNameLst>
                                          </p:cBhvr>
                                          <p:to>
                                            <p:strVal val="visible"/>
                                          </p:to>
                                        </p:set>
                                        <p:animEffect transition="in" filter="wipe(down)">
                                          <p:cBhvr>
                                            <p:cTn id="32" dur="500"/>
                                            <p:tgtEl>
                                              <p:spTgt spid="68"/>
                                            </p:tgtEl>
                                          </p:cBhvr>
                                        </p:animEffect>
                                      </p:childTnLst>
                                    </p:cTn>
                                  </p:par>
                                </p:childTnLst>
                              </p:cTn>
                            </p:par>
                            <p:par>
                              <p:cTn id="33" fill="hold">
                                <p:stCondLst>
                                  <p:cond delay="1850"/>
                                </p:stCondLst>
                                <p:childTnLst>
                                  <p:par>
                                    <p:cTn id="34" presetID="22" presetClass="entr" presetSubtype="1"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350"/>
                                </p:stCondLst>
                                <p:childTnLst>
                                  <p:par>
                                    <p:cTn id="38" presetID="22" presetClass="entr" presetSubtype="1"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up)">
                                          <p:cBhvr>
                                            <p:cTn id="40" dur="500"/>
                                            <p:tgtEl>
                                              <p:spTgt spid="76"/>
                                            </p:tgtEl>
                                          </p:cBhvr>
                                        </p:animEffect>
                                      </p:childTnLst>
                                    </p:cTn>
                                  </p:par>
                                </p:childTnLst>
                              </p:cTn>
                            </p:par>
                            <p:par>
                              <p:cTn id="41" fill="hold">
                                <p:stCondLst>
                                  <p:cond delay="285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P spid="1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7"/>
          <p:cNvSpPr>
            <a:spLocks/>
          </p:cNvSpPr>
          <p:nvPr/>
        </p:nvSpPr>
        <p:spPr bwMode="auto">
          <a:xfrm>
            <a:off x="1438594" y="165769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ea typeface="微软雅黑" panose="020B0503020204020204" pitchFamily="34" charset="-122"/>
              <a:cs typeface="+mn-ea"/>
              <a:sym typeface="+mn-lt"/>
            </a:endParaRPr>
          </a:p>
        </p:txBody>
      </p:sp>
      <p:sp>
        <p:nvSpPr>
          <p:cNvPr id="25" name="Freeform 7"/>
          <p:cNvSpPr>
            <a:spLocks/>
          </p:cNvSpPr>
          <p:nvPr/>
        </p:nvSpPr>
        <p:spPr bwMode="auto">
          <a:xfrm>
            <a:off x="1438594" y="3971754"/>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ea typeface="微软雅黑" panose="020B0503020204020204" pitchFamily="34" charset="-122"/>
              <a:cs typeface="+mn-ea"/>
              <a:sym typeface="+mn-lt"/>
            </a:endParaRPr>
          </a:p>
        </p:txBody>
      </p:sp>
      <p:sp>
        <p:nvSpPr>
          <p:cNvPr id="26" name="Freeform 7"/>
          <p:cNvSpPr>
            <a:spLocks/>
          </p:cNvSpPr>
          <p:nvPr/>
        </p:nvSpPr>
        <p:spPr bwMode="auto">
          <a:xfrm>
            <a:off x="6333183" y="1631274"/>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ea typeface="微软雅黑" panose="020B0503020204020204" pitchFamily="34" charset="-122"/>
              <a:cs typeface="+mn-ea"/>
              <a:sym typeface="+mn-lt"/>
            </a:endParaRPr>
          </a:p>
        </p:txBody>
      </p:sp>
      <p:sp>
        <p:nvSpPr>
          <p:cNvPr id="27" name="Freeform 7"/>
          <p:cNvSpPr>
            <a:spLocks/>
          </p:cNvSpPr>
          <p:nvPr/>
        </p:nvSpPr>
        <p:spPr bwMode="auto">
          <a:xfrm>
            <a:off x="6322525" y="391415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ea typeface="微软雅黑" panose="020B0503020204020204" pitchFamily="34" charset="-122"/>
              <a:cs typeface="+mn-ea"/>
              <a:sym typeface="+mn-lt"/>
            </a:endParaRPr>
          </a:p>
        </p:txBody>
      </p:sp>
      <p:grpSp>
        <p:nvGrpSpPr>
          <p:cNvPr id="36" name="组合 35"/>
          <p:cNvGrpSpPr/>
          <p:nvPr/>
        </p:nvGrpSpPr>
        <p:grpSpPr>
          <a:xfrm>
            <a:off x="3306935" y="2008138"/>
            <a:ext cx="2244151" cy="1202515"/>
            <a:chOff x="3762506" y="1807841"/>
            <a:chExt cx="2244151" cy="1202515"/>
          </a:xfrm>
        </p:grpSpPr>
        <p:sp>
          <p:nvSpPr>
            <p:cNvPr id="37" name="矩形 36"/>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50000"/>
                      <a:lumOff val="50000"/>
                    </a:schemeClr>
                  </a:solidFill>
                  <a:ea typeface="微软雅黑" panose="020B0503020204020204" pitchFamily="34" charset="-122"/>
                  <a:cs typeface="+mn-ea"/>
                  <a:sym typeface="+mn-lt"/>
                </a:rPr>
                <a:t>Lorem</a:t>
              </a:r>
              <a:r>
                <a:rPr lang="en-US" altLang="zh-CN" sz="1050" dirty="0">
                  <a:solidFill>
                    <a:schemeClr val="tx1">
                      <a:lumMod val="50000"/>
                      <a:lumOff val="50000"/>
                    </a:schemeClr>
                  </a:solidFill>
                  <a:ea typeface="微软雅黑" panose="020B0503020204020204" pitchFamily="34" charset="-122"/>
                  <a:cs typeface="+mn-ea"/>
                  <a:sym typeface="+mn-lt"/>
                </a:rPr>
                <a:t> </a:t>
              </a:r>
              <a:r>
                <a:rPr lang="en-US" altLang="zh-CN" sz="1050" dirty="0" err="1">
                  <a:solidFill>
                    <a:schemeClr val="tx1">
                      <a:lumMod val="50000"/>
                      <a:lumOff val="50000"/>
                    </a:schemeClr>
                  </a:solidFill>
                  <a:ea typeface="微软雅黑" panose="020B0503020204020204" pitchFamily="34" charset="-122"/>
                  <a:cs typeface="+mn-ea"/>
                  <a:sym typeface="+mn-lt"/>
                </a:rPr>
                <a:t>Ipsum</a:t>
              </a:r>
              <a:r>
                <a:rPr lang="en-US" altLang="zh-CN" sz="105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050" dirty="0" err="1">
                  <a:solidFill>
                    <a:schemeClr val="tx1">
                      <a:lumMod val="50000"/>
                      <a:lumOff val="50000"/>
                    </a:schemeClr>
                  </a:solidFill>
                  <a:ea typeface="微软雅黑" panose="020B0503020204020204" pitchFamily="34" charset="-122"/>
                  <a:cs typeface="+mn-ea"/>
                  <a:sym typeface="+mn-lt"/>
                </a:rPr>
                <a:t>Lorem</a:t>
              </a:r>
              <a:r>
                <a:rPr lang="en-US" altLang="zh-CN" sz="1050" dirty="0">
                  <a:solidFill>
                    <a:schemeClr val="tx1">
                      <a:lumMod val="50000"/>
                      <a:lumOff val="50000"/>
                    </a:schemeClr>
                  </a:solidFill>
                  <a:ea typeface="微软雅黑" panose="020B0503020204020204" pitchFamily="34" charset="-122"/>
                  <a:cs typeface="+mn-ea"/>
                  <a:sym typeface="+mn-lt"/>
                </a:rPr>
                <a:t> </a:t>
              </a:r>
              <a:r>
                <a:rPr lang="en-US" altLang="zh-CN" sz="1050" dirty="0" err="1">
                  <a:solidFill>
                    <a:schemeClr val="tx1">
                      <a:lumMod val="50000"/>
                      <a:lumOff val="50000"/>
                    </a:schemeClr>
                  </a:solidFill>
                  <a:ea typeface="微软雅黑" panose="020B0503020204020204" pitchFamily="34" charset="-122"/>
                  <a:cs typeface="+mn-ea"/>
                  <a:sym typeface="+mn-lt"/>
                </a:rPr>
                <a:t>Ipsum</a:t>
              </a:r>
              <a:r>
                <a:rPr lang="en-US" altLang="zh-CN" sz="105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050" dirty="0" err="1">
                  <a:solidFill>
                    <a:schemeClr val="tx1">
                      <a:lumMod val="50000"/>
                      <a:lumOff val="50000"/>
                    </a:schemeClr>
                  </a:solidFill>
                  <a:ea typeface="微软雅黑" panose="020B0503020204020204" pitchFamily="34" charset="-122"/>
                  <a:cs typeface="+mn-ea"/>
                  <a:sym typeface="+mn-lt"/>
                </a:rPr>
                <a:t>Lorem</a:t>
              </a:r>
              <a:r>
                <a:rPr lang="en-US" altLang="zh-CN" sz="1050" dirty="0">
                  <a:solidFill>
                    <a:schemeClr val="tx1">
                      <a:lumMod val="50000"/>
                      <a:lumOff val="50000"/>
                    </a:schemeClr>
                  </a:solidFill>
                  <a:ea typeface="微软雅黑" panose="020B0503020204020204" pitchFamily="34" charset="-122"/>
                  <a:cs typeface="+mn-ea"/>
                  <a:sym typeface="+mn-lt"/>
                </a:rPr>
                <a:t> </a:t>
              </a:r>
              <a:r>
                <a:rPr lang="en-US" altLang="zh-CN" sz="1050" dirty="0" err="1">
                  <a:solidFill>
                    <a:schemeClr val="tx1">
                      <a:lumMod val="50000"/>
                      <a:lumOff val="50000"/>
                    </a:schemeClr>
                  </a:solidFill>
                  <a:ea typeface="微软雅黑" panose="020B0503020204020204" pitchFamily="34" charset="-122"/>
                  <a:cs typeface="+mn-ea"/>
                  <a:sym typeface="+mn-lt"/>
                </a:rPr>
                <a:t>Ipsum</a:t>
              </a:r>
              <a:r>
                <a:rPr lang="en-US" altLang="zh-CN" sz="105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38" name="文本框 37"/>
            <p:cNvSpPr txBox="1"/>
            <p:nvPr/>
          </p:nvSpPr>
          <p:spPr>
            <a:xfrm>
              <a:off x="3762506" y="1807841"/>
              <a:ext cx="2175198" cy="400110"/>
            </a:xfrm>
            <a:prstGeom prst="rect">
              <a:avLst/>
            </a:prstGeom>
            <a:noFill/>
          </p:spPr>
          <p:txBody>
            <a:bodyPr wrap="square" rtlCol="0">
              <a:spAutoFit/>
            </a:bodyPr>
            <a:lstStyle/>
            <a:p>
              <a:r>
                <a:rPr lang="zh-CN" altLang="en-US" sz="20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sz="2000" b="1" dirty="0">
                <a:solidFill>
                  <a:srgbClr val="C00000"/>
                </a:solidFill>
                <a:latin typeface="Agency FB" panose="020B0503020202020204" pitchFamily="34" charset="0"/>
                <a:ea typeface="微软雅黑" panose="020B0503020204020204" pitchFamily="34" charset="-122"/>
                <a:cs typeface="+mn-ea"/>
                <a:sym typeface="+mn-lt"/>
              </a:endParaRPr>
            </a:p>
          </p:txBody>
        </p:sp>
      </p:grpSp>
      <p:grpSp>
        <p:nvGrpSpPr>
          <p:cNvPr id="39" name="组合 38"/>
          <p:cNvGrpSpPr/>
          <p:nvPr/>
        </p:nvGrpSpPr>
        <p:grpSpPr>
          <a:xfrm>
            <a:off x="8259935" y="2008138"/>
            <a:ext cx="2244151" cy="1202515"/>
            <a:chOff x="3762506" y="1807841"/>
            <a:chExt cx="2244151" cy="1202515"/>
          </a:xfrm>
        </p:grpSpPr>
        <p:sp>
          <p:nvSpPr>
            <p:cNvPr id="40" name="矩形 39"/>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75000"/>
                      <a:lumOff val="25000"/>
                    </a:schemeClr>
                  </a:solidFill>
                  <a:ea typeface="微软雅黑" panose="020B0503020204020204" pitchFamily="34" charset="-122"/>
                  <a:cs typeface="+mn-ea"/>
                  <a:sym typeface="+mn-lt"/>
                </a:rPr>
                <a:t>Lorem</a:t>
              </a:r>
              <a:r>
                <a:rPr lang="en-US" altLang="zh-CN" sz="1050" dirty="0">
                  <a:solidFill>
                    <a:schemeClr val="tx1">
                      <a:lumMod val="75000"/>
                      <a:lumOff val="25000"/>
                    </a:schemeClr>
                  </a:solidFill>
                  <a:ea typeface="微软雅黑" panose="020B0503020204020204" pitchFamily="34" charset="-122"/>
                  <a:cs typeface="+mn-ea"/>
                  <a:sym typeface="+mn-lt"/>
                </a:rPr>
                <a:t> </a:t>
              </a:r>
              <a:r>
                <a:rPr lang="en-US" altLang="zh-CN" sz="1050" dirty="0" err="1">
                  <a:solidFill>
                    <a:schemeClr val="tx1">
                      <a:lumMod val="75000"/>
                      <a:lumOff val="25000"/>
                    </a:schemeClr>
                  </a:solidFill>
                  <a:ea typeface="微软雅黑" panose="020B0503020204020204" pitchFamily="34" charset="-122"/>
                  <a:cs typeface="+mn-ea"/>
                  <a:sym typeface="+mn-lt"/>
                </a:rPr>
                <a:t>Ipsum</a:t>
              </a:r>
              <a:r>
                <a:rPr lang="en-US" altLang="zh-CN" sz="105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50" dirty="0" err="1">
                  <a:solidFill>
                    <a:schemeClr val="tx1">
                      <a:lumMod val="75000"/>
                      <a:lumOff val="25000"/>
                    </a:schemeClr>
                  </a:solidFill>
                  <a:ea typeface="微软雅黑" panose="020B0503020204020204" pitchFamily="34" charset="-122"/>
                  <a:cs typeface="+mn-ea"/>
                  <a:sym typeface="+mn-lt"/>
                </a:rPr>
                <a:t>Lorem</a:t>
              </a:r>
              <a:r>
                <a:rPr lang="en-US" altLang="zh-CN" sz="1050" dirty="0">
                  <a:solidFill>
                    <a:schemeClr val="tx1">
                      <a:lumMod val="75000"/>
                      <a:lumOff val="25000"/>
                    </a:schemeClr>
                  </a:solidFill>
                  <a:ea typeface="微软雅黑" panose="020B0503020204020204" pitchFamily="34" charset="-122"/>
                  <a:cs typeface="+mn-ea"/>
                  <a:sym typeface="+mn-lt"/>
                </a:rPr>
                <a:t> </a:t>
              </a:r>
              <a:r>
                <a:rPr lang="en-US" altLang="zh-CN" sz="1050" dirty="0" err="1">
                  <a:solidFill>
                    <a:schemeClr val="tx1">
                      <a:lumMod val="75000"/>
                      <a:lumOff val="25000"/>
                    </a:schemeClr>
                  </a:solidFill>
                  <a:ea typeface="微软雅黑" panose="020B0503020204020204" pitchFamily="34" charset="-122"/>
                  <a:cs typeface="+mn-ea"/>
                  <a:sym typeface="+mn-lt"/>
                </a:rPr>
                <a:t>Ipsum</a:t>
              </a:r>
              <a:r>
                <a:rPr lang="en-US" altLang="zh-CN" sz="105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50" dirty="0" err="1">
                  <a:solidFill>
                    <a:schemeClr val="tx1">
                      <a:lumMod val="75000"/>
                      <a:lumOff val="25000"/>
                    </a:schemeClr>
                  </a:solidFill>
                  <a:ea typeface="微软雅黑" panose="020B0503020204020204" pitchFamily="34" charset="-122"/>
                  <a:cs typeface="+mn-ea"/>
                  <a:sym typeface="+mn-lt"/>
                </a:rPr>
                <a:t>Lorem</a:t>
              </a:r>
              <a:r>
                <a:rPr lang="en-US" altLang="zh-CN" sz="1050" dirty="0">
                  <a:solidFill>
                    <a:schemeClr val="tx1">
                      <a:lumMod val="75000"/>
                      <a:lumOff val="25000"/>
                    </a:schemeClr>
                  </a:solidFill>
                  <a:ea typeface="微软雅黑" panose="020B0503020204020204" pitchFamily="34" charset="-122"/>
                  <a:cs typeface="+mn-ea"/>
                  <a:sym typeface="+mn-lt"/>
                </a:rPr>
                <a:t> </a:t>
              </a:r>
              <a:r>
                <a:rPr lang="en-US" altLang="zh-CN" sz="1050" dirty="0" err="1">
                  <a:solidFill>
                    <a:schemeClr val="tx1">
                      <a:lumMod val="75000"/>
                      <a:lumOff val="25000"/>
                    </a:schemeClr>
                  </a:solidFill>
                  <a:ea typeface="微软雅黑" panose="020B0503020204020204" pitchFamily="34" charset="-122"/>
                  <a:cs typeface="+mn-ea"/>
                  <a:sym typeface="+mn-lt"/>
                </a:rPr>
                <a:t>Ipsum</a:t>
              </a:r>
              <a:r>
                <a:rPr lang="en-US" altLang="zh-CN" sz="105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41" name="文本框 40"/>
            <p:cNvSpPr txBox="1"/>
            <p:nvPr/>
          </p:nvSpPr>
          <p:spPr>
            <a:xfrm>
              <a:off x="3762506" y="1807841"/>
              <a:ext cx="2175198" cy="338554"/>
            </a:xfrm>
            <a:prstGeom prst="rect">
              <a:avLst/>
            </a:prstGeom>
            <a:noFill/>
          </p:spPr>
          <p:txBody>
            <a:bodyPr wrap="square" rtlCol="0">
              <a:spAutoFit/>
            </a:bodyPr>
            <a:lstStyle/>
            <a:p>
              <a:pPr lvl="0" eaLnBrk="1" hangingPunct="1"/>
              <a:r>
                <a:rPr lang="zh-CN" altLang="en-US" sz="1600" dirty="0" smtClean="0">
                  <a:solidFill>
                    <a:prstClr val="black"/>
                  </a:solidFill>
                  <a:latin typeface="微软雅黑" panose="020B0503020204020204" pitchFamily="34" charset="-122"/>
                  <a:ea typeface="微软雅黑" panose="020B0503020204020204" pitchFamily="34" charset="-122"/>
                  <a:cs typeface="Arial" panose="020B0604020202020204" pitchFamily="34" charset="0"/>
                </a:rPr>
                <a:t>输入文本内容</a:t>
              </a:r>
              <a:endPar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2" name="组合 41"/>
          <p:cNvGrpSpPr/>
          <p:nvPr/>
        </p:nvGrpSpPr>
        <p:grpSpPr>
          <a:xfrm>
            <a:off x="3306935" y="4256038"/>
            <a:ext cx="2244151" cy="1202515"/>
            <a:chOff x="3762506" y="1807841"/>
            <a:chExt cx="2244151" cy="1202515"/>
          </a:xfrm>
        </p:grpSpPr>
        <p:sp>
          <p:nvSpPr>
            <p:cNvPr id="43" name="矩形 42"/>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75000"/>
                      <a:lumOff val="25000"/>
                    </a:schemeClr>
                  </a:solidFill>
                  <a:ea typeface="微软雅黑" panose="020B0503020204020204" pitchFamily="34" charset="-122"/>
                  <a:cs typeface="+mn-ea"/>
                  <a:sym typeface="+mn-lt"/>
                </a:rPr>
                <a:t>Lorem</a:t>
              </a:r>
              <a:r>
                <a:rPr lang="en-US" altLang="zh-CN" sz="1050" dirty="0">
                  <a:solidFill>
                    <a:schemeClr val="tx1">
                      <a:lumMod val="75000"/>
                      <a:lumOff val="25000"/>
                    </a:schemeClr>
                  </a:solidFill>
                  <a:ea typeface="微软雅黑" panose="020B0503020204020204" pitchFamily="34" charset="-122"/>
                  <a:cs typeface="+mn-ea"/>
                  <a:sym typeface="+mn-lt"/>
                </a:rPr>
                <a:t> </a:t>
              </a:r>
              <a:r>
                <a:rPr lang="en-US" altLang="zh-CN" sz="1050" dirty="0" err="1">
                  <a:solidFill>
                    <a:schemeClr val="tx1">
                      <a:lumMod val="75000"/>
                      <a:lumOff val="25000"/>
                    </a:schemeClr>
                  </a:solidFill>
                  <a:ea typeface="微软雅黑" panose="020B0503020204020204" pitchFamily="34" charset="-122"/>
                  <a:cs typeface="+mn-ea"/>
                  <a:sym typeface="+mn-lt"/>
                </a:rPr>
                <a:t>Ipsum</a:t>
              </a:r>
              <a:r>
                <a:rPr lang="en-US" altLang="zh-CN" sz="1050" dirty="0">
                  <a:solidFill>
                    <a:schemeClr val="tx1">
                      <a:lumMod val="75000"/>
                      <a:lumOff val="25000"/>
                    </a:schemeClr>
                  </a:solidFill>
                  <a:ea typeface="微软雅黑" panose="020B0503020204020204" pitchFamily="34" charset="-122"/>
                  <a:cs typeface="+mn-ea"/>
                  <a:sym typeface="+mn-lt"/>
                </a:rPr>
                <a:t> is simply dummy text of the printing and typesetting industry. </a:t>
              </a:r>
              <a:r>
                <a:rPr lang="en-US" altLang="zh-CN" sz="1050" dirty="0" err="1">
                  <a:solidFill>
                    <a:schemeClr val="tx1">
                      <a:lumMod val="75000"/>
                      <a:lumOff val="25000"/>
                    </a:schemeClr>
                  </a:solidFill>
                  <a:ea typeface="微软雅黑" panose="020B0503020204020204" pitchFamily="34" charset="-122"/>
                  <a:cs typeface="+mn-ea"/>
                  <a:sym typeface="+mn-lt"/>
                </a:rPr>
                <a:t>Lorem</a:t>
              </a:r>
              <a:r>
                <a:rPr lang="en-US" altLang="zh-CN" sz="1050" dirty="0">
                  <a:solidFill>
                    <a:schemeClr val="tx1">
                      <a:lumMod val="75000"/>
                      <a:lumOff val="25000"/>
                    </a:schemeClr>
                  </a:solidFill>
                  <a:ea typeface="微软雅黑" panose="020B0503020204020204" pitchFamily="34" charset="-122"/>
                  <a:cs typeface="+mn-ea"/>
                  <a:sym typeface="+mn-lt"/>
                </a:rPr>
                <a:t> </a:t>
              </a:r>
              <a:r>
                <a:rPr lang="en-US" altLang="zh-CN" sz="1050" dirty="0" err="1">
                  <a:solidFill>
                    <a:schemeClr val="tx1">
                      <a:lumMod val="75000"/>
                      <a:lumOff val="25000"/>
                    </a:schemeClr>
                  </a:solidFill>
                  <a:ea typeface="微软雅黑" panose="020B0503020204020204" pitchFamily="34" charset="-122"/>
                  <a:cs typeface="+mn-ea"/>
                  <a:sym typeface="+mn-lt"/>
                </a:rPr>
                <a:t>Ipsum</a:t>
              </a:r>
              <a:r>
                <a:rPr lang="en-US" altLang="zh-CN" sz="1050" dirty="0">
                  <a:solidFill>
                    <a:schemeClr val="tx1">
                      <a:lumMod val="75000"/>
                      <a:lumOff val="25000"/>
                    </a:schemeClr>
                  </a:solidFill>
                  <a:ea typeface="微软雅黑" panose="020B0503020204020204" pitchFamily="34" charset="-122"/>
                  <a:cs typeface="+mn-ea"/>
                  <a:sym typeface="+mn-lt"/>
                </a:rPr>
                <a:t> has been the industry's standard. </a:t>
              </a:r>
              <a:r>
                <a:rPr lang="en-US" altLang="zh-CN" sz="1050" dirty="0" err="1">
                  <a:solidFill>
                    <a:schemeClr val="tx1">
                      <a:lumMod val="75000"/>
                      <a:lumOff val="25000"/>
                    </a:schemeClr>
                  </a:solidFill>
                  <a:ea typeface="微软雅黑" panose="020B0503020204020204" pitchFamily="34" charset="-122"/>
                  <a:cs typeface="+mn-ea"/>
                  <a:sym typeface="+mn-lt"/>
                </a:rPr>
                <a:t>Lorem</a:t>
              </a:r>
              <a:r>
                <a:rPr lang="en-US" altLang="zh-CN" sz="1050" dirty="0">
                  <a:solidFill>
                    <a:schemeClr val="tx1">
                      <a:lumMod val="75000"/>
                      <a:lumOff val="25000"/>
                    </a:schemeClr>
                  </a:solidFill>
                  <a:ea typeface="微软雅黑" panose="020B0503020204020204" pitchFamily="34" charset="-122"/>
                  <a:cs typeface="+mn-ea"/>
                  <a:sym typeface="+mn-lt"/>
                </a:rPr>
                <a:t> </a:t>
              </a:r>
              <a:r>
                <a:rPr lang="en-US" altLang="zh-CN" sz="1050" dirty="0" err="1">
                  <a:solidFill>
                    <a:schemeClr val="tx1">
                      <a:lumMod val="75000"/>
                      <a:lumOff val="25000"/>
                    </a:schemeClr>
                  </a:solidFill>
                  <a:ea typeface="微软雅黑" panose="020B0503020204020204" pitchFamily="34" charset="-122"/>
                  <a:cs typeface="+mn-ea"/>
                  <a:sym typeface="+mn-lt"/>
                </a:rPr>
                <a:t>Ipsum</a:t>
              </a:r>
              <a:r>
                <a:rPr lang="en-US" altLang="zh-CN" sz="1050" dirty="0">
                  <a:solidFill>
                    <a:schemeClr val="tx1">
                      <a:lumMod val="75000"/>
                      <a:lumOff val="25000"/>
                    </a:schemeClr>
                  </a:solidFill>
                  <a:ea typeface="微软雅黑" panose="020B0503020204020204" pitchFamily="34" charset="-122"/>
                  <a:cs typeface="+mn-ea"/>
                  <a:sym typeface="+mn-lt"/>
                </a:rPr>
                <a:t> is simply dummy text of the printing and more.</a:t>
              </a:r>
            </a:p>
          </p:txBody>
        </p:sp>
        <p:sp>
          <p:nvSpPr>
            <p:cNvPr id="44" name="文本框 43"/>
            <p:cNvSpPr txBox="1"/>
            <p:nvPr/>
          </p:nvSpPr>
          <p:spPr>
            <a:xfrm>
              <a:off x="3762506" y="1807841"/>
              <a:ext cx="2175198" cy="338554"/>
            </a:xfrm>
            <a:prstGeom prst="rect">
              <a:avLst/>
            </a:prstGeom>
            <a:noFill/>
          </p:spPr>
          <p:txBody>
            <a:bodyPr wrap="square" rtlCol="0">
              <a:spAutoFit/>
            </a:bodyPr>
            <a:lstStyle/>
            <a:p>
              <a:pPr lvl="0" eaLnBrk="1" hangingPunct="1"/>
              <a:r>
                <a:rPr lang="zh-CN" altLang="en-US" sz="1600" dirty="0" smtClean="0">
                  <a:solidFill>
                    <a:prstClr val="black"/>
                  </a:solidFill>
                  <a:latin typeface="微软雅黑" panose="020B0503020204020204" pitchFamily="34" charset="-122"/>
                  <a:ea typeface="微软雅黑" panose="020B0503020204020204" pitchFamily="34" charset="-122"/>
                  <a:cs typeface="Arial" panose="020B0604020202020204" pitchFamily="34" charset="0"/>
                </a:rPr>
                <a:t>输入文本内容</a:t>
              </a:r>
              <a:endPar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5" name="组合 44"/>
          <p:cNvGrpSpPr/>
          <p:nvPr/>
        </p:nvGrpSpPr>
        <p:grpSpPr>
          <a:xfrm>
            <a:off x="8259935" y="4256038"/>
            <a:ext cx="2244151" cy="1202515"/>
            <a:chOff x="3762506" y="1807841"/>
            <a:chExt cx="2244151" cy="1202515"/>
          </a:xfrm>
        </p:grpSpPr>
        <p:sp>
          <p:nvSpPr>
            <p:cNvPr id="46" name="矩形 45"/>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50000"/>
                      <a:lumOff val="50000"/>
                    </a:schemeClr>
                  </a:solidFill>
                  <a:ea typeface="微软雅黑" panose="020B0503020204020204" pitchFamily="34" charset="-122"/>
                  <a:cs typeface="+mn-ea"/>
                  <a:sym typeface="+mn-lt"/>
                </a:rPr>
                <a:t>Lorem</a:t>
              </a:r>
              <a:r>
                <a:rPr lang="en-US" altLang="zh-CN" sz="1050" dirty="0">
                  <a:solidFill>
                    <a:schemeClr val="tx1">
                      <a:lumMod val="50000"/>
                      <a:lumOff val="50000"/>
                    </a:schemeClr>
                  </a:solidFill>
                  <a:ea typeface="微软雅黑" panose="020B0503020204020204" pitchFamily="34" charset="-122"/>
                  <a:cs typeface="+mn-ea"/>
                  <a:sym typeface="+mn-lt"/>
                </a:rPr>
                <a:t> </a:t>
              </a:r>
              <a:r>
                <a:rPr lang="en-US" altLang="zh-CN" sz="1050" dirty="0" err="1">
                  <a:solidFill>
                    <a:schemeClr val="tx1">
                      <a:lumMod val="50000"/>
                      <a:lumOff val="50000"/>
                    </a:schemeClr>
                  </a:solidFill>
                  <a:ea typeface="微软雅黑" panose="020B0503020204020204" pitchFamily="34" charset="-122"/>
                  <a:cs typeface="+mn-ea"/>
                  <a:sym typeface="+mn-lt"/>
                </a:rPr>
                <a:t>Ipsum</a:t>
              </a:r>
              <a:r>
                <a:rPr lang="en-US" altLang="zh-CN" sz="105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050" dirty="0" err="1">
                  <a:solidFill>
                    <a:schemeClr val="tx1">
                      <a:lumMod val="50000"/>
                      <a:lumOff val="50000"/>
                    </a:schemeClr>
                  </a:solidFill>
                  <a:ea typeface="微软雅黑" panose="020B0503020204020204" pitchFamily="34" charset="-122"/>
                  <a:cs typeface="+mn-ea"/>
                  <a:sym typeface="+mn-lt"/>
                </a:rPr>
                <a:t>Lorem</a:t>
              </a:r>
              <a:r>
                <a:rPr lang="en-US" altLang="zh-CN" sz="1050" dirty="0">
                  <a:solidFill>
                    <a:schemeClr val="tx1">
                      <a:lumMod val="50000"/>
                      <a:lumOff val="50000"/>
                    </a:schemeClr>
                  </a:solidFill>
                  <a:ea typeface="微软雅黑" panose="020B0503020204020204" pitchFamily="34" charset="-122"/>
                  <a:cs typeface="+mn-ea"/>
                  <a:sym typeface="+mn-lt"/>
                </a:rPr>
                <a:t> </a:t>
              </a:r>
              <a:r>
                <a:rPr lang="en-US" altLang="zh-CN" sz="1050" dirty="0" err="1">
                  <a:solidFill>
                    <a:schemeClr val="tx1">
                      <a:lumMod val="50000"/>
                      <a:lumOff val="50000"/>
                    </a:schemeClr>
                  </a:solidFill>
                  <a:ea typeface="微软雅黑" panose="020B0503020204020204" pitchFamily="34" charset="-122"/>
                  <a:cs typeface="+mn-ea"/>
                  <a:sym typeface="+mn-lt"/>
                </a:rPr>
                <a:t>Ipsum</a:t>
              </a:r>
              <a:r>
                <a:rPr lang="en-US" altLang="zh-CN" sz="105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050" dirty="0" err="1">
                  <a:solidFill>
                    <a:schemeClr val="tx1">
                      <a:lumMod val="50000"/>
                      <a:lumOff val="50000"/>
                    </a:schemeClr>
                  </a:solidFill>
                  <a:ea typeface="微软雅黑" panose="020B0503020204020204" pitchFamily="34" charset="-122"/>
                  <a:cs typeface="+mn-ea"/>
                  <a:sym typeface="+mn-lt"/>
                </a:rPr>
                <a:t>Lorem</a:t>
              </a:r>
              <a:r>
                <a:rPr lang="en-US" altLang="zh-CN" sz="1050" dirty="0">
                  <a:solidFill>
                    <a:schemeClr val="tx1">
                      <a:lumMod val="50000"/>
                      <a:lumOff val="50000"/>
                    </a:schemeClr>
                  </a:solidFill>
                  <a:ea typeface="微软雅黑" panose="020B0503020204020204" pitchFamily="34" charset="-122"/>
                  <a:cs typeface="+mn-ea"/>
                  <a:sym typeface="+mn-lt"/>
                </a:rPr>
                <a:t> </a:t>
              </a:r>
              <a:r>
                <a:rPr lang="en-US" altLang="zh-CN" sz="1050" dirty="0" err="1">
                  <a:solidFill>
                    <a:schemeClr val="tx1">
                      <a:lumMod val="50000"/>
                      <a:lumOff val="50000"/>
                    </a:schemeClr>
                  </a:solidFill>
                  <a:ea typeface="微软雅黑" panose="020B0503020204020204" pitchFamily="34" charset="-122"/>
                  <a:cs typeface="+mn-ea"/>
                  <a:sym typeface="+mn-lt"/>
                </a:rPr>
                <a:t>Ipsum</a:t>
              </a:r>
              <a:r>
                <a:rPr lang="en-US" altLang="zh-CN" sz="105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47" name="文本框 46"/>
            <p:cNvSpPr txBox="1"/>
            <p:nvPr/>
          </p:nvSpPr>
          <p:spPr>
            <a:xfrm>
              <a:off x="3762506" y="1807841"/>
              <a:ext cx="2175198" cy="400110"/>
            </a:xfrm>
            <a:prstGeom prst="rect">
              <a:avLst/>
            </a:prstGeom>
            <a:noFill/>
          </p:spPr>
          <p:txBody>
            <a:bodyPr wrap="square" rtlCol="0">
              <a:spAutoFit/>
            </a:bodyPr>
            <a:lstStyle/>
            <a:p>
              <a:r>
                <a:rPr lang="zh-CN" altLang="en-US" sz="20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sz="2000" b="1" dirty="0">
                <a:solidFill>
                  <a:srgbClr val="C00000"/>
                </a:solidFill>
                <a:latin typeface="Agency FB" panose="020B0503020202020204" pitchFamily="34" charset="0"/>
                <a:ea typeface="微软雅黑" panose="020B0503020204020204" pitchFamily="34" charset="-122"/>
                <a:cs typeface="+mn-ea"/>
                <a:sym typeface="+mn-lt"/>
              </a:endParaRPr>
            </a:p>
          </p:txBody>
        </p:sp>
      </p:grpSp>
      <p:sp>
        <p:nvSpPr>
          <p:cNvPr id="19"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34000">
                                          <p:cBhvr additive="base">
                                            <p:cTn id="7" dur="750" fill="hold"/>
                                            <p:tgtEl>
                                              <p:spTgt spid="1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2750"/>
                                </p:stCondLst>
                                <p:childTnLst>
                                  <p:par>
                                    <p:cTn id="26" presetID="2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1+#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2750"/>
                                </p:stCondLst>
                                <p:childTnLst>
                                  <p:par>
                                    <p:cTn id="26" presetID="2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1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1762958" y="2177349"/>
            <a:ext cx="1243533" cy="1243532"/>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a typeface="微软雅黑" panose="020B0503020204020204" pitchFamily="34" charset="-122"/>
            </a:endParaRPr>
          </a:p>
        </p:txBody>
      </p:sp>
      <p:sp>
        <p:nvSpPr>
          <p:cNvPr id="54" name="TextBox 338"/>
          <p:cNvSpPr txBox="1">
            <a:spLocks noChangeArrowheads="1"/>
          </p:cNvSpPr>
          <p:nvPr/>
        </p:nvSpPr>
        <p:spPr bwMode="auto">
          <a:xfrm>
            <a:off x="1754670" y="2615001"/>
            <a:ext cx="1281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82%</a:t>
            </a:r>
          </a:p>
        </p:txBody>
      </p:sp>
      <p:sp>
        <p:nvSpPr>
          <p:cNvPr id="55" name="空心弧 54"/>
          <p:cNvSpPr/>
          <p:nvPr/>
        </p:nvSpPr>
        <p:spPr>
          <a:xfrm rot="19800000">
            <a:off x="1713091" y="2138772"/>
            <a:ext cx="1311043" cy="1311043"/>
          </a:xfrm>
          <a:prstGeom prst="blockArc">
            <a:avLst>
              <a:gd name="adj1" fmla="val 18153874"/>
              <a:gd name="adj2" fmla="val 14191435"/>
              <a:gd name="adj3" fmla="val 5402"/>
            </a:avLst>
          </a:prstGeom>
          <a:solidFill>
            <a:srgbClr val="C00000"/>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a typeface="微软雅黑" panose="020B0503020204020204" pitchFamily="34" charset="-122"/>
            </a:endParaRPr>
          </a:p>
        </p:txBody>
      </p:sp>
      <p:sp>
        <p:nvSpPr>
          <p:cNvPr id="56" name="TextBox 340"/>
          <p:cNvSpPr txBox="1">
            <a:spLocks noChangeArrowheads="1"/>
          </p:cNvSpPr>
          <p:nvPr/>
        </p:nvSpPr>
        <p:spPr bwMode="auto">
          <a:xfrm>
            <a:off x="4509451" y="2615001"/>
            <a:ext cx="962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43%</a:t>
            </a:r>
          </a:p>
        </p:txBody>
      </p:sp>
      <p:sp>
        <p:nvSpPr>
          <p:cNvPr id="57" name="椭圆 56"/>
          <p:cNvSpPr/>
          <p:nvPr/>
        </p:nvSpPr>
        <p:spPr>
          <a:xfrm>
            <a:off x="4345681" y="2138773"/>
            <a:ext cx="1243533" cy="1243532"/>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a typeface="微软雅黑" panose="020B0503020204020204" pitchFamily="34" charset="-122"/>
            </a:endParaRPr>
          </a:p>
        </p:txBody>
      </p:sp>
      <p:sp>
        <p:nvSpPr>
          <p:cNvPr id="58" name="空心弧 57"/>
          <p:cNvSpPr/>
          <p:nvPr/>
        </p:nvSpPr>
        <p:spPr>
          <a:xfrm rot="19800000">
            <a:off x="4301290" y="2112552"/>
            <a:ext cx="1311043" cy="1311043"/>
          </a:xfrm>
          <a:prstGeom prst="blockArc">
            <a:avLst>
              <a:gd name="adj1" fmla="val 18153874"/>
              <a:gd name="adj2" fmla="val 6208019"/>
              <a:gd name="adj3" fmla="val 5471"/>
            </a:avLst>
          </a:prstGeom>
          <a:solidFill>
            <a:schemeClr val="tx1">
              <a:lumMod val="75000"/>
              <a:lumOff val="25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a typeface="微软雅黑" panose="020B0503020204020204" pitchFamily="34" charset="-122"/>
            </a:endParaRPr>
          </a:p>
        </p:txBody>
      </p:sp>
      <p:sp>
        <p:nvSpPr>
          <p:cNvPr id="59" name="椭圆 58"/>
          <p:cNvSpPr/>
          <p:nvPr/>
        </p:nvSpPr>
        <p:spPr>
          <a:xfrm>
            <a:off x="6976650" y="2174169"/>
            <a:ext cx="1184839" cy="1184839"/>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a typeface="微软雅黑" panose="020B0503020204020204" pitchFamily="34" charset="-122"/>
            </a:endParaRPr>
          </a:p>
        </p:txBody>
      </p:sp>
      <p:sp>
        <p:nvSpPr>
          <p:cNvPr id="60" name="TextBox 341"/>
          <p:cNvSpPr txBox="1">
            <a:spLocks noChangeArrowheads="1"/>
          </p:cNvSpPr>
          <p:nvPr/>
        </p:nvSpPr>
        <p:spPr bwMode="auto">
          <a:xfrm>
            <a:off x="7174892" y="2615001"/>
            <a:ext cx="962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25%</a:t>
            </a:r>
          </a:p>
        </p:txBody>
      </p:sp>
      <p:sp>
        <p:nvSpPr>
          <p:cNvPr id="61" name="空心弧 60"/>
          <p:cNvSpPr/>
          <p:nvPr/>
        </p:nvSpPr>
        <p:spPr>
          <a:xfrm rot="19800000">
            <a:off x="6887901" y="2137817"/>
            <a:ext cx="1311043" cy="1311043"/>
          </a:xfrm>
          <a:prstGeom prst="blockArc">
            <a:avLst>
              <a:gd name="adj1" fmla="val 18153874"/>
              <a:gd name="adj2" fmla="val 2391340"/>
              <a:gd name="adj3" fmla="val 5676"/>
            </a:avLst>
          </a:prstGeom>
          <a:solidFill>
            <a:srgbClr val="C00000"/>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a typeface="微软雅黑" panose="020B0503020204020204" pitchFamily="34" charset="-122"/>
            </a:endParaRPr>
          </a:p>
        </p:txBody>
      </p:sp>
      <p:sp>
        <p:nvSpPr>
          <p:cNvPr id="62" name="椭圆 61"/>
          <p:cNvSpPr/>
          <p:nvPr/>
        </p:nvSpPr>
        <p:spPr>
          <a:xfrm>
            <a:off x="9422096" y="2180873"/>
            <a:ext cx="1184840" cy="1184839"/>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a typeface="微软雅黑" panose="020B0503020204020204" pitchFamily="34" charset="-122"/>
            </a:endParaRPr>
          </a:p>
        </p:txBody>
      </p:sp>
      <p:sp>
        <p:nvSpPr>
          <p:cNvPr id="63" name="TextBox 342"/>
          <p:cNvSpPr txBox="1">
            <a:spLocks noChangeArrowheads="1"/>
          </p:cNvSpPr>
          <p:nvPr/>
        </p:nvSpPr>
        <p:spPr bwMode="auto">
          <a:xfrm>
            <a:off x="9547242" y="2615001"/>
            <a:ext cx="963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10%</a:t>
            </a:r>
          </a:p>
        </p:txBody>
      </p:sp>
      <p:sp>
        <p:nvSpPr>
          <p:cNvPr id="64" name="空心弧 63"/>
          <p:cNvSpPr/>
          <p:nvPr/>
        </p:nvSpPr>
        <p:spPr>
          <a:xfrm rot="19800000">
            <a:off x="9332781" y="2142580"/>
            <a:ext cx="1311043" cy="1311043"/>
          </a:xfrm>
          <a:prstGeom prst="blockArc">
            <a:avLst>
              <a:gd name="adj1" fmla="val 18153874"/>
              <a:gd name="adj2" fmla="val 21071673"/>
              <a:gd name="adj3" fmla="val 5367"/>
            </a:avLst>
          </a:prstGeom>
          <a:solidFill>
            <a:schemeClr val="tx1">
              <a:lumMod val="75000"/>
              <a:lumOff val="25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a typeface="微软雅黑" panose="020B0503020204020204" pitchFamily="34" charset="-122"/>
            </a:endParaRPr>
          </a:p>
        </p:txBody>
      </p:sp>
      <p:grpSp>
        <p:nvGrpSpPr>
          <p:cNvPr id="65" name="组合 64"/>
          <p:cNvGrpSpPr>
            <a:grpSpLocks/>
          </p:cNvGrpSpPr>
          <p:nvPr/>
        </p:nvGrpSpPr>
        <p:grpSpPr bwMode="auto">
          <a:xfrm>
            <a:off x="1235392" y="36993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67"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4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zh-CN" altLang="en-US" sz="2400" b="1" dirty="0">
                <a:solidFill>
                  <a:srgbClr val="C00000"/>
                </a:solidFill>
                <a:latin typeface="Agency FB" panose="020B0503020202020204" pitchFamily="34" charset="0"/>
                <a:ea typeface="微软雅黑" panose="020B0503020204020204" pitchFamily="34" charset="-122"/>
              </a:endParaRPr>
            </a:p>
          </p:txBody>
        </p:sp>
      </p:grpSp>
      <p:grpSp>
        <p:nvGrpSpPr>
          <p:cNvPr id="68" name="组合 67"/>
          <p:cNvGrpSpPr>
            <a:grpSpLocks/>
          </p:cNvGrpSpPr>
          <p:nvPr/>
        </p:nvGrpSpPr>
        <p:grpSpPr bwMode="auto">
          <a:xfrm>
            <a:off x="3792300" y="36993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4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zh-CN" altLang="en-US" sz="2400" b="1"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grpSp>
        <p:nvGrpSpPr>
          <p:cNvPr id="71" name="组合 70"/>
          <p:cNvGrpSpPr>
            <a:grpSpLocks/>
          </p:cNvGrpSpPr>
          <p:nvPr/>
        </p:nvGrpSpPr>
        <p:grpSpPr bwMode="auto">
          <a:xfrm>
            <a:off x="6421755" y="36993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4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zh-CN" altLang="en-US" sz="2400" b="1" dirty="0">
                <a:solidFill>
                  <a:srgbClr val="C00000"/>
                </a:solidFill>
                <a:latin typeface="Agency FB" panose="020B0503020202020204" pitchFamily="34" charset="0"/>
                <a:ea typeface="微软雅黑" panose="020B0503020204020204" pitchFamily="34" charset="-122"/>
              </a:endParaRPr>
            </a:p>
          </p:txBody>
        </p:sp>
      </p:grpSp>
      <p:grpSp>
        <p:nvGrpSpPr>
          <p:cNvPr id="74" name="组合 73"/>
          <p:cNvGrpSpPr>
            <a:grpSpLocks/>
          </p:cNvGrpSpPr>
          <p:nvPr/>
        </p:nvGrpSpPr>
        <p:grpSpPr bwMode="auto">
          <a:xfrm>
            <a:off x="8909481" y="36993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veniam</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4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zh-CN" altLang="en-US" sz="2400" b="1" dirty="0">
                <a:solidFill>
                  <a:schemeClr val="tx1">
                    <a:lumMod val="75000"/>
                    <a:lumOff val="25000"/>
                  </a:schemeClr>
                </a:solidFill>
                <a:latin typeface="Agency FB" panose="020B0503020202020204" pitchFamily="34" charset="0"/>
                <a:ea typeface="微软雅黑" panose="020B0503020204020204" pitchFamily="34" charset="-122"/>
              </a:endParaRPr>
            </a:p>
          </p:txBody>
        </p:sp>
      </p:grpSp>
      <p:sp>
        <p:nvSpPr>
          <p:cNvPr id="27"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34000">
                                          <p:cBhvr additive="base">
                                            <p:cTn id="7" dur="750" fill="hold"/>
                                            <p:tgtEl>
                                              <p:spTgt spid="2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10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par>
                                    <p:cTn id="12" presetID="21" presetClass="entr" presetSubtype="1" fill="hold" grpId="0" nodeType="withEffect">
                                      <p:stCondLst>
                                        <p:cond delay="1100"/>
                                      </p:stCondLst>
                                      <p:childTnLst>
                                        <p:set>
                                          <p:cBhvr>
                                            <p:cTn id="13" dur="1" fill="hold">
                                              <p:stCondLst>
                                                <p:cond delay="0"/>
                                              </p:stCondLst>
                                            </p:cTn>
                                            <p:tgtEl>
                                              <p:spTgt spid="55"/>
                                            </p:tgtEl>
                                            <p:attrNameLst>
                                              <p:attrName>style.visibility</p:attrName>
                                            </p:attrNameLst>
                                          </p:cBhvr>
                                          <p:to>
                                            <p:strVal val="visible"/>
                                          </p:to>
                                        </p:set>
                                        <p:animEffect transition="in" filter="wheel(1)">
                                          <p:cBhvr>
                                            <p:cTn id="14" dur="1000"/>
                                            <p:tgtEl>
                                              <p:spTgt spid="55"/>
                                            </p:tgtEl>
                                          </p:cBhvr>
                                        </p:animEffect>
                                      </p:childTnLst>
                                    </p:cTn>
                                  </p:par>
                                  <p:par>
                                    <p:cTn id="15" presetID="23" presetClass="entr" presetSubtype="16" fill="hold" grpId="0" nodeType="withEffect">
                                      <p:stCondLst>
                                        <p:cond delay="160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childTnLst>
                                    </p:cTn>
                                  </p:par>
                                  <p:par>
                                    <p:cTn id="19" presetID="10" presetClass="entr" presetSubtype="0" fill="hold" grpId="0" nodeType="withEffect">
                                      <p:stCondLst>
                                        <p:cond delay="160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par>
                                    <p:cTn id="22" presetID="22" presetClass="entr" presetSubtype="1" fill="hold" grpId="0" nodeType="withEffect">
                                      <p:stCondLst>
                                        <p:cond delay="170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750"/>
                                            <p:tgtEl>
                                              <p:spTgt spid="58"/>
                                            </p:tgtEl>
                                          </p:cBhvr>
                                        </p:animEffect>
                                      </p:childTnLst>
                                    </p:cTn>
                                  </p:par>
                                  <p:par>
                                    <p:cTn id="25" presetID="23" presetClass="entr" presetSubtype="16" fill="hold" grpId="0" nodeType="withEffect">
                                      <p:stCondLst>
                                        <p:cond delay="210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210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22" presetClass="entr" presetSubtype="1" fill="hold" grpId="0" nodeType="withEffect">
                                      <p:stCondLst>
                                        <p:cond delay="2300"/>
                                      </p:stCondLst>
                                      <p:childTnLst>
                                        <p:set>
                                          <p:cBhvr>
                                            <p:cTn id="33" dur="1" fill="hold">
                                              <p:stCondLst>
                                                <p:cond delay="0"/>
                                              </p:stCondLst>
                                            </p:cTn>
                                            <p:tgtEl>
                                              <p:spTgt spid="61"/>
                                            </p:tgtEl>
                                            <p:attrNameLst>
                                              <p:attrName>style.visibility</p:attrName>
                                            </p:attrNameLst>
                                          </p:cBhvr>
                                          <p:to>
                                            <p:strVal val="visible"/>
                                          </p:to>
                                        </p:set>
                                        <p:animEffect transition="in" filter="wipe(up)">
                                          <p:cBhvr>
                                            <p:cTn id="34" dur="500"/>
                                            <p:tgtEl>
                                              <p:spTgt spid="61"/>
                                            </p:tgtEl>
                                          </p:cBhvr>
                                        </p:animEffect>
                                      </p:childTnLst>
                                    </p:cTn>
                                  </p:par>
                                  <p:par>
                                    <p:cTn id="35" presetID="23" presetClass="entr" presetSubtype="16" fill="hold" grpId="0" nodeType="withEffect">
                                      <p:stCondLst>
                                        <p:cond delay="260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childTnLst>
                                    </p:cTn>
                                  </p:par>
                                  <p:par>
                                    <p:cTn id="39" presetID="10" presetClass="entr" presetSubtype="0" fill="hold" grpId="0" nodeType="withEffect">
                                      <p:stCondLst>
                                        <p:cond delay="26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500"/>
                                            <p:tgtEl>
                                              <p:spTgt spid="62"/>
                                            </p:tgtEl>
                                          </p:cBhvr>
                                        </p:animEffect>
                                      </p:childTnLst>
                                    </p:cTn>
                                  </p:par>
                                  <p:par>
                                    <p:cTn id="42" presetID="22" presetClass="entr" presetSubtype="8" fill="hold" grpId="0" nodeType="withEffect">
                                      <p:stCondLst>
                                        <p:cond delay="300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250"/>
                                            <p:tgtEl>
                                              <p:spTgt spid="64"/>
                                            </p:tgtEl>
                                          </p:cBhvr>
                                        </p:animEffect>
                                      </p:childTnLst>
                                    </p:cTn>
                                  </p:par>
                                  <p:par>
                                    <p:cTn id="45" presetID="23" presetClass="entr" presetSubtype="16" fill="hold" grpId="0" nodeType="withEffect">
                                      <p:stCondLst>
                                        <p:cond delay="310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childTnLst>
                                    </p:cTn>
                                  </p:par>
                                </p:childTnLst>
                              </p:cTn>
                            </p:par>
                            <p:par>
                              <p:cTn id="49" fill="hold">
                                <p:stCondLst>
                                  <p:cond delay="3600"/>
                                </p:stCondLst>
                                <p:childTnLst>
                                  <p:par>
                                    <p:cTn id="50" presetID="2" presetClass="entr" presetSubtype="4" decel="100000"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500" fill="hold"/>
                                            <p:tgtEl>
                                              <p:spTgt spid="65"/>
                                            </p:tgtEl>
                                            <p:attrNameLst>
                                              <p:attrName>ppt_x</p:attrName>
                                            </p:attrNameLst>
                                          </p:cBhvr>
                                          <p:tavLst>
                                            <p:tav tm="0">
                                              <p:val>
                                                <p:strVal val="#ppt_x"/>
                                              </p:val>
                                            </p:tav>
                                            <p:tav tm="100000">
                                              <p:val>
                                                <p:strVal val="#ppt_x"/>
                                              </p:val>
                                            </p:tav>
                                          </p:tavLst>
                                        </p:anim>
                                        <p:anim calcmode="lin" valueType="num">
                                          <p:cBhvr additive="base">
                                            <p:cTn id="53" dur="500" fill="hold"/>
                                            <p:tgtEl>
                                              <p:spTgt spid="65"/>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500" fill="hold"/>
                                            <p:tgtEl>
                                              <p:spTgt spid="68"/>
                                            </p:tgtEl>
                                            <p:attrNameLst>
                                              <p:attrName>ppt_x</p:attrName>
                                            </p:attrNameLst>
                                          </p:cBhvr>
                                          <p:tavLst>
                                            <p:tav tm="0">
                                              <p:val>
                                                <p:strVal val="#ppt_x"/>
                                              </p:val>
                                            </p:tav>
                                            <p:tav tm="100000">
                                              <p:val>
                                                <p:strVal val="#ppt_x"/>
                                              </p:val>
                                            </p:tav>
                                          </p:tavLst>
                                        </p:anim>
                                        <p:anim calcmode="lin" valueType="num">
                                          <p:cBhvr additive="base">
                                            <p:cTn id="57" dur="500" fill="hold"/>
                                            <p:tgtEl>
                                              <p:spTgt spid="68"/>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cBhvr additive="base">
                                            <p:cTn id="60" dur="500" fill="hold"/>
                                            <p:tgtEl>
                                              <p:spTgt spid="71"/>
                                            </p:tgtEl>
                                            <p:attrNameLst>
                                              <p:attrName>ppt_x</p:attrName>
                                            </p:attrNameLst>
                                          </p:cBhvr>
                                          <p:tavLst>
                                            <p:tav tm="0">
                                              <p:val>
                                                <p:strVal val="#ppt_x"/>
                                              </p:val>
                                            </p:tav>
                                            <p:tav tm="100000">
                                              <p:val>
                                                <p:strVal val="#ppt_x"/>
                                              </p:val>
                                            </p:tav>
                                          </p:tavLst>
                                        </p:anim>
                                        <p:anim calcmode="lin" valueType="num">
                                          <p:cBhvr additive="base">
                                            <p:cTn id="61" dur="500" fill="hold"/>
                                            <p:tgtEl>
                                              <p:spTgt spid="71"/>
                                            </p:tgtEl>
                                            <p:attrNameLst>
                                              <p:attrName>ppt_y</p:attrName>
                                            </p:attrNameLst>
                                          </p:cBhvr>
                                          <p:tavLst>
                                            <p:tav tm="0">
                                              <p:val>
                                                <p:strVal val="1+#ppt_h/2"/>
                                              </p:val>
                                            </p:tav>
                                            <p:tav tm="100000">
                                              <p:val>
                                                <p:strVal val="#ppt_y"/>
                                              </p:val>
                                            </p:tav>
                                          </p:tavLst>
                                        </p:anim>
                                      </p:childTnLst>
                                    </p:cTn>
                                  </p:par>
                                  <p:par>
                                    <p:cTn id="62" presetID="2" presetClass="entr" presetSubtype="4" decel="100000" fill="hold" nodeType="withEffect">
                                      <p:stCondLst>
                                        <p:cond delay="0"/>
                                      </p:stCondLst>
                                      <p:childTnLst>
                                        <p:set>
                                          <p:cBhvr>
                                            <p:cTn id="63" dur="1" fill="hold">
                                              <p:stCondLst>
                                                <p:cond delay="0"/>
                                              </p:stCondLst>
                                            </p:cTn>
                                            <p:tgtEl>
                                              <p:spTgt spid="74"/>
                                            </p:tgtEl>
                                            <p:attrNameLst>
                                              <p:attrName>style.visibility</p:attrName>
                                            </p:attrNameLst>
                                          </p:cBhvr>
                                          <p:to>
                                            <p:strVal val="visible"/>
                                          </p:to>
                                        </p:set>
                                        <p:anim calcmode="lin" valueType="num">
                                          <p:cBhvr additive="base">
                                            <p:cTn id="64" dur="500" fill="hold"/>
                                            <p:tgtEl>
                                              <p:spTgt spid="74"/>
                                            </p:tgtEl>
                                            <p:attrNameLst>
                                              <p:attrName>ppt_x</p:attrName>
                                            </p:attrNameLst>
                                          </p:cBhvr>
                                          <p:tavLst>
                                            <p:tav tm="0">
                                              <p:val>
                                                <p:strVal val="#ppt_x"/>
                                              </p:val>
                                            </p:tav>
                                            <p:tav tm="100000">
                                              <p:val>
                                                <p:strVal val="#ppt_x"/>
                                              </p:val>
                                            </p:tav>
                                          </p:tavLst>
                                        </p:anim>
                                        <p:anim calcmode="lin" valueType="num">
                                          <p:cBhvr additive="base">
                                            <p:cTn id="65"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10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par>
                                    <p:cTn id="12" presetID="21" presetClass="entr" presetSubtype="1" fill="hold" grpId="0" nodeType="withEffect">
                                      <p:stCondLst>
                                        <p:cond delay="1100"/>
                                      </p:stCondLst>
                                      <p:childTnLst>
                                        <p:set>
                                          <p:cBhvr>
                                            <p:cTn id="13" dur="1" fill="hold">
                                              <p:stCondLst>
                                                <p:cond delay="0"/>
                                              </p:stCondLst>
                                            </p:cTn>
                                            <p:tgtEl>
                                              <p:spTgt spid="55"/>
                                            </p:tgtEl>
                                            <p:attrNameLst>
                                              <p:attrName>style.visibility</p:attrName>
                                            </p:attrNameLst>
                                          </p:cBhvr>
                                          <p:to>
                                            <p:strVal val="visible"/>
                                          </p:to>
                                        </p:set>
                                        <p:animEffect transition="in" filter="wheel(1)">
                                          <p:cBhvr>
                                            <p:cTn id="14" dur="1000"/>
                                            <p:tgtEl>
                                              <p:spTgt spid="55"/>
                                            </p:tgtEl>
                                          </p:cBhvr>
                                        </p:animEffect>
                                      </p:childTnLst>
                                    </p:cTn>
                                  </p:par>
                                  <p:par>
                                    <p:cTn id="15" presetID="23" presetClass="entr" presetSubtype="16" fill="hold" grpId="0" nodeType="withEffect">
                                      <p:stCondLst>
                                        <p:cond delay="160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childTnLst>
                                    </p:cTn>
                                  </p:par>
                                  <p:par>
                                    <p:cTn id="19" presetID="10" presetClass="entr" presetSubtype="0" fill="hold" grpId="0" nodeType="withEffect">
                                      <p:stCondLst>
                                        <p:cond delay="160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par>
                                    <p:cTn id="22" presetID="22" presetClass="entr" presetSubtype="1" fill="hold" grpId="0" nodeType="withEffect">
                                      <p:stCondLst>
                                        <p:cond delay="170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750"/>
                                            <p:tgtEl>
                                              <p:spTgt spid="58"/>
                                            </p:tgtEl>
                                          </p:cBhvr>
                                        </p:animEffect>
                                      </p:childTnLst>
                                    </p:cTn>
                                  </p:par>
                                  <p:par>
                                    <p:cTn id="25" presetID="23" presetClass="entr" presetSubtype="16" fill="hold" grpId="0" nodeType="withEffect">
                                      <p:stCondLst>
                                        <p:cond delay="210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210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22" presetClass="entr" presetSubtype="1" fill="hold" grpId="0" nodeType="withEffect">
                                      <p:stCondLst>
                                        <p:cond delay="2300"/>
                                      </p:stCondLst>
                                      <p:childTnLst>
                                        <p:set>
                                          <p:cBhvr>
                                            <p:cTn id="33" dur="1" fill="hold">
                                              <p:stCondLst>
                                                <p:cond delay="0"/>
                                              </p:stCondLst>
                                            </p:cTn>
                                            <p:tgtEl>
                                              <p:spTgt spid="61"/>
                                            </p:tgtEl>
                                            <p:attrNameLst>
                                              <p:attrName>style.visibility</p:attrName>
                                            </p:attrNameLst>
                                          </p:cBhvr>
                                          <p:to>
                                            <p:strVal val="visible"/>
                                          </p:to>
                                        </p:set>
                                        <p:animEffect transition="in" filter="wipe(up)">
                                          <p:cBhvr>
                                            <p:cTn id="34" dur="500"/>
                                            <p:tgtEl>
                                              <p:spTgt spid="61"/>
                                            </p:tgtEl>
                                          </p:cBhvr>
                                        </p:animEffect>
                                      </p:childTnLst>
                                    </p:cTn>
                                  </p:par>
                                  <p:par>
                                    <p:cTn id="35" presetID="23" presetClass="entr" presetSubtype="16" fill="hold" grpId="0" nodeType="withEffect">
                                      <p:stCondLst>
                                        <p:cond delay="260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childTnLst>
                                    </p:cTn>
                                  </p:par>
                                  <p:par>
                                    <p:cTn id="39" presetID="10" presetClass="entr" presetSubtype="0" fill="hold" grpId="0" nodeType="withEffect">
                                      <p:stCondLst>
                                        <p:cond delay="26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500"/>
                                            <p:tgtEl>
                                              <p:spTgt spid="62"/>
                                            </p:tgtEl>
                                          </p:cBhvr>
                                        </p:animEffect>
                                      </p:childTnLst>
                                    </p:cTn>
                                  </p:par>
                                  <p:par>
                                    <p:cTn id="42" presetID="22" presetClass="entr" presetSubtype="8" fill="hold" grpId="0" nodeType="withEffect">
                                      <p:stCondLst>
                                        <p:cond delay="300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250"/>
                                            <p:tgtEl>
                                              <p:spTgt spid="64"/>
                                            </p:tgtEl>
                                          </p:cBhvr>
                                        </p:animEffect>
                                      </p:childTnLst>
                                    </p:cTn>
                                  </p:par>
                                  <p:par>
                                    <p:cTn id="45" presetID="23" presetClass="entr" presetSubtype="16" fill="hold" grpId="0" nodeType="withEffect">
                                      <p:stCondLst>
                                        <p:cond delay="310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childTnLst>
                                    </p:cTn>
                                  </p:par>
                                </p:childTnLst>
                              </p:cTn>
                            </p:par>
                            <p:par>
                              <p:cTn id="49" fill="hold">
                                <p:stCondLst>
                                  <p:cond delay="3600"/>
                                </p:stCondLst>
                                <p:childTnLst>
                                  <p:par>
                                    <p:cTn id="50" presetID="2" presetClass="entr" presetSubtype="4" decel="100000"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500" fill="hold"/>
                                            <p:tgtEl>
                                              <p:spTgt spid="65"/>
                                            </p:tgtEl>
                                            <p:attrNameLst>
                                              <p:attrName>ppt_x</p:attrName>
                                            </p:attrNameLst>
                                          </p:cBhvr>
                                          <p:tavLst>
                                            <p:tav tm="0">
                                              <p:val>
                                                <p:strVal val="#ppt_x"/>
                                              </p:val>
                                            </p:tav>
                                            <p:tav tm="100000">
                                              <p:val>
                                                <p:strVal val="#ppt_x"/>
                                              </p:val>
                                            </p:tav>
                                          </p:tavLst>
                                        </p:anim>
                                        <p:anim calcmode="lin" valueType="num">
                                          <p:cBhvr additive="base">
                                            <p:cTn id="53" dur="500" fill="hold"/>
                                            <p:tgtEl>
                                              <p:spTgt spid="65"/>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500" fill="hold"/>
                                            <p:tgtEl>
                                              <p:spTgt spid="68"/>
                                            </p:tgtEl>
                                            <p:attrNameLst>
                                              <p:attrName>ppt_x</p:attrName>
                                            </p:attrNameLst>
                                          </p:cBhvr>
                                          <p:tavLst>
                                            <p:tav tm="0">
                                              <p:val>
                                                <p:strVal val="#ppt_x"/>
                                              </p:val>
                                            </p:tav>
                                            <p:tav tm="100000">
                                              <p:val>
                                                <p:strVal val="#ppt_x"/>
                                              </p:val>
                                            </p:tav>
                                          </p:tavLst>
                                        </p:anim>
                                        <p:anim calcmode="lin" valueType="num">
                                          <p:cBhvr additive="base">
                                            <p:cTn id="57" dur="500" fill="hold"/>
                                            <p:tgtEl>
                                              <p:spTgt spid="68"/>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cBhvr additive="base">
                                            <p:cTn id="60" dur="500" fill="hold"/>
                                            <p:tgtEl>
                                              <p:spTgt spid="71"/>
                                            </p:tgtEl>
                                            <p:attrNameLst>
                                              <p:attrName>ppt_x</p:attrName>
                                            </p:attrNameLst>
                                          </p:cBhvr>
                                          <p:tavLst>
                                            <p:tav tm="0">
                                              <p:val>
                                                <p:strVal val="#ppt_x"/>
                                              </p:val>
                                            </p:tav>
                                            <p:tav tm="100000">
                                              <p:val>
                                                <p:strVal val="#ppt_x"/>
                                              </p:val>
                                            </p:tav>
                                          </p:tavLst>
                                        </p:anim>
                                        <p:anim calcmode="lin" valueType="num">
                                          <p:cBhvr additive="base">
                                            <p:cTn id="61" dur="500" fill="hold"/>
                                            <p:tgtEl>
                                              <p:spTgt spid="71"/>
                                            </p:tgtEl>
                                            <p:attrNameLst>
                                              <p:attrName>ppt_y</p:attrName>
                                            </p:attrNameLst>
                                          </p:cBhvr>
                                          <p:tavLst>
                                            <p:tav tm="0">
                                              <p:val>
                                                <p:strVal val="1+#ppt_h/2"/>
                                              </p:val>
                                            </p:tav>
                                            <p:tav tm="100000">
                                              <p:val>
                                                <p:strVal val="#ppt_y"/>
                                              </p:val>
                                            </p:tav>
                                          </p:tavLst>
                                        </p:anim>
                                      </p:childTnLst>
                                    </p:cTn>
                                  </p:par>
                                  <p:par>
                                    <p:cTn id="62" presetID="2" presetClass="entr" presetSubtype="4" decel="100000" fill="hold" nodeType="withEffect">
                                      <p:stCondLst>
                                        <p:cond delay="0"/>
                                      </p:stCondLst>
                                      <p:childTnLst>
                                        <p:set>
                                          <p:cBhvr>
                                            <p:cTn id="63" dur="1" fill="hold">
                                              <p:stCondLst>
                                                <p:cond delay="0"/>
                                              </p:stCondLst>
                                            </p:cTn>
                                            <p:tgtEl>
                                              <p:spTgt spid="74"/>
                                            </p:tgtEl>
                                            <p:attrNameLst>
                                              <p:attrName>style.visibility</p:attrName>
                                            </p:attrNameLst>
                                          </p:cBhvr>
                                          <p:to>
                                            <p:strVal val="visible"/>
                                          </p:to>
                                        </p:set>
                                        <p:anim calcmode="lin" valueType="num">
                                          <p:cBhvr additive="base">
                                            <p:cTn id="64" dur="500" fill="hold"/>
                                            <p:tgtEl>
                                              <p:spTgt spid="74"/>
                                            </p:tgtEl>
                                            <p:attrNameLst>
                                              <p:attrName>ppt_x</p:attrName>
                                            </p:attrNameLst>
                                          </p:cBhvr>
                                          <p:tavLst>
                                            <p:tav tm="0">
                                              <p:val>
                                                <p:strVal val="#ppt_x"/>
                                              </p:val>
                                            </p:tav>
                                            <p:tav tm="100000">
                                              <p:val>
                                                <p:strVal val="#ppt_x"/>
                                              </p:val>
                                            </p:tav>
                                          </p:tavLst>
                                        </p:anim>
                                        <p:anim calcmode="lin" valueType="num">
                                          <p:cBhvr additive="base">
                                            <p:cTn id="65"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P spid="27"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4"/>
          <p:cNvSpPr>
            <a:spLocks noChangeArrowheads="1"/>
          </p:cNvSpPr>
          <p:nvPr/>
        </p:nvSpPr>
        <p:spPr bwMode="auto">
          <a:xfrm>
            <a:off x="5165387" y="1183219"/>
            <a:ext cx="4246503" cy="1862048"/>
          </a:xfrm>
          <a:prstGeom prst="rect">
            <a:avLst/>
          </a:prstGeom>
          <a:noFill/>
          <a:ln w="9525">
            <a:noFill/>
            <a:miter lim="800000"/>
            <a:headEnd/>
            <a:tailEnd/>
          </a:ln>
        </p:spPr>
        <p:txBody>
          <a:bodyPr wrap="square" lIns="91440" tIns="45720" rIns="91440" bIns="45720">
            <a:spAutoFit/>
          </a:bodyPr>
          <a:lstStyle/>
          <a:p>
            <a:pPr algn="r"/>
            <a:r>
              <a:rPr lang="en-US" altLang="zh-CN" sz="11500" dirty="0" smtClean="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rPr>
              <a:t>FOUR</a:t>
            </a:r>
            <a:endParaRPr lang="zh-CN" altLang="en-US" sz="11500" dirty="0">
              <a:solidFill>
                <a:srgbClr val="C00000"/>
              </a:solidFill>
              <a:effectLst>
                <a:outerShdw blurRad="50800" dist="38100" dir="16200000" rotWithShape="0">
                  <a:prstClr val="black">
                    <a:alpha val="40000"/>
                  </a:prstClr>
                </a:outerShdw>
              </a:effectLst>
              <a:latin typeface="Agency FB" panose="020B0503020202020204" pitchFamily="34" charset="0"/>
              <a:ea typeface="微软雅黑" panose="020B0503020204020204" pitchFamily="34" charset="-122"/>
              <a:cs typeface="+mn-ea"/>
              <a:sym typeface="+mn-lt"/>
            </a:endParaRPr>
          </a:p>
        </p:txBody>
      </p:sp>
      <p:sp>
        <p:nvSpPr>
          <p:cNvPr id="15" name="TextBox 64"/>
          <p:cNvSpPr>
            <a:spLocks noChangeArrowheads="1"/>
          </p:cNvSpPr>
          <p:nvPr/>
        </p:nvSpPr>
        <p:spPr bwMode="auto">
          <a:xfrm>
            <a:off x="5248109" y="2774867"/>
            <a:ext cx="4144325" cy="707886"/>
          </a:xfrm>
          <a:prstGeom prst="rect">
            <a:avLst/>
          </a:prstGeom>
          <a:noFill/>
          <a:ln w="9525">
            <a:noFill/>
            <a:miter lim="800000"/>
            <a:headEnd/>
            <a:tailEnd/>
          </a:ln>
        </p:spPr>
        <p:txBody>
          <a:bodyPr wrap="square" lIns="91440" tIns="45720" rIns="91440" bIns="45720">
            <a:spAutoFit/>
          </a:bodyPr>
          <a:lstStyle/>
          <a:p>
            <a:pPr algn="r"/>
            <a:r>
              <a:rPr lang="zh-CN" altLang="en-US" sz="40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zh-CN" altLang="en-US" sz="4000" b="1" dirty="0">
              <a:solidFill>
                <a:schemeClr val="tx1">
                  <a:lumMod val="50000"/>
                  <a:lumOff val="50000"/>
                </a:schemeClr>
              </a:solidFill>
              <a:latin typeface="Agency FB" panose="020B0503020202020204" pitchFamily="34" charset="0"/>
              <a:ea typeface="微软雅黑" panose="020B0503020204020204" pitchFamily="34" charset="-122"/>
              <a:cs typeface="+mn-ea"/>
              <a:sym typeface="+mn-lt"/>
            </a:endParaRPr>
          </a:p>
        </p:txBody>
      </p:sp>
      <p:sp>
        <p:nvSpPr>
          <p:cNvPr id="16" name="文本框 56"/>
          <p:cNvSpPr txBox="1">
            <a:spLocks noChangeArrowheads="1"/>
          </p:cNvSpPr>
          <p:nvPr/>
        </p:nvSpPr>
        <p:spPr bwMode="auto">
          <a:xfrm>
            <a:off x="4084848" y="3315666"/>
            <a:ext cx="530758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en-US" altLang="zh-CN" sz="1100" dirty="0">
                <a:solidFill>
                  <a:schemeClr val="tx1">
                    <a:lumMod val="65000"/>
                    <a:lumOff val="35000"/>
                  </a:schemeClr>
                </a:solidFill>
                <a:ea typeface="微软雅黑" panose="020B0503020204020204" pitchFamily="34" charset="-122"/>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a typeface="微软雅黑" panose="020B0503020204020204" pitchFamily="34" charset="-122"/>
            </a:endParaRPr>
          </a:p>
        </p:txBody>
      </p:sp>
    </p:spTree>
    <p:extLst>
      <p:ext uri="{BB962C8B-B14F-4D97-AF65-F5344CB8AC3E}">
        <p14:creationId xmlns:p14="http://schemas.microsoft.com/office/powerpoint/2010/main" val="1223409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14:presetBounceEnd="64000">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14:bounceEnd="64000">
                                          <p:cBhvr additive="base">
                                            <p:cTn id="13" dur="750" fill="hold"/>
                                            <p:tgtEl>
                                              <p:spTgt spid="15"/>
                                            </p:tgtEl>
                                            <p:attrNameLst>
                                              <p:attrName>ppt_x</p:attrName>
                                            </p:attrNameLst>
                                          </p:cBhvr>
                                          <p:tavLst>
                                            <p:tav tm="0">
                                              <p:val>
                                                <p:strVal val="0-#ppt_w/2"/>
                                              </p:val>
                                            </p:tav>
                                            <p:tav tm="100000">
                                              <p:val>
                                                <p:strVal val="#ppt_x"/>
                                              </p:val>
                                            </p:tav>
                                          </p:tavLst>
                                        </p:anim>
                                        <p:anim calcmode="lin" valueType="num" p14:bounceEnd="64000">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3800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750" fill="hold"/>
                                            <p:tgtEl>
                                              <p:spTgt spid="15"/>
                                            </p:tgtEl>
                                            <p:attrNameLst>
                                              <p:attrName>ppt_x</p:attrName>
                                            </p:attrNameLst>
                                          </p:cBhvr>
                                          <p:tavLst>
                                            <p:tav tm="0">
                                              <p:val>
                                                <p:strVal val="0-#ppt_w/2"/>
                                              </p:val>
                                            </p:tav>
                                            <p:tav tm="100000">
                                              <p:val>
                                                <p:strVal val="#ppt_x"/>
                                              </p:val>
                                            </p:tav>
                                          </p:tavLst>
                                        </p:anim>
                                        <p:anim calcmode="lin" valueType="num">
                                          <p:cBhvr additive="base">
                                            <p:cTn id="14" dur="75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grpSp>
        <p:nvGrpSpPr>
          <p:cNvPr id="5" name="组合 4"/>
          <p:cNvGrpSpPr/>
          <p:nvPr/>
        </p:nvGrpSpPr>
        <p:grpSpPr>
          <a:xfrm>
            <a:off x="96370" y="2255701"/>
            <a:ext cx="7159595" cy="4596460"/>
            <a:chOff x="2141812" y="2082801"/>
            <a:chExt cx="7428910" cy="476936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12" y="2082801"/>
              <a:ext cx="7428910" cy="4769360"/>
            </a:xfrm>
            <a:prstGeom prst="rect">
              <a:avLst/>
            </a:prstGeom>
          </p:spPr>
        </p:pic>
        <p:sp>
          <p:nvSpPr>
            <p:cNvPr id="4" name="矩形 3"/>
            <p:cNvSpPr/>
            <p:nvPr/>
          </p:nvSpPr>
          <p:spPr>
            <a:xfrm>
              <a:off x="3594100" y="2387600"/>
              <a:ext cx="4673600" cy="29464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cxnSp>
        <p:nvCxnSpPr>
          <p:cNvPr id="19" name="直接连接符 18"/>
          <p:cNvCxnSpPr/>
          <p:nvPr/>
        </p:nvCxnSpPr>
        <p:spPr>
          <a:xfrm>
            <a:off x="7813633" y="1987708"/>
            <a:ext cx="0" cy="53598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813633" y="3474145"/>
            <a:ext cx="0" cy="5359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813633" y="4895443"/>
            <a:ext cx="0" cy="53598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7915233" y="1818561"/>
            <a:ext cx="3453541" cy="1502598"/>
            <a:chOff x="3762506" y="1807841"/>
            <a:chExt cx="3392493" cy="1502598"/>
          </a:xfrm>
        </p:grpSpPr>
        <p:sp>
          <p:nvSpPr>
            <p:cNvPr id="24" name="矩形 23"/>
            <p:cNvSpPr/>
            <p:nvPr/>
          </p:nvSpPr>
          <p:spPr>
            <a:xfrm>
              <a:off x="3762584" y="2110110"/>
              <a:ext cx="3392415" cy="1200329"/>
            </a:xfrm>
            <a:prstGeom prst="rect">
              <a:avLst/>
            </a:prstGeom>
          </p:spPr>
          <p:txBody>
            <a:bodyPr wrap="square">
              <a:spAutoFit/>
            </a:bodyPr>
            <a:lstStyle/>
            <a:p>
              <a:pPr algn="just">
                <a:lnSpc>
                  <a:spcPct val="150000"/>
                </a:lnSpc>
              </a:pP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25" name="文本框 24"/>
            <p:cNvSpPr txBox="1"/>
            <p:nvPr/>
          </p:nvSpPr>
          <p:spPr>
            <a:xfrm>
              <a:off x="3762506" y="1807841"/>
              <a:ext cx="2175198" cy="461665"/>
            </a:xfrm>
            <a:prstGeom prst="rect">
              <a:avLst/>
            </a:prstGeom>
            <a:noFill/>
          </p:spPr>
          <p:txBody>
            <a:bodyPr wrap="square" rtlCol="0">
              <a:spAutoFit/>
            </a:bodyPr>
            <a:lstStyle/>
            <a:p>
              <a:r>
                <a:rPr lang="zh-CN" altLang="en-US" sz="24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sz="2400" b="1" dirty="0">
                <a:solidFill>
                  <a:srgbClr val="C00000"/>
                </a:solidFill>
                <a:latin typeface="Agency FB" panose="020B0503020202020204" pitchFamily="34" charset="0"/>
                <a:ea typeface="微软雅黑" panose="020B0503020204020204" pitchFamily="34" charset="-122"/>
                <a:cs typeface="+mn-ea"/>
                <a:sym typeface="+mn-lt"/>
              </a:endParaRPr>
            </a:p>
          </p:txBody>
        </p:sp>
      </p:grpSp>
      <p:grpSp>
        <p:nvGrpSpPr>
          <p:cNvPr id="26" name="组合 25"/>
          <p:cNvGrpSpPr/>
          <p:nvPr/>
        </p:nvGrpSpPr>
        <p:grpSpPr>
          <a:xfrm>
            <a:off x="7915233" y="3335857"/>
            <a:ext cx="3453541" cy="1502598"/>
            <a:chOff x="3762506" y="1807841"/>
            <a:chExt cx="3392493" cy="1502598"/>
          </a:xfrm>
        </p:grpSpPr>
        <p:sp>
          <p:nvSpPr>
            <p:cNvPr id="27" name="矩形 26"/>
            <p:cNvSpPr/>
            <p:nvPr/>
          </p:nvSpPr>
          <p:spPr>
            <a:xfrm>
              <a:off x="3762584" y="2110110"/>
              <a:ext cx="3392415" cy="1200329"/>
            </a:xfrm>
            <a:prstGeom prst="rect">
              <a:avLst/>
            </a:prstGeom>
          </p:spPr>
          <p:txBody>
            <a:bodyPr wrap="square">
              <a:spAutoFit/>
            </a:bodyPr>
            <a:lstStyle/>
            <a:p>
              <a:pPr algn="just">
                <a:lnSpc>
                  <a:spcPct val="150000"/>
                </a:lnSpc>
              </a:pP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28" name="文本框 27"/>
            <p:cNvSpPr txBox="1"/>
            <p:nvPr/>
          </p:nvSpPr>
          <p:spPr>
            <a:xfrm>
              <a:off x="3762506" y="1807841"/>
              <a:ext cx="2175198" cy="338554"/>
            </a:xfrm>
            <a:prstGeom prst="rect">
              <a:avLst/>
            </a:prstGeom>
            <a:noFill/>
          </p:spPr>
          <p:txBody>
            <a:bodyPr wrap="square" rtlCol="0">
              <a:spAutoFit/>
            </a:bodyPr>
            <a:lstStyle/>
            <a:p>
              <a:pPr lvl="0" eaLnBrk="1" hangingPunct="1"/>
              <a:r>
                <a:rPr lang="zh-CN" altLang="en-US" sz="16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输入文本内容</a:t>
              </a:r>
              <a:endParaRPr lang="zh-CN" altLang="en-US" sz="16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0" name="组合 29"/>
          <p:cNvGrpSpPr/>
          <p:nvPr/>
        </p:nvGrpSpPr>
        <p:grpSpPr>
          <a:xfrm>
            <a:off x="7915233" y="4790379"/>
            <a:ext cx="3453541" cy="1502598"/>
            <a:chOff x="3762506" y="1807841"/>
            <a:chExt cx="3392493" cy="1502598"/>
          </a:xfrm>
        </p:grpSpPr>
        <p:sp>
          <p:nvSpPr>
            <p:cNvPr id="37" name="矩形 36"/>
            <p:cNvSpPr/>
            <p:nvPr/>
          </p:nvSpPr>
          <p:spPr>
            <a:xfrm>
              <a:off x="3762584" y="2110110"/>
              <a:ext cx="3392415" cy="1200329"/>
            </a:xfrm>
            <a:prstGeom prst="rect">
              <a:avLst/>
            </a:prstGeom>
          </p:spPr>
          <p:txBody>
            <a:bodyPr wrap="square">
              <a:spAutoFit/>
            </a:bodyPr>
            <a:lstStyle/>
            <a:p>
              <a:pPr algn="just">
                <a:lnSpc>
                  <a:spcPct val="150000"/>
                </a:lnSpc>
              </a:pP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1200" dirty="0" err="1">
                  <a:solidFill>
                    <a:schemeClr val="tx1">
                      <a:lumMod val="50000"/>
                      <a:lumOff val="50000"/>
                    </a:schemeClr>
                  </a:solidFill>
                  <a:ea typeface="微软雅黑" panose="020B0503020204020204" pitchFamily="34" charset="-122"/>
                  <a:cs typeface="+mn-ea"/>
                  <a:sym typeface="+mn-lt"/>
                </a:rPr>
                <a:t>Lorem</a:t>
              </a:r>
              <a:r>
                <a:rPr lang="en-US" altLang="zh-CN" sz="1200" dirty="0">
                  <a:solidFill>
                    <a:schemeClr val="tx1">
                      <a:lumMod val="50000"/>
                      <a:lumOff val="50000"/>
                    </a:schemeClr>
                  </a:solidFill>
                  <a:ea typeface="微软雅黑" panose="020B0503020204020204" pitchFamily="34" charset="-122"/>
                  <a:cs typeface="+mn-ea"/>
                  <a:sym typeface="+mn-lt"/>
                </a:rPr>
                <a:t> </a:t>
              </a:r>
              <a:r>
                <a:rPr lang="en-US" altLang="zh-CN" sz="1200" dirty="0" err="1">
                  <a:solidFill>
                    <a:schemeClr val="tx1">
                      <a:lumMod val="50000"/>
                      <a:lumOff val="50000"/>
                    </a:schemeClr>
                  </a:solidFill>
                  <a:ea typeface="微软雅黑" panose="020B0503020204020204" pitchFamily="34" charset="-122"/>
                  <a:cs typeface="+mn-ea"/>
                  <a:sym typeface="+mn-lt"/>
                </a:rPr>
                <a:t>Ipsum</a:t>
              </a:r>
              <a:r>
                <a:rPr lang="en-US" altLang="zh-CN" sz="12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38" name="文本框 37"/>
            <p:cNvSpPr txBox="1"/>
            <p:nvPr/>
          </p:nvSpPr>
          <p:spPr>
            <a:xfrm>
              <a:off x="3762506" y="1807841"/>
              <a:ext cx="2175198" cy="461665"/>
            </a:xfrm>
            <a:prstGeom prst="rect">
              <a:avLst/>
            </a:prstGeom>
            <a:noFill/>
          </p:spPr>
          <p:txBody>
            <a:bodyPr wrap="square" rtlCol="0">
              <a:spAutoFit/>
            </a:bodyPr>
            <a:lstStyle/>
            <a:p>
              <a:r>
                <a:rPr lang="zh-CN" altLang="en-US" sz="2400" b="1" dirty="0" smtClean="0">
                  <a:solidFill>
                    <a:srgbClr val="C00000"/>
                  </a:solidFill>
                  <a:latin typeface="Agency FB" panose="020B0503020202020204" pitchFamily="34" charset="0"/>
                  <a:ea typeface="微软雅黑" panose="020B0503020204020204" pitchFamily="34" charset="-122"/>
                  <a:cs typeface="+mn-ea"/>
                  <a:sym typeface="+mn-lt"/>
                </a:rPr>
                <a:t>输入文本内容</a:t>
              </a:r>
              <a:endParaRPr lang="en-US" altLang="zh-CN" sz="2400" b="1" dirty="0">
                <a:solidFill>
                  <a:srgbClr val="C00000"/>
                </a:solidFill>
                <a:latin typeface="Agency FB" panose="020B0503020202020204" pitchFamily="34" charset="0"/>
                <a:ea typeface="微软雅黑" panose="020B0503020204020204" pitchFamily="34" charset="-122"/>
                <a:cs typeface="+mn-ea"/>
                <a:sym typeface="+mn-lt"/>
              </a:endParaRPr>
            </a:p>
          </p:txBody>
        </p:sp>
      </p:grpSp>
      <p:grpSp>
        <p:nvGrpSpPr>
          <p:cNvPr id="42" name="组合 41"/>
          <p:cNvGrpSpPr/>
          <p:nvPr/>
        </p:nvGrpSpPr>
        <p:grpSpPr>
          <a:xfrm>
            <a:off x="6972649" y="1963897"/>
            <a:ext cx="612688" cy="598953"/>
            <a:chOff x="5941037" y="1705790"/>
            <a:chExt cx="612688" cy="598953"/>
          </a:xfrm>
        </p:grpSpPr>
        <p:sp>
          <p:nvSpPr>
            <p:cNvPr id="43" name="圆角矩形 42"/>
            <p:cNvSpPr/>
            <p:nvPr/>
          </p:nvSpPr>
          <p:spPr>
            <a:xfrm>
              <a:off x="5941037" y="1705790"/>
              <a:ext cx="612688" cy="59895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44" name="椭圆 32"/>
            <p:cNvSpPr>
              <a:spLocks noChangeArrowheads="1"/>
            </p:cNvSpPr>
            <p:nvPr/>
          </p:nvSpPr>
          <p:spPr bwMode="auto">
            <a:xfrm>
              <a:off x="6005304" y="1773600"/>
              <a:ext cx="483916" cy="483916"/>
            </a:xfrm>
            <a:prstGeom prst="ellipse">
              <a:avLst/>
            </a:prstGeom>
            <a:noFill/>
            <a:ln w="57150" algn="ctr">
              <a:noFill/>
              <a:round/>
              <a:headEnd/>
              <a:tailEnd/>
            </a:ln>
          </p:spPr>
          <p:txBody>
            <a:bodyPr lIns="0" tIns="0" rIns="0" bIns="0" anchor="ctr"/>
            <a:lstStyle/>
            <a:p>
              <a:pPr algn="ctr" eaLnBrk="1" hangingPunct="1"/>
              <a:r>
                <a:rPr lang="en-US" altLang="zh-CN" sz="3200" dirty="0">
                  <a:solidFill>
                    <a:srgbClr val="C00000"/>
                  </a:solidFill>
                  <a:latin typeface="Agency FB" pitchFamily="34" charset="0"/>
                  <a:ea typeface="微软雅黑" panose="020B0503020204020204" pitchFamily="34" charset="-122"/>
                  <a:cs typeface="Times New Roman" pitchFamily="18" charset="0"/>
                </a:rPr>
                <a:t>01</a:t>
              </a:r>
            </a:p>
          </p:txBody>
        </p:sp>
      </p:grpSp>
      <p:grpSp>
        <p:nvGrpSpPr>
          <p:cNvPr id="49" name="组合 48"/>
          <p:cNvGrpSpPr/>
          <p:nvPr/>
        </p:nvGrpSpPr>
        <p:grpSpPr>
          <a:xfrm>
            <a:off x="6972649" y="3430804"/>
            <a:ext cx="612000" cy="597600"/>
            <a:chOff x="5941037" y="2861263"/>
            <a:chExt cx="612000" cy="597600"/>
          </a:xfrm>
        </p:grpSpPr>
        <p:sp>
          <p:nvSpPr>
            <p:cNvPr id="50" name="圆角矩形 49"/>
            <p:cNvSpPr/>
            <p:nvPr/>
          </p:nvSpPr>
          <p:spPr>
            <a:xfrm>
              <a:off x="5941037" y="2861263"/>
              <a:ext cx="612000" cy="59760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7A04"/>
                </a:solidFill>
                <a:ea typeface="微软雅黑" panose="020B0503020204020204" pitchFamily="34" charset="-122"/>
              </a:endParaRPr>
            </a:p>
          </p:txBody>
        </p:sp>
        <p:sp>
          <p:nvSpPr>
            <p:cNvPr id="51" name="椭圆 32"/>
            <p:cNvSpPr>
              <a:spLocks noChangeArrowheads="1"/>
            </p:cNvSpPr>
            <p:nvPr/>
          </p:nvSpPr>
          <p:spPr bwMode="auto">
            <a:xfrm>
              <a:off x="6005304" y="2934742"/>
              <a:ext cx="483916" cy="483916"/>
            </a:xfrm>
            <a:prstGeom prst="ellipse">
              <a:avLst/>
            </a:prstGeom>
            <a:noFill/>
            <a:ln w="57150" algn="ctr">
              <a:noFill/>
              <a:round/>
              <a:headEnd/>
              <a:tailEnd/>
            </a:ln>
          </p:spPr>
          <p:txBody>
            <a:bodyPr lIns="0" tIns="0" rIns="0" bIns="0" anchor="ctr"/>
            <a:lstStyle/>
            <a:p>
              <a:pPr algn="ctr" eaLnBrk="1" hangingPunct="1"/>
              <a:r>
                <a:rPr lang="en-US" altLang="zh-CN" sz="3200" dirty="0" smtClean="0">
                  <a:solidFill>
                    <a:schemeClr val="tx1">
                      <a:lumMod val="65000"/>
                      <a:lumOff val="35000"/>
                    </a:schemeClr>
                  </a:solidFill>
                  <a:latin typeface="Agency FB" pitchFamily="34" charset="0"/>
                  <a:ea typeface="微软雅黑" panose="020B0503020204020204" pitchFamily="34" charset="-122"/>
                  <a:cs typeface="Times New Roman" pitchFamily="18" charset="0"/>
                </a:rPr>
                <a:t>02</a:t>
              </a:r>
              <a:endParaRPr lang="en-US" altLang="zh-CN" sz="3200" dirty="0">
                <a:solidFill>
                  <a:schemeClr val="tx1">
                    <a:lumMod val="65000"/>
                    <a:lumOff val="35000"/>
                  </a:schemeClr>
                </a:solidFill>
                <a:latin typeface="Agency FB" pitchFamily="34" charset="0"/>
                <a:ea typeface="微软雅黑" panose="020B0503020204020204" pitchFamily="34" charset="-122"/>
                <a:cs typeface="Times New Roman" pitchFamily="18" charset="0"/>
              </a:endParaRPr>
            </a:p>
          </p:txBody>
        </p:sp>
      </p:grpSp>
      <p:grpSp>
        <p:nvGrpSpPr>
          <p:cNvPr id="52" name="组合 51"/>
          <p:cNvGrpSpPr/>
          <p:nvPr/>
        </p:nvGrpSpPr>
        <p:grpSpPr>
          <a:xfrm>
            <a:off x="6951165" y="4896359"/>
            <a:ext cx="655418" cy="597600"/>
            <a:chOff x="5919553" y="4015383"/>
            <a:chExt cx="655418" cy="597600"/>
          </a:xfrm>
        </p:grpSpPr>
        <p:sp>
          <p:nvSpPr>
            <p:cNvPr id="53" name="圆角矩形 52"/>
            <p:cNvSpPr/>
            <p:nvPr/>
          </p:nvSpPr>
          <p:spPr>
            <a:xfrm>
              <a:off x="5938942" y="4015383"/>
              <a:ext cx="612000" cy="5976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54" name="椭圆 32"/>
            <p:cNvSpPr>
              <a:spLocks noChangeArrowheads="1"/>
            </p:cNvSpPr>
            <p:nvPr/>
          </p:nvSpPr>
          <p:spPr bwMode="auto">
            <a:xfrm>
              <a:off x="5919553" y="4066857"/>
              <a:ext cx="655418" cy="483916"/>
            </a:xfrm>
            <a:prstGeom prst="ellipse">
              <a:avLst/>
            </a:prstGeom>
            <a:noFill/>
            <a:ln w="57150" algn="ctr">
              <a:noFill/>
              <a:round/>
              <a:headEnd/>
              <a:tailEnd/>
            </a:ln>
          </p:spPr>
          <p:txBody>
            <a:bodyPr lIns="0" tIns="0" rIns="0" bIns="0" anchor="ctr"/>
            <a:lstStyle/>
            <a:p>
              <a:pPr algn="ctr" eaLnBrk="1" hangingPunct="1"/>
              <a:r>
                <a:rPr lang="en-US" altLang="zh-CN" sz="3200" dirty="0" smtClean="0">
                  <a:solidFill>
                    <a:srgbClr val="C00000"/>
                  </a:solidFill>
                  <a:latin typeface="Agency FB" pitchFamily="34" charset="0"/>
                  <a:ea typeface="微软雅黑" panose="020B0503020204020204" pitchFamily="34" charset="-122"/>
                  <a:cs typeface="Times New Roman" pitchFamily="18" charset="0"/>
                </a:rPr>
                <a:t>03</a:t>
              </a:r>
              <a:endParaRPr lang="en-US" altLang="zh-CN" sz="3200" dirty="0">
                <a:solidFill>
                  <a:srgbClr val="C00000"/>
                </a:solidFill>
                <a:latin typeface="Agency FB" pitchFamily="34" charset="0"/>
                <a:ea typeface="微软雅黑" panose="020B0503020204020204" pitchFamily="34" charset="-122"/>
                <a:cs typeface="Times New Roman" pitchFamily="18" charset="0"/>
              </a:endParaRPr>
            </a:p>
          </p:txBody>
        </p:sp>
      </p:grpSp>
    </p:spTree>
    <p:extLst>
      <p:ext uri="{BB962C8B-B14F-4D97-AF65-F5344CB8AC3E}">
        <p14:creationId xmlns:p14="http://schemas.microsoft.com/office/powerpoint/2010/main" val="3760995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4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750" fill="hold"/>
                                            <p:tgtEl>
                                              <p:spTgt spid="42"/>
                                            </p:tgtEl>
                                            <p:attrNameLst>
                                              <p:attrName>ppt_w</p:attrName>
                                            </p:attrNameLst>
                                          </p:cBhvr>
                                          <p:tavLst>
                                            <p:tav tm="0">
                                              <p:val>
                                                <p:fltVal val="0"/>
                                              </p:val>
                                            </p:tav>
                                            <p:tav tm="100000">
                                              <p:val>
                                                <p:strVal val="#ppt_w"/>
                                              </p:val>
                                            </p:tav>
                                          </p:tavLst>
                                        </p:anim>
                                        <p:anim calcmode="lin" valueType="num">
                                          <p:cBhvr>
                                            <p:cTn id="17" dur="750" fill="hold"/>
                                            <p:tgtEl>
                                              <p:spTgt spid="42"/>
                                            </p:tgtEl>
                                            <p:attrNameLst>
                                              <p:attrName>ppt_h</p:attrName>
                                            </p:attrNameLst>
                                          </p:cBhvr>
                                          <p:tavLst>
                                            <p:tav tm="0">
                                              <p:val>
                                                <p:fltVal val="0"/>
                                              </p:val>
                                            </p:tav>
                                            <p:tav tm="100000">
                                              <p:val>
                                                <p:strVal val="#ppt_h"/>
                                              </p:val>
                                            </p:tav>
                                          </p:tavLst>
                                        </p:anim>
                                        <p:animEffect transition="in" filter="fade">
                                          <p:cBhvr>
                                            <p:cTn id="18" dur="750"/>
                                            <p:tgtEl>
                                              <p:spTgt spid="42"/>
                                            </p:tgtEl>
                                          </p:cBhvr>
                                        </p:animEffect>
                                      </p:childTnLst>
                                    </p:cTn>
                                  </p:par>
                                  <p:par>
                                    <p:cTn id="19" presetID="53" presetClass="entr" presetSubtype="16" fill="hold" nodeType="withEffect">
                                      <p:stCondLst>
                                        <p:cond delay="250"/>
                                      </p:stCondLst>
                                      <p:childTnLst>
                                        <p:set>
                                          <p:cBhvr>
                                            <p:cTn id="20" dur="1" fill="hold">
                                              <p:stCondLst>
                                                <p:cond delay="0"/>
                                              </p:stCondLst>
                                            </p:cTn>
                                            <p:tgtEl>
                                              <p:spTgt spid="49"/>
                                            </p:tgtEl>
                                            <p:attrNameLst>
                                              <p:attrName>style.visibility</p:attrName>
                                            </p:attrNameLst>
                                          </p:cBhvr>
                                          <p:to>
                                            <p:strVal val="visible"/>
                                          </p:to>
                                        </p:set>
                                        <p:anim calcmode="lin" valueType="num">
                                          <p:cBhvr>
                                            <p:cTn id="21" dur="750" fill="hold"/>
                                            <p:tgtEl>
                                              <p:spTgt spid="49"/>
                                            </p:tgtEl>
                                            <p:attrNameLst>
                                              <p:attrName>ppt_w</p:attrName>
                                            </p:attrNameLst>
                                          </p:cBhvr>
                                          <p:tavLst>
                                            <p:tav tm="0">
                                              <p:val>
                                                <p:fltVal val="0"/>
                                              </p:val>
                                            </p:tav>
                                            <p:tav tm="100000">
                                              <p:val>
                                                <p:strVal val="#ppt_w"/>
                                              </p:val>
                                            </p:tav>
                                          </p:tavLst>
                                        </p:anim>
                                        <p:anim calcmode="lin" valueType="num">
                                          <p:cBhvr>
                                            <p:cTn id="22" dur="750" fill="hold"/>
                                            <p:tgtEl>
                                              <p:spTgt spid="49"/>
                                            </p:tgtEl>
                                            <p:attrNameLst>
                                              <p:attrName>ppt_h</p:attrName>
                                            </p:attrNameLst>
                                          </p:cBhvr>
                                          <p:tavLst>
                                            <p:tav tm="0">
                                              <p:val>
                                                <p:fltVal val="0"/>
                                              </p:val>
                                            </p:tav>
                                            <p:tav tm="100000">
                                              <p:val>
                                                <p:strVal val="#ppt_h"/>
                                              </p:val>
                                            </p:tav>
                                          </p:tavLst>
                                        </p:anim>
                                        <p:animEffect transition="in" filter="fade">
                                          <p:cBhvr>
                                            <p:cTn id="23" dur="750"/>
                                            <p:tgtEl>
                                              <p:spTgt spid="49"/>
                                            </p:tgtEl>
                                          </p:cBhvr>
                                        </p:animEffect>
                                      </p:childTnLst>
                                    </p:cTn>
                                  </p:par>
                                  <p:par>
                                    <p:cTn id="24" presetID="53" presetClass="entr" presetSubtype="16" fill="hold" nodeType="withEffect">
                                      <p:stCondLst>
                                        <p:cond delay="500"/>
                                      </p:stCondLst>
                                      <p:childTnLst>
                                        <p:set>
                                          <p:cBhvr>
                                            <p:cTn id="25" dur="1" fill="hold">
                                              <p:stCondLst>
                                                <p:cond delay="0"/>
                                              </p:stCondLst>
                                            </p:cTn>
                                            <p:tgtEl>
                                              <p:spTgt spid="52"/>
                                            </p:tgtEl>
                                            <p:attrNameLst>
                                              <p:attrName>style.visibility</p:attrName>
                                            </p:attrNameLst>
                                          </p:cBhvr>
                                          <p:to>
                                            <p:strVal val="visible"/>
                                          </p:to>
                                        </p:set>
                                        <p:anim calcmode="lin" valueType="num">
                                          <p:cBhvr>
                                            <p:cTn id="26" dur="750" fill="hold"/>
                                            <p:tgtEl>
                                              <p:spTgt spid="52"/>
                                            </p:tgtEl>
                                            <p:attrNameLst>
                                              <p:attrName>ppt_w</p:attrName>
                                            </p:attrNameLst>
                                          </p:cBhvr>
                                          <p:tavLst>
                                            <p:tav tm="0">
                                              <p:val>
                                                <p:fltVal val="0"/>
                                              </p:val>
                                            </p:tav>
                                            <p:tav tm="100000">
                                              <p:val>
                                                <p:strVal val="#ppt_w"/>
                                              </p:val>
                                            </p:tav>
                                          </p:tavLst>
                                        </p:anim>
                                        <p:anim calcmode="lin" valueType="num">
                                          <p:cBhvr>
                                            <p:cTn id="27" dur="750" fill="hold"/>
                                            <p:tgtEl>
                                              <p:spTgt spid="52"/>
                                            </p:tgtEl>
                                            <p:attrNameLst>
                                              <p:attrName>ppt_h</p:attrName>
                                            </p:attrNameLst>
                                          </p:cBhvr>
                                          <p:tavLst>
                                            <p:tav tm="0">
                                              <p:val>
                                                <p:fltVal val="0"/>
                                              </p:val>
                                            </p:tav>
                                            <p:tav tm="100000">
                                              <p:val>
                                                <p:strVal val="#ppt_h"/>
                                              </p:val>
                                            </p:tav>
                                          </p:tavLst>
                                        </p:anim>
                                        <p:animEffect transition="in" filter="fade">
                                          <p:cBhvr>
                                            <p:cTn id="28" dur="750"/>
                                            <p:tgtEl>
                                              <p:spTgt spid="52"/>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2500"/>
                                </p:stCondLst>
                                <p:childTnLst>
                                  <p:par>
                                    <p:cTn id="40" presetID="18" presetClass="entr" presetSubtype="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trips(downRight)">
                                          <p:cBhvr>
                                            <p:cTn id="42" dur="500"/>
                                            <p:tgtEl>
                                              <p:spTgt spid="23"/>
                                            </p:tgtEl>
                                          </p:cBhvr>
                                        </p:animEffect>
                                      </p:childTnLst>
                                    </p:cTn>
                                  </p:par>
                                  <p:par>
                                    <p:cTn id="43" presetID="18" presetClass="entr" presetSubtype="6"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par>
                                    <p:cTn id="46" presetID="18" presetClass="entr" presetSubtype="6"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strips(downRight)">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750" fill="hold"/>
                                            <p:tgtEl>
                                              <p:spTgt spid="42"/>
                                            </p:tgtEl>
                                            <p:attrNameLst>
                                              <p:attrName>ppt_w</p:attrName>
                                            </p:attrNameLst>
                                          </p:cBhvr>
                                          <p:tavLst>
                                            <p:tav tm="0">
                                              <p:val>
                                                <p:fltVal val="0"/>
                                              </p:val>
                                            </p:tav>
                                            <p:tav tm="100000">
                                              <p:val>
                                                <p:strVal val="#ppt_w"/>
                                              </p:val>
                                            </p:tav>
                                          </p:tavLst>
                                        </p:anim>
                                        <p:anim calcmode="lin" valueType="num">
                                          <p:cBhvr>
                                            <p:cTn id="17" dur="750" fill="hold"/>
                                            <p:tgtEl>
                                              <p:spTgt spid="42"/>
                                            </p:tgtEl>
                                            <p:attrNameLst>
                                              <p:attrName>ppt_h</p:attrName>
                                            </p:attrNameLst>
                                          </p:cBhvr>
                                          <p:tavLst>
                                            <p:tav tm="0">
                                              <p:val>
                                                <p:fltVal val="0"/>
                                              </p:val>
                                            </p:tav>
                                            <p:tav tm="100000">
                                              <p:val>
                                                <p:strVal val="#ppt_h"/>
                                              </p:val>
                                            </p:tav>
                                          </p:tavLst>
                                        </p:anim>
                                        <p:animEffect transition="in" filter="fade">
                                          <p:cBhvr>
                                            <p:cTn id="18" dur="750"/>
                                            <p:tgtEl>
                                              <p:spTgt spid="42"/>
                                            </p:tgtEl>
                                          </p:cBhvr>
                                        </p:animEffect>
                                      </p:childTnLst>
                                    </p:cTn>
                                  </p:par>
                                  <p:par>
                                    <p:cTn id="19" presetID="53" presetClass="entr" presetSubtype="16" fill="hold" nodeType="withEffect">
                                      <p:stCondLst>
                                        <p:cond delay="250"/>
                                      </p:stCondLst>
                                      <p:childTnLst>
                                        <p:set>
                                          <p:cBhvr>
                                            <p:cTn id="20" dur="1" fill="hold">
                                              <p:stCondLst>
                                                <p:cond delay="0"/>
                                              </p:stCondLst>
                                            </p:cTn>
                                            <p:tgtEl>
                                              <p:spTgt spid="49"/>
                                            </p:tgtEl>
                                            <p:attrNameLst>
                                              <p:attrName>style.visibility</p:attrName>
                                            </p:attrNameLst>
                                          </p:cBhvr>
                                          <p:to>
                                            <p:strVal val="visible"/>
                                          </p:to>
                                        </p:set>
                                        <p:anim calcmode="lin" valueType="num">
                                          <p:cBhvr>
                                            <p:cTn id="21" dur="750" fill="hold"/>
                                            <p:tgtEl>
                                              <p:spTgt spid="49"/>
                                            </p:tgtEl>
                                            <p:attrNameLst>
                                              <p:attrName>ppt_w</p:attrName>
                                            </p:attrNameLst>
                                          </p:cBhvr>
                                          <p:tavLst>
                                            <p:tav tm="0">
                                              <p:val>
                                                <p:fltVal val="0"/>
                                              </p:val>
                                            </p:tav>
                                            <p:tav tm="100000">
                                              <p:val>
                                                <p:strVal val="#ppt_w"/>
                                              </p:val>
                                            </p:tav>
                                          </p:tavLst>
                                        </p:anim>
                                        <p:anim calcmode="lin" valueType="num">
                                          <p:cBhvr>
                                            <p:cTn id="22" dur="750" fill="hold"/>
                                            <p:tgtEl>
                                              <p:spTgt spid="49"/>
                                            </p:tgtEl>
                                            <p:attrNameLst>
                                              <p:attrName>ppt_h</p:attrName>
                                            </p:attrNameLst>
                                          </p:cBhvr>
                                          <p:tavLst>
                                            <p:tav tm="0">
                                              <p:val>
                                                <p:fltVal val="0"/>
                                              </p:val>
                                            </p:tav>
                                            <p:tav tm="100000">
                                              <p:val>
                                                <p:strVal val="#ppt_h"/>
                                              </p:val>
                                            </p:tav>
                                          </p:tavLst>
                                        </p:anim>
                                        <p:animEffect transition="in" filter="fade">
                                          <p:cBhvr>
                                            <p:cTn id="23" dur="750"/>
                                            <p:tgtEl>
                                              <p:spTgt spid="49"/>
                                            </p:tgtEl>
                                          </p:cBhvr>
                                        </p:animEffect>
                                      </p:childTnLst>
                                    </p:cTn>
                                  </p:par>
                                  <p:par>
                                    <p:cTn id="24" presetID="53" presetClass="entr" presetSubtype="16" fill="hold" nodeType="withEffect">
                                      <p:stCondLst>
                                        <p:cond delay="500"/>
                                      </p:stCondLst>
                                      <p:childTnLst>
                                        <p:set>
                                          <p:cBhvr>
                                            <p:cTn id="25" dur="1" fill="hold">
                                              <p:stCondLst>
                                                <p:cond delay="0"/>
                                              </p:stCondLst>
                                            </p:cTn>
                                            <p:tgtEl>
                                              <p:spTgt spid="52"/>
                                            </p:tgtEl>
                                            <p:attrNameLst>
                                              <p:attrName>style.visibility</p:attrName>
                                            </p:attrNameLst>
                                          </p:cBhvr>
                                          <p:to>
                                            <p:strVal val="visible"/>
                                          </p:to>
                                        </p:set>
                                        <p:anim calcmode="lin" valueType="num">
                                          <p:cBhvr>
                                            <p:cTn id="26" dur="750" fill="hold"/>
                                            <p:tgtEl>
                                              <p:spTgt spid="52"/>
                                            </p:tgtEl>
                                            <p:attrNameLst>
                                              <p:attrName>ppt_w</p:attrName>
                                            </p:attrNameLst>
                                          </p:cBhvr>
                                          <p:tavLst>
                                            <p:tav tm="0">
                                              <p:val>
                                                <p:fltVal val="0"/>
                                              </p:val>
                                            </p:tav>
                                            <p:tav tm="100000">
                                              <p:val>
                                                <p:strVal val="#ppt_w"/>
                                              </p:val>
                                            </p:tav>
                                          </p:tavLst>
                                        </p:anim>
                                        <p:anim calcmode="lin" valueType="num">
                                          <p:cBhvr>
                                            <p:cTn id="27" dur="750" fill="hold"/>
                                            <p:tgtEl>
                                              <p:spTgt spid="52"/>
                                            </p:tgtEl>
                                            <p:attrNameLst>
                                              <p:attrName>ppt_h</p:attrName>
                                            </p:attrNameLst>
                                          </p:cBhvr>
                                          <p:tavLst>
                                            <p:tav tm="0">
                                              <p:val>
                                                <p:fltVal val="0"/>
                                              </p:val>
                                            </p:tav>
                                            <p:tav tm="100000">
                                              <p:val>
                                                <p:strVal val="#ppt_h"/>
                                              </p:val>
                                            </p:tav>
                                          </p:tavLst>
                                        </p:anim>
                                        <p:animEffect transition="in" filter="fade">
                                          <p:cBhvr>
                                            <p:cTn id="28" dur="750"/>
                                            <p:tgtEl>
                                              <p:spTgt spid="52"/>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2500"/>
                                </p:stCondLst>
                                <p:childTnLst>
                                  <p:par>
                                    <p:cTn id="40" presetID="18" presetClass="entr" presetSubtype="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trips(downRight)">
                                          <p:cBhvr>
                                            <p:cTn id="42" dur="500"/>
                                            <p:tgtEl>
                                              <p:spTgt spid="23"/>
                                            </p:tgtEl>
                                          </p:cBhvr>
                                        </p:animEffect>
                                      </p:childTnLst>
                                    </p:cTn>
                                  </p:par>
                                  <p:par>
                                    <p:cTn id="43" presetID="18" presetClass="entr" presetSubtype="6"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par>
                                    <p:cTn id="46" presetID="18" presetClass="entr" presetSubtype="6"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strips(downRight)">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2"/>
          <p:cNvSpPr>
            <a:spLocks/>
          </p:cNvSpPr>
          <p:nvPr/>
        </p:nvSpPr>
        <p:spPr bwMode="auto">
          <a:xfrm>
            <a:off x="7132814" y="533096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50000"/>
              <a:lumOff val="50000"/>
            </a:schemeClr>
          </a:solidFill>
          <a:ln>
            <a:noFill/>
          </a:ln>
          <a:effectLs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微软雅黑" panose="020B0503020204020204" pitchFamily="34" charset="-122"/>
                <a:cs typeface="+mn-ea"/>
                <a:sym typeface="+mn-lt"/>
              </a:rPr>
              <a:t> </a:t>
            </a:r>
            <a:endParaRPr lang="es-ES" altLang="zh-CN" sz="1250">
              <a:solidFill>
                <a:schemeClr val="tx1">
                  <a:lumMod val="75000"/>
                  <a:lumOff val="25000"/>
                </a:schemeClr>
              </a:solidFill>
              <a:latin typeface="+mn-lt"/>
              <a:ea typeface="微软雅黑" panose="020B0503020204020204" pitchFamily="34" charset="-122"/>
              <a:cs typeface="+mn-ea"/>
              <a:sym typeface="+mn-lt"/>
            </a:endParaRPr>
          </a:p>
        </p:txBody>
      </p:sp>
      <p:sp>
        <p:nvSpPr>
          <p:cNvPr id="28" name="AutoShape 4"/>
          <p:cNvSpPr>
            <a:spLocks/>
          </p:cNvSpPr>
          <p:nvPr/>
        </p:nvSpPr>
        <p:spPr bwMode="auto">
          <a:xfrm>
            <a:off x="4517551" y="3316541"/>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50000"/>
              <a:lumOff val="50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ea typeface="微软雅黑" panose="020B0503020204020204" pitchFamily="34" charset="-122"/>
              <a:cs typeface="+mn-ea"/>
              <a:sym typeface="+mn-lt"/>
            </a:endParaRPr>
          </a:p>
        </p:txBody>
      </p:sp>
      <p:sp>
        <p:nvSpPr>
          <p:cNvPr id="29" name="AutoShape 6"/>
          <p:cNvSpPr>
            <a:spLocks/>
          </p:cNvSpPr>
          <p:nvPr/>
        </p:nvSpPr>
        <p:spPr bwMode="auto">
          <a:xfrm>
            <a:off x="7120114" y="384118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C00000"/>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ea typeface="微软雅黑" panose="020B0503020204020204" pitchFamily="34" charset="-122"/>
              <a:cs typeface="+mn-ea"/>
              <a:sym typeface="+mn-lt"/>
            </a:endParaRPr>
          </a:p>
        </p:txBody>
      </p:sp>
      <p:sp>
        <p:nvSpPr>
          <p:cNvPr id="30" name="AutoShape 8"/>
          <p:cNvSpPr>
            <a:spLocks/>
          </p:cNvSpPr>
          <p:nvPr/>
        </p:nvSpPr>
        <p:spPr bwMode="auto">
          <a:xfrm>
            <a:off x="4504851" y="1995814"/>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C00000"/>
          </a:solidFill>
          <a:ln>
            <a:noFill/>
          </a:ln>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微软雅黑" panose="020B0503020204020204" pitchFamily="34" charset="-122"/>
                <a:cs typeface="+mn-ea"/>
                <a:sym typeface="+mn-lt"/>
              </a:rPr>
              <a:t> </a:t>
            </a:r>
            <a:endParaRPr lang="es-ES" altLang="zh-CN" sz="1250">
              <a:solidFill>
                <a:schemeClr val="tx1">
                  <a:lumMod val="75000"/>
                  <a:lumOff val="25000"/>
                </a:schemeClr>
              </a:solidFill>
              <a:latin typeface="+mn-lt"/>
              <a:ea typeface="微软雅黑" panose="020B0503020204020204" pitchFamily="34" charset="-122"/>
              <a:cs typeface="+mn-ea"/>
              <a:sym typeface="+mn-lt"/>
            </a:endParaRPr>
          </a:p>
        </p:txBody>
      </p:sp>
      <p:sp>
        <p:nvSpPr>
          <p:cNvPr id="31" name="AutoShape 10"/>
          <p:cNvSpPr>
            <a:spLocks/>
          </p:cNvSpPr>
          <p:nvPr/>
        </p:nvSpPr>
        <p:spPr bwMode="auto">
          <a:xfrm>
            <a:off x="4537393" y="479601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C00000"/>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ea typeface="微软雅黑" panose="020B0503020204020204" pitchFamily="34" charset="-122"/>
              <a:cs typeface="+mn-ea"/>
              <a:sym typeface="+mn-lt"/>
            </a:endParaRPr>
          </a:p>
        </p:txBody>
      </p:sp>
      <p:sp>
        <p:nvSpPr>
          <p:cNvPr id="32" name="AutoShape 12"/>
          <p:cNvSpPr>
            <a:spLocks/>
          </p:cNvSpPr>
          <p:nvPr/>
        </p:nvSpPr>
        <p:spPr bwMode="auto">
          <a:xfrm>
            <a:off x="7115352" y="2520453"/>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50000"/>
              <a:lumOff val="50000"/>
            </a:schemeClr>
          </a:solidFill>
          <a:ln>
            <a:noFill/>
          </a:ln>
          <a:extLst/>
        </p:spPr>
        <p:txBody>
          <a:bodyPr lIns="0" tIns="0" rIns="0" bIns="0" anchor="ctr"/>
          <a:lstStyle/>
          <a:p>
            <a:endParaRPr lang="zh-CN" altLang="en-US" sz="1707">
              <a:solidFill>
                <a:schemeClr val="tx1">
                  <a:lumMod val="75000"/>
                  <a:lumOff val="25000"/>
                </a:schemeClr>
              </a:solidFill>
              <a:ea typeface="微软雅黑" panose="020B0503020204020204" pitchFamily="34" charset="-122"/>
              <a:cs typeface="+mn-ea"/>
              <a:sym typeface="+mn-lt"/>
            </a:endParaRPr>
          </a:p>
        </p:txBody>
      </p:sp>
      <p:sp>
        <p:nvSpPr>
          <p:cNvPr id="33" name="Line 16"/>
          <p:cNvSpPr>
            <a:spLocks noChangeShapeType="1"/>
          </p:cNvSpPr>
          <p:nvPr/>
        </p:nvSpPr>
        <p:spPr bwMode="auto">
          <a:xfrm>
            <a:off x="5324750" y="5141272"/>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ea typeface="微软雅黑" panose="020B0503020204020204" pitchFamily="34" charset="-122"/>
              <a:cs typeface="+mn-ea"/>
              <a:sym typeface="+mn-lt"/>
            </a:endParaRPr>
          </a:p>
        </p:txBody>
      </p:sp>
      <p:sp>
        <p:nvSpPr>
          <p:cNvPr id="34" name="Line 17"/>
          <p:cNvSpPr>
            <a:spLocks noChangeShapeType="1"/>
          </p:cNvSpPr>
          <p:nvPr/>
        </p:nvSpPr>
        <p:spPr bwMode="auto">
          <a:xfrm flipV="1">
            <a:off x="5327132" y="4163425"/>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ea typeface="微软雅黑" panose="020B0503020204020204" pitchFamily="34" charset="-122"/>
              <a:cs typeface="+mn-ea"/>
              <a:sym typeface="+mn-lt"/>
            </a:endParaRPr>
          </a:p>
        </p:txBody>
      </p:sp>
      <p:sp>
        <p:nvSpPr>
          <p:cNvPr id="35" name="Line 18"/>
          <p:cNvSpPr>
            <a:spLocks noChangeShapeType="1"/>
          </p:cNvSpPr>
          <p:nvPr/>
        </p:nvSpPr>
        <p:spPr bwMode="auto">
          <a:xfrm>
            <a:off x="5323162" y="3641961"/>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ea typeface="微软雅黑" panose="020B0503020204020204" pitchFamily="34" charset="-122"/>
              <a:cs typeface="+mn-ea"/>
              <a:sym typeface="+mn-lt"/>
            </a:endParaRPr>
          </a:p>
        </p:txBody>
      </p:sp>
      <p:sp>
        <p:nvSpPr>
          <p:cNvPr id="36" name="Line 19"/>
          <p:cNvSpPr>
            <a:spLocks noChangeShapeType="1"/>
          </p:cNvSpPr>
          <p:nvPr/>
        </p:nvSpPr>
        <p:spPr bwMode="auto">
          <a:xfrm flipV="1">
            <a:off x="5326337" y="2856985"/>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ea typeface="微软雅黑" panose="020B0503020204020204" pitchFamily="34" charset="-122"/>
              <a:cs typeface="+mn-ea"/>
              <a:sym typeface="+mn-lt"/>
            </a:endParaRPr>
          </a:p>
        </p:txBody>
      </p:sp>
      <p:sp>
        <p:nvSpPr>
          <p:cNvPr id="37" name="Line 20"/>
          <p:cNvSpPr>
            <a:spLocks noChangeShapeType="1"/>
          </p:cNvSpPr>
          <p:nvPr/>
        </p:nvSpPr>
        <p:spPr bwMode="auto">
          <a:xfrm>
            <a:off x="5338243" y="2311710"/>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ea typeface="微软雅黑" panose="020B0503020204020204" pitchFamily="34" charset="-122"/>
              <a:cs typeface="+mn-ea"/>
              <a:sym typeface="+mn-lt"/>
            </a:endParaRPr>
          </a:p>
        </p:txBody>
      </p:sp>
      <p:sp>
        <p:nvSpPr>
          <p:cNvPr id="38" name="AutoShape 21"/>
          <p:cNvSpPr>
            <a:spLocks/>
          </p:cNvSpPr>
          <p:nvPr/>
        </p:nvSpPr>
        <p:spPr bwMode="auto">
          <a:xfrm>
            <a:off x="6722467" y="273316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ea typeface="微软雅黑" panose="020B0503020204020204" pitchFamily="34" charset="-122"/>
              <a:cs typeface="+mn-ea"/>
              <a:sym typeface="+mn-lt"/>
            </a:endParaRPr>
          </a:p>
        </p:txBody>
      </p:sp>
      <p:sp>
        <p:nvSpPr>
          <p:cNvPr id="39" name="AutoShape 22"/>
          <p:cNvSpPr>
            <a:spLocks/>
          </p:cNvSpPr>
          <p:nvPr/>
        </p:nvSpPr>
        <p:spPr bwMode="auto">
          <a:xfrm>
            <a:off x="6755802" y="40451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C00000"/>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ea typeface="微软雅黑" panose="020B0503020204020204" pitchFamily="34" charset="-122"/>
              <a:cs typeface="+mn-ea"/>
              <a:sym typeface="+mn-lt"/>
            </a:endParaRPr>
          </a:p>
        </p:txBody>
      </p:sp>
      <p:sp>
        <p:nvSpPr>
          <p:cNvPr id="40" name="AutoShape 23"/>
          <p:cNvSpPr>
            <a:spLocks/>
          </p:cNvSpPr>
          <p:nvPr/>
        </p:nvSpPr>
        <p:spPr bwMode="auto">
          <a:xfrm>
            <a:off x="6798662" y="551828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ea typeface="微软雅黑" panose="020B0503020204020204" pitchFamily="34" charset="-122"/>
              <a:cs typeface="+mn-ea"/>
              <a:sym typeface="+mn-lt"/>
            </a:endParaRPr>
          </a:p>
        </p:txBody>
      </p:sp>
      <p:sp>
        <p:nvSpPr>
          <p:cNvPr id="41" name="AutoShape 24"/>
          <p:cNvSpPr>
            <a:spLocks/>
          </p:cNvSpPr>
          <p:nvPr/>
        </p:nvSpPr>
        <p:spPr bwMode="auto">
          <a:xfrm>
            <a:off x="5246173" y="219979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C00000"/>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ea typeface="微软雅黑" panose="020B0503020204020204" pitchFamily="34" charset="-122"/>
              <a:cs typeface="+mn-ea"/>
              <a:sym typeface="+mn-lt"/>
            </a:endParaRPr>
          </a:p>
        </p:txBody>
      </p:sp>
      <p:sp>
        <p:nvSpPr>
          <p:cNvPr id="42" name="AutoShape 25"/>
          <p:cNvSpPr>
            <a:spLocks/>
          </p:cNvSpPr>
          <p:nvPr/>
        </p:nvSpPr>
        <p:spPr bwMode="auto">
          <a:xfrm>
            <a:off x="5228711" y="352052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ea typeface="微软雅黑" panose="020B0503020204020204" pitchFamily="34" charset="-122"/>
              <a:cs typeface="+mn-ea"/>
              <a:sym typeface="+mn-lt"/>
            </a:endParaRPr>
          </a:p>
        </p:txBody>
      </p:sp>
      <p:sp>
        <p:nvSpPr>
          <p:cNvPr id="43" name="AutoShape 26"/>
          <p:cNvSpPr>
            <a:spLocks/>
          </p:cNvSpPr>
          <p:nvPr/>
        </p:nvSpPr>
        <p:spPr bwMode="auto">
          <a:xfrm>
            <a:off x="5220774" y="501031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C00000"/>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ea typeface="微软雅黑" panose="020B0503020204020204" pitchFamily="34" charset="-122"/>
              <a:cs typeface="+mn-ea"/>
              <a:sym typeface="+mn-lt"/>
            </a:endParaRPr>
          </a:p>
        </p:txBody>
      </p:sp>
      <p:grpSp>
        <p:nvGrpSpPr>
          <p:cNvPr id="44" name="组合 43"/>
          <p:cNvGrpSpPr/>
          <p:nvPr/>
        </p:nvGrpSpPr>
        <p:grpSpPr>
          <a:xfrm>
            <a:off x="7946364" y="2163961"/>
            <a:ext cx="2244151" cy="1087099"/>
            <a:chOff x="3762506" y="1807841"/>
            <a:chExt cx="2244151" cy="1087099"/>
          </a:xfrm>
        </p:grpSpPr>
        <p:sp>
          <p:nvSpPr>
            <p:cNvPr id="45" name="矩形 4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46" name="文本框 45"/>
            <p:cNvSpPr txBox="1"/>
            <p:nvPr/>
          </p:nvSpPr>
          <p:spPr>
            <a:xfrm>
              <a:off x="3762506" y="1807841"/>
              <a:ext cx="2175198"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sz="16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47" name="组合 46"/>
          <p:cNvGrpSpPr/>
          <p:nvPr/>
        </p:nvGrpSpPr>
        <p:grpSpPr>
          <a:xfrm>
            <a:off x="7946364" y="3740349"/>
            <a:ext cx="2244151" cy="1087099"/>
            <a:chOff x="3762506" y="1807841"/>
            <a:chExt cx="2244151" cy="1087099"/>
          </a:xfrm>
        </p:grpSpPr>
        <p:sp>
          <p:nvSpPr>
            <p:cNvPr id="48" name="矩形 4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49" name="文本框 48"/>
            <p:cNvSpPr txBox="1"/>
            <p:nvPr/>
          </p:nvSpPr>
          <p:spPr>
            <a:xfrm>
              <a:off x="3762506" y="1807841"/>
              <a:ext cx="2175198"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sz="16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50" name="组合 49"/>
          <p:cNvGrpSpPr/>
          <p:nvPr/>
        </p:nvGrpSpPr>
        <p:grpSpPr>
          <a:xfrm>
            <a:off x="7946364" y="5316736"/>
            <a:ext cx="2244151" cy="1087099"/>
            <a:chOff x="3762506" y="1807841"/>
            <a:chExt cx="2244151" cy="1087099"/>
          </a:xfrm>
        </p:grpSpPr>
        <p:sp>
          <p:nvSpPr>
            <p:cNvPr id="51" name="矩形 50"/>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52" name="文本框 51"/>
            <p:cNvSpPr txBox="1"/>
            <p:nvPr/>
          </p:nvSpPr>
          <p:spPr>
            <a:xfrm>
              <a:off x="3762506" y="1807841"/>
              <a:ext cx="2175198"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sz="16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77" name="组合 76"/>
          <p:cNvGrpSpPr/>
          <p:nvPr/>
        </p:nvGrpSpPr>
        <p:grpSpPr>
          <a:xfrm>
            <a:off x="1917039" y="1789688"/>
            <a:ext cx="2244151" cy="1087099"/>
            <a:chOff x="3762506" y="1807841"/>
            <a:chExt cx="2244151" cy="1087099"/>
          </a:xfrm>
        </p:grpSpPr>
        <p:sp>
          <p:nvSpPr>
            <p:cNvPr id="78" name="矩形 7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79" name="文本框 78"/>
            <p:cNvSpPr txBox="1"/>
            <p:nvPr/>
          </p:nvSpPr>
          <p:spPr>
            <a:xfrm>
              <a:off x="3762506" y="1807841"/>
              <a:ext cx="2175198"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sz="16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80" name="组合 79"/>
          <p:cNvGrpSpPr/>
          <p:nvPr/>
        </p:nvGrpSpPr>
        <p:grpSpPr>
          <a:xfrm>
            <a:off x="1917039" y="3366076"/>
            <a:ext cx="2244151" cy="1087099"/>
            <a:chOff x="3762506" y="1807841"/>
            <a:chExt cx="2244151" cy="1087099"/>
          </a:xfrm>
        </p:grpSpPr>
        <p:sp>
          <p:nvSpPr>
            <p:cNvPr id="81" name="矩形 80"/>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82" name="文本框 81"/>
            <p:cNvSpPr txBox="1"/>
            <p:nvPr/>
          </p:nvSpPr>
          <p:spPr>
            <a:xfrm>
              <a:off x="3762506" y="1807841"/>
              <a:ext cx="2175198"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sz="16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grpSp>
        <p:nvGrpSpPr>
          <p:cNvPr id="83" name="组合 82"/>
          <p:cNvGrpSpPr/>
          <p:nvPr/>
        </p:nvGrpSpPr>
        <p:grpSpPr>
          <a:xfrm>
            <a:off x="1917039" y="4942463"/>
            <a:ext cx="2244151" cy="1087099"/>
            <a:chOff x="3762506" y="1807841"/>
            <a:chExt cx="2244151" cy="1087099"/>
          </a:xfrm>
        </p:grpSpPr>
        <p:sp>
          <p:nvSpPr>
            <p:cNvPr id="84" name="矩形 83"/>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typesetting industry.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has been the industry's standard. </a:t>
              </a:r>
              <a:r>
                <a:rPr lang="en-US" altLang="zh-CN" sz="900" dirty="0" err="1">
                  <a:solidFill>
                    <a:schemeClr val="tx1">
                      <a:lumMod val="50000"/>
                      <a:lumOff val="50000"/>
                    </a:schemeClr>
                  </a:solidFill>
                  <a:ea typeface="微软雅黑" panose="020B0503020204020204" pitchFamily="34" charset="-122"/>
                  <a:cs typeface="+mn-ea"/>
                  <a:sym typeface="+mn-lt"/>
                </a:rPr>
                <a:t>Lorem</a:t>
              </a:r>
              <a:r>
                <a:rPr lang="en-US" altLang="zh-CN" sz="900" dirty="0">
                  <a:solidFill>
                    <a:schemeClr val="tx1">
                      <a:lumMod val="50000"/>
                      <a:lumOff val="50000"/>
                    </a:schemeClr>
                  </a:solidFill>
                  <a:ea typeface="微软雅黑" panose="020B0503020204020204" pitchFamily="34" charset="-122"/>
                  <a:cs typeface="+mn-ea"/>
                  <a:sym typeface="+mn-lt"/>
                </a:rPr>
                <a:t> </a:t>
              </a:r>
              <a:r>
                <a:rPr lang="en-US" altLang="zh-CN" sz="900" dirty="0" err="1">
                  <a:solidFill>
                    <a:schemeClr val="tx1">
                      <a:lumMod val="50000"/>
                      <a:lumOff val="50000"/>
                    </a:schemeClr>
                  </a:solidFill>
                  <a:ea typeface="微软雅黑" panose="020B0503020204020204" pitchFamily="34" charset="-122"/>
                  <a:cs typeface="+mn-ea"/>
                  <a:sym typeface="+mn-lt"/>
                </a:rPr>
                <a:t>Ipsum</a:t>
              </a:r>
              <a:r>
                <a:rPr lang="en-US" altLang="zh-CN" sz="900" dirty="0">
                  <a:solidFill>
                    <a:schemeClr val="tx1">
                      <a:lumMod val="50000"/>
                      <a:lumOff val="50000"/>
                    </a:schemeClr>
                  </a:solidFill>
                  <a:ea typeface="微软雅黑" panose="020B0503020204020204" pitchFamily="34" charset="-122"/>
                  <a:cs typeface="+mn-ea"/>
                  <a:sym typeface="+mn-lt"/>
                </a:rPr>
                <a:t> is simply dummy text of the printing and more.</a:t>
              </a:r>
            </a:p>
          </p:txBody>
        </p:sp>
        <p:sp>
          <p:nvSpPr>
            <p:cNvPr id="85" name="文本框 84"/>
            <p:cNvSpPr txBox="1"/>
            <p:nvPr/>
          </p:nvSpPr>
          <p:spPr>
            <a:xfrm>
              <a:off x="3762506" y="1807841"/>
              <a:ext cx="2175198"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Agency FB" panose="020B0503020202020204" pitchFamily="34" charset="0"/>
                  <a:ea typeface="微软雅黑" panose="020B0503020204020204" pitchFamily="34" charset="-122"/>
                  <a:cs typeface="+mn-ea"/>
                  <a:sym typeface="+mn-lt"/>
                </a:rPr>
                <a:t>输入文本内容</a:t>
              </a:r>
              <a:endParaRPr lang="en-US" altLang="zh-CN" sz="16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mn-lt"/>
              </a:endParaRPr>
            </a:p>
          </p:txBody>
        </p:sp>
      </p:grpSp>
      <p:sp>
        <p:nvSpPr>
          <p:cNvPr id="53"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17910900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34000">
                                          <p:cBhvr additive="base">
                                            <p:cTn id="7" dur="750" fill="hold"/>
                                            <p:tgtEl>
                                              <p:spTgt spid="53"/>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10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nodeType="withEffect">
                                      <p:stCondLst>
                                        <p:cond delay="20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par>
                                    <p:cTn id="19" presetID="9" presetClass="entr" presetSubtype="0" fill="hold" nodeType="withEffect">
                                      <p:stCondLst>
                                        <p:cond delay="300"/>
                                      </p:stCondLst>
                                      <p:childTnLst>
                                        <p:set>
                                          <p:cBhvr>
                                            <p:cTn id="20" dur="1" fill="hold">
                                              <p:stCondLst>
                                                <p:cond delay="0"/>
                                              </p:stCondLst>
                                            </p:cTn>
                                            <p:tgtEl>
                                              <p:spTgt spid="29"/>
                                            </p:tgtEl>
                                            <p:attrNameLst>
                                              <p:attrName>style.visibility</p:attrName>
                                            </p:attrNameLst>
                                          </p:cBhvr>
                                          <p:to>
                                            <p:strVal val="visible"/>
                                          </p:to>
                                        </p:set>
                                        <p:animEffect transition="in" filter="dissolve">
                                          <p:cBhvr>
                                            <p:cTn id="21" dur="500"/>
                                            <p:tgtEl>
                                              <p:spTgt spid="29"/>
                                            </p:tgtEl>
                                          </p:cBhvr>
                                        </p:animEffect>
                                      </p:childTnLst>
                                    </p:cTn>
                                  </p:par>
                                  <p:par>
                                    <p:cTn id="22" presetID="9" presetClass="entr" presetSubtype="0" fill="hold" nodeType="withEffect">
                                      <p:stCondLst>
                                        <p:cond delay="40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par>
                              <p:cTn id="28" fill="hold">
                                <p:stCondLst>
                                  <p:cond delay="1750"/>
                                </p:stCondLst>
                                <p:childTnLst>
                                  <p:par>
                                    <p:cTn id="29" presetID="9" presetClass="entr" presetSubtype="0" fill="hold" nodeType="afterEffect">
                                      <p:stCondLst>
                                        <p:cond delay="10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10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par>
                                    <p:cTn id="35" presetID="9" presetClass="entr" presetSubtype="0" fill="hold" nodeType="withEffect">
                                      <p:stCondLst>
                                        <p:cond delay="100"/>
                                      </p:stCondLst>
                                      <p:childTnLst>
                                        <p:set>
                                          <p:cBhvr>
                                            <p:cTn id="36" dur="1" fill="hold">
                                              <p:stCondLst>
                                                <p:cond delay="0"/>
                                              </p:stCondLst>
                                            </p:cTn>
                                            <p:tgtEl>
                                              <p:spTgt spid="40"/>
                                            </p:tgtEl>
                                            <p:attrNameLst>
                                              <p:attrName>style.visibility</p:attrName>
                                            </p:attrNameLst>
                                          </p:cBhvr>
                                          <p:to>
                                            <p:strVal val="visible"/>
                                          </p:to>
                                        </p:set>
                                        <p:animEffect transition="in" filter="dissolve">
                                          <p:cBhvr>
                                            <p:cTn id="37" dur="500"/>
                                            <p:tgtEl>
                                              <p:spTgt spid="40"/>
                                            </p:tgtEl>
                                          </p:cBhvr>
                                        </p:animEffect>
                                      </p:childTnLst>
                                    </p:cTn>
                                  </p:par>
                                  <p:par>
                                    <p:cTn id="38" presetID="9" presetClass="entr" presetSubtype="0" fill="hold" nodeType="withEffect">
                                      <p:stCondLst>
                                        <p:cond delay="100"/>
                                      </p:stCondLst>
                                      <p:childTnLst>
                                        <p:set>
                                          <p:cBhvr>
                                            <p:cTn id="39" dur="1" fill="hold">
                                              <p:stCondLst>
                                                <p:cond delay="0"/>
                                              </p:stCondLst>
                                            </p:cTn>
                                            <p:tgtEl>
                                              <p:spTgt spid="41"/>
                                            </p:tgtEl>
                                            <p:attrNameLst>
                                              <p:attrName>style.visibility</p:attrName>
                                            </p:attrNameLst>
                                          </p:cBhvr>
                                          <p:to>
                                            <p:strVal val="visible"/>
                                          </p:to>
                                        </p:set>
                                        <p:animEffect transition="in" filter="dissolve">
                                          <p:cBhvr>
                                            <p:cTn id="40" dur="500"/>
                                            <p:tgtEl>
                                              <p:spTgt spid="41"/>
                                            </p:tgtEl>
                                          </p:cBhvr>
                                        </p:animEffect>
                                      </p:childTnLst>
                                    </p:cTn>
                                  </p:par>
                                  <p:par>
                                    <p:cTn id="41" presetID="9" presetClass="entr" presetSubtype="0" fill="hold" nodeType="withEffect">
                                      <p:stCondLst>
                                        <p:cond delay="100"/>
                                      </p:stCondLst>
                                      <p:childTnLst>
                                        <p:set>
                                          <p:cBhvr>
                                            <p:cTn id="42" dur="1" fill="hold">
                                              <p:stCondLst>
                                                <p:cond delay="0"/>
                                              </p:stCondLst>
                                            </p:cTn>
                                            <p:tgtEl>
                                              <p:spTgt spid="42"/>
                                            </p:tgtEl>
                                            <p:attrNameLst>
                                              <p:attrName>style.visibility</p:attrName>
                                            </p:attrNameLst>
                                          </p:cBhvr>
                                          <p:to>
                                            <p:strVal val="visible"/>
                                          </p:to>
                                        </p:set>
                                        <p:animEffect transition="in" filter="dissolve">
                                          <p:cBhvr>
                                            <p:cTn id="43" dur="500"/>
                                            <p:tgtEl>
                                              <p:spTgt spid="42"/>
                                            </p:tgtEl>
                                          </p:cBhvr>
                                        </p:animEffect>
                                      </p:childTnLst>
                                    </p:cTn>
                                  </p:par>
                                  <p:par>
                                    <p:cTn id="44" presetID="9" presetClass="entr" presetSubtype="0" fill="hold" nodeType="withEffect">
                                      <p:stCondLst>
                                        <p:cond delay="10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par>
                              <p:cTn id="47" fill="hold">
                                <p:stCondLst>
                                  <p:cond delay="2350"/>
                                </p:stCondLst>
                                <p:childTnLst>
                                  <p:par>
                                    <p:cTn id="48" presetID="9" presetClass="entr" presetSubtype="0"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dissolve">
                                          <p:cBhvr>
                                            <p:cTn id="50" dur="250"/>
                                            <p:tgtEl>
                                              <p:spTgt spid="37"/>
                                            </p:tgtEl>
                                          </p:cBhvr>
                                        </p:animEffect>
                                      </p:childTnLst>
                                    </p:cTn>
                                  </p:par>
                                </p:childTnLst>
                              </p:cTn>
                            </p:par>
                            <p:par>
                              <p:cTn id="51" fill="hold">
                                <p:stCondLst>
                                  <p:cond delay="2600"/>
                                </p:stCondLst>
                                <p:childTnLst>
                                  <p:par>
                                    <p:cTn id="52" presetID="9"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dissolve">
                                          <p:cBhvr>
                                            <p:cTn id="54" dur="250"/>
                                            <p:tgtEl>
                                              <p:spTgt spid="36"/>
                                            </p:tgtEl>
                                          </p:cBhvr>
                                        </p:animEffect>
                                      </p:childTnLst>
                                    </p:cTn>
                                  </p:par>
                                </p:childTnLst>
                              </p:cTn>
                            </p:par>
                            <p:par>
                              <p:cTn id="55" fill="hold">
                                <p:stCondLst>
                                  <p:cond delay="2850"/>
                                </p:stCondLst>
                                <p:childTnLst>
                                  <p:par>
                                    <p:cTn id="56" presetID="9"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dissolve">
                                          <p:cBhvr>
                                            <p:cTn id="58" dur="250"/>
                                            <p:tgtEl>
                                              <p:spTgt spid="35"/>
                                            </p:tgtEl>
                                          </p:cBhvr>
                                        </p:animEffect>
                                      </p:childTnLst>
                                    </p:cTn>
                                  </p:par>
                                </p:childTnLst>
                              </p:cTn>
                            </p:par>
                            <p:par>
                              <p:cTn id="59" fill="hold">
                                <p:stCondLst>
                                  <p:cond delay="3100"/>
                                </p:stCondLst>
                                <p:childTnLst>
                                  <p:par>
                                    <p:cTn id="60" presetID="9" presetClass="entr" presetSubtype="0"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dissolve">
                                          <p:cBhvr>
                                            <p:cTn id="62" dur="250"/>
                                            <p:tgtEl>
                                              <p:spTgt spid="34"/>
                                            </p:tgtEl>
                                          </p:cBhvr>
                                        </p:animEffect>
                                      </p:childTnLst>
                                    </p:cTn>
                                  </p:par>
                                </p:childTnLst>
                              </p:cTn>
                            </p:par>
                            <p:par>
                              <p:cTn id="63" fill="hold">
                                <p:stCondLst>
                                  <p:cond delay="3350"/>
                                </p:stCondLst>
                                <p:childTnLst>
                                  <p:par>
                                    <p:cTn id="64" presetID="9"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dissolve">
                                          <p:cBhvr>
                                            <p:cTn id="66" dur="250"/>
                                            <p:tgtEl>
                                              <p:spTgt spid="33"/>
                                            </p:tgtEl>
                                          </p:cBhvr>
                                        </p:animEffect>
                                      </p:childTnLst>
                                    </p:cTn>
                                  </p:par>
                                  <p:par>
                                    <p:cTn id="67" presetID="21" presetClass="entr" presetSubtype="1"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heel(1)">
                                          <p:cBhvr>
                                            <p:cTn id="69" dur="2000"/>
                                            <p:tgtEl>
                                              <p:spTgt spid="44"/>
                                            </p:tgtEl>
                                          </p:cBhvr>
                                        </p:animEffect>
                                      </p:childTnLst>
                                    </p:cTn>
                                  </p:par>
                                  <p:par>
                                    <p:cTn id="70" presetID="21" presetClass="entr" presetSubtype="1"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heel(1)">
                                          <p:cBhvr>
                                            <p:cTn id="72" dur="2000"/>
                                            <p:tgtEl>
                                              <p:spTgt spid="47"/>
                                            </p:tgtEl>
                                          </p:cBhvr>
                                        </p:animEffect>
                                      </p:childTnLst>
                                    </p:cTn>
                                  </p:par>
                                  <p:par>
                                    <p:cTn id="73" presetID="21" presetClass="entr" presetSubtype="1"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heel(1)">
                                          <p:cBhvr>
                                            <p:cTn id="75" dur="2000"/>
                                            <p:tgtEl>
                                              <p:spTgt spid="50"/>
                                            </p:tgtEl>
                                          </p:cBhvr>
                                        </p:animEffect>
                                      </p:childTnLst>
                                    </p:cTn>
                                  </p:par>
                                  <p:par>
                                    <p:cTn id="76" presetID="21" presetClass="entr" presetSubtype="1" fill="hold"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heel(1)">
                                          <p:cBhvr>
                                            <p:cTn id="78" dur="2000"/>
                                            <p:tgtEl>
                                              <p:spTgt spid="77"/>
                                            </p:tgtEl>
                                          </p:cBhvr>
                                        </p:animEffect>
                                      </p:childTnLst>
                                    </p:cTn>
                                  </p:par>
                                  <p:par>
                                    <p:cTn id="79" presetID="21" presetClass="entr" presetSubtype="1" fill="hold"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wheel(1)">
                                          <p:cBhvr>
                                            <p:cTn id="81" dur="2000"/>
                                            <p:tgtEl>
                                              <p:spTgt spid="80"/>
                                            </p:tgtEl>
                                          </p:cBhvr>
                                        </p:animEffect>
                                      </p:childTnLst>
                                    </p:cTn>
                                  </p:par>
                                  <p:par>
                                    <p:cTn id="82" presetID="21"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heel(1)">
                                          <p:cBhvr>
                                            <p:cTn id="84"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autoUpdateAnimBg="0"/>
          <p:bldP spid="30" grpId="0" animBg="1" autoUpdateAnimBg="0"/>
          <p:bldP spid="32" grpId="0"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750" fill="hold"/>
                                            <p:tgtEl>
                                              <p:spTgt spid="53"/>
                                            </p:tgtEl>
                                            <p:attrNameLst>
                                              <p:attrName>ppt_x</p:attrName>
                                            </p:attrNameLst>
                                          </p:cBhvr>
                                          <p:tavLst>
                                            <p:tav tm="0">
                                              <p:val>
                                                <p:strVal val="1+#ppt_w/2"/>
                                              </p:val>
                                            </p:tav>
                                            <p:tav tm="100000">
                                              <p:val>
                                                <p:strVal val="#ppt_x"/>
                                              </p:val>
                                            </p:tav>
                                          </p:tavLst>
                                        </p:anim>
                                        <p:anim calcmode="lin" valueType="num">
                                          <p:cBhvr additive="base">
                                            <p:cTn id="8" dur="75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10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nodeType="withEffect">
                                      <p:stCondLst>
                                        <p:cond delay="20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par>
                                    <p:cTn id="19" presetID="9" presetClass="entr" presetSubtype="0" fill="hold" nodeType="withEffect">
                                      <p:stCondLst>
                                        <p:cond delay="300"/>
                                      </p:stCondLst>
                                      <p:childTnLst>
                                        <p:set>
                                          <p:cBhvr>
                                            <p:cTn id="20" dur="1" fill="hold">
                                              <p:stCondLst>
                                                <p:cond delay="0"/>
                                              </p:stCondLst>
                                            </p:cTn>
                                            <p:tgtEl>
                                              <p:spTgt spid="29"/>
                                            </p:tgtEl>
                                            <p:attrNameLst>
                                              <p:attrName>style.visibility</p:attrName>
                                            </p:attrNameLst>
                                          </p:cBhvr>
                                          <p:to>
                                            <p:strVal val="visible"/>
                                          </p:to>
                                        </p:set>
                                        <p:animEffect transition="in" filter="dissolve">
                                          <p:cBhvr>
                                            <p:cTn id="21" dur="500"/>
                                            <p:tgtEl>
                                              <p:spTgt spid="29"/>
                                            </p:tgtEl>
                                          </p:cBhvr>
                                        </p:animEffect>
                                      </p:childTnLst>
                                    </p:cTn>
                                  </p:par>
                                  <p:par>
                                    <p:cTn id="22" presetID="9" presetClass="entr" presetSubtype="0" fill="hold" nodeType="withEffect">
                                      <p:stCondLst>
                                        <p:cond delay="40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par>
                              <p:cTn id="28" fill="hold">
                                <p:stCondLst>
                                  <p:cond delay="1750"/>
                                </p:stCondLst>
                                <p:childTnLst>
                                  <p:par>
                                    <p:cTn id="29" presetID="9" presetClass="entr" presetSubtype="0" fill="hold" nodeType="afterEffect">
                                      <p:stCondLst>
                                        <p:cond delay="10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10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par>
                                    <p:cTn id="35" presetID="9" presetClass="entr" presetSubtype="0" fill="hold" nodeType="withEffect">
                                      <p:stCondLst>
                                        <p:cond delay="100"/>
                                      </p:stCondLst>
                                      <p:childTnLst>
                                        <p:set>
                                          <p:cBhvr>
                                            <p:cTn id="36" dur="1" fill="hold">
                                              <p:stCondLst>
                                                <p:cond delay="0"/>
                                              </p:stCondLst>
                                            </p:cTn>
                                            <p:tgtEl>
                                              <p:spTgt spid="40"/>
                                            </p:tgtEl>
                                            <p:attrNameLst>
                                              <p:attrName>style.visibility</p:attrName>
                                            </p:attrNameLst>
                                          </p:cBhvr>
                                          <p:to>
                                            <p:strVal val="visible"/>
                                          </p:to>
                                        </p:set>
                                        <p:animEffect transition="in" filter="dissolve">
                                          <p:cBhvr>
                                            <p:cTn id="37" dur="500"/>
                                            <p:tgtEl>
                                              <p:spTgt spid="40"/>
                                            </p:tgtEl>
                                          </p:cBhvr>
                                        </p:animEffect>
                                      </p:childTnLst>
                                    </p:cTn>
                                  </p:par>
                                  <p:par>
                                    <p:cTn id="38" presetID="9" presetClass="entr" presetSubtype="0" fill="hold" nodeType="withEffect">
                                      <p:stCondLst>
                                        <p:cond delay="100"/>
                                      </p:stCondLst>
                                      <p:childTnLst>
                                        <p:set>
                                          <p:cBhvr>
                                            <p:cTn id="39" dur="1" fill="hold">
                                              <p:stCondLst>
                                                <p:cond delay="0"/>
                                              </p:stCondLst>
                                            </p:cTn>
                                            <p:tgtEl>
                                              <p:spTgt spid="41"/>
                                            </p:tgtEl>
                                            <p:attrNameLst>
                                              <p:attrName>style.visibility</p:attrName>
                                            </p:attrNameLst>
                                          </p:cBhvr>
                                          <p:to>
                                            <p:strVal val="visible"/>
                                          </p:to>
                                        </p:set>
                                        <p:animEffect transition="in" filter="dissolve">
                                          <p:cBhvr>
                                            <p:cTn id="40" dur="500"/>
                                            <p:tgtEl>
                                              <p:spTgt spid="41"/>
                                            </p:tgtEl>
                                          </p:cBhvr>
                                        </p:animEffect>
                                      </p:childTnLst>
                                    </p:cTn>
                                  </p:par>
                                  <p:par>
                                    <p:cTn id="41" presetID="9" presetClass="entr" presetSubtype="0" fill="hold" nodeType="withEffect">
                                      <p:stCondLst>
                                        <p:cond delay="100"/>
                                      </p:stCondLst>
                                      <p:childTnLst>
                                        <p:set>
                                          <p:cBhvr>
                                            <p:cTn id="42" dur="1" fill="hold">
                                              <p:stCondLst>
                                                <p:cond delay="0"/>
                                              </p:stCondLst>
                                            </p:cTn>
                                            <p:tgtEl>
                                              <p:spTgt spid="42"/>
                                            </p:tgtEl>
                                            <p:attrNameLst>
                                              <p:attrName>style.visibility</p:attrName>
                                            </p:attrNameLst>
                                          </p:cBhvr>
                                          <p:to>
                                            <p:strVal val="visible"/>
                                          </p:to>
                                        </p:set>
                                        <p:animEffect transition="in" filter="dissolve">
                                          <p:cBhvr>
                                            <p:cTn id="43" dur="500"/>
                                            <p:tgtEl>
                                              <p:spTgt spid="42"/>
                                            </p:tgtEl>
                                          </p:cBhvr>
                                        </p:animEffect>
                                      </p:childTnLst>
                                    </p:cTn>
                                  </p:par>
                                  <p:par>
                                    <p:cTn id="44" presetID="9" presetClass="entr" presetSubtype="0" fill="hold" nodeType="withEffect">
                                      <p:stCondLst>
                                        <p:cond delay="10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par>
                              <p:cTn id="47" fill="hold">
                                <p:stCondLst>
                                  <p:cond delay="2350"/>
                                </p:stCondLst>
                                <p:childTnLst>
                                  <p:par>
                                    <p:cTn id="48" presetID="9" presetClass="entr" presetSubtype="0"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dissolve">
                                          <p:cBhvr>
                                            <p:cTn id="50" dur="250"/>
                                            <p:tgtEl>
                                              <p:spTgt spid="37"/>
                                            </p:tgtEl>
                                          </p:cBhvr>
                                        </p:animEffect>
                                      </p:childTnLst>
                                    </p:cTn>
                                  </p:par>
                                </p:childTnLst>
                              </p:cTn>
                            </p:par>
                            <p:par>
                              <p:cTn id="51" fill="hold">
                                <p:stCondLst>
                                  <p:cond delay="2600"/>
                                </p:stCondLst>
                                <p:childTnLst>
                                  <p:par>
                                    <p:cTn id="52" presetID="9"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dissolve">
                                          <p:cBhvr>
                                            <p:cTn id="54" dur="250"/>
                                            <p:tgtEl>
                                              <p:spTgt spid="36"/>
                                            </p:tgtEl>
                                          </p:cBhvr>
                                        </p:animEffect>
                                      </p:childTnLst>
                                    </p:cTn>
                                  </p:par>
                                </p:childTnLst>
                              </p:cTn>
                            </p:par>
                            <p:par>
                              <p:cTn id="55" fill="hold">
                                <p:stCondLst>
                                  <p:cond delay="2850"/>
                                </p:stCondLst>
                                <p:childTnLst>
                                  <p:par>
                                    <p:cTn id="56" presetID="9"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dissolve">
                                          <p:cBhvr>
                                            <p:cTn id="58" dur="250"/>
                                            <p:tgtEl>
                                              <p:spTgt spid="35"/>
                                            </p:tgtEl>
                                          </p:cBhvr>
                                        </p:animEffect>
                                      </p:childTnLst>
                                    </p:cTn>
                                  </p:par>
                                </p:childTnLst>
                              </p:cTn>
                            </p:par>
                            <p:par>
                              <p:cTn id="59" fill="hold">
                                <p:stCondLst>
                                  <p:cond delay="3100"/>
                                </p:stCondLst>
                                <p:childTnLst>
                                  <p:par>
                                    <p:cTn id="60" presetID="9" presetClass="entr" presetSubtype="0"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dissolve">
                                          <p:cBhvr>
                                            <p:cTn id="62" dur="250"/>
                                            <p:tgtEl>
                                              <p:spTgt spid="34"/>
                                            </p:tgtEl>
                                          </p:cBhvr>
                                        </p:animEffect>
                                      </p:childTnLst>
                                    </p:cTn>
                                  </p:par>
                                </p:childTnLst>
                              </p:cTn>
                            </p:par>
                            <p:par>
                              <p:cTn id="63" fill="hold">
                                <p:stCondLst>
                                  <p:cond delay="3350"/>
                                </p:stCondLst>
                                <p:childTnLst>
                                  <p:par>
                                    <p:cTn id="64" presetID="9"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dissolve">
                                          <p:cBhvr>
                                            <p:cTn id="66" dur="250"/>
                                            <p:tgtEl>
                                              <p:spTgt spid="33"/>
                                            </p:tgtEl>
                                          </p:cBhvr>
                                        </p:animEffect>
                                      </p:childTnLst>
                                    </p:cTn>
                                  </p:par>
                                  <p:par>
                                    <p:cTn id="67" presetID="21" presetClass="entr" presetSubtype="1"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heel(1)">
                                          <p:cBhvr>
                                            <p:cTn id="69" dur="2000"/>
                                            <p:tgtEl>
                                              <p:spTgt spid="44"/>
                                            </p:tgtEl>
                                          </p:cBhvr>
                                        </p:animEffect>
                                      </p:childTnLst>
                                    </p:cTn>
                                  </p:par>
                                  <p:par>
                                    <p:cTn id="70" presetID="21" presetClass="entr" presetSubtype="1"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heel(1)">
                                          <p:cBhvr>
                                            <p:cTn id="72" dur="2000"/>
                                            <p:tgtEl>
                                              <p:spTgt spid="47"/>
                                            </p:tgtEl>
                                          </p:cBhvr>
                                        </p:animEffect>
                                      </p:childTnLst>
                                    </p:cTn>
                                  </p:par>
                                  <p:par>
                                    <p:cTn id="73" presetID="21" presetClass="entr" presetSubtype="1"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heel(1)">
                                          <p:cBhvr>
                                            <p:cTn id="75" dur="2000"/>
                                            <p:tgtEl>
                                              <p:spTgt spid="50"/>
                                            </p:tgtEl>
                                          </p:cBhvr>
                                        </p:animEffect>
                                      </p:childTnLst>
                                    </p:cTn>
                                  </p:par>
                                  <p:par>
                                    <p:cTn id="76" presetID="21" presetClass="entr" presetSubtype="1" fill="hold"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heel(1)">
                                          <p:cBhvr>
                                            <p:cTn id="78" dur="2000"/>
                                            <p:tgtEl>
                                              <p:spTgt spid="77"/>
                                            </p:tgtEl>
                                          </p:cBhvr>
                                        </p:animEffect>
                                      </p:childTnLst>
                                    </p:cTn>
                                  </p:par>
                                  <p:par>
                                    <p:cTn id="79" presetID="21" presetClass="entr" presetSubtype="1" fill="hold"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wheel(1)">
                                          <p:cBhvr>
                                            <p:cTn id="81" dur="2000"/>
                                            <p:tgtEl>
                                              <p:spTgt spid="80"/>
                                            </p:tgtEl>
                                          </p:cBhvr>
                                        </p:animEffect>
                                      </p:childTnLst>
                                    </p:cTn>
                                  </p:par>
                                  <p:par>
                                    <p:cTn id="82" presetID="21"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heel(1)">
                                          <p:cBhvr>
                                            <p:cTn id="84"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autoUpdateAnimBg="0"/>
          <p:bldP spid="30" grpId="0" animBg="1" autoUpdateAnimBg="0"/>
          <p:bldP spid="32" grpId="0" animBg="1"/>
          <p:bldP spid="53"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2211495" y="1433419"/>
            <a:ext cx="4413156" cy="3869010"/>
            <a:chOff x="1691680" y="9153"/>
            <a:chExt cx="5611320" cy="4919439"/>
          </a:xfrm>
        </p:grpSpPr>
        <p:pic>
          <p:nvPicPr>
            <p:cNvPr id="80" name="Picture 26" descr="iMa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9153"/>
              <a:ext cx="5611320" cy="4919439"/>
            </a:xfrm>
            <a:prstGeom prst="rect">
              <a:avLst/>
            </a:prstGeom>
          </p:spPr>
        </p:pic>
        <p:pic>
          <p:nvPicPr>
            <p:cNvPr id="81" name="图片 8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2586" y="670874"/>
              <a:ext cx="4362590" cy="2453956"/>
            </a:xfrm>
            <a:prstGeom prst="rect">
              <a:avLst/>
            </a:prstGeom>
          </p:spPr>
        </p:pic>
      </p:grpSp>
      <p:sp>
        <p:nvSpPr>
          <p:cNvPr id="82" name="TextBox 14"/>
          <p:cNvSpPr txBox="1"/>
          <p:nvPr/>
        </p:nvSpPr>
        <p:spPr>
          <a:xfrm>
            <a:off x="6650670" y="2607741"/>
            <a:ext cx="3704535" cy="2652586"/>
          </a:xfrm>
          <a:prstGeom prst="rect">
            <a:avLst/>
          </a:prstGeom>
          <a:noFill/>
        </p:spPr>
        <p:txBody>
          <a:bodyPr wrap="square" rtlCol="0">
            <a:spAutoFit/>
          </a:bodyPr>
          <a:lstStyle/>
          <a:p>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is simply dummy text of the printing and typesetting industry. </a:t>
            </a: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has been the industry's standard. </a:t>
            </a: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is simply dummy text of the printing and more.</a:t>
            </a:r>
          </a:p>
          <a:p>
            <a:pPr>
              <a:lnSpc>
                <a:spcPct val="150000"/>
              </a:lnSpc>
            </a:pP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is simply dummy text of the printing and typesetting industry. </a:t>
            </a: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has been the industry's standard. </a:t>
            </a: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is simply dummy text of the printing and more.</a:t>
            </a:r>
          </a:p>
          <a:p>
            <a:pPr>
              <a:lnSpc>
                <a:spcPct val="150000"/>
              </a:lnSpc>
            </a:pP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is simply dummy text of the printing and typesetting industry. </a:t>
            </a: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has been the industry's standard. </a:t>
            </a:r>
            <a:r>
              <a:rPr lang="en-US" altLang="zh-CN" sz="1050" dirty="0" err="1">
                <a:solidFill>
                  <a:schemeClr val="tx1">
                    <a:lumMod val="75000"/>
                    <a:lumOff val="25000"/>
                  </a:schemeClr>
                </a:solidFill>
                <a:ea typeface="微软雅黑" panose="020B0503020204020204" pitchFamily="34" charset="-122"/>
              </a:rPr>
              <a:t>Lorem</a:t>
            </a:r>
            <a:r>
              <a:rPr lang="en-US" altLang="zh-CN" sz="1050" dirty="0">
                <a:solidFill>
                  <a:schemeClr val="tx1">
                    <a:lumMod val="75000"/>
                    <a:lumOff val="25000"/>
                  </a:schemeClr>
                </a:solidFill>
                <a:ea typeface="微软雅黑" panose="020B0503020204020204" pitchFamily="34" charset="-122"/>
              </a:rPr>
              <a:t> </a:t>
            </a:r>
            <a:r>
              <a:rPr lang="en-US" altLang="zh-CN" sz="1050" dirty="0" err="1">
                <a:solidFill>
                  <a:schemeClr val="tx1">
                    <a:lumMod val="75000"/>
                    <a:lumOff val="25000"/>
                  </a:schemeClr>
                </a:solidFill>
                <a:ea typeface="微软雅黑" panose="020B0503020204020204" pitchFamily="34" charset="-122"/>
              </a:rPr>
              <a:t>Ipsum</a:t>
            </a:r>
            <a:r>
              <a:rPr lang="en-US" altLang="zh-CN" sz="1050" dirty="0">
                <a:solidFill>
                  <a:schemeClr val="tx1">
                    <a:lumMod val="75000"/>
                    <a:lumOff val="25000"/>
                  </a:schemeClr>
                </a:solidFill>
                <a:ea typeface="微软雅黑" panose="020B0503020204020204" pitchFamily="34" charset="-122"/>
              </a:rPr>
              <a:t> is simply dummy text of the printing and more.</a:t>
            </a:r>
          </a:p>
        </p:txBody>
      </p:sp>
      <p:sp>
        <p:nvSpPr>
          <p:cNvPr id="83" name="文本框 82"/>
          <p:cNvSpPr txBox="1"/>
          <p:nvPr/>
        </p:nvSpPr>
        <p:spPr>
          <a:xfrm>
            <a:off x="6650669" y="1953845"/>
            <a:ext cx="28472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dirty="0" smtClean="0">
                <a:solidFill>
                  <a:schemeClr val="bg1">
                    <a:lumMod val="65000"/>
                  </a:schemeClr>
                </a:solidFill>
                <a:ea typeface="微软雅黑" panose="020B0503020204020204" pitchFamily="34" charset="-122"/>
              </a:rPr>
              <a:t>输入文本内容</a:t>
            </a:r>
            <a:r>
              <a:rPr lang="en-US" altLang="zh-CN" dirty="0" smtClean="0">
                <a:solidFill>
                  <a:srgbClr val="C00000"/>
                </a:solidFill>
                <a:ea typeface="微软雅黑" panose="020B0503020204020204" pitchFamily="34" charset="-122"/>
              </a:rPr>
              <a:t> </a:t>
            </a:r>
            <a:endParaRPr lang="zh-CN" altLang="en-US" dirty="0">
              <a:solidFill>
                <a:srgbClr val="C00000"/>
              </a:solidFill>
              <a:ea typeface="微软雅黑" panose="020B0503020204020204" pitchFamily="34" charset="-122"/>
            </a:endParaRPr>
          </a:p>
        </p:txBody>
      </p:sp>
    </p:spTree>
    <p:extLst>
      <p:ext uri="{BB962C8B-B14F-4D97-AF65-F5344CB8AC3E}">
        <p14:creationId xmlns:p14="http://schemas.microsoft.com/office/powerpoint/2010/main" val="12054698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31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31000">
                                          <p:cBhvr additive="base">
                                            <p:cTn id="7" dur="1000" fill="hold"/>
                                            <p:tgtEl>
                                              <p:spTgt spid="79"/>
                                            </p:tgtEl>
                                            <p:attrNameLst>
                                              <p:attrName>ppt_x</p:attrName>
                                            </p:attrNameLst>
                                          </p:cBhvr>
                                          <p:tavLst>
                                            <p:tav tm="0">
                                              <p:val>
                                                <p:strVal val="#ppt_x"/>
                                              </p:val>
                                            </p:tav>
                                            <p:tav tm="100000">
                                              <p:val>
                                                <p:strVal val="#ppt_x"/>
                                              </p:val>
                                            </p:tav>
                                          </p:tavLst>
                                        </p:anim>
                                        <p:anim calcmode="lin" valueType="num" p14:bounceEnd="31000">
                                          <p:cBhvr additive="base">
                                            <p:cTn id="8" dur="1000" fill="hold"/>
                                            <p:tgtEl>
                                              <p:spTgt spid="7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3"/>
                                            </p:tgtEl>
                                            <p:attrNameLst>
                                              <p:attrName>ppt_y</p:attrName>
                                            </p:attrNameLst>
                                          </p:cBhvr>
                                          <p:tavLst>
                                            <p:tav tm="0">
                                              <p:val>
                                                <p:strVal val="#ppt_y"/>
                                              </p:val>
                                            </p:tav>
                                            <p:tav tm="100000">
                                              <p:val>
                                                <p:strVal val="#ppt_y"/>
                                              </p:val>
                                            </p:tav>
                                          </p:tavLst>
                                        </p:anim>
                                        <p:anim calcmode="lin" valueType="num">
                                          <p:cBhvr>
                                            <p:cTn id="14"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3"/>
                                            </p:tgtEl>
                                          </p:cBhvr>
                                        </p:animEffect>
                                      </p:childTnLst>
                                    </p:cTn>
                                  </p:par>
                                </p:childTnLst>
                              </p:cTn>
                            </p:par>
                            <p:par>
                              <p:cTn id="17" fill="hold">
                                <p:stCondLst>
                                  <p:cond delay="1750"/>
                                </p:stCondLst>
                                <p:childTnLst>
                                  <p:par>
                                    <p:cTn id="18" presetID="16" presetClass="entr" presetSubtype="21"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inVertical)">
                                          <p:cBhvr>
                                            <p:cTn id="2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ppt_x"/>
                                              </p:val>
                                            </p:tav>
                                            <p:tav tm="100000">
                                              <p:val>
                                                <p:strVal val="#ppt_x"/>
                                              </p:val>
                                            </p:tav>
                                          </p:tavLst>
                                        </p:anim>
                                        <p:anim calcmode="lin" valueType="num">
                                          <p:cBhvr additive="base">
                                            <p:cTn id="8" dur="1000" fill="hold"/>
                                            <p:tgtEl>
                                              <p:spTgt spid="7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3"/>
                                            </p:tgtEl>
                                            <p:attrNameLst>
                                              <p:attrName>ppt_y</p:attrName>
                                            </p:attrNameLst>
                                          </p:cBhvr>
                                          <p:tavLst>
                                            <p:tav tm="0">
                                              <p:val>
                                                <p:strVal val="#ppt_y"/>
                                              </p:val>
                                            </p:tav>
                                            <p:tav tm="100000">
                                              <p:val>
                                                <p:strVal val="#ppt_y"/>
                                              </p:val>
                                            </p:tav>
                                          </p:tavLst>
                                        </p:anim>
                                        <p:anim calcmode="lin" valueType="num">
                                          <p:cBhvr>
                                            <p:cTn id="14"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3"/>
                                            </p:tgtEl>
                                          </p:cBhvr>
                                        </p:animEffect>
                                      </p:childTnLst>
                                    </p:cTn>
                                  </p:par>
                                </p:childTnLst>
                              </p:cTn>
                            </p:par>
                            <p:par>
                              <p:cTn id="17" fill="hold">
                                <p:stCondLst>
                                  <p:cond delay="1750"/>
                                </p:stCondLst>
                                <p:childTnLst>
                                  <p:par>
                                    <p:cTn id="18" presetID="16" presetClass="entr" presetSubtype="21"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inVertical)">
                                          <p:cBhvr>
                                            <p:cTn id="2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4704064" y="1765284"/>
            <a:ext cx="578307" cy="578307"/>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微软雅黑" panose="020B0503020204020204" pitchFamily="34" charset="-122"/>
            </a:endParaRPr>
          </a:p>
        </p:txBody>
      </p:sp>
      <p:sp>
        <p:nvSpPr>
          <p:cNvPr id="28" name="椭圆 27"/>
          <p:cNvSpPr/>
          <p:nvPr/>
        </p:nvSpPr>
        <p:spPr>
          <a:xfrm>
            <a:off x="10603581" y="4427148"/>
            <a:ext cx="410355" cy="41035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A7A04"/>
              </a:solidFill>
              <a:effectLst/>
              <a:uLnTx/>
              <a:uFillTx/>
              <a:latin typeface="Calibri"/>
              <a:ea typeface="微软雅黑" panose="020B0503020204020204" pitchFamily="34" charset="-122"/>
            </a:endParaRPr>
          </a:p>
        </p:txBody>
      </p:sp>
      <p:sp>
        <p:nvSpPr>
          <p:cNvPr id="29" name="椭圆 28"/>
          <p:cNvSpPr/>
          <p:nvPr/>
        </p:nvSpPr>
        <p:spPr>
          <a:xfrm>
            <a:off x="6377517" y="5230284"/>
            <a:ext cx="612563" cy="612563"/>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A7A04"/>
              </a:solidFill>
              <a:effectLst/>
              <a:uLnTx/>
              <a:uFillTx/>
              <a:latin typeface="Calibri"/>
              <a:ea typeface="微软雅黑" panose="020B0503020204020204" pitchFamily="34" charset="-122"/>
            </a:endParaRPr>
          </a:p>
        </p:txBody>
      </p:sp>
      <p:sp>
        <p:nvSpPr>
          <p:cNvPr id="30" name="椭圆 29"/>
          <p:cNvSpPr/>
          <p:nvPr/>
        </p:nvSpPr>
        <p:spPr>
          <a:xfrm>
            <a:off x="1845735" y="4881035"/>
            <a:ext cx="625685" cy="62568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A7A04"/>
              </a:solidFill>
              <a:effectLst/>
              <a:uLnTx/>
              <a:uFillTx/>
              <a:latin typeface="Calibri"/>
              <a:ea typeface="微软雅黑" panose="020B0503020204020204" pitchFamily="34" charset="-122"/>
            </a:endParaRPr>
          </a:p>
        </p:txBody>
      </p:sp>
      <p:grpSp>
        <p:nvGrpSpPr>
          <p:cNvPr id="31" name="组合 30"/>
          <p:cNvGrpSpPr/>
          <p:nvPr/>
        </p:nvGrpSpPr>
        <p:grpSpPr>
          <a:xfrm>
            <a:off x="875635" y="1866235"/>
            <a:ext cx="2810149" cy="2810149"/>
            <a:chOff x="656726" y="1399676"/>
            <a:chExt cx="2107612" cy="2107612"/>
          </a:xfrm>
        </p:grpSpPr>
        <p:sp>
          <p:nvSpPr>
            <p:cNvPr id="32" name="椭圆 31"/>
            <p:cNvSpPr/>
            <p:nvPr/>
          </p:nvSpPr>
          <p:spPr>
            <a:xfrm>
              <a:off x="656726" y="1399676"/>
              <a:ext cx="2107612" cy="2107612"/>
            </a:xfrm>
            <a:prstGeom prst="ellipse">
              <a:avLst/>
            </a:prstGeom>
            <a:noFill/>
            <a:ln w="3175" cap="flat" cmpd="sng" algn="ctr">
              <a:solidFill>
                <a:schemeClr val="tx1">
                  <a:lumMod val="75000"/>
                  <a:lumOff val="25000"/>
                  <a:alpha val="3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微软雅黑" panose="020B0503020204020204" pitchFamily="34" charset="-122"/>
              </a:endParaRPr>
            </a:p>
          </p:txBody>
        </p:sp>
        <p:sp>
          <p:nvSpPr>
            <p:cNvPr id="33" name="Freeform 9"/>
            <p:cNvSpPr>
              <a:spLocks noEditPoints="1"/>
            </p:cNvSpPr>
            <p:nvPr/>
          </p:nvSpPr>
          <p:spPr bwMode="auto">
            <a:xfrm>
              <a:off x="1407670" y="1704851"/>
              <a:ext cx="606120" cy="664970"/>
            </a:xfrm>
            <a:custGeom>
              <a:avLst/>
              <a:gdLst>
                <a:gd name="T0" fmla="*/ 658813 w 2210"/>
                <a:gd name="T1" fmla="*/ 411007 h 2427"/>
                <a:gd name="T2" fmla="*/ 658813 w 2210"/>
                <a:gd name="T3" fmla="*/ 408329 h 2427"/>
                <a:gd name="T4" fmla="*/ 657024 w 2210"/>
                <a:gd name="T5" fmla="*/ 388388 h 2427"/>
                <a:gd name="T6" fmla="*/ 434936 w 2210"/>
                <a:gd name="T7" fmla="*/ 79166 h 2427"/>
                <a:gd name="T8" fmla="*/ 410789 w 2210"/>
                <a:gd name="T9" fmla="*/ 93451 h 2427"/>
                <a:gd name="T10" fmla="*/ 618867 w 2210"/>
                <a:gd name="T11" fmla="*/ 333329 h 2427"/>
                <a:gd name="T12" fmla="*/ 487104 w 2210"/>
                <a:gd name="T13" fmla="*/ 359817 h 2427"/>
                <a:gd name="T14" fmla="*/ 331195 w 2210"/>
                <a:gd name="T15" fmla="*/ 359817 h 2427"/>
                <a:gd name="T16" fmla="*/ 175286 w 2210"/>
                <a:gd name="T17" fmla="*/ 359817 h 2427"/>
                <a:gd name="T18" fmla="*/ 37263 w 2210"/>
                <a:gd name="T19" fmla="*/ 338389 h 2427"/>
                <a:gd name="T20" fmla="*/ 328512 w 2210"/>
                <a:gd name="T21" fmla="*/ 94047 h 2427"/>
                <a:gd name="T22" fmla="*/ 344908 w 2210"/>
                <a:gd name="T23" fmla="*/ 15774 h 2427"/>
                <a:gd name="T24" fmla="*/ 312116 w 2210"/>
                <a:gd name="T25" fmla="*/ 15774 h 2427"/>
                <a:gd name="T26" fmla="*/ 298 w 2210"/>
                <a:gd name="T27" fmla="*/ 388388 h 2427"/>
                <a:gd name="T28" fmla="*/ 0 w 2210"/>
                <a:gd name="T29" fmla="*/ 411007 h 2427"/>
                <a:gd name="T30" fmla="*/ 34282 w 2210"/>
                <a:gd name="T31" fmla="*/ 413090 h 2427"/>
                <a:gd name="T32" fmla="*/ 97182 w 2210"/>
                <a:gd name="T33" fmla="*/ 346127 h 2427"/>
                <a:gd name="T34" fmla="*/ 159486 w 2210"/>
                <a:gd name="T35" fmla="*/ 411900 h 2427"/>
                <a:gd name="T36" fmla="*/ 159486 w 2210"/>
                <a:gd name="T37" fmla="*/ 412793 h 2427"/>
                <a:gd name="T38" fmla="*/ 159486 w 2210"/>
                <a:gd name="T39" fmla="*/ 413090 h 2427"/>
                <a:gd name="T40" fmla="*/ 191086 w 2210"/>
                <a:gd name="T41" fmla="*/ 413090 h 2427"/>
                <a:gd name="T42" fmla="*/ 191086 w 2210"/>
                <a:gd name="T43" fmla="*/ 412793 h 2427"/>
                <a:gd name="T44" fmla="*/ 190787 w 2210"/>
                <a:gd name="T45" fmla="*/ 411602 h 2427"/>
                <a:gd name="T46" fmla="*/ 253390 w 2210"/>
                <a:gd name="T47" fmla="*/ 346127 h 2427"/>
                <a:gd name="T48" fmla="*/ 314203 w 2210"/>
                <a:gd name="T49" fmla="*/ 604160 h 2427"/>
                <a:gd name="T50" fmla="*/ 246533 w 2210"/>
                <a:gd name="T51" fmla="*/ 689575 h 2427"/>
                <a:gd name="T52" fmla="*/ 156207 w 2210"/>
                <a:gd name="T53" fmla="*/ 599398 h 2427"/>
                <a:gd name="T54" fmla="*/ 246533 w 2210"/>
                <a:gd name="T55" fmla="*/ 722313 h 2427"/>
                <a:gd name="T56" fmla="*/ 346995 w 2210"/>
                <a:gd name="T57" fmla="*/ 607731 h 2427"/>
                <a:gd name="T58" fmla="*/ 409299 w 2210"/>
                <a:gd name="T59" fmla="*/ 346127 h 2427"/>
                <a:gd name="T60" fmla="*/ 471603 w 2210"/>
                <a:gd name="T61" fmla="*/ 411602 h 2427"/>
                <a:gd name="T62" fmla="*/ 471603 w 2210"/>
                <a:gd name="T63" fmla="*/ 412793 h 2427"/>
                <a:gd name="T64" fmla="*/ 471603 w 2210"/>
                <a:gd name="T65" fmla="*/ 413090 h 2427"/>
                <a:gd name="T66" fmla="*/ 502904 w 2210"/>
                <a:gd name="T67" fmla="*/ 413090 h 2427"/>
                <a:gd name="T68" fmla="*/ 502904 w 2210"/>
                <a:gd name="T69" fmla="*/ 412793 h 2427"/>
                <a:gd name="T70" fmla="*/ 502904 w 2210"/>
                <a:gd name="T71" fmla="*/ 411900 h 2427"/>
                <a:gd name="T72" fmla="*/ 565208 w 2210"/>
                <a:gd name="T73" fmla="*/ 346127 h 2427"/>
                <a:gd name="T74" fmla="*/ 626021 w 2210"/>
                <a:gd name="T75" fmla="*/ 411007 h 2427"/>
                <a:gd name="T76" fmla="*/ 626021 w 2210"/>
                <a:gd name="T77" fmla="*/ 411007 h 2427"/>
                <a:gd name="T78" fmla="*/ 658813 w 2210"/>
                <a:gd name="T79" fmla="*/ 413090 h 2427"/>
                <a:gd name="T80" fmla="*/ 658813 w 2210"/>
                <a:gd name="T81" fmla="*/ 411602 h 2427"/>
                <a:gd name="T82" fmla="*/ 658813 w 2210"/>
                <a:gd name="T83" fmla="*/ 411007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smtClean="0">
                <a:ln>
                  <a:noFill/>
                </a:ln>
                <a:solidFill>
                  <a:schemeClr val="tx1">
                    <a:lumMod val="50000"/>
                    <a:lumOff val="50000"/>
                  </a:schemeClr>
                </a:solidFill>
                <a:effectLst/>
                <a:uLnTx/>
                <a:uFillTx/>
                <a:ea typeface="微软雅黑" panose="020B0503020204020204" pitchFamily="34" charset="-122"/>
              </a:endParaRPr>
            </a:p>
          </p:txBody>
        </p:sp>
        <p:sp>
          <p:nvSpPr>
            <p:cNvPr id="34" name="文本框 66"/>
            <p:cNvSpPr txBox="1">
              <a:spLocks noChangeArrowheads="1"/>
            </p:cNvSpPr>
            <p:nvPr/>
          </p:nvSpPr>
          <p:spPr bwMode="auto">
            <a:xfrm>
              <a:off x="890906" y="2386009"/>
              <a:ext cx="1615442" cy="84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ndParaRPr>
            </a:p>
          </p:txBody>
        </p:sp>
      </p:grpSp>
      <p:grpSp>
        <p:nvGrpSpPr>
          <p:cNvPr id="35" name="组合 34"/>
          <p:cNvGrpSpPr/>
          <p:nvPr/>
        </p:nvGrpSpPr>
        <p:grpSpPr>
          <a:xfrm>
            <a:off x="2975113" y="3337416"/>
            <a:ext cx="2527768" cy="2524904"/>
            <a:chOff x="2231335" y="2503062"/>
            <a:chExt cx="1895826" cy="1893678"/>
          </a:xfrm>
        </p:grpSpPr>
        <p:sp>
          <p:nvSpPr>
            <p:cNvPr id="36" name="椭圆 35"/>
            <p:cNvSpPr/>
            <p:nvPr/>
          </p:nvSpPr>
          <p:spPr>
            <a:xfrm>
              <a:off x="2231335" y="2503062"/>
              <a:ext cx="1895826" cy="1893678"/>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微软雅黑" panose="020B0503020204020204" pitchFamily="34" charset="-122"/>
              </a:endParaRPr>
            </a:p>
          </p:txBody>
        </p:sp>
        <p:sp>
          <p:nvSpPr>
            <p:cNvPr id="37" name="Freeform 25"/>
            <p:cNvSpPr>
              <a:spLocks noEditPoints="1"/>
            </p:cNvSpPr>
            <p:nvPr/>
          </p:nvSpPr>
          <p:spPr bwMode="auto">
            <a:xfrm>
              <a:off x="2941446" y="2847850"/>
              <a:ext cx="490364" cy="588770"/>
            </a:xfrm>
            <a:custGeom>
              <a:avLst/>
              <a:gdLst>
                <a:gd name="T0" fmla="*/ 279400 w 2214"/>
                <a:gd name="T1" fmla="*/ 671513 h 2664"/>
                <a:gd name="T2" fmla="*/ 271576 w 2214"/>
                <a:gd name="T3" fmla="*/ 668488 h 2664"/>
                <a:gd name="T4" fmla="*/ 137050 w 2214"/>
                <a:gd name="T5" fmla="*/ 587826 h 2664"/>
                <a:gd name="T6" fmla="*/ 43664 w 2214"/>
                <a:gd name="T7" fmla="*/ 485990 h 2664"/>
                <a:gd name="T8" fmla="*/ 0 w 2214"/>
                <a:gd name="T9" fmla="*/ 339285 h 2664"/>
                <a:gd name="T10" fmla="*/ 0 w 2214"/>
                <a:gd name="T11" fmla="*/ 60245 h 2664"/>
                <a:gd name="T12" fmla="*/ 21201 w 2214"/>
                <a:gd name="T13" fmla="*/ 60245 h 2664"/>
                <a:gd name="T14" fmla="*/ 128973 w 2214"/>
                <a:gd name="T15" fmla="*/ 53943 h 2664"/>
                <a:gd name="T16" fmla="*/ 264509 w 2214"/>
                <a:gd name="T17" fmla="*/ 14872 h 2664"/>
                <a:gd name="T18" fmla="*/ 279400 w 2214"/>
                <a:gd name="T19" fmla="*/ 0 h 2664"/>
                <a:gd name="T20" fmla="*/ 294291 w 2214"/>
                <a:gd name="T21" fmla="*/ 14872 h 2664"/>
                <a:gd name="T22" fmla="*/ 430332 w 2214"/>
                <a:gd name="T23" fmla="*/ 53943 h 2664"/>
                <a:gd name="T24" fmla="*/ 537599 w 2214"/>
                <a:gd name="T25" fmla="*/ 60245 h 2664"/>
                <a:gd name="T26" fmla="*/ 558800 w 2214"/>
                <a:gd name="T27" fmla="*/ 60245 h 2664"/>
                <a:gd name="T28" fmla="*/ 558800 w 2214"/>
                <a:gd name="T29" fmla="*/ 339285 h 2664"/>
                <a:gd name="T30" fmla="*/ 515136 w 2214"/>
                <a:gd name="T31" fmla="*/ 485990 h 2664"/>
                <a:gd name="T32" fmla="*/ 421750 w 2214"/>
                <a:gd name="T33" fmla="*/ 587826 h 2664"/>
                <a:gd name="T34" fmla="*/ 287224 w 2214"/>
                <a:gd name="T35" fmla="*/ 668488 h 2664"/>
                <a:gd name="T36" fmla="*/ 279400 w 2214"/>
                <a:gd name="T37" fmla="*/ 671513 h 2664"/>
                <a:gd name="T38" fmla="*/ 42150 w 2214"/>
                <a:gd name="T39" fmla="*/ 102088 h 2664"/>
                <a:gd name="T40" fmla="*/ 42150 w 2214"/>
                <a:gd name="T41" fmla="*/ 339285 h 2664"/>
                <a:gd name="T42" fmla="*/ 163299 w 2214"/>
                <a:gd name="T43" fmla="*/ 555057 h 2664"/>
                <a:gd name="T44" fmla="*/ 279400 w 2214"/>
                <a:gd name="T45" fmla="*/ 625888 h 2664"/>
                <a:gd name="T46" fmla="*/ 396258 w 2214"/>
                <a:gd name="T47" fmla="*/ 554301 h 2664"/>
                <a:gd name="T48" fmla="*/ 516650 w 2214"/>
                <a:gd name="T49" fmla="*/ 339285 h 2664"/>
                <a:gd name="T50" fmla="*/ 516650 w 2214"/>
                <a:gd name="T51" fmla="*/ 102088 h 2664"/>
                <a:gd name="T52" fmla="*/ 425536 w 2214"/>
                <a:gd name="T53" fmla="*/ 95786 h 2664"/>
                <a:gd name="T54" fmla="*/ 279400 w 2214"/>
                <a:gd name="T55" fmla="*/ 56464 h 2664"/>
                <a:gd name="T56" fmla="*/ 133264 w 2214"/>
                <a:gd name="T57" fmla="*/ 95786 h 2664"/>
                <a:gd name="T58" fmla="*/ 42150 w 2214"/>
                <a:gd name="T59" fmla="*/ 102088 h 2664"/>
                <a:gd name="T60" fmla="*/ 317764 w 2214"/>
                <a:gd name="T61" fmla="*/ 109650 h 2664"/>
                <a:gd name="T62" fmla="*/ 159008 w 2214"/>
                <a:gd name="T63" fmla="*/ 379617 h 2664"/>
                <a:gd name="T64" fmla="*/ 300096 w 2214"/>
                <a:gd name="T65" fmla="*/ 315087 h 2664"/>
                <a:gd name="T66" fmla="*/ 264761 w 2214"/>
                <a:gd name="T67" fmla="*/ 544218 h 2664"/>
                <a:gd name="T68" fmla="*/ 441184 w 2214"/>
                <a:gd name="T69" fmla="*/ 215267 h 2664"/>
                <a:gd name="T70" fmla="*/ 311706 w 2214"/>
                <a:gd name="T71" fmla="*/ 244759 h 2664"/>
                <a:gd name="T72" fmla="*/ 317764 w 2214"/>
                <a:gd name="T73" fmla="*/ 109650 h 2664"/>
                <a:gd name="T74" fmla="*/ 317764 w 2214"/>
                <a:gd name="T75" fmla="*/ 109650 h 2664"/>
                <a:gd name="T76" fmla="*/ 317764 w 2214"/>
                <a:gd name="T77" fmla="*/ 109650 h 26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smtClean="0">
                <a:ln>
                  <a:noFill/>
                </a:ln>
                <a:solidFill>
                  <a:schemeClr val="tx1">
                    <a:lumMod val="50000"/>
                    <a:lumOff val="50000"/>
                  </a:schemeClr>
                </a:solidFill>
                <a:effectLst/>
                <a:uLnTx/>
                <a:uFillTx/>
                <a:ea typeface="微软雅黑" panose="020B0503020204020204" pitchFamily="34" charset="-122"/>
              </a:endParaRPr>
            </a:p>
          </p:txBody>
        </p:sp>
        <p:sp>
          <p:nvSpPr>
            <p:cNvPr id="38" name="文本框 37"/>
            <p:cNvSpPr txBox="1">
              <a:spLocks noChangeArrowheads="1"/>
            </p:cNvSpPr>
            <p:nvPr/>
          </p:nvSpPr>
          <p:spPr bwMode="auto">
            <a:xfrm>
              <a:off x="2376806" y="3501390"/>
              <a:ext cx="1615442" cy="84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ndParaRPr>
            </a:p>
          </p:txBody>
        </p:sp>
      </p:grpSp>
      <p:grpSp>
        <p:nvGrpSpPr>
          <p:cNvPr id="39" name="组合 38"/>
          <p:cNvGrpSpPr/>
          <p:nvPr/>
        </p:nvGrpSpPr>
        <p:grpSpPr>
          <a:xfrm>
            <a:off x="4987716" y="2058672"/>
            <a:ext cx="2899405" cy="2899408"/>
            <a:chOff x="3740787" y="1544004"/>
            <a:chExt cx="2174554" cy="2174556"/>
          </a:xfrm>
        </p:grpSpPr>
        <p:sp>
          <p:nvSpPr>
            <p:cNvPr id="40" name="椭圆 39"/>
            <p:cNvSpPr/>
            <p:nvPr/>
          </p:nvSpPr>
          <p:spPr>
            <a:xfrm>
              <a:off x="3740787" y="1544004"/>
              <a:ext cx="2174554" cy="2174556"/>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微软雅黑" panose="020B0503020204020204" pitchFamily="34" charset="-122"/>
              </a:endParaRPr>
            </a:p>
          </p:txBody>
        </p:sp>
        <p:sp>
          <p:nvSpPr>
            <p:cNvPr id="41" name="Freeform 5"/>
            <p:cNvSpPr>
              <a:spLocks noEditPoints="1"/>
            </p:cNvSpPr>
            <p:nvPr/>
          </p:nvSpPr>
          <p:spPr bwMode="auto">
            <a:xfrm>
              <a:off x="4555966" y="1841062"/>
              <a:ext cx="581098" cy="544948"/>
            </a:xfrm>
            <a:custGeom>
              <a:avLst/>
              <a:gdLst>
                <a:gd name="T0" fmla="*/ 626685 w 2950"/>
                <a:gd name="T1" fmla="*/ 176678 h 2765"/>
                <a:gd name="T2" fmla="*/ 514241 w 2950"/>
                <a:gd name="T3" fmla="*/ 9637 h 2765"/>
                <a:gd name="T4" fmla="*/ 496036 w 2950"/>
                <a:gd name="T5" fmla="*/ 0 h 2765"/>
                <a:gd name="T6" fmla="*/ 136003 w 2950"/>
                <a:gd name="T7" fmla="*/ 0 h 2765"/>
                <a:gd name="T8" fmla="*/ 117798 w 2950"/>
                <a:gd name="T9" fmla="*/ 9637 h 2765"/>
                <a:gd name="T10" fmla="*/ 5354 w 2950"/>
                <a:gd name="T11" fmla="*/ 176678 h 2765"/>
                <a:gd name="T12" fmla="*/ 5997 w 2950"/>
                <a:gd name="T13" fmla="*/ 202162 h 2765"/>
                <a:gd name="T14" fmla="*/ 298564 w 2950"/>
                <a:gd name="T15" fmla="*/ 583572 h 2765"/>
                <a:gd name="T16" fmla="*/ 315913 w 2950"/>
                <a:gd name="T17" fmla="*/ 592138 h 2765"/>
                <a:gd name="T18" fmla="*/ 333261 w 2950"/>
                <a:gd name="T19" fmla="*/ 583572 h 2765"/>
                <a:gd name="T20" fmla="*/ 625828 w 2950"/>
                <a:gd name="T21" fmla="*/ 202162 h 2765"/>
                <a:gd name="T22" fmla="*/ 626685 w 2950"/>
                <a:gd name="T23" fmla="*/ 176678 h 2765"/>
                <a:gd name="T24" fmla="*/ 403083 w 2950"/>
                <a:gd name="T25" fmla="*/ 201948 h 2765"/>
                <a:gd name="T26" fmla="*/ 315913 w 2950"/>
                <a:gd name="T27" fmla="*/ 520396 h 2765"/>
                <a:gd name="T28" fmla="*/ 228956 w 2950"/>
                <a:gd name="T29" fmla="*/ 201948 h 2765"/>
                <a:gd name="T30" fmla="*/ 403083 w 2950"/>
                <a:gd name="T31" fmla="*/ 201948 h 2765"/>
                <a:gd name="T32" fmla="*/ 235382 w 2950"/>
                <a:gd name="T33" fmla="*/ 175607 h 2765"/>
                <a:gd name="T34" fmla="*/ 315913 w 2950"/>
                <a:gd name="T35" fmla="*/ 46686 h 2765"/>
                <a:gd name="T36" fmla="*/ 396443 w 2950"/>
                <a:gd name="T37" fmla="*/ 175607 h 2765"/>
                <a:gd name="T38" fmla="*/ 235382 w 2950"/>
                <a:gd name="T39" fmla="*/ 175607 h 2765"/>
                <a:gd name="T40" fmla="*/ 345255 w 2950"/>
                <a:gd name="T41" fmla="*/ 43902 h 2765"/>
                <a:gd name="T42" fmla="*/ 471620 w 2950"/>
                <a:gd name="T43" fmla="*/ 43902 h 2765"/>
                <a:gd name="T44" fmla="*/ 418504 w 2950"/>
                <a:gd name="T45" fmla="*/ 161044 h 2765"/>
                <a:gd name="T46" fmla="*/ 345255 w 2950"/>
                <a:gd name="T47" fmla="*/ 43902 h 2765"/>
                <a:gd name="T48" fmla="*/ 213535 w 2950"/>
                <a:gd name="T49" fmla="*/ 161044 h 2765"/>
                <a:gd name="T50" fmla="*/ 160419 w 2950"/>
                <a:gd name="T51" fmla="*/ 43902 h 2765"/>
                <a:gd name="T52" fmla="*/ 286784 w 2950"/>
                <a:gd name="T53" fmla="*/ 43902 h 2765"/>
                <a:gd name="T54" fmla="*/ 213535 w 2950"/>
                <a:gd name="T55" fmla="*/ 161044 h 2765"/>
                <a:gd name="T56" fmla="*/ 279502 w 2950"/>
                <a:gd name="T57" fmla="*/ 486560 h 2765"/>
                <a:gd name="T58" fmla="*/ 61041 w 2950"/>
                <a:gd name="T59" fmla="*/ 201948 h 2765"/>
                <a:gd name="T60" fmla="*/ 201541 w 2950"/>
                <a:gd name="T61" fmla="*/ 201948 h 2765"/>
                <a:gd name="T62" fmla="*/ 279502 w 2950"/>
                <a:gd name="T63" fmla="*/ 486560 h 2765"/>
                <a:gd name="T64" fmla="*/ 430284 w 2950"/>
                <a:gd name="T65" fmla="*/ 201948 h 2765"/>
                <a:gd name="T66" fmla="*/ 570784 w 2950"/>
                <a:gd name="T67" fmla="*/ 201948 h 2765"/>
                <a:gd name="T68" fmla="*/ 352537 w 2950"/>
                <a:gd name="T69" fmla="*/ 486560 h 2765"/>
                <a:gd name="T70" fmla="*/ 430284 w 2950"/>
                <a:gd name="T71" fmla="*/ 201948 h 2765"/>
                <a:gd name="T72" fmla="*/ 573140 w 2950"/>
                <a:gd name="T73" fmla="*/ 175607 h 2765"/>
                <a:gd name="T74" fmla="*/ 440778 w 2950"/>
                <a:gd name="T75" fmla="*/ 175607 h 2765"/>
                <a:gd name="T76" fmla="*/ 493894 w 2950"/>
                <a:gd name="T77" fmla="*/ 58250 h 2765"/>
                <a:gd name="T78" fmla="*/ 573140 w 2950"/>
                <a:gd name="T79" fmla="*/ 175607 h 2765"/>
                <a:gd name="T80" fmla="*/ 137931 w 2950"/>
                <a:gd name="T81" fmla="*/ 58250 h 2765"/>
                <a:gd name="T82" fmla="*/ 191261 w 2950"/>
                <a:gd name="T83" fmla="*/ 175607 h 2765"/>
                <a:gd name="T84" fmla="*/ 58685 w 2950"/>
                <a:gd name="T85" fmla="*/ 175607 h 2765"/>
                <a:gd name="T86" fmla="*/ 137931 w 2950"/>
                <a:gd name="T87" fmla="*/ 58250 h 2765"/>
                <a:gd name="T88" fmla="*/ 137931 w 2950"/>
                <a:gd name="T89" fmla="*/ 58250 h 2765"/>
                <a:gd name="T90" fmla="*/ 137931 w 2950"/>
                <a:gd name="T91" fmla="*/ 58250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smtClean="0">
                <a:ln>
                  <a:noFill/>
                </a:ln>
                <a:solidFill>
                  <a:schemeClr val="tx1">
                    <a:lumMod val="50000"/>
                    <a:lumOff val="50000"/>
                  </a:schemeClr>
                </a:solidFill>
                <a:effectLst/>
                <a:uLnTx/>
                <a:uFillTx/>
                <a:ea typeface="微软雅黑" panose="020B0503020204020204" pitchFamily="34" charset="-122"/>
              </a:endParaRPr>
            </a:p>
          </p:txBody>
        </p:sp>
        <p:sp>
          <p:nvSpPr>
            <p:cNvPr id="42" name="文本框 66"/>
            <p:cNvSpPr txBox="1">
              <a:spLocks noChangeArrowheads="1"/>
            </p:cNvSpPr>
            <p:nvPr/>
          </p:nvSpPr>
          <p:spPr bwMode="auto">
            <a:xfrm>
              <a:off x="4060826" y="2437070"/>
              <a:ext cx="1615442" cy="84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ndParaRPr>
            </a:p>
          </p:txBody>
        </p:sp>
      </p:grpSp>
      <p:grpSp>
        <p:nvGrpSpPr>
          <p:cNvPr id="43" name="组合 42"/>
          <p:cNvGrpSpPr/>
          <p:nvPr/>
        </p:nvGrpSpPr>
        <p:grpSpPr>
          <a:xfrm>
            <a:off x="7060356" y="3704592"/>
            <a:ext cx="2614925" cy="2614928"/>
            <a:chOff x="5295267" y="2778444"/>
            <a:chExt cx="1961194" cy="1961196"/>
          </a:xfrm>
        </p:grpSpPr>
        <p:sp>
          <p:nvSpPr>
            <p:cNvPr id="44" name="椭圆 43"/>
            <p:cNvSpPr/>
            <p:nvPr/>
          </p:nvSpPr>
          <p:spPr>
            <a:xfrm>
              <a:off x="5295267" y="2778444"/>
              <a:ext cx="1961194" cy="1961196"/>
            </a:xfrm>
            <a:prstGeom prst="ellipse">
              <a:avLst/>
            </a:prstGeom>
            <a:noFill/>
            <a:ln w="3175" cap="flat" cmpd="sng" algn="ctr">
              <a:solidFill>
                <a:schemeClr val="tx1">
                  <a:lumMod val="85000"/>
                  <a:lumOff val="1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微软雅黑" panose="020B0503020204020204" pitchFamily="34" charset="-122"/>
              </a:endParaRPr>
            </a:p>
          </p:txBody>
        </p:sp>
        <p:sp>
          <p:nvSpPr>
            <p:cNvPr id="45" name="Freeform 17"/>
            <p:cNvSpPr>
              <a:spLocks noEditPoints="1"/>
            </p:cNvSpPr>
            <p:nvPr/>
          </p:nvSpPr>
          <p:spPr bwMode="auto">
            <a:xfrm>
              <a:off x="5955197" y="3146603"/>
              <a:ext cx="598230" cy="549098"/>
            </a:xfrm>
            <a:custGeom>
              <a:avLst/>
              <a:gdLst>
                <a:gd name="T0" fmla="*/ 359209 w 2069"/>
                <a:gd name="T1" fmla="*/ 0 h 1899"/>
                <a:gd name="T2" fmla="*/ 60617 w 2069"/>
                <a:gd name="T3" fmla="*/ 249426 h 1899"/>
                <a:gd name="T4" fmla="*/ 0 w 2069"/>
                <a:gd name="T5" fmla="*/ 249426 h 1899"/>
                <a:gd name="T6" fmla="*/ 83067 w 2069"/>
                <a:gd name="T7" fmla="*/ 360174 h 1899"/>
                <a:gd name="T8" fmla="*/ 165814 w 2069"/>
                <a:gd name="T9" fmla="*/ 249426 h 1899"/>
                <a:gd name="T10" fmla="*/ 116102 w 2069"/>
                <a:gd name="T11" fmla="*/ 249426 h 1899"/>
                <a:gd name="T12" fmla="*/ 359209 w 2069"/>
                <a:gd name="T13" fmla="*/ 55535 h 1899"/>
                <a:gd name="T14" fmla="*/ 608090 w 2069"/>
                <a:gd name="T15" fmla="*/ 304961 h 1899"/>
                <a:gd name="T16" fmla="*/ 359209 w 2069"/>
                <a:gd name="T17" fmla="*/ 554386 h 1899"/>
                <a:gd name="T18" fmla="*/ 152985 w 2069"/>
                <a:gd name="T19" fmla="*/ 443316 h 1899"/>
                <a:gd name="T20" fmla="*/ 88519 w 2069"/>
                <a:gd name="T21" fmla="*/ 443316 h 1899"/>
                <a:gd name="T22" fmla="*/ 359209 w 2069"/>
                <a:gd name="T23" fmla="*/ 609600 h 1899"/>
                <a:gd name="T24" fmla="*/ 663575 w 2069"/>
                <a:gd name="T25" fmla="*/ 304961 h 1899"/>
                <a:gd name="T26" fmla="*/ 359209 w 2069"/>
                <a:gd name="T27" fmla="*/ 0 h 1899"/>
                <a:gd name="T28" fmla="*/ 346380 w 2069"/>
                <a:gd name="T29" fmla="*/ 110749 h 1899"/>
                <a:gd name="T30" fmla="*/ 346380 w 2069"/>
                <a:gd name="T31" fmla="*/ 313949 h 1899"/>
                <a:gd name="T32" fmla="*/ 490064 w 2069"/>
                <a:gd name="T33" fmla="*/ 399017 h 1899"/>
                <a:gd name="T34" fmla="*/ 503214 w 2069"/>
                <a:gd name="T35" fmla="*/ 374941 h 1899"/>
                <a:gd name="T36" fmla="*/ 373963 w 2069"/>
                <a:gd name="T37" fmla="*/ 297256 h 1899"/>
                <a:gd name="T38" fmla="*/ 373963 w 2069"/>
                <a:gd name="T39" fmla="*/ 110749 h 1899"/>
                <a:gd name="T40" fmla="*/ 346380 w 2069"/>
                <a:gd name="T41" fmla="*/ 110749 h 1899"/>
                <a:gd name="T42" fmla="*/ 346380 w 2069"/>
                <a:gd name="T43" fmla="*/ 110749 h 1899"/>
                <a:gd name="T44" fmla="*/ 346380 w 2069"/>
                <a:gd name="T45" fmla="*/ 110749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smtClean="0">
                <a:ln>
                  <a:noFill/>
                </a:ln>
                <a:solidFill>
                  <a:schemeClr val="tx1">
                    <a:lumMod val="50000"/>
                    <a:lumOff val="50000"/>
                  </a:schemeClr>
                </a:solidFill>
                <a:effectLst/>
                <a:uLnTx/>
                <a:uFillTx/>
                <a:ea typeface="微软雅黑" panose="020B0503020204020204" pitchFamily="34" charset="-122"/>
              </a:endParaRPr>
            </a:p>
          </p:txBody>
        </p:sp>
        <p:sp>
          <p:nvSpPr>
            <p:cNvPr id="46" name="文本框 66"/>
            <p:cNvSpPr txBox="1">
              <a:spLocks noChangeArrowheads="1"/>
            </p:cNvSpPr>
            <p:nvPr/>
          </p:nvSpPr>
          <p:spPr bwMode="auto">
            <a:xfrm>
              <a:off x="5485766" y="3806190"/>
              <a:ext cx="1615442" cy="84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ndParaRPr>
            </a:p>
          </p:txBody>
        </p:sp>
      </p:grpSp>
      <p:grpSp>
        <p:nvGrpSpPr>
          <p:cNvPr id="47" name="组合 46"/>
          <p:cNvGrpSpPr/>
          <p:nvPr/>
        </p:nvGrpSpPr>
        <p:grpSpPr>
          <a:xfrm>
            <a:off x="8384965" y="1647616"/>
            <a:ext cx="2853264" cy="2853264"/>
            <a:chOff x="6288724" y="1235712"/>
            <a:chExt cx="2139948" cy="2139948"/>
          </a:xfrm>
        </p:grpSpPr>
        <p:sp>
          <p:nvSpPr>
            <p:cNvPr id="48" name="椭圆 47"/>
            <p:cNvSpPr/>
            <p:nvPr/>
          </p:nvSpPr>
          <p:spPr>
            <a:xfrm>
              <a:off x="6288724" y="1235712"/>
              <a:ext cx="2139948" cy="2139948"/>
            </a:xfrm>
            <a:prstGeom prst="ellipse">
              <a:avLst/>
            </a:prstGeom>
            <a:noFill/>
            <a:ln w="3175" cap="flat" cmpd="sng" algn="ctr">
              <a:solidFill>
                <a:schemeClr val="tx1">
                  <a:lumMod val="85000"/>
                  <a:lumOff val="15000"/>
                  <a:alpha val="4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微软雅黑" panose="020B0503020204020204" pitchFamily="34" charset="-122"/>
              </a:endParaRPr>
            </a:p>
          </p:txBody>
        </p:sp>
        <p:sp>
          <p:nvSpPr>
            <p:cNvPr id="49" name="Freeform 21"/>
            <p:cNvSpPr>
              <a:spLocks noEditPoints="1"/>
            </p:cNvSpPr>
            <p:nvPr/>
          </p:nvSpPr>
          <p:spPr bwMode="auto">
            <a:xfrm>
              <a:off x="7083894" y="1598170"/>
              <a:ext cx="542700" cy="543050"/>
            </a:xfrm>
            <a:custGeom>
              <a:avLst/>
              <a:gdLst>
                <a:gd name="T0" fmla="*/ 314698 w 2998"/>
                <a:gd name="T1" fmla="*/ 0 h 2998"/>
                <a:gd name="T2" fmla="*/ 437466 w 2998"/>
                <a:gd name="T3" fmla="*/ 24806 h 2998"/>
                <a:gd name="T4" fmla="*/ 537741 w 2998"/>
                <a:gd name="T5" fmla="*/ 92496 h 2998"/>
                <a:gd name="T6" fmla="*/ 605431 w 2998"/>
                <a:gd name="T7" fmla="*/ 192771 h 2998"/>
                <a:gd name="T8" fmla="*/ 630237 w 2998"/>
                <a:gd name="T9" fmla="*/ 315539 h 2998"/>
                <a:gd name="T10" fmla="*/ 605431 w 2998"/>
                <a:gd name="T11" fmla="*/ 438307 h 2998"/>
                <a:gd name="T12" fmla="*/ 537741 w 2998"/>
                <a:gd name="T13" fmla="*/ 538581 h 2998"/>
                <a:gd name="T14" fmla="*/ 437466 w 2998"/>
                <a:gd name="T15" fmla="*/ 605852 h 2998"/>
                <a:gd name="T16" fmla="*/ 314698 w 2998"/>
                <a:gd name="T17" fmla="*/ 630237 h 2998"/>
                <a:gd name="T18" fmla="*/ 205384 w 2998"/>
                <a:gd name="T19" fmla="*/ 610897 h 2998"/>
                <a:gd name="T20" fmla="*/ 112257 w 2998"/>
                <a:gd name="T21" fmla="*/ 557081 h 2998"/>
                <a:gd name="T22" fmla="*/ 188987 w 2998"/>
                <a:gd name="T23" fmla="*/ 393530 h 2998"/>
                <a:gd name="T24" fmla="*/ 215264 w 2998"/>
                <a:gd name="T25" fmla="*/ 435995 h 2998"/>
                <a:gd name="T26" fmla="*/ 235445 w 2998"/>
                <a:gd name="T27" fmla="*/ 467948 h 2998"/>
                <a:gd name="T28" fmla="*/ 249530 w 2998"/>
                <a:gd name="T29" fmla="*/ 488339 h 2998"/>
                <a:gd name="T30" fmla="*/ 263405 w 2998"/>
                <a:gd name="T31" fmla="*/ 505787 h 2998"/>
                <a:gd name="T32" fmla="*/ 281063 w 2998"/>
                <a:gd name="T33" fmla="*/ 515247 h 2998"/>
                <a:gd name="T34" fmla="*/ 301454 w 2998"/>
                <a:gd name="T35" fmla="*/ 510202 h 2998"/>
                <a:gd name="T36" fmla="*/ 314908 w 2998"/>
                <a:gd name="T37" fmla="*/ 491703 h 2998"/>
                <a:gd name="T38" fmla="*/ 322476 w 2998"/>
                <a:gd name="T39" fmla="*/ 477618 h 2998"/>
                <a:gd name="T40" fmla="*/ 336351 w 2998"/>
                <a:gd name="T41" fmla="*/ 449449 h 2998"/>
                <a:gd name="T42" fmla="*/ 354429 w 2998"/>
                <a:gd name="T43" fmla="*/ 412030 h 2998"/>
                <a:gd name="T44" fmla="*/ 374611 w 2998"/>
                <a:gd name="T45" fmla="*/ 369986 h 2998"/>
                <a:gd name="T46" fmla="*/ 427165 w 2998"/>
                <a:gd name="T47" fmla="*/ 258990 h 2998"/>
                <a:gd name="T48" fmla="*/ 498430 w 2998"/>
                <a:gd name="T49" fmla="*/ 297460 h 2998"/>
                <a:gd name="T50" fmla="*/ 469630 w 2998"/>
                <a:gd name="T51" fmla="*/ 89553 h 2998"/>
                <a:gd name="T52" fmla="*/ 286529 w 2998"/>
                <a:gd name="T53" fmla="*/ 201810 h 2998"/>
                <a:gd name="T54" fmla="*/ 366622 w 2998"/>
                <a:gd name="T55" fmla="*/ 229349 h 2998"/>
                <a:gd name="T56" fmla="*/ 281904 w 2998"/>
                <a:gd name="T57" fmla="*/ 403621 h 2998"/>
                <a:gd name="T58" fmla="*/ 248269 w 2998"/>
                <a:gd name="T59" fmla="*/ 348543 h 2998"/>
                <a:gd name="T60" fmla="*/ 236497 w 2998"/>
                <a:gd name="T61" fmla="*/ 329413 h 2998"/>
                <a:gd name="T62" fmla="*/ 226616 w 2998"/>
                <a:gd name="T63" fmla="*/ 313437 h 2998"/>
                <a:gd name="T64" fmla="*/ 220730 w 2998"/>
                <a:gd name="T65" fmla="*/ 303346 h 2998"/>
                <a:gd name="T66" fmla="*/ 220940 w 2998"/>
                <a:gd name="T67" fmla="*/ 305028 h 2998"/>
                <a:gd name="T68" fmla="*/ 213162 w 2998"/>
                <a:gd name="T69" fmla="*/ 294727 h 2998"/>
                <a:gd name="T70" fmla="*/ 201180 w 2998"/>
                <a:gd name="T71" fmla="*/ 281273 h 2998"/>
                <a:gd name="T72" fmla="*/ 188356 w 2998"/>
                <a:gd name="T73" fmla="*/ 274546 h 2998"/>
                <a:gd name="T74" fmla="*/ 166073 w 2998"/>
                <a:gd name="T75" fmla="*/ 282114 h 2998"/>
                <a:gd name="T76" fmla="*/ 155352 w 2998"/>
                <a:gd name="T77" fmla="*/ 299983 h 2998"/>
                <a:gd name="T78" fmla="*/ 148625 w 2998"/>
                <a:gd name="T79" fmla="*/ 314488 h 2998"/>
                <a:gd name="T80" fmla="*/ 134540 w 2998"/>
                <a:gd name="T81" fmla="*/ 343708 h 2998"/>
                <a:gd name="T82" fmla="*/ 115621 w 2998"/>
                <a:gd name="T83" fmla="*/ 382809 h 2998"/>
                <a:gd name="T84" fmla="*/ 94178 w 2998"/>
                <a:gd name="T85" fmla="*/ 424432 h 2998"/>
                <a:gd name="T86" fmla="*/ 74628 w 2998"/>
                <a:gd name="T87" fmla="*/ 465425 h 2998"/>
                <a:gd name="T88" fmla="*/ 58441 w 2998"/>
                <a:gd name="T89" fmla="*/ 498430 h 2998"/>
                <a:gd name="T90" fmla="*/ 15136 w 2998"/>
                <a:gd name="T91" fmla="*/ 413081 h 2998"/>
                <a:gd name="T92" fmla="*/ 0 w 2998"/>
                <a:gd name="T93" fmla="*/ 315539 h 2998"/>
                <a:gd name="T94" fmla="*/ 24596 w 2998"/>
                <a:gd name="T95" fmla="*/ 192771 h 2998"/>
                <a:gd name="T96" fmla="*/ 91866 w 2998"/>
                <a:gd name="T97" fmla="*/ 92496 h 2998"/>
                <a:gd name="T98" fmla="*/ 192140 w 2998"/>
                <a:gd name="T99" fmla="*/ 24806 h 2998"/>
                <a:gd name="T100" fmla="*/ 314908 w 2998"/>
                <a:gd name="T101" fmla="*/ 0 h 2998"/>
                <a:gd name="T102" fmla="*/ 314698 w 2998"/>
                <a:gd name="T103" fmla="*/ 0 h 2998"/>
                <a:gd name="T104" fmla="*/ 314698 w 2998"/>
                <a:gd name="T105" fmla="*/ 0 h 2998"/>
                <a:gd name="T106" fmla="*/ 314698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smtClean="0">
                <a:ln>
                  <a:noFill/>
                </a:ln>
                <a:solidFill>
                  <a:schemeClr val="tx1">
                    <a:lumMod val="50000"/>
                    <a:lumOff val="50000"/>
                  </a:schemeClr>
                </a:solidFill>
                <a:effectLst/>
                <a:uLnTx/>
                <a:uFillTx/>
                <a:ea typeface="微软雅黑" panose="020B0503020204020204" pitchFamily="34" charset="-122"/>
              </a:endParaRPr>
            </a:p>
          </p:txBody>
        </p:sp>
        <p:sp>
          <p:nvSpPr>
            <p:cNvPr id="50" name="文本框 66"/>
            <p:cNvSpPr txBox="1">
              <a:spLocks noChangeArrowheads="1"/>
            </p:cNvSpPr>
            <p:nvPr/>
          </p:nvSpPr>
          <p:spPr bwMode="auto">
            <a:xfrm>
              <a:off x="6598286" y="2266950"/>
              <a:ext cx="1615442" cy="84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ndParaRPr>
            </a:p>
          </p:txBody>
        </p:sp>
      </p:grpSp>
      <p:sp>
        <p:nvSpPr>
          <p:cNvPr id="51"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214089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14:bounceEnd="34000">
                                          <p:cBhvr additive="base">
                                            <p:cTn id="7" dur="750" fill="hold"/>
                                            <p:tgtEl>
                                              <p:spTgt spid="51"/>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51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1000">
                                          <p:cBhvr additive="base">
                                            <p:cTn id="11" dur="2000" fill="hold"/>
                                            <p:tgtEl>
                                              <p:spTgt spid="31"/>
                                            </p:tgtEl>
                                            <p:attrNameLst>
                                              <p:attrName>ppt_x</p:attrName>
                                            </p:attrNameLst>
                                          </p:cBhvr>
                                          <p:tavLst>
                                            <p:tav tm="0">
                                              <p:val>
                                                <p:strVal val="#ppt_x"/>
                                              </p:val>
                                            </p:tav>
                                            <p:tav tm="100000">
                                              <p:val>
                                                <p:strVal val="#ppt_x"/>
                                              </p:val>
                                            </p:tav>
                                          </p:tavLst>
                                        </p:anim>
                                        <p:anim calcmode="lin" valueType="num" p14:bounceEnd="51000">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1000">
                                      <p:stCondLst>
                                        <p:cond delay="300"/>
                                      </p:stCondLst>
                                      <p:childTnLst>
                                        <p:set>
                                          <p:cBhvr>
                                            <p:cTn id="14" dur="1" fill="hold">
                                              <p:stCondLst>
                                                <p:cond delay="0"/>
                                              </p:stCondLst>
                                            </p:cTn>
                                            <p:tgtEl>
                                              <p:spTgt spid="35"/>
                                            </p:tgtEl>
                                            <p:attrNameLst>
                                              <p:attrName>style.visibility</p:attrName>
                                            </p:attrNameLst>
                                          </p:cBhvr>
                                          <p:to>
                                            <p:strVal val="visible"/>
                                          </p:to>
                                        </p:set>
                                        <p:anim calcmode="lin" valueType="num" p14:bounceEnd="51000">
                                          <p:cBhvr additive="base">
                                            <p:cTn id="15" dur="2000" fill="hold"/>
                                            <p:tgtEl>
                                              <p:spTgt spid="35"/>
                                            </p:tgtEl>
                                            <p:attrNameLst>
                                              <p:attrName>ppt_x</p:attrName>
                                            </p:attrNameLst>
                                          </p:cBhvr>
                                          <p:tavLst>
                                            <p:tav tm="0">
                                              <p:val>
                                                <p:strVal val="#ppt_x"/>
                                              </p:val>
                                            </p:tav>
                                            <p:tav tm="100000">
                                              <p:val>
                                                <p:strVal val="#ppt_x"/>
                                              </p:val>
                                            </p:tav>
                                          </p:tavLst>
                                        </p:anim>
                                        <p:anim calcmode="lin" valueType="num" p14:bounceEnd="51000">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51000">
                                      <p:stCondLst>
                                        <p:cond delay="100"/>
                                      </p:stCondLst>
                                      <p:childTnLst>
                                        <p:set>
                                          <p:cBhvr>
                                            <p:cTn id="18" dur="1" fill="hold">
                                              <p:stCondLst>
                                                <p:cond delay="0"/>
                                              </p:stCondLst>
                                            </p:cTn>
                                            <p:tgtEl>
                                              <p:spTgt spid="39"/>
                                            </p:tgtEl>
                                            <p:attrNameLst>
                                              <p:attrName>style.visibility</p:attrName>
                                            </p:attrNameLst>
                                          </p:cBhvr>
                                          <p:to>
                                            <p:strVal val="visible"/>
                                          </p:to>
                                        </p:set>
                                        <p:anim calcmode="lin" valueType="num" p14:bounceEnd="51000">
                                          <p:cBhvr additive="base">
                                            <p:cTn id="19" dur="2000" fill="hold"/>
                                            <p:tgtEl>
                                              <p:spTgt spid="39"/>
                                            </p:tgtEl>
                                            <p:attrNameLst>
                                              <p:attrName>ppt_x</p:attrName>
                                            </p:attrNameLst>
                                          </p:cBhvr>
                                          <p:tavLst>
                                            <p:tav tm="0">
                                              <p:val>
                                                <p:strVal val="#ppt_x"/>
                                              </p:val>
                                            </p:tav>
                                            <p:tav tm="100000">
                                              <p:val>
                                                <p:strVal val="#ppt_x"/>
                                              </p:val>
                                            </p:tav>
                                          </p:tavLst>
                                        </p:anim>
                                        <p:anim calcmode="lin" valueType="num" p14:bounceEnd="51000">
                                          <p:cBhvr additive="base">
                                            <p:cTn id="20" dur="2000" fill="hold"/>
                                            <p:tgtEl>
                                              <p:spTgt spid="3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51000">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14:bounceEnd="51000">
                                          <p:cBhvr additive="base">
                                            <p:cTn id="23" dur="2000" fill="hold"/>
                                            <p:tgtEl>
                                              <p:spTgt spid="47"/>
                                            </p:tgtEl>
                                            <p:attrNameLst>
                                              <p:attrName>ppt_x</p:attrName>
                                            </p:attrNameLst>
                                          </p:cBhvr>
                                          <p:tavLst>
                                            <p:tav tm="0">
                                              <p:val>
                                                <p:strVal val="#ppt_x"/>
                                              </p:val>
                                            </p:tav>
                                            <p:tav tm="100000">
                                              <p:val>
                                                <p:strVal val="#ppt_x"/>
                                              </p:val>
                                            </p:tav>
                                          </p:tavLst>
                                        </p:anim>
                                        <p:anim calcmode="lin" valueType="num" p14:bounceEnd="51000">
                                          <p:cBhvr additive="base">
                                            <p:cTn id="24" dur="2000" fill="hold"/>
                                            <p:tgtEl>
                                              <p:spTgt spid="47"/>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14:presetBounceEnd="51000">
                                      <p:stCondLst>
                                        <p:cond delay="300"/>
                                      </p:stCondLst>
                                      <p:childTnLst>
                                        <p:set>
                                          <p:cBhvr>
                                            <p:cTn id="26" dur="1" fill="hold">
                                              <p:stCondLst>
                                                <p:cond delay="0"/>
                                              </p:stCondLst>
                                            </p:cTn>
                                            <p:tgtEl>
                                              <p:spTgt spid="43"/>
                                            </p:tgtEl>
                                            <p:attrNameLst>
                                              <p:attrName>style.visibility</p:attrName>
                                            </p:attrNameLst>
                                          </p:cBhvr>
                                          <p:to>
                                            <p:strVal val="visible"/>
                                          </p:to>
                                        </p:set>
                                        <p:anim calcmode="lin" valueType="num" p14:bounceEnd="51000">
                                          <p:cBhvr additive="base">
                                            <p:cTn id="27" dur="2000" fill="hold"/>
                                            <p:tgtEl>
                                              <p:spTgt spid="43"/>
                                            </p:tgtEl>
                                            <p:attrNameLst>
                                              <p:attrName>ppt_x</p:attrName>
                                            </p:attrNameLst>
                                          </p:cBhvr>
                                          <p:tavLst>
                                            <p:tav tm="0">
                                              <p:val>
                                                <p:strVal val="#ppt_x"/>
                                              </p:val>
                                            </p:tav>
                                            <p:tav tm="100000">
                                              <p:val>
                                                <p:strVal val="#ppt_x"/>
                                              </p:val>
                                            </p:tav>
                                          </p:tavLst>
                                        </p:anim>
                                        <p:anim calcmode="lin" valueType="num" p14:bounceEnd="51000">
                                          <p:cBhvr additive="base">
                                            <p:cTn id="28" dur="2000" fill="hold"/>
                                            <p:tgtEl>
                                              <p:spTgt spid="43"/>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51000">
                                      <p:stCondLst>
                                        <p:cond delay="700"/>
                                      </p:stCondLst>
                                      <p:childTnLst>
                                        <p:set>
                                          <p:cBhvr>
                                            <p:cTn id="30" dur="1" fill="hold">
                                              <p:stCondLst>
                                                <p:cond delay="0"/>
                                              </p:stCondLst>
                                            </p:cTn>
                                            <p:tgtEl>
                                              <p:spTgt spid="30"/>
                                            </p:tgtEl>
                                            <p:attrNameLst>
                                              <p:attrName>style.visibility</p:attrName>
                                            </p:attrNameLst>
                                          </p:cBhvr>
                                          <p:to>
                                            <p:strVal val="visible"/>
                                          </p:to>
                                        </p:set>
                                        <p:anim calcmode="lin" valueType="num" p14:bounceEnd="51000">
                                          <p:cBhvr additive="base">
                                            <p:cTn id="31" dur="2000" fill="hold"/>
                                            <p:tgtEl>
                                              <p:spTgt spid="30"/>
                                            </p:tgtEl>
                                            <p:attrNameLst>
                                              <p:attrName>ppt_x</p:attrName>
                                            </p:attrNameLst>
                                          </p:cBhvr>
                                          <p:tavLst>
                                            <p:tav tm="0">
                                              <p:val>
                                                <p:strVal val="#ppt_x"/>
                                              </p:val>
                                            </p:tav>
                                            <p:tav tm="100000">
                                              <p:val>
                                                <p:strVal val="#ppt_x"/>
                                              </p:val>
                                            </p:tav>
                                          </p:tavLst>
                                        </p:anim>
                                        <p:anim calcmode="lin" valueType="num" p14:bounceEnd="51000">
                                          <p:cBhvr additive="base">
                                            <p:cTn id="32" dur="20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14:presetBounceEnd="51000">
                                      <p:stCondLst>
                                        <p:cond delay="800"/>
                                      </p:stCondLst>
                                      <p:childTnLst>
                                        <p:set>
                                          <p:cBhvr>
                                            <p:cTn id="34" dur="1" fill="hold">
                                              <p:stCondLst>
                                                <p:cond delay="0"/>
                                              </p:stCondLst>
                                            </p:cTn>
                                            <p:tgtEl>
                                              <p:spTgt spid="27"/>
                                            </p:tgtEl>
                                            <p:attrNameLst>
                                              <p:attrName>style.visibility</p:attrName>
                                            </p:attrNameLst>
                                          </p:cBhvr>
                                          <p:to>
                                            <p:strVal val="visible"/>
                                          </p:to>
                                        </p:set>
                                        <p:anim calcmode="lin" valueType="num" p14:bounceEnd="51000">
                                          <p:cBhvr additive="base">
                                            <p:cTn id="35" dur="2000" fill="hold"/>
                                            <p:tgtEl>
                                              <p:spTgt spid="27"/>
                                            </p:tgtEl>
                                            <p:attrNameLst>
                                              <p:attrName>ppt_x</p:attrName>
                                            </p:attrNameLst>
                                          </p:cBhvr>
                                          <p:tavLst>
                                            <p:tav tm="0">
                                              <p:val>
                                                <p:strVal val="#ppt_x"/>
                                              </p:val>
                                            </p:tav>
                                            <p:tav tm="100000">
                                              <p:val>
                                                <p:strVal val="#ppt_x"/>
                                              </p:val>
                                            </p:tav>
                                          </p:tavLst>
                                        </p:anim>
                                        <p:anim calcmode="lin" valueType="num" p14:bounceEnd="51000">
                                          <p:cBhvr additive="base">
                                            <p:cTn id="36" dur="2000" fill="hold"/>
                                            <p:tgtEl>
                                              <p:spTgt spid="2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14:presetBounceEnd="51000">
                                      <p:stCondLst>
                                        <p:cond delay="1300"/>
                                      </p:stCondLst>
                                      <p:childTnLst>
                                        <p:set>
                                          <p:cBhvr>
                                            <p:cTn id="38" dur="1" fill="hold">
                                              <p:stCondLst>
                                                <p:cond delay="0"/>
                                              </p:stCondLst>
                                            </p:cTn>
                                            <p:tgtEl>
                                              <p:spTgt spid="29"/>
                                            </p:tgtEl>
                                            <p:attrNameLst>
                                              <p:attrName>style.visibility</p:attrName>
                                            </p:attrNameLst>
                                          </p:cBhvr>
                                          <p:to>
                                            <p:strVal val="visible"/>
                                          </p:to>
                                        </p:set>
                                        <p:anim calcmode="lin" valueType="num" p14:bounceEnd="51000">
                                          <p:cBhvr additive="base">
                                            <p:cTn id="39" dur="2000" fill="hold"/>
                                            <p:tgtEl>
                                              <p:spTgt spid="29"/>
                                            </p:tgtEl>
                                            <p:attrNameLst>
                                              <p:attrName>ppt_x</p:attrName>
                                            </p:attrNameLst>
                                          </p:cBhvr>
                                          <p:tavLst>
                                            <p:tav tm="0">
                                              <p:val>
                                                <p:strVal val="#ppt_x"/>
                                              </p:val>
                                            </p:tav>
                                            <p:tav tm="100000">
                                              <p:val>
                                                <p:strVal val="#ppt_x"/>
                                              </p:val>
                                            </p:tav>
                                          </p:tavLst>
                                        </p:anim>
                                        <p:anim calcmode="lin" valueType="num" p14:bounceEnd="51000">
                                          <p:cBhvr additive="base">
                                            <p:cTn id="40" dur="2000" fill="hold"/>
                                            <p:tgtEl>
                                              <p:spTgt spid="2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14:presetBounceEnd="51000">
                                      <p:stCondLst>
                                        <p:cond delay="900"/>
                                      </p:stCondLst>
                                      <p:childTnLst>
                                        <p:set>
                                          <p:cBhvr>
                                            <p:cTn id="42" dur="1" fill="hold">
                                              <p:stCondLst>
                                                <p:cond delay="0"/>
                                              </p:stCondLst>
                                            </p:cTn>
                                            <p:tgtEl>
                                              <p:spTgt spid="28"/>
                                            </p:tgtEl>
                                            <p:attrNameLst>
                                              <p:attrName>style.visibility</p:attrName>
                                            </p:attrNameLst>
                                          </p:cBhvr>
                                          <p:to>
                                            <p:strVal val="visible"/>
                                          </p:to>
                                        </p:set>
                                        <p:anim calcmode="lin" valueType="num" p14:bounceEnd="51000">
                                          <p:cBhvr additive="base">
                                            <p:cTn id="43" dur="2000" fill="hold"/>
                                            <p:tgtEl>
                                              <p:spTgt spid="28"/>
                                            </p:tgtEl>
                                            <p:attrNameLst>
                                              <p:attrName>ppt_x</p:attrName>
                                            </p:attrNameLst>
                                          </p:cBhvr>
                                          <p:tavLst>
                                            <p:tav tm="0">
                                              <p:val>
                                                <p:strVal val="#ppt_x"/>
                                              </p:val>
                                            </p:tav>
                                            <p:tav tm="100000">
                                              <p:val>
                                                <p:strVal val="#ppt_x"/>
                                              </p:val>
                                            </p:tav>
                                          </p:tavLst>
                                        </p:anim>
                                        <p:anim calcmode="lin" valueType="num" p14:bounceEnd="51000">
                                          <p:cBhvr additive="base">
                                            <p:cTn id="44"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750" fill="hold"/>
                                            <p:tgtEl>
                                              <p:spTgt spid="51"/>
                                            </p:tgtEl>
                                            <p:attrNameLst>
                                              <p:attrName>ppt_x</p:attrName>
                                            </p:attrNameLst>
                                          </p:cBhvr>
                                          <p:tavLst>
                                            <p:tav tm="0">
                                              <p:val>
                                                <p:strVal val="1+#ppt_w/2"/>
                                              </p:val>
                                            </p:tav>
                                            <p:tav tm="100000">
                                              <p:val>
                                                <p:strVal val="#ppt_x"/>
                                              </p:val>
                                            </p:tav>
                                          </p:tavLst>
                                        </p:anim>
                                        <p:anim calcmode="lin" valueType="num">
                                          <p:cBhvr additive="base">
                                            <p:cTn id="8" dur="75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0" fill="hold"/>
                                            <p:tgtEl>
                                              <p:spTgt spid="31"/>
                                            </p:tgtEl>
                                            <p:attrNameLst>
                                              <p:attrName>ppt_x</p:attrName>
                                            </p:attrNameLst>
                                          </p:cBhvr>
                                          <p:tavLst>
                                            <p:tav tm="0">
                                              <p:val>
                                                <p:strVal val="#ppt_x"/>
                                              </p:val>
                                            </p:tav>
                                            <p:tav tm="100000">
                                              <p:val>
                                                <p:strVal val="#ppt_x"/>
                                              </p:val>
                                            </p:tav>
                                          </p:tavLst>
                                        </p:anim>
                                        <p:anim calcmode="lin" valueType="num">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3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ppt_x"/>
                                              </p:val>
                                            </p:tav>
                                            <p:tav tm="100000">
                                              <p:val>
                                                <p:strVal val="#ppt_x"/>
                                              </p:val>
                                            </p:tav>
                                          </p:tavLst>
                                        </p:anim>
                                        <p:anim calcmode="lin" valueType="num">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2000" fill="hold"/>
                                            <p:tgtEl>
                                              <p:spTgt spid="39"/>
                                            </p:tgtEl>
                                            <p:attrNameLst>
                                              <p:attrName>ppt_x</p:attrName>
                                            </p:attrNameLst>
                                          </p:cBhvr>
                                          <p:tavLst>
                                            <p:tav tm="0">
                                              <p:val>
                                                <p:strVal val="#ppt_x"/>
                                              </p:val>
                                            </p:tav>
                                            <p:tav tm="100000">
                                              <p:val>
                                                <p:strVal val="#ppt_x"/>
                                              </p:val>
                                            </p:tav>
                                          </p:tavLst>
                                        </p:anim>
                                        <p:anim calcmode="lin" valueType="num">
                                          <p:cBhvr additive="base">
                                            <p:cTn id="20" dur="2000" fill="hold"/>
                                            <p:tgtEl>
                                              <p:spTgt spid="3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2000" fill="hold"/>
                                            <p:tgtEl>
                                              <p:spTgt spid="47"/>
                                            </p:tgtEl>
                                            <p:attrNameLst>
                                              <p:attrName>ppt_x</p:attrName>
                                            </p:attrNameLst>
                                          </p:cBhvr>
                                          <p:tavLst>
                                            <p:tav tm="0">
                                              <p:val>
                                                <p:strVal val="#ppt_x"/>
                                              </p:val>
                                            </p:tav>
                                            <p:tav tm="100000">
                                              <p:val>
                                                <p:strVal val="#ppt_x"/>
                                              </p:val>
                                            </p:tav>
                                          </p:tavLst>
                                        </p:anim>
                                        <p:anim calcmode="lin" valueType="num">
                                          <p:cBhvr additive="base">
                                            <p:cTn id="24" dur="2000" fill="hold"/>
                                            <p:tgtEl>
                                              <p:spTgt spid="47"/>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3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2000" fill="hold"/>
                                            <p:tgtEl>
                                              <p:spTgt spid="43"/>
                                            </p:tgtEl>
                                            <p:attrNameLst>
                                              <p:attrName>ppt_x</p:attrName>
                                            </p:attrNameLst>
                                          </p:cBhvr>
                                          <p:tavLst>
                                            <p:tav tm="0">
                                              <p:val>
                                                <p:strVal val="#ppt_x"/>
                                              </p:val>
                                            </p:tav>
                                            <p:tav tm="100000">
                                              <p:val>
                                                <p:strVal val="#ppt_x"/>
                                              </p:val>
                                            </p:tav>
                                          </p:tavLst>
                                        </p:anim>
                                        <p:anim calcmode="lin" valueType="num">
                                          <p:cBhvr additive="base">
                                            <p:cTn id="28" dur="2000" fill="hold"/>
                                            <p:tgtEl>
                                              <p:spTgt spid="43"/>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7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2000" fill="hold"/>
                                            <p:tgtEl>
                                              <p:spTgt spid="30"/>
                                            </p:tgtEl>
                                            <p:attrNameLst>
                                              <p:attrName>ppt_x</p:attrName>
                                            </p:attrNameLst>
                                          </p:cBhvr>
                                          <p:tavLst>
                                            <p:tav tm="0">
                                              <p:val>
                                                <p:strVal val="#ppt_x"/>
                                              </p:val>
                                            </p:tav>
                                            <p:tav tm="100000">
                                              <p:val>
                                                <p:strVal val="#ppt_x"/>
                                              </p:val>
                                            </p:tav>
                                          </p:tavLst>
                                        </p:anim>
                                        <p:anim calcmode="lin" valueType="num">
                                          <p:cBhvr additive="base">
                                            <p:cTn id="32" dur="20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8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2000" fill="hold"/>
                                            <p:tgtEl>
                                              <p:spTgt spid="27"/>
                                            </p:tgtEl>
                                            <p:attrNameLst>
                                              <p:attrName>ppt_x</p:attrName>
                                            </p:attrNameLst>
                                          </p:cBhvr>
                                          <p:tavLst>
                                            <p:tav tm="0">
                                              <p:val>
                                                <p:strVal val="#ppt_x"/>
                                              </p:val>
                                            </p:tav>
                                            <p:tav tm="100000">
                                              <p:val>
                                                <p:strVal val="#ppt_x"/>
                                              </p:val>
                                            </p:tav>
                                          </p:tavLst>
                                        </p:anim>
                                        <p:anim calcmode="lin" valueType="num">
                                          <p:cBhvr additive="base">
                                            <p:cTn id="36" dur="2000" fill="hold"/>
                                            <p:tgtEl>
                                              <p:spTgt spid="2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3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2000" fill="hold"/>
                                            <p:tgtEl>
                                              <p:spTgt spid="29"/>
                                            </p:tgtEl>
                                            <p:attrNameLst>
                                              <p:attrName>ppt_x</p:attrName>
                                            </p:attrNameLst>
                                          </p:cBhvr>
                                          <p:tavLst>
                                            <p:tav tm="0">
                                              <p:val>
                                                <p:strVal val="#ppt_x"/>
                                              </p:val>
                                            </p:tav>
                                            <p:tav tm="100000">
                                              <p:val>
                                                <p:strVal val="#ppt_x"/>
                                              </p:val>
                                            </p:tav>
                                          </p:tavLst>
                                        </p:anim>
                                        <p:anim calcmode="lin" valueType="num">
                                          <p:cBhvr additive="base">
                                            <p:cTn id="40" dur="2000" fill="hold"/>
                                            <p:tgtEl>
                                              <p:spTgt spid="2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90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2000" fill="hold"/>
                                            <p:tgtEl>
                                              <p:spTgt spid="28"/>
                                            </p:tgtEl>
                                            <p:attrNameLst>
                                              <p:attrName>ppt_x</p:attrName>
                                            </p:attrNameLst>
                                          </p:cBhvr>
                                          <p:tavLst>
                                            <p:tav tm="0">
                                              <p:val>
                                                <p:strVal val="#ppt_x"/>
                                              </p:val>
                                            </p:tav>
                                            <p:tav tm="100000">
                                              <p:val>
                                                <p:strVal val="#ppt_x"/>
                                              </p:val>
                                            </p:tav>
                                          </p:tavLst>
                                        </p:anim>
                                        <p:anim calcmode="lin" valueType="num">
                                          <p:cBhvr additive="base">
                                            <p:cTn id="44"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rgbClr val="C00000"/>
              </a:solidFill>
              <a:latin typeface="Agency FB" panose="020B0503020202020204" pitchFamily="34" charset="0"/>
              <a:ea typeface="微软雅黑" panose="020B0503020204020204" pitchFamily="34" charset="-122"/>
            </a:endParaRPr>
          </a:p>
        </p:txBody>
      </p:sp>
      <p:sp>
        <p:nvSpPr>
          <p:cNvPr id="22" name="任意多边形 21"/>
          <p:cNvSpPr/>
          <p:nvPr/>
        </p:nvSpPr>
        <p:spPr>
          <a:xfrm>
            <a:off x="2123531" y="2244371"/>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任意多边形 22"/>
          <p:cNvSpPr/>
          <p:nvPr/>
        </p:nvSpPr>
        <p:spPr>
          <a:xfrm flipV="1">
            <a:off x="2120629" y="4301862"/>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任意多边形 23"/>
          <p:cNvSpPr/>
          <p:nvPr/>
        </p:nvSpPr>
        <p:spPr>
          <a:xfrm flipH="1">
            <a:off x="6940824" y="2244371"/>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任意多边形 24"/>
          <p:cNvSpPr/>
          <p:nvPr/>
        </p:nvSpPr>
        <p:spPr>
          <a:xfrm flipH="1" flipV="1">
            <a:off x="6943724" y="4301862"/>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48"/>
          <p:cNvSpPr txBox="1"/>
          <p:nvPr/>
        </p:nvSpPr>
        <p:spPr>
          <a:xfrm>
            <a:off x="2181351" y="2284945"/>
            <a:ext cx="2522297" cy="1015663"/>
          </a:xfrm>
          <a:prstGeom prst="rect">
            <a:avLst/>
          </a:prstGeom>
          <a:noFill/>
        </p:spPr>
        <p:txBody>
          <a:bodyPr wrap="square" rtlCol="0">
            <a:spAutoFit/>
          </a:bodyPr>
          <a:lstStyle/>
          <a:p>
            <a:pPr>
              <a:lnSpc>
                <a:spcPct val="15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输入文本内容</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是</a:t>
            </a: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一家为企业、个人提供专业创意、品牌整合设计的顾问</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机构，</a:t>
            </a: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用智慧嫁接商业与艺术，致力于奉献！贴心于服务！</a:t>
            </a:r>
          </a:p>
        </p:txBody>
      </p:sp>
      <p:sp>
        <p:nvSpPr>
          <p:cNvPr id="27" name="文本框 50"/>
          <p:cNvSpPr txBox="1"/>
          <p:nvPr/>
        </p:nvSpPr>
        <p:spPr>
          <a:xfrm>
            <a:off x="2181351" y="4669555"/>
            <a:ext cx="2522297" cy="1015663"/>
          </a:xfrm>
          <a:prstGeom prst="rect">
            <a:avLst/>
          </a:prstGeom>
          <a:noFill/>
        </p:spPr>
        <p:txBody>
          <a:bodyPr wrap="square" rtlCol="0">
            <a:spAutoFit/>
          </a:bodyPr>
          <a:lstStyle/>
          <a:p>
            <a:pPr>
              <a:lnSpc>
                <a:spcPct val="15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输入文本内容</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是</a:t>
            </a: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一家为企业、个人提供专业创意、品牌整合设计的顾问机构，用智慧嫁接商业与艺术，致力于奉献！贴心于服务！</a:t>
            </a:r>
          </a:p>
        </p:txBody>
      </p:sp>
      <p:sp>
        <p:nvSpPr>
          <p:cNvPr id="28" name="文本框 54"/>
          <p:cNvSpPr txBox="1"/>
          <p:nvPr/>
        </p:nvSpPr>
        <p:spPr>
          <a:xfrm>
            <a:off x="7585442" y="2284945"/>
            <a:ext cx="2522296" cy="1015663"/>
          </a:xfrm>
          <a:prstGeom prst="rect">
            <a:avLst/>
          </a:prstGeom>
          <a:noFill/>
        </p:spPr>
        <p:txBody>
          <a:bodyPr wrap="square" rtlCol="0">
            <a:spAutoFit/>
          </a:bodyPr>
          <a:lstStyle/>
          <a:p>
            <a:pPr algn="r">
              <a:lnSpc>
                <a:spcPct val="15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输入文本内容</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是</a:t>
            </a: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一家为企业、个人提供专业创意、品牌整合设计的顾问机构，用智慧嫁接商业与艺术，致力于奉献！贴心于服务！</a:t>
            </a:r>
          </a:p>
        </p:txBody>
      </p:sp>
      <p:sp>
        <p:nvSpPr>
          <p:cNvPr id="29" name="文本框 56"/>
          <p:cNvSpPr txBox="1"/>
          <p:nvPr/>
        </p:nvSpPr>
        <p:spPr>
          <a:xfrm>
            <a:off x="7585441" y="4669556"/>
            <a:ext cx="2522297" cy="1015663"/>
          </a:xfrm>
          <a:prstGeom prst="rect">
            <a:avLst/>
          </a:prstGeom>
          <a:noFill/>
        </p:spPr>
        <p:txBody>
          <a:bodyPr wrap="square" rtlCol="0">
            <a:spAutoFit/>
          </a:bodyPr>
          <a:lstStyle/>
          <a:p>
            <a:pPr algn="r">
              <a:lnSpc>
                <a:spcPct val="15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输入文本内容</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是</a:t>
            </a: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一家为企业、个人提供专业创意、品牌整合设计的顾问机构，用智慧嫁接商业与艺术，致力于奉献！贴心于服务！</a:t>
            </a:r>
          </a:p>
        </p:txBody>
      </p:sp>
      <p:sp>
        <p:nvSpPr>
          <p:cNvPr id="30" name="矩形 29"/>
          <p:cNvSpPr/>
          <p:nvPr/>
        </p:nvSpPr>
        <p:spPr>
          <a:xfrm>
            <a:off x="2219451" y="1680287"/>
            <a:ext cx="2484197" cy="461665"/>
          </a:xfrm>
          <a:prstGeom prst="rect">
            <a:avLst/>
          </a:prstGeom>
          <a:ln w="28575">
            <a:noFill/>
          </a:ln>
        </p:spPr>
        <p:txBody>
          <a:bodyPr vert="horz" wrap="square">
            <a:spAutoFit/>
          </a:bodyPr>
          <a:lstStyle/>
          <a:p>
            <a:pPr algn="ctr"/>
            <a:r>
              <a:rPr lang="zh-CN" altLang="en-US" sz="2400" spc="-3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请在这里输入标题</a:t>
            </a:r>
            <a:endParaRPr lang="en-US" altLang="zh-CN" sz="240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7585442" y="1680287"/>
            <a:ext cx="2544950" cy="461665"/>
          </a:xfrm>
          <a:prstGeom prst="rect">
            <a:avLst/>
          </a:prstGeom>
          <a:ln w="28575">
            <a:noFill/>
          </a:ln>
        </p:spPr>
        <p:txBody>
          <a:bodyPr vert="horz" wrap="square">
            <a:spAutoFit/>
          </a:bodyPr>
          <a:lstStyle/>
          <a:p>
            <a:pPr algn="ctr"/>
            <a:r>
              <a:rPr lang="zh-CN" altLang="en-US" sz="2400" spc="-3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请在这里输入标题</a:t>
            </a:r>
            <a:endParaRPr lang="en-US" altLang="zh-CN" sz="240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2219451" y="4040251"/>
            <a:ext cx="2484197" cy="461665"/>
          </a:xfrm>
          <a:prstGeom prst="rect">
            <a:avLst/>
          </a:prstGeom>
          <a:ln w="28575">
            <a:noFill/>
          </a:ln>
        </p:spPr>
        <p:txBody>
          <a:bodyPr vert="horz" wrap="square">
            <a:spAutoFit/>
          </a:bodyPr>
          <a:lstStyle/>
          <a:p>
            <a:pPr algn="ctr"/>
            <a:r>
              <a:rPr lang="zh-CN" altLang="en-US" sz="2400" spc="-3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请在这里输入标题</a:t>
            </a:r>
            <a:endParaRPr lang="en-US" altLang="zh-CN" sz="240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7585442" y="4040251"/>
            <a:ext cx="2544950" cy="461665"/>
          </a:xfrm>
          <a:prstGeom prst="rect">
            <a:avLst/>
          </a:prstGeom>
          <a:ln w="28575">
            <a:noFill/>
          </a:ln>
        </p:spPr>
        <p:txBody>
          <a:bodyPr vert="horz" wrap="square">
            <a:spAutoFit/>
          </a:bodyPr>
          <a:lstStyle/>
          <a:p>
            <a:pPr algn="ctr"/>
            <a:r>
              <a:rPr lang="zh-CN" altLang="en-US" sz="2400" spc="-300" dirty="0" smtClean="0">
                <a:solidFill>
                  <a:schemeClr val="tx1">
                    <a:lumMod val="75000"/>
                    <a:lumOff val="25000"/>
                  </a:schemeClr>
                </a:solidFill>
                <a:latin typeface="微软雅黑" panose="020B0503020204020204" pitchFamily="34" charset="-122"/>
                <a:ea typeface="微软雅黑" panose="020B0503020204020204" pitchFamily="34" charset="-122"/>
              </a:rPr>
              <a:t>请在这里输入标题</a:t>
            </a:r>
            <a:endParaRPr lang="en-US" altLang="zh-CN" sz="2400" spc="-3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486194" y="2406403"/>
            <a:ext cx="1398396" cy="1878382"/>
            <a:chOff x="5695949" y="2891631"/>
            <a:chExt cx="800101" cy="1074738"/>
          </a:xfrm>
          <a:solidFill>
            <a:srgbClr val="C00000"/>
          </a:solidFill>
        </p:grpSpPr>
        <p:sp>
          <p:nvSpPr>
            <p:cNvPr id="35" name="Freeform 42"/>
            <p:cNvSpPr>
              <a:spLocks/>
            </p:cNvSpPr>
            <p:nvPr/>
          </p:nvSpPr>
          <p:spPr bwMode="auto">
            <a:xfrm>
              <a:off x="5949949" y="3807618"/>
              <a:ext cx="290513" cy="53975"/>
            </a:xfrm>
            <a:custGeom>
              <a:avLst/>
              <a:gdLst>
                <a:gd name="T0" fmla="*/ 70 w 77"/>
                <a:gd name="T1" fmla="*/ 0 h 14"/>
                <a:gd name="T2" fmla="*/ 7 w 77"/>
                <a:gd name="T3" fmla="*/ 0 h 14"/>
                <a:gd name="T4" fmla="*/ 0 w 77"/>
                <a:gd name="T5" fmla="*/ 7 h 14"/>
                <a:gd name="T6" fmla="*/ 7 w 77"/>
                <a:gd name="T7" fmla="*/ 14 h 14"/>
                <a:gd name="T8" fmla="*/ 70 w 77"/>
                <a:gd name="T9" fmla="*/ 14 h 14"/>
                <a:gd name="T10" fmla="*/ 77 w 77"/>
                <a:gd name="T11" fmla="*/ 7 h 14"/>
                <a:gd name="T12" fmla="*/ 70 w 7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77" h="14">
                  <a:moveTo>
                    <a:pt x="70" y="0"/>
                  </a:moveTo>
                  <a:cubicBezTo>
                    <a:pt x="7" y="0"/>
                    <a:pt x="7" y="0"/>
                    <a:pt x="7" y="0"/>
                  </a:cubicBezTo>
                  <a:cubicBezTo>
                    <a:pt x="3" y="0"/>
                    <a:pt x="0" y="3"/>
                    <a:pt x="0" y="7"/>
                  </a:cubicBezTo>
                  <a:cubicBezTo>
                    <a:pt x="0" y="11"/>
                    <a:pt x="3" y="14"/>
                    <a:pt x="7" y="14"/>
                  </a:cubicBezTo>
                  <a:cubicBezTo>
                    <a:pt x="70" y="14"/>
                    <a:pt x="70" y="14"/>
                    <a:pt x="70" y="14"/>
                  </a:cubicBezTo>
                  <a:cubicBezTo>
                    <a:pt x="74" y="14"/>
                    <a:pt x="77" y="11"/>
                    <a:pt x="77" y="7"/>
                  </a:cubicBezTo>
                  <a:cubicBezTo>
                    <a:pt x="77" y="3"/>
                    <a:pt x="74" y="0"/>
                    <a:pt x="70" y="0"/>
                  </a:cubicBezTo>
                  <a:close/>
                </a:path>
              </a:pathLst>
            </a:custGeom>
            <a:grpFill/>
            <a:ln w="0">
              <a:no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a:solidFill>
                  <a:prstClr val="black"/>
                </a:solidFill>
                <a:ea typeface="微软雅黑" panose="020B0503020204020204" pitchFamily="34" charset="-122"/>
              </a:endParaRPr>
            </a:p>
          </p:txBody>
        </p:sp>
        <p:sp>
          <p:nvSpPr>
            <p:cNvPr id="36" name="Freeform 43"/>
            <p:cNvSpPr>
              <a:spLocks/>
            </p:cNvSpPr>
            <p:nvPr/>
          </p:nvSpPr>
          <p:spPr bwMode="auto">
            <a:xfrm>
              <a:off x="6010274" y="3913981"/>
              <a:ext cx="169863" cy="52388"/>
            </a:xfrm>
            <a:custGeom>
              <a:avLst/>
              <a:gdLst>
                <a:gd name="T0" fmla="*/ 38 w 45"/>
                <a:gd name="T1" fmla="*/ 0 h 14"/>
                <a:gd name="T2" fmla="*/ 7 w 45"/>
                <a:gd name="T3" fmla="*/ 0 h 14"/>
                <a:gd name="T4" fmla="*/ 0 w 45"/>
                <a:gd name="T5" fmla="*/ 7 h 14"/>
                <a:gd name="T6" fmla="*/ 7 w 45"/>
                <a:gd name="T7" fmla="*/ 14 h 14"/>
                <a:gd name="T8" fmla="*/ 38 w 45"/>
                <a:gd name="T9" fmla="*/ 14 h 14"/>
                <a:gd name="T10" fmla="*/ 45 w 45"/>
                <a:gd name="T11" fmla="*/ 7 h 14"/>
                <a:gd name="T12" fmla="*/ 38 w 4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5" h="14">
                  <a:moveTo>
                    <a:pt x="38" y="0"/>
                  </a:moveTo>
                  <a:cubicBezTo>
                    <a:pt x="7" y="0"/>
                    <a:pt x="7" y="0"/>
                    <a:pt x="7" y="0"/>
                  </a:cubicBezTo>
                  <a:cubicBezTo>
                    <a:pt x="3" y="0"/>
                    <a:pt x="0" y="3"/>
                    <a:pt x="0" y="7"/>
                  </a:cubicBezTo>
                  <a:cubicBezTo>
                    <a:pt x="0" y="11"/>
                    <a:pt x="3" y="14"/>
                    <a:pt x="7" y="14"/>
                  </a:cubicBezTo>
                  <a:cubicBezTo>
                    <a:pt x="38" y="14"/>
                    <a:pt x="38" y="14"/>
                    <a:pt x="38" y="14"/>
                  </a:cubicBezTo>
                  <a:cubicBezTo>
                    <a:pt x="42" y="14"/>
                    <a:pt x="45" y="11"/>
                    <a:pt x="45" y="7"/>
                  </a:cubicBezTo>
                  <a:cubicBezTo>
                    <a:pt x="45" y="3"/>
                    <a:pt x="42" y="0"/>
                    <a:pt x="38" y="0"/>
                  </a:cubicBezTo>
                  <a:close/>
                </a:path>
              </a:pathLst>
            </a:custGeom>
            <a:grpFill/>
            <a:ln w="0">
              <a:no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a:solidFill>
                  <a:prstClr val="black"/>
                </a:solidFill>
                <a:ea typeface="微软雅黑" panose="020B0503020204020204" pitchFamily="34" charset="-122"/>
              </a:endParaRPr>
            </a:p>
          </p:txBody>
        </p:sp>
        <p:sp>
          <p:nvSpPr>
            <p:cNvPr id="37" name="Freeform 44"/>
            <p:cNvSpPr>
              <a:spLocks noEditPoints="1"/>
            </p:cNvSpPr>
            <p:nvPr/>
          </p:nvSpPr>
          <p:spPr bwMode="auto">
            <a:xfrm>
              <a:off x="5778499" y="3067843"/>
              <a:ext cx="635000" cy="687388"/>
            </a:xfrm>
            <a:custGeom>
              <a:avLst/>
              <a:gdLst>
                <a:gd name="T0" fmla="*/ 84 w 169"/>
                <a:gd name="T1" fmla="*/ 0 h 183"/>
                <a:gd name="T2" fmla="*/ 0 w 169"/>
                <a:gd name="T3" fmla="*/ 82 h 183"/>
                <a:gd name="T4" fmla="*/ 16 w 169"/>
                <a:gd name="T5" fmla="*/ 130 h 183"/>
                <a:gd name="T6" fmla="*/ 50 w 169"/>
                <a:gd name="T7" fmla="*/ 183 h 183"/>
                <a:gd name="T8" fmla="*/ 84 w 169"/>
                <a:gd name="T9" fmla="*/ 183 h 183"/>
                <a:gd name="T10" fmla="*/ 119 w 169"/>
                <a:gd name="T11" fmla="*/ 183 h 183"/>
                <a:gd name="T12" fmla="*/ 153 w 169"/>
                <a:gd name="T13" fmla="*/ 130 h 183"/>
                <a:gd name="T14" fmla="*/ 169 w 169"/>
                <a:gd name="T15" fmla="*/ 82 h 183"/>
                <a:gd name="T16" fmla="*/ 84 w 169"/>
                <a:gd name="T17" fmla="*/ 0 h 183"/>
                <a:gd name="T18" fmla="*/ 142 w 169"/>
                <a:gd name="T19" fmla="*/ 121 h 183"/>
                <a:gd name="T20" fmla="*/ 133 w 169"/>
                <a:gd name="T21" fmla="*/ 130 h 183"/>
                <a:gd name="T22" fmla="*/ 107 w 169"/>
                <a:gd name="T23" fmla="*/ 169 h 183"/>
                <a:gd name="T24" fmla="*/ 92 w 169"/>
                <a:gd name="T25" fmla="*/ 169 h 183"/>
                <a:gd name="T26" fmla="*/ 92 w 169"/>
                <a:gd name="T27" fmla="*/ 113 h 183"/>
                <a:gd name="T28" fmla="*/ 114 w 169"/>
                <a:gd name="T29" fmla="*/ 91 h 183"/>
                <a:gd name="T30" fmla="*/ 114 w 169"/>
                <a:gd name="T31" fmla="*/ 81 h 183"/>
                <a:gd name="T32" fmla="*/ 104 w 169"/>
                <a:gd name="T33" fmla="*/ 81 h 183"/>
                <a:gd name="T34" fmla="*/ 84 w 169"/>
                <a:gd name="T35" fmla="*/ 100 h 183"/>
                <a:gd name="T36" fmla="*/ 65 w 169"/>
                <a:gd name="T37" fmla="*/ 81 h 183"/>
                <a:gd name="T38" fmla="*/ 55 w 169"/>
                <a:gd name="T39" fmla="*/ 81 h 183"/>
                <a:gd name="T40" fmla="*/ 55 w 169"/>
                <a:gd name="T41" fmla="*/ 91 h 183"/>
                <a:gd name="T42" fmla="*/ 78 w 169"/>
                <a:gd name="T43" fmla="*/ 113 h 183"/>
                <a:gd name="T44" fmla="*/ 78 w 169"/>
                <a:gd name="T45" fmla="*/ 169 h 183"/>
                <a:gd name="T46" fmla="*/ 61 w 169"/>
                <a:gd name="T47" fmla="*/ 169 h 183"/>
                <a:gd name="T48" fmla="*/ 36 w 169"/>
                <a:gd name="T49" fmla="*/ 130 h 183"/>
                <a:gd name="T50" fmla="*/ 26 w 169"/>
                <a:gd name="T51" fmla="*/ 121 h 183"/>
                <a:gd name="T52" fmla="*/ 14 w 169"/>
                <a:gd name="T53" fmla="*/ 82 h 183"/>
                <a:gd name="T54" fmla="*/ 84 w 169"/>
                <a:gd name="T55" fmla="*/ 14 h 183"/>
                <a:gd name="T56" fmla="*/ 155 w 169"/>
                <a:gd name="T57" fmla="*/ 82 h 183"/>
                <a:gd name="T58" fmla="*/ 142 w 169"/>
                <a:gd name="T5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83">
                  <a:moveTo>
                    <a:pt x="84" y="0"/>
                  </a:moveTo>
                  <a:cubicBezTo>
                    <a:pt x="38" y="0"/>
                    <a:pt x="0" y="37"/>
                    <a:pt x="0" y="82"/>
                  </a:cubicBezTo>
                  <a:cubicBezTo>
                    <a:pt x="0" y="104"/>
                    <a:pt x="7" y="119"/>
                    <a:pt x="16" y="130"/>
                  </a:cubicBezTo>
                  <a:cubicBezTo>
                    <a:pt x="31" y="147"/>
                    <a:pt x="47" y="154"/>
                    <a:pt x="50" y="183"/>
                  </a:cubicBezTo>
                  <a:cubicBezTo>
                    <a:pt x="84" y="183"/>
                    <a:pt x="84" y="183"/>
                    <a:pt x="84" y="183"/>
                  </a:cubicBezTo>
                  <a:cubicBezTo>
                    <a:pt x="119" y="183"/>
                    <a:pt x="119" y="183"/>
                    <a:pt x="119" y="183"/>
                  </a:cubicBezTo>
                  <a:cubicBezTo>
                    <a:pt x="122" y="154"/>
                    <a:pt x="137" y="147"/>
                    <a:pt x="153" y="130"/>
                  </a:cubicBezTo>
                  <a:cubicBezTo>
                    <a:pt x="163" y="118"/>
                    <a:pt x="169" y="104"/>
                    <a:pt x="169" y="82"/>
                  </a:cubicBezTo>
                  <a:cubicBezTo>
                    <a:pt x="169" y="37"/>
                    <a:pt x="131" y="0"/>
                    <a:pt x="84" y="0"/>
                  </a:cubicBezTo>
                  <a:close/>
                  <a:moveTo>
                    <a:pt x="142" y="121"/>
                  </a:moveTo>
                  <a:cubicBezTo>
                    <a:pt x="139" y="124"/>
                    <a:pt x="136" y="127"/>
                    <a:pt x="133" y="130"/>
                  </a:cubicBezTo>
                  <a:cubicBezTo>
                    <a:pt x="123" y="140"/>
                    <a:pt x="112" y="150"/>
                    <a:pt x="107" y="169"/>
                  </a:cubicBezTo>
                  <a:cubicBezTo>
                    <a:pt x="92" y="169"/>
                    <a:pt x="92" y="169"/>
                    <a:pt x="92" y="169"/>
                  </a:cubicBezTo>
                  <a:cubicBezTo>
                    <a:pt x="92" y="113"/>
                    <a:pt x="92" y="113"/>
                    <a:pt x="92" y="113"/>
                  </a:cubicBezTo>
                  <a:cubicBezTo>
                    <a:pt x="114" y="91"/>
                    <a:pt x="114" y="91"/>
                    <a:pt x="114" y="91"/>
                  </a:cubicBezTo>
                  <a:cubicBezTo>
                    <a:pt x="116" y="88"/>
                    <a:pt x="116" y="83"/>
                    <a:pt x="114" y="81"/>
                  </a:cubicBezTo>
                  <a:cubicBezTo>
                    <a:pt x="111" y="78"/>
                    <a:pt x="106" y="78"/>
                    <a:pt x="104" y="81"/>
                  </a:cubicBezTo>
                  <a:cubicBezTo>
                    <a:pt x="84" y="100"/>
                    <a:pt x="84" y="100"/>
                    <a:pt x="84" y="100"/>
                  </a:cubicBezTo>
                  <a:cubicBezTo>
                    <a:pt x="65" y="81"/>
                    <a:pt x="65" y="81"/>
                    <a:pt x="65" y="81"/>
                  </a:cubicBezTo>
                  <a:cubicBezTo>
                    <a:pt x="62" y="78"/>
                    <a:pt x="58" y="78"/>
                    <a:pt x="55" y="81"/>
                  </a:cubicBezTo>
                  <a:cubicBezTo>
                    <a:pt x="52" y="83"/>
                    <a:pt x="52" y="88"/>
                    <a:pt x="55" y="91"/>
                  </a:cubicBezTo>
                  <a:cubicBezTo>
                    <a:pt x="78" y="113"/>
                    <a:pt x="78" y="113"/>
                    <a:pt x="78" y="113"/>
                  </a:cubicBezTo>
                  <a:cubicBezTo>
                    <a:pt x="78" y="169"/>
                    <a:pt x="78" y="169"/>
                    <a:pt x="78" y="169"/>
                  </a:cubicBezTo>
                  <a:cubicBezTo>
                    <a:pt x="61" y="169"/>
                    <a:pt x="61" y="169"/>
                    <a:pt x="61" y="169"/>
                  </a:cubicBezTo>
                  <a:cubicBezTo>
                    <a:pt x="57" y="150"/>
                    <a:pt x="46" y="140"/>
                    <a:pt x="36" y="130"/>
                  </a:cubicBezTo>
                  <a:cubicBezTo>
                    <a:pt x="33" y="127"/>
                    <a:pt x="29" y="124"/>
                    <a:pt x="26" y="121"/>
                  </a:cubicBezTo>
                  <a:cubicBezTo>
                    <a:pt x="18" y="111"/>
                    <a:pt x="14" y="98"/>
                    <a:pt x="14" y="82"/>
                  </a:cubicBezTo>
                  <a:cubicBezTo>
                    <a:pt x="14" y="45"/>
                    <a:pt x="46" y="14"/>
                    <a:pt x="84" y="14"/>
                  </a:cubicBezTo>
                  <a:cubicBezTo>
                    <a:pt x="123" y="14"/>
                    <a:pt x="155" y="45"/>
                    <a:pt x="155" y="82"/>
                  </a:cubicBezTo>
                  <a:cubicBezTo>
                    <a:pt x="155" y="100"/>
                    <a:pt x="151" y="111"/>
                    <a:pt x="142" y="121"/>
                  </a:cubicBezTo>
                  <a:close/>
                </a:path>
              </a:pathLst>
            </a:custGeom>
            <a:grpFill/>
            <a:ln w="0">
              <a:no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a:solidFill>
                  <a:prstClr val="black"/>
                </a:solidFill>
                <a:ea typeface="微软雅黑" panose="020B0503020204020204" pitchFamily="34" charset="-122"/>
              </a:endParaRPr>
            </a:p>
          </p:txBody>
        </p:sp>
        <p:sp>
          <p:nvSpPr>
            <p:cNvPr id="38" name="Freeform 45"/>
            <p:cNvSpPr>
              <a:spLocks/>
            </p:cNvSpPr>
            <p:nvPr/>
          </p:nvSpPr>
          <p:spPr bwMode="auto">
            <a:xfrm>
              <a:off x="6067424" y="2891631"/>
              <a:ext cx="52388" cy="120650"/>
            </a:xfrm>
            <a:custGeom>
              <a:avLst/>
              <a:gdLst>
                <a:gd name="T0" fmla="*/ 7 w 14"/>
                <a:gd name="T1" fmla="*/ 32 h 32"/>
                <a:gd name="T2" fmla="*/ 14 w 14"/>
                <a:gd name="T3" fmla="*/ 25 h 32"/>
                <a:gd name="T4" fmla="*/ 14 w 14"/>
                <a:gd name="T5" fmla="*/ 7 h 32"/>
                <a:gd name="T6" fmla="*/ 7 w 14"/>
                <a:gd name="T7" fmla="*/ 0 h 32"/>
                <a:gd name="T8" fmla="*/ 0 w 14"/>
                <a:gd name="T9" fmla="*/ 7 h 32"/>
                <a:gd name="T10" fmla="*/ 0 w 14"/>
                <a:gd name="T11" fmla="*/ 25 h 32"/>
                <a:gd name="T12" fmla="*/ 7 w 1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32"/>
                  </a:moveTo>
                  <a:cubicBezTo>
                    <a:pt x="11" y="32"/>
                    <a:pt x="14" y="29"/>
                    <a:pt x="14" y="25"/>
                  </a:cubicBezTo>
                  <a:cubicBezTo>
                    <a:pt x="14" y="7"/>
                    <a:pt x="14" y="7"/>
                    <a:pt x="14" y="7"/>
                  </a:cubicBezTo>
                  <a:cubicBezTo>
                    <a:pt x="14" y="3"/>
                    <a:pt x="11" y="0"/>
                    <a:pt x="7" y="0"/>
                  </a:cubicBezTo>
                  <a:cubicBezTo>
                    <a:pt x="3" y="0"/>
                    <a:pt x="0" y="3"/>
                    <a:pt x="0" y="7"/>
                  </a:cubicBezTo>
                  <a:cubicBezTo>
                    <a:pt x="0" y="25"/>
                    <a:pt x="0" y="25"/>
                    <a:pt x="0" y="25"/>
                  </a:cubicBezTo>
                  <a:cubicBezTo>
                    <a:pt x="0" y="29"/>
                    <a:pt x="3" y="32"/>
                    <a:pt x="7" y="32"/>
                  </a:cubicBezTo>
                  <a:close/>
                </a:path>
              </a:pathLst>
            </a:custGeom>
            <a:grpFill/>
            <a:ln w="0">
              <a:no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a:solidFill>
                  <a:prstClr val="black"/>
                </a:solidFill>
                <a:ea typeface="微软雅黑" panose="020B0503020204020204" pitchFamily="34" charset="-122"/>
              </a:endParaRPr>
            </a:p>
          </p:txBody>
        </p:sp>
        <p:sp>
          <p:nvSpPr>
            <p:cNvPr id="39" name="Freeform 46"/>
            <p:cNvSpPr>
              <a:spLocks/>
            </p:cNvSpPr>
            <p:nvPr/>
          </p:nvSpPr>
          <p:spPr bwMode="auto">
            <a:xfrm>
              <a:off x="6383337" y="3050381"/>
              <a:ext cx="112713" cy="107950"/>
            </a:xfrm>
            <a:custGeom>
              <a:avLst/>
              <a:gdLst>
                <a:gd name="T0" fmla="*/ 27 w 30"/>
                <a:gd name="T1" fmla="*/ 3 h 29"/>
                <a:gd name="T2" fmla="*/ 17 w 30"/>
                <a:gd name="T3" fmla="*/ 3 h 29"/>
                <a:gd name="T4" fmla="*/ 3 w 30"/>
                <a:gd name="T5" fmla="*/ 17 h 29"/>
                <a:gd name="T6" fmla="*/ 3 w 30"/>
                <a:gd name="T7" fmla="*/ 27 h 29"/>
                <a:gd name="T8" fmla="*/ 7 w 30"/>
                <a:gd name="T9" fmla="*/ 29 h 29"/>
                <a:gd name="T10" fmla="*/ 12 w 30"/>
                <a:gd name="T11" fmla="*/ 27 h 29"/>
                <a:gd name="T12" fmla="*/ 27 w 30"/>
                <a:gd name="T13" fmla="*/ 13 h 29"/>
                <a:gd name="T14" fmla="*/ 27 w 30"/>
                <a:gd name="T15" fmla="*/ 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27" y="3"/>
                  </a:moveTo>
                  <a:cubicBezTo>
                    <a:pt x="24" y="0"/>
                    <a:pt x="20" y="0"/>
                    <a:pt x="17" y="3"/>
                  </a:cubicBezTo>
                  <a:cubicBezTo>
                    <a:pt x="3" y="17"/>
                    <a:pt x="3" y="17"/>
                    <a:pt x="3" y="17"/>
                  </a:cubicBezTo>
                  <a:cubicBezTo>
                    <a:pt x="0" y="20"/>
                    <a:pt x="0" y="24"/>
                    <a:pt x="3" y="27"/>
                  </a:cubicBezTo>
                  <a:cubicBezTo>
                    <a:pt x="4" y="29"/>
                    <a:pt x="6" y="29"/>
                    <a:pt x="7" y="29"/>
                  </a:cubicBezTo>
                  <a:cubicBezTo>
                    <a:pt x="9" y="29"/>
                    <a:pt x="11" y="29"/>
                    <a:pt x="12" y="27"/>
                  </a:cubicBezTo>
                  <a:cubicBezTo>
                    <a:pt x="27" y="13"/>
                    <a:pt x="27" y="13"/>
                    <a:pt x="27" y="13"/>
                  </a:cubicBezTo>
                  <a:cubicBezTo>
                    <a:pt x="30" y="10"/>
                    <a:pt x="30" y="5"/>
                    <a:pt x="27" y="3"/>
                  </a:cubicBezTo>
                  <a:close/>
                </a:path>
              </a:pathLst>
            </a:custGeom>
            <a:grpFill/>
            <a:ln w="0">
              <a:no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a:solidFill>
                  <a:prstClr val="black"/>
                </a:solidFill>
                <a:ea typeface="微软雅黑" panose="020B0503020204020204" pitchFamily="34" charset="-122"/>
              </a:endParaRPr>
            </a:p>
          </p:txBody>
        </p:sp>
        <p:sp>
          <p:nvSpPr>
            <p:cNvPr id="40" name="Freeform 47"/>
            <p:cNvSpPr>
              <a:spLocks/>
            </p:cNvSpPr>
            <p:nvPr/>
          </p:nvSpPr>
          <p:spPr bwMode="auto">
            <a:xfrm>
              <a:off x="5695949" y="3050381"/>
              <a:ext cx="112713" cy="107950"/>
            </a:xfrm>
            <a:custGeom>
              <a:avLst/>
              <a:gdLst>
                <a:gd name="T0" fmla="*/ 27 w 30"/>
                <a:gd name="T1" fmla="*/ 27 h 29"/>
                <a:gd name="T2" fmla="*/ 27 w 30"/>
                <a:gd name="T3" fmla="*/ 17 h 29"/>
                <a:gd name="T4" fmla="*/ 13 w 30"/>
                <a:gd name="T5" fmla="*/ 3 h 29"/>
                <a:gd name="T6" fmla="*/ 3 w 30"/>
                <a:gd name="T7" fmla="*/ 3 h 29"/>
                <a:gd name="T8" fmla="*/ 3 w 30"/>
                <a:gd name="T9" fmla="*/ 13 h 29"/>
                <a:gd name="T10" fmla="*/ 17 w 30"/>
                <a:gd name="T11" fmla="*/ 27 h 29"/>
                <a:gd name="T12" fmla="*/ 22 w 30"/>
                <a:gd name="T13" fmla="*/ 29 h 29"/>
                <a:gd name="T14" fmla="*/ 27 w 30"/>
                <a:gd name="T15" fmla="*/ 2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27" y="27"/>
                  </a:moveTo>
                  <a:cubicBezTo>
                    <a:pt x="30" y="24"/>
                    <a:pt x="30" y="20"/>
                    <a:pt x="27" y="17"/>
                  </a:cubicBezTo>
                  <a:cubicBezTo>
                    <a:pt x="13" y="3"/>
                    <a:pt x="13" y="3"/>
                    <a:pt x="13" y="3"/>
                  </a:cubicBezTo>
                  <a:cubicBezTo>
                    <a:pt x="10" y="0"/>
                    <a:pt x="5" y="0"/>
                    <a:pt x="3" y="3"/>
                  </a:cubicBezTo>
                  <a:cubicBezTo>
                    <a:pt x="0" y="5"/>
                    <a:pt x="0" y="10"/>
                    <a:pt x="3" y="13"/>
                  </a:cubicBezTo>
                  <a:cubicBezTo>
                    <a:pt x="17" y="27"/>
                    <a:pt x="17" y="27"/>
                    <a:pt x="17" y="27"/>
                  </a:cubicBezTo>
                  <a:cubicBezTo>
                    <a:pt x="19" y="29"/>
                    <a:pt x="20" y="29"/>
                    <a:pt x="22" y="29"/>
                  </a:cubicBezTo>
                  <a:cubicBezTo>
                    <a:pt x="24" y="29"/>
                    <a:pt x="26" y="29"/>
                    <a:pt x="27" y="27"/>
                  </a:cubicBezTo>
                  <a:close/>
                </a:path>
              </a:pathLst>
            </a:custGeom>
            <a:grpFill/>
            <a:ln w="0">
              <a:no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a:solidFill>
                  <a:prstClr val="black"/>
                </a:solidFill>
                <a:ea typeface="微软雅黑" panose="020B0503020204020204" pitchFamily="34" charset="-122"/>
              </a:endParaRPr>
            </a:p>
          </p:txBody>
        </p:sp>
      </p:grpSp>
    </p:spTree>
    <p:extLst>
      <p:ext uri="{BB962C8B-B14F-4D97-AF65-F5344CB8AC3E}">
        <p14:creationId xmlns:p14="http://schemas.microsoft.com/office/powerpoint/2010/main" val="1378381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34000">
                                          <p:cBhvr additive="base">
                                            <p:cTn id="7" dur="750" fill="hold"/>
                                            <p:tgtEl>
                                              <p:spTgt spid="41"/>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2" presetClass="entr" presetSubtype="2"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right)">
                                          <p:cBhvr>
                                            <p:cTn id="18" dur="500"/>
                                            <p:tgtEl>
                                              <p:spTgt spid="2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2250"/>
                                </p:stCondLst>
                                <p:childTnLst>
                                  <p:par>
                                    <p:cTn id="29" presetID="2" presetClass="entr" presetSubtype="8" accel="42000" fill="hold" grpId="0" nodeType="afterEffect" p14:presetBounceEnd="38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38000">
                                          <p:cBhvr additive="base">
                                            <p:cTn id="31" dur="1250" fill="hold"/>
                                            <p:tgtEl>
                                              <p:spTgt spid="30"/>
                                            </p:tgtEl>
                                            <p:attrNameLst>
                                              <p:attrName>ppt_x</p:attrName>
                                            </p:attrNameLst>
                                          </p:cBhvr>
                                          <p:tavLst>
                                            <p:tav tm="0">
                                              <p:val>
                                                <p:strVal val="0-#ppt_w/2"/>
                                              </p:val>
                                            </p:tav>
                                            <p:tav tm="100000">
                                              <p:val>
                                                <p:strVal val="#ppt_x"/>
                                              </p:val>
                                            </p:tav>
                                          </p:tavLst>
                                        </p:anim>
                                        <p:anim calcmode="lin" valueType="num" p14:bounceEnd="38000">
                                          <p:cBhvr additive="base">
                                            <p:cTn id="32" dur="125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accel="42000" fill="hold" grpId="0" nodeType="withEffect" p14:presetBounceEnd="38000">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38000">
                                          <p:cBhvr additive="base">
                                            <p:cTn id="35" dur="1250" fill="hold"/>
                                            <p:tgtEl>
                                              <p:spTgt spid="32"/>
                                            </p:tgtEl>
                                            <p:attrNameLst>
                                              <p:attrName>ppt_x</p:attrName>
                                            </p:attrNameLst>
                                          </p:cBhvr>
                                          <p:tavLst>
                                            <p:tav tm="0">
                                              <p:val>
                                                <p:strVal val="0-#ppt_w/2"/>
                                              </p:val>
                                            </p:tav>
                                            <p:tav tm="100000">
                                              <p:val>
                                                <p:strVal val="#ppt_x"/>
                                              </p:val>
                                            </p:tav>
                                          </p:tavLst>
                                        </p:anim>
                                        <p:anim calcmode="lin" valueType="num" p14:bounceEnd="38000">
                                          <p:cBhvr additive="base">
                                            <p:cTn id="36" dur="125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2" accel="42000" fill="hold" grpId="0" nodeType="withEffect" p14:presetBounceEnd="38000">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14:bounceEnd="38000">
                                          <p:cBhvr additive="base">
                                            <p:cTn id="39" dur="1250" fill="hold"/>
                                            <p:tgtEl>
                                              <p:spTgt spid="31"/>
                                            </p:tgtEl>
                                            <p:attrNameLst>
                                              <p:attrName>ppt_x</p:attrName>
                                            </p:attrNameLst>
                                          </p:cBhvr>
                                          <p:tavLst>
                                            <p:tav tm="0">
                                              <p:val>
                                                <p:strVal val="1+#ppt_w/2"/>
                                              </p:val>
                                            </p:tav>
                                            <p:tav tm="100000">
                                              <p:val>
                                                <p:strVal val="#ppt_x"/>
                                              </p:val>
                                            </p:tav>
                                          </p:tavLst>
                                        </p:anim>
                                        <p:anim calcmode="lin" valueType="num" p14:bounceEnd="38000">
                                          <p:cBhvr additive="base">
                                            <p:cTn id="40" dur="125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accel="42000" fill="hold" grpId="0" nodeType="withEffect" p14:presetBounceEnd="38000">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14:bounceEnd="38000">
                                          <p:cBhvr additive="base">
                                            <p:cTn id="43" dur="1250" fill="hold"/>
                                            <p:tgtEl>
                                              <p:spTgt spid="33"/>
                                            </p:tgtEl>
                                            <p:attrNameLst>
                                              <p:attrName>ppt_x</p:attrName>
                                            </p:attrNameLst>
                                          </p:cBhvr>
                                          <p:tavLst>
                                            <p:tav tm="0">
                                              <p:val>
                                                <p:strVal val="1+#ppt_w/2"/>
                                              </p:val>
                                            </p:tav>
                                            <p:tav tm="100000">
                                              <p:val>
                                                <p:strVal val="#ppt_x"/>
                                              </p:val>
                                            </p:tav>
                                          </p:tavLst>
                                        </p:anim>
                                        <p:anim calcmode="lin" valueType="num" p14:bounceEnd="38000">
                                          <p:cBhvr additive="base">
                                            <p:cTn id="44" dur="1250" fill="hold"/>
                                            <p:tgtEl>
                                              <p:spTgt spid="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10" presetClass="entr" presetSubtype="0" fill="hold" grpId="0" nodeType="afterEffect">
                                      <p:stCondLst>
                                        <p:cond delay="0"/>
                                      </p:stCondLst>
                                      <p:iterate type="wd">
                                        <p:tmPct val="10000"/>
                                      </p:iterate>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iterate type="wd">
                                        <p:tmPct val="10000"/>
                                      </p:iterate>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750" fill="hold"/>
                                            <p:tgtEl>
                                              <p:spTgt spid="41"/>
                                            </p:tgtEl>
                                            <p:attrNameLst>
                                              <p:attrName>ppt_x</p:attrName>
                                            </p:attrNameLst>
                                          </p:cBhvr>
                                          <p:tavLst>
                                            <p:tav tm="0">
                                              <p:val>
                                                <p:strVal val="1+#ppt_w/2"/>
                                              </p:val>
                                            </p:tav>
                                            <p:tav tm="100000">
                                              <p:val>
                                                <p:strVal val="#ppt_x"/>
                                              </p:val>
                                            </p:tav>
                                          </p:tavLst>
                                        </p:anim>
                                        <p:anim calcmode="lin" valueType="num">
                                          <p:cBhvr additive="base">
                                            <p:cTn id="8" dur="75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2" presetClass="entr" presetSubtype="2"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right)">
                                          <p:cBhvr>
                                            <p:cTn id="18" dur="500"/>
                                            <p:tgtEl>
                                              <p:spTgt spid="2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2250"/>
                                </p:stCondLst>
                                <p:childTnLst>
                                  <p:par>
                                    <p:cTn id="29" presetID="2" presetClass="entr" presetSubtype="8" accel="4200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250" fill="hold"/>
                                            <p:tgtEl>
                                              <p:spTgt spid="30"/>
                                            </p:tgtEl>
                                            <p:attrNameLst>
                                              <p:attrName>ppt_x</p:attrName>
                                            </p:attrNameLst>
                                          </p:cBhvr>
                                          <p:tavLst>
                                            <p:tav tm="0">
                                              <p:val>
                                                <p:strVal val="0-#ppt_w/2"/>
                                              </p:val>
                                            </p:tav>
                                            <p:tav tm="100000">
                                              <p:val>
                                                <p:strVal val="#ppt_x"/>
                                              </p:val>
                                            </p:tav>
                                          </p:tavLst>
                                        </p:anim>
                                        <p:anim calcmode="lin" valueType="num">
                                          <p:cBhvr additive="base">
                                            <p:cTn id="32" dur="125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accel="4200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1250" fill="hold"/>
                                            <p:tgtEl>
                                              <p:spTgt spid="32"/>
                                            </p:tgtEl>
                                            <p:attrNameLst>
                                              <p:attrName>ppt_x</p:attrName>
                                            </p:attrNameLst>
                                          </p:cBhvr>
                                          <p:tavLst>
                                            <p:tav tm="0">
                                              <p:val>
                                                <p:strVal val="0-#ppt_w/2"/>
                                              </p:val>
                                            </p:tav>
                                            <p:tav tm="100000">
                                              <p:val>
                                                <p:strVal val="#ppt_x"/>
                                              </p:val>
                                            </p:tav>
                                          </p:tavLst>
                                        </p:anim>
                                        <p:anim calcmode="lin" valueType="num">
                                          <p:cBhvr additive="base">
                                            <p:cTn id="36" dur="125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2" accel="4200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250" fill="hold"/>
                                            <p:tgtEl>
                                              <p:spTgt spid="31"/>
                                            </p:tgtEl>
                                            <p:attrNameLst>
                                              <p:attrName>ppt_x</p:attrName>
                                            </p:attrNameLst>
                                          </p:cBhvr>
                                          <p:tavLst>
                                            <p:tav tm="0">
                                              <p:val>
                                                <p:strVal val="1+#ppt_w/2"/>
                                              </p:val>
                                            </p:tav>
                                            <p:tav tm="100000">
                                              <p:val>
                                                <p:strVal val="#ppt_x"/>
                                              </p:val>
                                            </p:tav>
                                          </p:tavLst>
                                        </p:anim>
                                        <p:anim calcmode="lin" valueType="num">
                                          <p:cBhvr additive="base">
                                            <p:cTn id="40" dur="125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accel="4200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1250" fill="hold"/>
                                            <p:tgtEl>
                                              <p:spTgt spid="33"/>
                                            </p:tgtEl>
                                            <p:attrNameLst>
                                              <p:attrName>ppt_x</p:attrName>
                                            </p:attrNameLst>
                                          </p:cBhvr>
                                          <p:tavLst>
                                            <p:tav tm="0">
                                              <p:val>
                                                <p:strVal val="1+#ppt_w/2"/>
                                              </p:val>
                                            </p:tav>
                                            <p:tav tm="100000">
                                              <p:val>
                                                <p:strVal val="#ppt_x"/>
                                              </p:val>
                                            </p:tav>
                                          </p:tavLst>
                                        </p:anim>
                                        <p:anim calcmode="lin" valueType="num">
                                          <p:cBhvr additive="base">
                                            <p:cTn id="44" dur="1250" fill="hold"/>
                                            <p:tgtEl>
                                              <p:spTgt spid="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10" presetClass="entr" presetSubtype="0" fill="hold" grpId="0" nodeType="afterEffect">
                                      <p:stCondLst>
                                        <p:cond delay="0"/>
                                      </p:stCondLst>
                                      <p:iterate type="wd">
                                        <p:tmPct val="10000"/>
                                      </p:iterate>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iterate type="wd">
                                        <p:tmPct val="10000"/>
                                      </p:iterate>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6536417"/>
            <a:ext cx="1219200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smtClean="0">
                <a:solidFill>
                  <a:schemeClr val="tx1">
                    <a:lumMod val="50000"/>
                    <a:lumOff val="50000"/>
                  </a:schemeClr>
                </a:solidFill>
                <a:latin typeface="Agency FB" panose="020B0503020202020204" pitchFamily="34" charset="0"/>
                <a:ea typeface="微软雅黑" panose="020B0503020204020204" pitchFamily="34" charset="-122"/>
              </a:rPr>
              <a:t>输入文本内容</a:t>
            </a:r>
            <a:endParaRPr lang="en-US" altLang="zh-CN" sz="32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4" name="矩形 3"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1050357" y="2058439"/>
            <a:ext cx="6158178" cy="3695627"/>
          </a:xfrm>
          <a:prstGeom prst="rect">
            <a:avLst/>
          </a:prstGeom>
          <a:noFill/>
        </p:spPr>
        <p:txBody>
          <a:bodyPr wrap="square" rtlCol="0">
            <a:spAutoFit/>
          </a:bodyPr>
          <a:lstStyle/>
          <a:p>
            <a:pPr>
              <a:lnSpc>
                <a:spcPct val="130000"/>
              </a:lnSpc>
            </a:pPr>
            <a:r>
              <a:rPr lang="ms-MY" altLang="zh-CN"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矩形 4"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290653" y="1766625"/>
            <a:ext cx="2978661" cy="1733277"/>
          </a:xfrm>
          <a:prstGeom prst="rect">
            <a:avLst/>
          </a:prstGeom>
          <a:blipFill>
            <a:blip r:embed="rId3"/>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black">
                  <a:lumMod val="75000"/>
                  <a:lumOff val="25000"/>
                </a:prstClr>
              </a:solidFill>
              <a:effectLst/>
              <a:uLnTx/>
              <a:uFillTx/>
              <a:latin typeface="Calibri"/>
              <a:ea typeface="微软雅黑" panose="020B0503020204020204" pitchFamily="34" charset="-122"/>
            </a:endParaRPr>
          </a:p>
        </p:txBody>
      </p:sp>
      <p:sp>
        <p:nvSpPr>
          <p:cNvPr id="6" name="矩形 5"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290653" y="3855906"/>
            <a:ext cx="2978661" cy="1733277"/>
          </a:xfrm>
          <a:prstGeom prst="rect">
            <a:avLst/>
          </a:prstGeom>
          <a:blipFill>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black">
                  <a:lumMod val="75000"/>
                  <a:lumOff val="25000"/>
                </a:prstClr>
              </a:solidFill>
              <a:effectLst/>
              <a:uLnTx/>
              <a:uFillTx/>
              <a:latin typeface="Calibri"/>
              <a:ea typeface="微软雅黑" panose="020B0503020204020204" pitchFamily="34" charset="-122"/>
            </a:endParaRPr>
          </a:p>
        </p:txBody>
      </p:sp>
      <p:sp>
        <p:nvSpPr>
          <p:cNvPr id="7" name="TextBox 33"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txBox="1"/>
          <p:nvPr/>
        </p:nvSpPr>
        <p:spPr>
          <a:xfrm>
            <a:off x="1069013" y="1592872"/>
            <a:ext cx="3507490" cy="584775"/>
          </a:xfrm>
          <a:prstGeom prst="rect">
            <a:avLst/>
          </a:prstGeom>
          <a:noFill/>
        </p:spPr>
        <p:txBody>
          <a:bodyPr wrap="square" rtlCol="0">
            <a:spAutoFit/>
          </a:bodyPr>
          <a:lstStyle/>
          <a:p>
            <a:r>
              <a:rPr lang="zh-CN" altLang="en-US" sz="3200" dirty="0" smtClean="0">
                <a:solidFill>
                  <a:srgbClr val="C00000"/>
                </a:solidFill>
                <a:latin typeface="微软雅黑" panose="020B0503020204020204" pitchFamily="34" charset="-122"/>
                <a:ea typeface="微软雅黑" panose="020B0503020204020204" pitchFamily="34" charset="-122"/>
              </a:rPr>
              <a:t>输入文本内容</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109709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304271" y="429220"/>
            <a:ext cx="1954381" cy="2215991"/>
          </a:xfrm>
          <a:prstGeom prst="rect">
            <a:avLst/>
          </a:prstGeom>
          <a:noFill/>
        </p:spPr>
        <p:txBody>
          <a:bodyPr wrap="none" rtlCol="0">
            <a:spAutoFit/>
            <a:scene3d>
              <a:camera prst="orthographicFront"/>
              <a:lightRig rig="threePt" dir="t"/>
            </a:scene3d>
            <a:sp3d z="50800"/>
          </a:bodyPr>
          <a:lstStyle/>
          <a:p>
            <a:pPr algn="ctr"/>
            <a:r>
              <a:rPr lang="zh-CN" altLang="en-US" sz="13800" dirty="0" smtClean="0">
                <a:solidFill>
                  <a:srgbClr val="C00000"/>
                </a:solidFill>
                <a:latin typeface="微软雅黑" panose="020B0503020204020204" pitchFamily="34" charset="-122"/>
                <a:ea typeface="微软雅黑" panose="020B0503020204020204" pitchFamily="34" charset="-122"/>
              </a:rPr>
              <a:t>感</a:t>
            </a:r>
            <a:endParaRPr lang="zh-CN" altLang="en-US" sz="13800" dirty="0">
              <a:solidFill>
                <a:srgbClr val="C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327668" y="2932540"/>
            <a:ext cx="4568468" cy="400110"/>
          </a:xfrm>
          <a:prstGeom prst="rect">
            <a:avLst/>
          </a:prstGeom>
          <a:noFill/>
        </p:spPr>
        <p:txBody>
          <a:bodyPr vert="horz" wrap="square" rtlCol="0">
            <a:spAutoFit/>
            <a:scene3d>
              <a:camera prst="orthographicFront"/>
              <a:lightRig rig="threePt" dir="t"/>
            </a:scene3d>
          </a:bodyPr>
          <a:lstStyle/>
          <a:p>
            <a:pPr algn="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成功在于合作 合作共赢天下</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Rectangle 191"/>
          <p:cNvSpPr/>
          <p:nvPr/>
        </p:nvSpPr>
        <p:spPr bwMode="auto">
          <a:xfrm>
            <a:off x="6682154" y="3224928"/>
            <a:ext cx="4213982" cy="1015663"/>
          </a:xfrm>
          <a:prstGeom prst="rect">
            <a:avLst/>
          </a:prstGeom>
        </p:spPr>
        <p:txBody>
          <a:bodyPr wrap="square">
            <a:spAutoFit/>
            <a:scene3d>
              <a:camera prst="orthographicFront"/>
              <a:lightRig rig="threePt" dir="t"/>
            </a:scene3d>
          </a:bodyPr>
          <a:lstStyle/>
          <a:p>
            <a:pPr algn="r">
              <a:lnSpc>
                <a:spcPct val="150000"/>
              </a:lnSpc>
            </a:pPr>
            <a:r>
              <a:rPr lang="en-US" altLang="zh-CN" sz="1000" dirty="0">
                <a:solidFill>
                  <a:schemeClr val="tx1">
                    <a:lumMod val="75000"/>
                    <a:lumOff val="25000"/>
                  </a:schemeClr>
                </a:solidFill>
                <a:latin typeface="Arial Narrow" panose="020B0606020202030204" pitchFamily="34" charset="0"/>
                <a:ea typeface="微软雅黑" panose="020B0503020204020204" pitchFamily="34" charset="-122"/>
              </a:rPr>
              <a:t>The spring and autumn period and the visual studio is one of the enterprises and individuals to provide professional creativity, brand integration design consultants, more than </a:t>
            </a:r>
            <a:r>
              <a:rPr lang="en-US" altLang="zh-CN" sz="1000" dirty="0" smtClean="0">
                <a:solidFill>
                  <a:schemeClr val="tx1">
                    <a:lumMod val="75000"/>
                    <a:lumOff val="25000"/>
                  </a:schemeClr>
                </a:solidFill>
                <a:latin typeface="Arial Narrow" panose="020B0606020202030204" pitchFamily="34" charset="0"/>
                <a:ea typeface="微软雅黑" panose="020B0503020204020204" pitchFamily="34" charset="-122"/>
              </a:rPr>
              <a:t>15 </a:t>
            </a:r>
            <a:r>
              <a:rPr lang="en-US" altLang="zh-CN" sz="1000" dirty="0">
                <a:solidFill>
                  <a:schemeClr val="tx1">
                    <a:lumMod val="75000"/>
                    <a:lumOff val="25000"/>
                  </a:schemeClr>
                </a:solidFill>
                <a:latin typeface="Arial Narrow" panose="020B0606020202030204" pitchFamily="34" charset="0"/>
                <a:ea typeface="微软雅黑" panose="020B0503020204020204" pitchFamily="34" charset="-122"/>
              </a:rPr>
              <a:t>years working experience. To customers as the benchmark, with wisdom grafting business and the arts.</a:t>
            </a:r>
            <a:endParaRPr lang="zh-CN" altLang="zh-CN" sz="1000" dirty="0">
              <a:solidFill>
                <a:schemeClr val="tx1">
                  <a:lumMod val="75000"/>
                  <a:lumOff val="25000"/>
                </a:schemeClr>
              </a:solidFill>
              <a:latin typeface="Arial Narrow" panose="020B0606020202030204" pitchFamily="34" charset="0"/>
              <a:ea typeface="微软雅黑" panose="020B0503020204020204" pitchFamily="34" charset="-122"/>
            </a:endParaRPr>
          </a:p>
        </p:txBody>
      </p:sp>
      <p:sp>
        <p:nvSpPr>
          <p:cNvPr id="7" name="文本框 6"/>
          <p:cNvSpPr txBox="1"/>
          <p:nvPr/>
        </p:nvSpPr>
        <p:spPr>
          <a:xfrm>
            <a:off x="9685548" y="455989"/>
            <a:ext cx="1210589" cy="1323439"/>
          </a:xfrm>
          <a:prstGeom prst="rect">
            <a:avLst/>
          </a:prstGeom>
          <a:noFill/>
        </p:spPr>
        <p:txBody>
          <a:bodyPr wrap="none" rtlCol="0">
            <a:spAutoFit/>
            <a:scene3d>
              <a:camera prst="orthographicFront"/>
              <a:lightRig rig="threePt" dir="t"/>
            </a:scene3d>
            <a:sp3d z="50800"/>
          </a:bodyPr>
          <a:lstStyle/>
          <a:p>
            <a:pPr algn="ctr"/>
            <a:r>
              <a:rPr lang="zh-CN" altLang="en-US" sz="8000" dirty="0" smtClean="0">
                <a:solidFill>
                  <a:schemeClr val="tx1">
                    <a:lumMod val="85000"/>
                    <a:lumOff val="15000"/>
                  </a:schemeClr>
                </a:solidFill>
                <a:latin typeface="微软雅黑" panose="020B0503020204020204" pitchFamily="34" charset="-122"/>
                <a:ea typeface="微软雅黑" panose="020B0503020204020204" pitchFamily="34" charset="-122"/>
              </a:rPr>
              <a:t>观</a:t>
            </a:r>
            <a:endParaRPr lang="zh-CN" altLang="en-US" sz="8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959430" y="1270547"/>
            <a:ext cx="1659429" cy="1862048"/>
          </a:xfrm>
          <a:prstGeom prst="rect">
            <a:avLst/>
          </a:prstGeom>
          <a:noFill/>
        </p:spPr>
        <p:txBody>
          <a:bodyPr wrap="none" rtlCol="0">
            <a:spAutoFit/>
            <a:scene3d>
              <a:camera prst="orthographicFront"/>
              <a:lightRig rig="threePt" dir="t"/>
            </a:scene3d>
            <a:sp3d z="50800"/>
          </a:bodyPr>
          <a:lstStyle/>
          <a:p>
            <a:pPr algn="ctr"/>
            <a:r>
              <a:rPr lang="zh-CN" altLang="en-US" sz="11500" dirty="0" smtClean="0">
                <a:solidFill>
                  <a:srgbClr val="C00000"/>
                </a:solidFill>
                <a:latin typeface="微软雅黑" panose="020B0503020204020204" pitchFamily="34" charset="-122"/>
                <a:ea typeface="微软雅黑" panose="020B0503020204020204" pitchFamily="34" charset="-122"/>
              </a:rPr>
              <a:t>谢</a:t>
            </a:r>
            <a:endParaRPr lang="zh-CN" altLang="en-US" sz="11500" dirty="0">
              <a:solidFill>
                <a:srgbClr val="C0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685547" y="1365441"/>
            <a:ext cx="1210589" cy="1323439"/>
          </a:xfrm>
          <a:prstGeom prst="rect">
            <a:avLst/>
          </a:prstGeom>
          <a:noFill/>
        </p:spPr>
        <p:txBody>
          <a:bodyPr wrap="none" rtlCol="0">
            <a:spAutoFit/>
            <a:scene3d>
              <a:camera prst="orthographicFront"/>
              <a:lightRig rig="threePt" dir="t"/>
            </a:scene3d>
            <a:sp3d z="50800"/>
          </a:bodyPr>
          <a:lstStyle/>
          <a:p>
            <a:pPr algn="ctr"/>
            <a:r>
              <a:rPr lang="zh-CN" altLang="en-US" sz="8000" dirty="0" smtClean="0">
                <a:solidFill>
                  <a:schemeClr val="tx1">
                    <a:lumMod val="85000"/>
                    <a:lumOff val="15000"/>
                  </a:schemeClr>
                </a:solidFill>
                <a:latin typeface="微软雅黑" panose="020B0503020204020204" pitchFamily="34" charset="-122"/>
                <a:ea typeface="微软雅黑" panose="020B0503020204020204" pitchFamily="34" charset="-122"/>
              </a:rPr>
              <a:t>看</a:t>
            </a:r>
            <a:endParaRPr lang="zh-CN" altLang="en-US" sz="8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56462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1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par>
                              <p:cTn id="15" fill="hold">
                                <p:stCondLst>
                                  <p:cond delay="1100"/>
                                </p:stCondLst>
                                <p:childTnLst>
                                  <p:par>
                                    <p:cTn id="16" presetID="4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100"/>
                                </p:stCondLst>
                                <p:childTnLst>
                                  <p:par>
                                    <p:cTn id="27" presetID="2" presetClass="entr" presetSubtype="2" accel="40000" fill="hold" grpId="0" nodeType="afterEffect" p14:presetBounceEnd="42000">
                                      <p:stCondLst>
                                        <p:cond delay="0"/>
                                      </p:stCondLst>
                                      <p:iterate type="lt">
                                        <p:tmPct val="10000"/>
                                      </p:iterate>
                                      <p:childTnLst>
                                        <p:set>
                                          <p:cBhvr>
                                            <p:cTn id="28" dur="1" fill="hold">
                                              <p:stCondLst>
                                                <p:cond delay="0"/>
                                              </p:stCondLst>
                                            </p:cTn>
                                            <p:tgtEl>
                                              <p:spTgt spid="4"/>
                                            </p:tgtEl>
                                            <p:attrNameLst>
                                              <p:attrName>style.visibility</p:attrName>
                                            </p:attrNameLst>
                                          </p:cBhvr>
                                          <p:to>
                                            <p:strVal val="visible"/>
                                          </p:to>
                                        </p:set>
                                        <p:anim calcmode="lin" valueType="num" p14:bounceEnd="42000">
                                          <p:cBhvr additive="base">
                                            <p:cTn id="29" dur="5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3150"/>
                                </p:stCondLst>
                                <p:childTnLst>
                                  <p:par>
                                    <p:cTn id="32" presetID="18" presetClass="entr" presetSubtype="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strips(downRight)">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10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par>
                              <p:cTn id="15" fill="hold">
                                <p:stCondLst>
                                  <p:cond delay="1100"/>
                                </p:stCondLst>
                                <p:childTnLst>
                                  <p:par>
                                    <p:cTn id="16" presetID="4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100"/>
                                </p:stCondLst>
                                <p:childTnLst>
                                  <p:par>
                                    <p:cTn id="27" presetID="2" presetClass="entr" presetSubtype="2" accel="40000" fill="hold" grpId="0" nodeType="afterEffect">
                                      <p:stCondLst>
                                        <p:cond delay="0"/>
                                      </p:stCondLst>
                                      <p:iterate type="lt">
                                        <p:tmPct val="10000"/>
                                      </p:iterate>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3150"/>
                                </p:stCondLst>
                                <p:childTnLst>
                                  <p:par>
                                    <p:cTn id="32" presetID="18" presetClass="entr" presetSubtype="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strips(downRight)">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94CED1F-C8E4-4A4D-8F15-7FEBE4452E48"/>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PRESENTATION_TITLE" val="企业策划商务展示通用PPT设计"/>
  <p:tag name="ISPRING_RESOURCE_PATHS_HASH_PRESENTER" val="51f64fd446418b1fcdd26f978859be502541"/>
  <p:tag name="ISPRING_SCORM_RATE_QUIZZES" val="0"/>
  <p:tag name="ISPRING_SCORM_ENDPOINT" val="&lt;endpoint&gt;&lt;enable&gt;0&lt;/enable&gt;&lt;lrs&gt;http://&lt;/lrs&gt;&lt;auth&gt;0&lt;/auth&gt;&lt;login&gt;&lt;/login&gt;&lt;password&gt;&lt;/password&gt;&lt;key&gt;&lt;/key&gt;&lt;name&gt;&lt;/name&gt;&lt;email&gt;&lt;/email&gt;&lt;/endpoint&gt;&#10;"/>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C5rq0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Aua6tGlBOzImkAAABuAAAAHAAAAHVuaXZlcnNhbC9sb2NhbF9zZXR0aW5ncy54bWwNzDEOgzAMQNGdU1jeKe3WgcDGVpbSA1jERZEcG5GA4PZk+8PTb/szChy8pWDq8PV4IrDO5oMuDn/TUL8RUib1JKbsUA2h76pWbCb5cs4FJliFLt4mjiUyjxSLHHYRqOFTXv/AHpuuugFQSwMEFAACAAgAdrjD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Lmur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CnbUtLh3IUa5krAAAqVwAAFwAAAHVuaXZlcnNhbC91bml2ZXJzYWwucG5n7Xx7VJNXurcdvtFeEKZjrQSBjFPHu2CIikBIptVCLyq1iqiERBsRFUmEECGQS1tbmKlARIWACqlFRRNJBq2GhJDUUvMiAV6VYkQuEUOIEiHkDSH35EtAR+w46zvfWuesdc5Z/sEKIfvZ+7ef6+8h795//2xj3Mw3A9+cNm3azI8/Wvf5tGm/R0+b5pP1+nTPXyobI0o8L6+RP4/7YBq/Peix583/SX1/w/vTptWx3nLs+r3n/RsHP9pOnjbNr8n78xpAurB72rStso/Xvb8lBzfcq2eNZCdrM1wL3NPc02aN7P1h95Xs9XrYZuLw6kXbk9/1mb+/c2VGbeCKeSblH5ctCPhi9qytij1vjKye3nT/g8I//uHTv1975/7vU82rTsdbq0gqIx1Pbmu1Yo2NIeBACZLsPJk2eNo4T3tjVUc2dpmtzyzNNgyeIuEkBvlcttQ5TPLxAJx2+mwdYU9H6zXRk9p+ZOLWbO/OptX7X84oDi0A9Qxzg2bma94/jRw/UMlu0sqc3bLSiGkTg1iXqdImYf3ENHnH2ozBKmt7dsvSyeHVB6r0F/iTA0FfzsJF7jdcModCtkwwMT43H5y12/J/PL99eUpU2m+8WFOV21yDNi1u6p2J+q4fKYuH2+8BLbpMa4KSAtXjbXfYLbriUu1lh/Fq1hNjEBQgdNK8K5Xrt+aDcNsZuNjSxXF2CeUXsmX23jmsmPF754bGD+S905TKAB/q8G7bWrbWiWU80SeP5HWD9Eiaq5nlaNaQ5+pVWRbJEe1bnsl+oglX0/hAte9ejEuNYViHQI1mLKRztELFMR0sNwP19RLHZ9kx84tvXxGPBOTHe+HTxVf6keGXikqW+Dzyd4/64/tWh/OLujViCYafVJwBtzbH9YlRUMudjOQ+PKPHsOQnSeVXTw7DHQ806VAGuSvAJE9RSwG0sAG6kA/S0pU+Wot4eRiozKK5rFFFgowqApGt0hpyrBSUmVabaZ+Dy+mvBUJYs9Rp22M2hgoGDqnVYZoEeScBOMPML2OVaC8zVi3zKtkMVNJ4ebvXtTxaxWB8IW/S8DDs6r38uWs7LVt1hZtEpL4QoYKiuJ7ZE0oCLPeo0T5d9ekhqYWn1JED6qKvjOXa1cS8Od79s+ocMS0CK41MlTJEy0haHWKE/TbSHKzUDPueU1uLgTblMvNcVkwfnIVkYKBVtSHaJR4xAOfqG0TICXBb6l6rdt5dddgELEWtHwd2JHzJh7gUdsliJatumU/HCuIpHXJNyu5Awq9H65YIk3BlZiR3cNhQrhb3MHyxVElGQ7PzLqvUHmLvGblTHYQ22lfjdlXgjSItZHoUMb2lmU7uysmT/ICEGCFIvMxgh1sbmzVqxBeOyIseNFScrh/JXl6ga24+CaDHwFsB8WS7xuh19wcM8XESBfzpKo2iCrgW/lmtxiZZQipMIaxRWH4MCi+QYEaErnpFt3a1ws5XwYvpRB0g2sDKtLTuXMMQQGlyAItGu2l82BuAchG+SVKpkyuJqD0DTlQ7VHq5xF78NnWx0ItBBNrMCHatDKc+1ASJJRyd8RB6pJ5U9WlVXqiCnMy66NVODzx7HIlG/qko8X5RYkLojCZJzAiSEcwuSvxdbL48g9NMKFbchWdHZtbOuFyYrUt0aWyFSQBKmNHdMLqoADQckvrB7BAjFN70AOosKRGsJWKIEX0hcnWsdKs6qZcnYLqwA7ahDP5lF70INZ65u8hhVaQUuGAtxgBwFbhUeNOI7/P3erZd3Z4PFn4kokn2h1bfz/xyh98uWHlZ9b2cqw9yChH7U462pANAC6Hw7QPYbK+xm02i3hymL90DxuBKzvm1KRWtolURbrVpCJZWikKwoa+dDvzhtBCg1HniYI1O4LY4xUX9V2yNbXZqcS/njIFmFLG0yBCCw+rVxAOXJzMgCb8GVJaFL0hxtHSLGLS5GcuAX7Dskn1YYdD98NN7jgYqi15L6yFh2XatukhntCi6Y6dfMawROXPaJ2JqUT6o0W+XyqnMQoaIRptZxmFK76rNK8EwZdEu8jY0MR+QYOT6WoHblsH/3CmVJ7CCkzxhBEawYojHu8PgPhOq0GzNjycqqwPQ3pyz05vQmkff8IKMIFhQ709kgmn1sCbtG+G033kTSdvkyC97ERPvpzUQJpLdtEPApNiT4v5Z3td7wU0Lva//iJ6cY2d2nyGCaYyYM5E58774j0r5cryvP438/y27ovdImDTH0LJUgJWM30+bc+zElT+lftCeP9S65puJgeVDb+EtP9+YS5IYdo4cPQs/cWVe6jrKoayJ5X7a4obC3NDOh0fPCtnIH6KioybQ7Fzy8RC3vXhypfJPjom5V6onYZw/dpY/9OTRBMYvL86/yHsl8t9D5I7zUWcivjFnvCs1rM9YZcbmKhv6KIb2bKnx7EBkkZatPam9RN9SGfzUbUo3ynz/xsK4ciJXV11Gpaq16CkT16iOx6O3+x0xv1/VMMLs7Lo96YubH49F3yClYbZU2REx5h6yf9+dxS/MuP8zSTw/KRYkjNQ0TAFdydDNM0hFGwljkhFnljAhNW7Sl9ef6yBF/jlUIzvt+vmtMFR9pwSX+/icQvt5DLDmR80jaqX98QhvKqpMX2zUVa42oODHkBj/Rk7IhqnQkvy/brqYEAM84saCa0dq4hKfO3mUk7tpxcbaoUj51sSiqjMdF6di61wUULPVFKTmXosFbz1+cT/vFG7m5RZv6vx3QoTeedWpj7Kmqg6/6k25F8a2Q48ewaIqp1jocWLR1xn7E0BErBIWs7Zm80vwxYpH/p1Q8b+T6ftmY81zb8myJVTvPL2jkyx5o3LjVPXwYq+v8eguZ9ZLpzcsyIqaahdB4O/Vv3Kr1Btevrkc6OZChSL65UjvINQ1L4VUeJsCxL8UVYCCj2QMvVyP2Y8sF1+q/Oqho4bNL1WJPIHy7yDUXpP/GwjJiUWcl2/I72IghvKCekgxr/uBaPuTw0mtepG2aimHEHQ/1/Hri96jCciBJ9dofote8bYBLSYSfjsagDMd6YSH9BItYz3sN8vpK1KrFsfdsP8JTDbLpu6q0TbE8xLlbZHLPFGsRWX3uqemhEU+D+0qtytzJ+pDKj8WdE5ZcD7l+QJ/+Tj5uUI+/nxK4Bz7NeF/mMi5bl0a3n7/xlthktHV2ls8gTTXKhpUcjPoUWOHXjDvsKkVCWIlxko97RQQkvfk4Tk2Lvcgr2MJaF3dstPKz27UPexK5dAP3mzSqCXaGL2IFo0/zpO3Yat0lB1TV0zz5SjCX98zqliU813vYLNl4Hg8DuWyqP378uoLZaAnVWq6kwSWlbSqPVMcb5ybD445jCAeV5VIH+zuR04bvNzDkEAI2aBznnBuyvxWupyiu32QmozLEEkYqLv1aHj2CbNRIk+/c9fYDNzUruAnsXVQjsJ+FjWYaUnGjEAIQLn/BPgXTkc9o7CmWqN9V6272F373Pt6cbA+roeQJYeCi+ZQTYSB0u9hNvlOy1hHPB4tr2f4llNna7wuo9DJeXEABfZ7I4OvcBoPEaNb1LEhYcKbJoIjCIyQ7fnrk6o49KE+UKDwcH9wlTm5LPHrQUScNYDwfSsZZobBkUoWlCE3UU9jI6SVaDANBWAxHoodIu6daoNSQ7rv3z+FqeXCL1NHFellgpzWo2v48CJEmGacQFsvQrGOK6B7ik0I1qlu1q4MFGcT8RQrosVUPUIdsBWyklIG2uix6shQjEpjTPKrW1w9mLNRnXZVgmZx7AMZSs6nLeRk/PlTic+dhSgoJMKGwiXLNRACW4wgddXHEyN2f9masli254mCB0c6auFLfR5AUlE6Y4OIUVi4mM0CNii0mc3GAFZeAuFRkEDcakxmSFZWdQTsUxYpoDpoHLIOkIPNgqp4k6mzbUrJEioDhq5x80USTuLnoTOkzXvXBPp8QTyVuGUwQ06o1c8RhWpshkMtFMW8TCtWrM1oHq0oU92vsi/DsDzT57h08hTrNvXsmjTYhpkc1hRSkJWX8o0uVri/XFEvDJlhHO4t+YoUM5IyquBhgKUL2KrYKmj4oXo2W+S61U/WUc+uLQBpTwxc0CEmomokUVlOB6A9AWHLVKs5mRxUgeNkBsVZa+6kZxmnWofyZLTCvlwWg5KFAtexEbj3K6BhLeHL1oAKM7nhRH+YEK5nATANw9OXrX0c8I4gN+TxrX5kEakEj9bfhhBIbCyaMcAQoTVOFEdTX3E9G+VGxfLhrNLbWdart4cTXrBKsWJT3RLCF5RThRSY48+EPqiULYrH3VjDx/vlwWYgpxfrMhsQ2PO0Sxo7tUcTULEJIYQJhnpyQ0QqyFkL5VB7TLxNHVBkLcdtSyvvLkKszEweQbYAN42tFGsP70xChOAVjXwl8h8XweUNX53RkT+/sfH028/zdqPl4ZE5KudINnx90LGxw5mrBwov/HOykSN4x8MbOoHMtXPo6NkjCuS81LWUPUE//9f0fr+d4KePLXfY0ixDG4lhfHhViWs4W5BnbItQ2e4P6MbMTLdZozREoe1dIM7RD3f139gcH0MxKGQOxZx4lOEXosY4F4rUkgXSBU8KJrcTuraKrxLKnMNH5uBpdY6Th9COfn+2T78oR5+nyrOuuiBd/eTw0y4T7jbA4a05UecJclDy85VAH3ATzrmdXlTvflqyYSNZV6D0UU8zOqdFoL9PcshJJ3weRNoHFmK2M2rrVU+HiSsh9e+4Av0dMhiT6MfUhqrGcfTG5x83Si03wsrw6l1692vVp7z9jkIAM7OfJdxEBm6/aVWxI7GVd52lV7CmXZASe/D/LH+CxvEd1lXFZLegHv7QyHHTrFfVjPCnFflQw1B3r8osNZcS4JgH3b3mG5MVnnLAwyiUobic/m8/peZ1eTkF1fppWOPYg2N6oRQlKwYuDIyr1Zcw8ssZ9ts25+0EIe8AXVKLY1g1QnoRy8kKdLYIHC0a4ZfuHtDZ8z4bmIGxXFfo/ixsGBJ/wgcJW5UzFSwRQyKROXKUpZyvxK77GUzYpBvyk3Cl5gk24mEq2rVVDNvjGUKL6/tyhbfPQ9UP2GvDPGUY2KYY5lAHKxRCoy6hqJslt8OC2MmUhpa7QPeQxwlo3co11TtXjVHkf3WIQDpfQrPWU+2liTiRhLYd7QpY6h6Ld49dP0cRoVlXOi3lsEgZVCpA1Y/NcF6HO64ngY8DrNsv6ARw8/GnFo9KGWtdVN6PbHqwIv8WYmVIFG1wXI3wMKk6ha6KBt0Uhip4oca0UFCQWKojrOwDjS282LjEXiJNcg6lJOQZbsyB2wJl5kb98jhpOzT7iqKEHEMbLK2sBmmDSLbPnsJdmb41Imc9ERXLCGZrbB/BNgGaT9UJlYTdwWwt4awSz3TGChyt4AfJjOF62VMPKSh7O9P3NIhxOw5/KsP3gRpYWMeZJu1lwxBoelD+djhbq+S1mBCBegAqvZDYO3ItidGQJ3+4/0H0L5mW1r+JpDRfDuFB66NI4izYn5DrzpsCKurCNUqN919gwDac9MegODZba2xz3lV9wQz26ESdBjj3TOaPqB8N+0EEkT9XcK91lLKkSethI1oKjtJAa7166kfHIXNNVS43yOKHmN5uGGoxpA8o+snW/eBQaZm6tJxj+WVhiFgyF408Pzh8DrF3MEkLfB+Fg53UkaBPwHOSP+ZYU0/Ybz71yb2ELy/FKn4MCq0WDyewaxoC0MDSTQDQMHSo9FQZKdvt0GI8hbMg0Cd1OuhbVHI7I5Imv5BbyJveTrRcagGChYrXc+dg1EgoiIvh9YRNRgh3bQOrKTXXbVcxreMB7/O6i7SSrA5oeCTCutq8ze809caeFuEVzHceTjGbo+vWJpxTvL2SXUvKToYV8TCCHvizaeY29dswAScgl8XKoUY37epDf9tPdhy4Y0jXe1Vun/gqw5t6NBeyL2h+qjAD9Wukphi2dvb31fsPBrEM0TJjtH9y30yOIjGbr1ktUtkQyJbzJua3roAXl9KtlDc52Eq2xomVBq0ELqzJF64kJhaVZ6+inTcE9A4TG0wrcpJ1/eTCY9UZVktkFSwW+U2xXdvd3mF515pB7dltadWu2oEeyUnY78IuJzELC+W6KRrRnUAckFw2GgC4LGipMc3jTx439a0oEbL1iapPPABLexYWmeN05o6cqs7hJeo60p0NeGt9CJog4YYXKZDoUPzMk/blzDAup6FrJidxFVFmMhCjLH4c55NUBeZKj/+zhcpIKfjicsJ8LNOet4NVBoPzbiNjnGMdbNaVoFufu95SiSTH7GcNrr1ORgvQ6LGz4V7EYsGPl6Y3ri3iaEWOrpOwSOBWvavilGLTypQTlxihqbt92wiX4m73MFCMlB40SJDcyTqBGLsWC1pGCzBYV4WGseJp7iM2tM0b7ZHo6fql7tZMzDOaKeyVMx9pT2tmyzo5SRs5T7NstsqGWfZLP4SM42GEp9FPOdyIVOV2qsLiYnI9s+QpXvjEEfcVdxOriQYd5yxzP8m8/zRWc1fSH/jAF3lEpL3Of+bh22MVIO18kGlNqxbjtkJgWI3iaasV17FUIPncLzdo0NOZLXc7MsXPJspyKt02vGITq89T1RJcVk3W0/Q59sjWo0UnFucGyYUNqrBnDGCH+X6aINmVk++tbKgIv13PCAAvV10UESod/TbsxJQ+NMnpcdZPqf8lLevVzlMkKXWyanvzsaWGaVu4MxXKjmYCxmw67zkjuWbTMl3aIyS6LmkOSWKQH/50/vBFR2+7yuBIVnH/yW+4tdB3Kz62C+wNuH+u2Lk1P/4xalLDDVdK+zdHsSZxjRxIsZxof29i1D+ik2Doc8bJ/4s/af8XEafU0y1jJaM/vzWH6QCYjrJ4+tDmOR7KMwfe8wP4TEq4isbQLMVTFa2QAfnHj/Me490mfBgaKmFhUR53PuceV7m6DycRUydUfiiVd8qXAwtwDwlcQ5m0myuOv7ZANli6D9ny1xPaY/hzMSdkBGteKUbJsfdoQwJNRi1KYGulcFxjNXBsLmVyx9nXxDdHK75CNikuFyJhX+yRQEYF3gVpRpcMnzOYH3N3kSMLDzG1z3ZMOd6PxKSuEFiwbAUbk7fi8Prpp7e51/8s2Z+OnaMwLFBqxtUutbgwBpasZLHNxjq8p5JDhrP2u0gQRY4cDMM/FoUy5f7UzpqJiLhXWUu0fQf6hlpN3F0LmvbKTyHWDY7DFsRRr+4YEGd0bwqJIGzM5/iehH2AhAacWHRImGBsvWhDSBpNIoHfoS9nSv2tSFrz8FSAy5lybe60tj9V6MowZKQQrgrhJKbxZQnoak1O6R55mwQzwgHaAdja1BZCYWLloNhwKFDwzfGRtMkvNWcm9WZZ1quTQOTng7PZ6tmVikS8Hyy1zGeD/KbGBDso97R2YbLSGJL2MrewWqSHOs9SJTxiWG8BpI1g8oXSTroD7qu4LWt5ZlfAjwObzRYMBBWR1sbDCHLh2bDl+NsVuxayUyQwVRQnfOzSDE6Pi5ux0Aw2i5f5pEVM/7gG6yIWyuISrHaE/LbmET7lmc0JBaDvctgSZco3sPfabN13kHd2N9/cuWNmqYgoCVyp3jsiW6bUrK5GbQydy2oIKYCC2HC8mFW0i+zYDk951Ko6g50j6oVs/7R/1CFLa3P5rnAVo6okXL50NbA0ymiMBgJmeXKhsM0J8H6F0kai89s0r0e18CKAbVGxoCFHtykL1Zf5egu5NoRMlfWghY9xMQtjuFBqOJMt/0mUkuZY+dT7O+uaUuWlCEZoHNu0FMU+3Ja5c73IXR/qs1t+y7DkTs8hqzGmI+AvAB26Rxi42U04uIEaQngnWIPwFCZDGRjJqguJO7d5EXOjMZXczNE4gre7ggt58vhnYRccTfskqggaGtBYRLS/mMKnhKNdFYARBMYcf+Zpvpw71N1P1bi0qSYrZDLR9Xa1jC6ujHumj3DaJ9qS/6fI0ES+uSuUmh7EfJy37F/yTa6nfQiTukwCvDTQ916NIxhUmWr/p/VxYhzTaTqCsV/BNFhqVbZaT492Ay/xtjBv9ZCtDadlHdaGSpl6St5ON0GKMLynJ5o1h4VxrfnHZmt0lUyXNDVlx2FstzMXvTb+F6ZS+BzE/qWC8W+MR18cm7Dq6DT7jwnPK0FSgvr1f8S/OKT4F5brEesyuVMfbb/24tiPdgfY5RHS6xvpD2dxFjFVXcIpJrjPDYz7eVREygeNv1niowC0uW2UWnVtCjze/qA3mrRSGBrs2DpluwlF7+2y9EQ0aan3p1YRbsZ8X459jwX1W6zf9JM9/Zh231RX4cpLVtBGTvUbUekJU6pO55o/5oN0JK2q5hXoV6D/N4GO3mNxYNxat6StBuN8LOQnqaTGNNl4mkaTeBOw3SpAZ1nHE+D6arjz0bkhMc+bTUgxI5AL4zZimPvoVvq1f93bsKedTrmEDTzcT4lr/ajTM9O9SHS7Z5bjHMeAd5Zl+itB0Wy4vhyI+fAlGygORvMUhMigwdISmfWUjBoZWJy4ubh/hV57SLSBK/+lZ4FSK0a119Ni1hUrjAiyFVIX6jK38+eCKVj0gJTaY7j3aZjMAd1Ixdi7FN2X4NnUBo26UvwS4whN34GIBecdJxXhAbHyXwrzVba7wtC4Jhovt689BTZ/M1HmCCipMzDdejedymFaCpg5j7ofA8ObGW0A3CflLOIzxhMCvMGRI3LnXDK82TnPDDcne1rMaCFIGFithnoWgsvhZGyZkLfJ9M7L9H/IEiQoDpIfLYfS8m+uzP/JtwD2JkDYQni8Q95iqCfMb+vuHK3oz7BeiUDuLP4q/PCATRyg9yf8hJU1OnLUEIpzAg84lXDtiZdM3jBMosCVKYtad64JhQsutJZXKNg+/fXgDmljjOBakIcEvUdYRQsNO6I5uP0qjdhJLyOFwfOwVWaenL6x91/9UBjnGa0R+54kOILMok+mg5IvVvrs7RPkg77VCo6POCgUSI9S2JeppPstkiFjg/9LPDyG249s2i1vNzCkwzGEPX0bCds8Pc0xFgKpGqxKPDI4vN8SpPoEg5t9siTLl63WflNMqgWNAZiwrMVCmGBZsE9qKAjwGPLUKjCHIQpdDig3v9wFybrSYrXYt1SRgWjaOR3YRIzIb/Y9rjAXSP6cdaIkQ/LBSlaDg8pRj4toPat9BuvpIRFwwpaiqpLb4Sx2CdIcbAZvVSjITghCFRgil3NU9H+8dJ3jdtKrvPYK9CvQ//1AN4/eZDh/iXess9rbpS9Aj0cZ1kV6CO2xlxHi+f9CiHlsPKOLh96lhbJRL3zC1cFd/fBQxrCSURu0/kv7cqbQmC35L+oHos7LLEdkO7VnU56rKnhzfh2Jpp775NeFaMPfZ8g67piff3M7VD6hrl/Fz1cqvum1TXztq0GvBv1PHQT4crxfjNzwPuJxxCzRxrAnvk5SturOsXHiu8ZtfWjZoJNLYyiHv52Dq3dQnKf5Ysev3BcnPtQ6arWoWXi/bBj0Z1Lq65XbqwBKbItmGLlOahvisUmCPG20yvqgtmkHmhhC9uUqFAI7Fk6ZEnvHPWmHH01jDKfhG4J8jLrLmqPs62Fq3CX8xxX2ZEpvPc16D0QZW5PMMBKrDL6QHzjLmJGpCvDRQuPeB2rWsqJDwoTJfhyFVipxXl7IoUEP64CQPB3CqLNBGmBjAWqk+tLzBEgIp4101wksrQfZJCqeXbfCB88Hb9XTVj2qD31vJz9P2dBnuptTIQQ0orYrIDqPyvFlWXO8j5/oYq0Bonh07IgsaFYc7I/k3pxQap5vkXrcukpf00OkSWiXELQ9qLZudeQgWh0ZqkgRMb3UNzGZ8UiNbpmSgxZ40nUwkrbnUpDPrtgG328Ia1qXBrLVu2PlPQtkHtnZRxc37cuXFTIUCuM22KLNI94nXeyLhTedsSJ3wCx2yjosYy5jJEJ+N8PuiKpimno2o+/a1MtJ0TvQI/NIcFs96/K/2lsHfdLi+w1sLJw4OHwVMa5RUjo1IhBS3s7BwBfGKhAZ22PbfY+oZ58h7EzuY9AcQwg5oNBQ89J7IYQf1X4LoJ94nuYp673ceMRDq/9h84cVkfzx/scU4VDK2FzNsOGTNo2wLfUSVvqQ3JWDEQy0PojaUfz3xNLuAeoggQ8AEk5izqAtRa2u5dgTlsPNR4X+9J647c8rHbDbQ5R1fhzCiSDB6fWw5QDY3irka5OuemwqNqRrqdEpY4qPxFKU4FZQ9WBCk9ayRo2eUI2mroywh8hmZXdayrVRsfdoxYozFGuQ0XH3vX0t6gEIJdMA9UPQWrh509bntQwB89JQEgX8iJ0RWr1zd/3ctamBhFR+UvH3i9cO1Kug2ac8pshRa3P5QKvGDltgtKjryjxGUS/jpI1wFNBp+bBRl1NspaD2VAGQOuVsMqZdTEvP7LWcLGRldGoeH32J9oo4hov0hBdRtI1e/G10+HJ2JL4a9GrQ/45BKZbdMpfW7eD4M2rO6RP/9z+H+krklcgrkVcir0ReibwSeSXySuSVyCuRVyKvRF6JvBL5by5iup8miClfPf/xsGbK4Z6hG3PwEstItszuvS/hNxcpZHmfgg3zPmk2Y3PB/GRs1RuRc7lI9R/+c0/4vGQCYzGJae/+z75sQnuh33hK5Ri8wXHc5GAdNoHbdmMGevSrIwurch4ODFA1Vg110LqVM2PyNphMNnf1GfufQQzaZWDh0xpa0smcDPdQnf4Iyt3QM8KPoTFMPHyjRcSxi6CbVVyUCqUfMr42cXOLBWLLaJfDfm74+4FEaw8XpC4WikgNPfOgvNxmLTNZGYJmmrOZQtrXNaFgg41GHCLA7ffODYmvcpxdnEbviaexa4qJayweXqypEo+VsGgD6Upytve4jlA6zrH9WhMiJlrtx7qXC5Ja9F31vUqZy1TAn8uG2+y5nZySbktA7zDact2fyKiKuOpgDhDVzLPF9ATzRZT3EhX+wrD9DUVMoJLrz7Q0abSNJ7q3mHsPO/r6xt+aI4ih9SkTIieA/dnnjr/zln9y8cedpjTv7UXdoYq9JxXIyzdYjmYW1iWWBme/h7f7VllPyuy9ekaao7V+DSPsIcB0AIKgWrLMcdI+eEgtdoiay8t18m6FfSsX857QgLhGZIOrWByMQsSgyrozlYJ3QAI8c01Vi9GrwFzog+MLObTLDuG9qi0c++cUTsxNvSFdeuHR/aZU09mRI0PGyK35P/h+Zl219nPKqXOFezoXlSZalgPnUXfnsYA2jU4a9LZxP1BYSc2L8dsz0K5P6GvfFsMA5QejiGyMv3r2T7A/sgXtE2fGMlHBfBsy8wnQrF3R1ydORmsNWis/H4wzfGJYi+ukLwF9PO6ku5ndleCe3n1qiIznjlyJsDby0WZCAJq1UvoXy60z4U1dmRLxd4k0dJQ1Zru7L+VPrQLd+1EkViJhz+mgJsL0XzJOBTBDwpfw8Y0VZiGDJJhcsttKvt9L9P1eoSB2J0tbMpuBC+jxO5NW8mNznNuc9jQWF2ReFIN9A6pOocmInsmJWBl7YUh8TvID0fpdwyfyawbuByM4U15EPmh6vVyoVO8q7PZXI3jd2U0PE5ixRBvCrzHZ7CD+YLPnzOGyGrf0akO3wOd6N6UQxuit2lx+Av7wuSF03gkSVYB268JpfbcCznB1ZXebOj6X87GkMdqPXFVDhUf3ll0WFNZUx+basZ1wx3X4CSFmnanO4/X10hg3QFvSqdzpgYqjO9TwMNl05S6L5AzigwTlTOu4hkc8fhuJSaqzdRX31NIabJkHcK5CEIuWVsaUYdTkxUK4akmIWksavGzY1nQXtPR4NNTByng07MvBPFpQnfoUMtVl1SqY5OHtJso2jyFSmU4lM5kR7Lcq3YLNfkSJ2ERHR1CaRys2kR3rb10t3KfGLEFemrF4JFbaDpsG6DcwwuT1FbsQsjDYeWBNTP4tR9T0nzV0aI3ifQRBDaF1hoyLdmRmK9DMUehQ7M1z0d5DZD9KaLr1Hst4PJGSSO/RXUCv9hiowD6UKLN95IqeWXPetmNZgrnrigPWzPl2KC3j9SbtzJR1gYfvJNxV7UEVkjLwuhBW93EBRVqKkt+K5CvureEreMsAjcJdfzvgQ2C4TJZNONuqsVLStrTq8yjUIDsCKiesjxkQHSgSRCQ46ZJP/K6ycbmPW2T2xOSQTgDn2fyISYmXWUrx1lLoWgF3EpMCzLnkaqT8TfJ9ynA2Q5vdJ0a7Xck489/jaQ8fRjDUEX3jpOua9DIo+Ws1gqsPaCVoxA6xlL+ZvryMa8+CsFBkaNhcEMGJ6wO1JealIjReJml0RMWGRLC1KkhhvxRsvBpAhLyO+FMlz4XemvmHPTlBywVz9Sz80glcSO/xFPODWj2LE2FlvstjzfTk5V3QlWAeMy14iCu3sJl5uE6Vo031I+v4HN2AzaBXmmRw7+E8LA4de0N3QRryaSc9qlpjKUdkUrtyXvs8gQ8uOl3mxrW/flKuJPBokp7BbYBLEt+08KCWK2M1bdV1L2fWboHnXRTHB7r9PQ6hYV4oDsZMrP1XPck9TlIwU5PjAgnY3aNY3Op8UBPALoEmzwr6lu2zrklT/36lInHzoHSx+zy2b/yzTuVuz1ypJ0AS9lDnaCRfUGgfMLbL2MBoQ0gOoMzWpWUXOrouSBck+U7qwS+pSMd7qoErrmvfOGTbIiXqe96Q8hqmsdsiqK8xPVqN+7ZCyOtHoo0VoGe38p9+XNVXlPh+aFw74vJW1e+YfxtKu7ylt+bKAVo74MtBSIvV4zrBrp7O0QrMXA+mI/2z6smdKmAXL4NuSjtnu+dR1BIrXECIAyedsnFItU1ZGn4r5csjiL2Dvw8VMSJbU+qPmNLl6i3LAalhyW0DqRnh29eZ/Yet5sdnaXwq0eqA3mzj5YMUnSGzsHGf9c075xoC0dW2kwcQNKKlQWZvOFLDYdgg/18+D1VQOulfCn+zXfIFR68gVDAZoTgT6ZJOzDXAB2FNPQHLN0+/7qCBGplTroGNlpUJBoMO72O00TdLZ9OwzORJLS/UUFlgNEeb0KSFjIU0nALYwTiSx8fjIgLQbhmlAJc9q1O7+eaFCswlFsZluVGAHjtzBO/sxNObwxw/h2Edv8Y7f9Wk+35/67fA/uZgbfUbN/H+KshN2DuRqB5NHM9yV1KC91m/AxEjMwnlcwU9Qe89yB34tDcnAvdaBRNZTCLj3WxQ4FGBJ6ofnzVQCzmfnjR3WO4Xmtlm3u6VGwgrcS5axy4anZRnaeUUeWx2Y1QEFZFo6ocYR4H7YCRx0H8ogWEXMu3QalH6yOaYd0fpE2YzeUJ960QWrkH6PfkxCGNM68Or0NxJR+3guLKs+ku6j5Kqu3MthYblQzo31z5P3QuVVifS7eYzXMFNTxLaGMgBoNmnHkc1aS3+v9NeU1zPdv7wvcdoxtRJs/EHZldijEjM5uLK0p7V5oshb1mkQ3pCikN2oFpDUTsNT13Hr84haNR+BtrVzEXc7sQJAzZ5uVGulVS79lzt7dpANCC8WIOYft7RHca6unpkjrq0ap+Te1vHnQzSfdbTV1KL7nosRw4KPzCoOy74cGC4J5XWBysCCECyL8eK3ESPicoHv/VeEQgl3VOq92hVbjuTaYhjjsXNceuYzrCRCoyjCSNxlEzHLp+BNZk1UZ6gTrz5mmjVEhyFOhHW4Jkytfby0LVOYLqHIazwELkIlovl8+F0Ye1r4e72tvQyDA8ZPqCBEH8bHOYt07PnHcSiY68TEvAsT2mrRAlMyvdUUJUC4K0iOy1BdzNP0TZA47akbkC9Gz6XXSTQb4h7MI/5LpT6gy3Xw4DfsrLe1aTm8gvaHIMus9ulCtMMm0xujczBPuJ2cNzkyEsZNm4dqyCBiedX2+z1fynY4XdzSFyLPDOhWf57TLcyQch7Wim6Zc5uSJWUlziRZp/0eg+QsfFH1q6fi069gOac47gec6S0q12Zv7YeawxpyeyCVlNFwzJ7tnskXahmXMhHh2x10kXFQ3p18mQhWqtx1wUK1iVv7b1mu+dZAwt6ie0J9+D9K0O6f2zpTQUZXpLpiApqGRWN3iOwYlbujV114obtEGacgNnaV9yROJOOumSzZwZ7HLPhM/oTj54K6vePre8cnkzZphjrwHGNrGGcawv0VjeeI7GH5XzXfH1UtNOCiu+8BTRxZWHKTZ7i9NZkuM3hTgrSvdT4NmiXkLiC6x6sjTYPI8YyZvKbRkWf0Xl5jPOq3EVJ7tPxqiGGLGEt3J/nkmKBagv8Iq1wiBBWOUkDD1phrE6ZbPyCzeEhHE9uG0EMnuFSpliwlk5P9EMY4pj38CCpaDc1j053qWO9Hm+8VS53bnq2M2tFUKfqZndWM+hcU6p9zYsN9R0TrPz6KY0TWvVDaf4cs0lzo0Dypu4Kx/lE03wlZHU0xnocQzXkycx5mgvyfXa4W82UpA+od7kNGBcA6RWUHpNwwUCdEeEJ5aynFFGR3bPV/W73Ecd6xZAR15LOtY98yGDxQPs2D+PX635mPNrh4Lg6mGLLt3jLt5kPLg1cE8Wbtv3kP5BK7rnh/kiDEBjJmI0aqmfzB2Py3FROwYHEPIZGlywp9zBfLd2x9lBlWI/3FlCc6xJobtTTNbciHeOe6qZJz+zuqcmduGCTGI87eBkwGG8N7xeoSeiahhzE7asFYD0vcX3vtwTct6XzkBg9UvXwFF5ZrQ1z3glLZrx1kI/M9bZLqCjzPnbULxQhj+x2CNSelglLs3VwpJYHMzA5Bq8TzWdrxEPoiVaL9u9aLyqQLTVWQt4baqd9aV90ShvdRzO2QZ88fy/1gC9NnGjQeuK6UKoMg9vInZzN/zLlvKIf6fTmCMXcySEzutbEkWZyHjeonCPee/829U00gw/eSelovWY9HBrqgodXI65WRU2bQPLxhxvX8T/Y+fX/BVBLAwQUAAIACACnbUtLkXUJiEwAAABrAAAAGwAAAHVuaXZlcnNhbC91bml2ZXJzYWwucG5nLnhtbLOxr8jNUShLLSrOzM+zVTLUM1Cyt+PlsikoSi3LTC1XqACKAQUhQEmh0lbJxAjBLc9MKckAqjAwMUAIZqRmpmeU2CqZWyAE9YFmAgBQSwECAAAUAAIACAALZ4FG6W7bZOQDAAB0DgAAHQAAAAAAAAABAAAAAAAAAAAAdW5pdmVyc2FsL2NvbW1vbl9tZXNzYWdlcy5sbmdQSwECAAAUAAIACAALZ4FGNRrQWs4EAAD0FgAAJwAAAAAAAAABAAAAAAAfBAAAdW5pdmVyc2FsL2ZsYXNoX3B1Ymxpc2hpbmdfc2V0dGluZ3MueG1sUEsBAgAAFAACAAgAC2eBRp9k43WyAgAATgoAACEAAAAAAAAAAQAAAAAAMgkAAHVuaXZlcnNhbC9mbGFzaF9za2luX3NldHRpbmdzLnhtbFBLAQIAABQAAgAIAAtngUYKEe9qogQAAAUWAAAmAAAAAAAAAAEAAAAAACMMAAB1bml2ZXJzYWwvaHRtbF9wdWJsaXNoaW5nX3NldHRpbmdzLnhtbFBLAQIAABQAAgAIAAtngUaFMCthngEAACsGAAAfAAAAAAAAAAEAAAAAAAkRAAB1bml2ZXJzYWwvaHRtbF9za2luX3NldHRpbmdzLmpzUEsBAgAAFAACAAgALmurRhra6juqAAAAHwEAABoAAAAAAAAAAQAAAAAA5BIAAHVuaXZlcnNhbC9pMThuX3ByZXNldHMueG1sUEsBAgAAFAACAAgALmurRpQTsyJpAAAAbgAAABwAAAAAAAAAAQAAAAAAxhMAAHVuaXZlcnNhbC9sb2NhbF9zZXR0aW5ncy54bWxQSwECAAAUAAIACAB2uMNEzoIJN+wCAACICAAAFAAAAAAAAAABAAAAAABpFAAAdW5pdmVyc2FsL3BsYXllci54bWxQSwECAAAUAAIACAAua6tGNdvZrWgBAADzAgAAKQAAAAAAAAABAAAAAACHFwAAdW5pdmVyc2FsL3NraW5fY3VzdG9taXphdGlvbl9zZXR0aW5ncy54bWxQSwECAAAUAAIACACnbUtLh3IUa5krAAAqVwAAFwAAAAAAAAAAAAAAAAA2GQAAdW5pdmVyc2FsL3VuaXZlcnNhbC5wbmdQSwECAAAUAAIACACnbUtLkXUJiEwAAABrAAAAGwAAAAAAAAABAAAAAAAERQAAdW5pdmVyc2FsL3VuaXZlcnNhbC5wbmcueG1sUEsFBgAAAAALAAsASQMAAIlFAAAAAA=="/>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1"/>
</p:tagLst>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方正姚体 Agency FB">
      <a:majorFont>
        <a:latin typeface="Agency FB"/>
        <a:ea typeface="方正姚体"/>
        <a:cs typeface=""/>
      </a:majorFont>
      <a:minorFont>
        <a:latin typeface="Agency FB"/>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2855</TotalTime>
  <Words>3658</Words>
  <Application>Microsoft Office PowerPoint</Application>
  <PresentationFormat>宽屏</PresentationFormat>
  <Paragraphs>303</Paragraphs>
  <Slides>32</Slides>
  <Notes>32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Arial Unicode MS</vt:lpstr>
      <vt:lpstr>Gill Sans</vt:lpstr>
      <vt:lpstr>Kartika</vt:lpstr>
      <vt:lpstr>Lato</vt:lpstr>
      <vt:lpstr>方正姚体</vt:lpstr>
      <vt:lpstr>宋体</vt:lpstr>
      <vt:lpstr>微软雅黑</vt:lpstr>
      <vt:lpstr>Agency FB</vt:lpstr>
      <vt:lpstr>Arial</vt:lpstr>
      <vt:lpstr>Arial Black</vt:lpstr>
      <vt:lpstr>Arial Narrow</vt:lpstr>
      <vt:lpstr>Calibri</vt:lpstr>
      <vt:lpstr>Open Sans</vt:lpstr>
      <vt:lpstr>Open Sans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企业策划商务展示通用PPT设计</dc:title>
  <dc:creator>春秋视觉</dc:creator>
  <cp:lastModifiedBy>faith123</cp:lastModifiedBy>
  <cp:revision>312</cp:revision>
  <dcterms:created xsi:type="dcterms:W3CDTF">2014-10-30T16:24:50Z</dcterms:created>
  <dcterms:modified xsi:type="dcterms:W3CDTF">2018-04-21T01:28:08Z</dcterms:modified>
</cp:coreProperties>
</file>