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8"/>
  </p:handoutMasterIdLst>
  <p:sldIdLst>
    <p:sldId id="10783" r:id="rId3"/>
    <p:sldId id="10785" r:id="rId5"/>
    <p:sldId id="10786" r:id="rId6"/>
    <p:sldId id="10790" r:id="rId7"/>
    <p:sldId id="10794" r:id="rId8"/>
    <p:sldId id="10796" r:id="rId9"/>
    <p:sldId id="10806" r:id="rId10"/>
    <p:sldId id="10808" r:id="rId11"/>
    <p:sldId id="10787" r:id="rId12"/>
    <p:sldId id="10795" r:id="rId13"/>
    <p:sldId id="10799" r:id="rId14"/>
    <p:sldId id="10802" r:id="rId15"/>
    <p:sldId id="10805" r:id="rId16"/>
    <p:sldId id="10788" r:id="rId17"/>
    <p:sldId id="10791" r:id="rId18"/>
    <p:sldId id="10793" r:id="rId19"/>
    <p:sldId id="10804" r:id="rId20"/>
    <p:sldId id="10807" r:id="rId21"/>
    <p:sldId id="10789" r:id="rId22"/>
    <p:sldId id="10792" r:id="rId23"/>
    <p:sldId id="10797" r:id="rId24"/>
    <p:sldId id="10798" r:id="rId25"/>
    <p:sldId id="10803" r:id="rId26"/>
    <p:sldId id="10784" r:id="rId27"/>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E2E2C"/>
    <a:srgbClr val="000000"/>
    <a:srgbClr val="9A016C"/>
    <a:srgbClr val="AE002B"/>
    <a:srgbClr val="C00000"/>
    <a:srgbClr val="3AB7D1"/>
    <a:srgbClr val="336699"/>
    <a:srgbClr val="CA8F45"/>
    <a:srgbClr val="FDA9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13" autoAdjust="0"/>
    <p:restoredTop sz="95274" autoAdjust="0"/>
  </p:normalViewPr>
  <p:slideViewPr>
    <p:cSldViewPr>
      <p:cViewPr varScale="1">
        <p:scale>
          <a:sx n="103" d="100"/>
          <a:sy n="103" d="100"/>
        </p:scale>
        <p:origin x="846" y="114"/>
      </p:cViewPr>
      <p:guideLst>
        <p:guide orient="horz" pos="328"/>
        <p:guide pos="4050"/>
        <p:guide pos="557"/>
        <p:guide orient="horz" pos="4183"/>
        <p:guide pos="7497"/>
        <p:guide pos="6908"/>
      </p:guideLst>
    </p:cSldViewPr>
  </p:slideViewPr>
  <p:outlineViewPr>
    <p:cViewPr>
      <p:scale>
        <a:sx n="100" d="100"/>
        <a:sy n="100" d="100"/>
      </p:scale>
      <p:origin x="0" y="-14814"/>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7638" y="514350"/>
            <a:ext cx="4570412"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3" Type="http://schemas.openxmlformats.org/officeDocument/2006/relationships/notesSlide" Target="../notesSlides/notesSlide2.xml"/><Relationship Id="rId12" Type="http://schemas.openxmlformats.org/officeDocument/2006/relationships/slideLayout" Target="../slideLayouts/slideLayout2.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 y="199"/>
            <a:ext cx="12858396" cy="7232253"/>
          </a:xfrm>
          <a:prstGeom prst="rect">
            <a:avLst/>
          </a:prstGeom>
          <a:blipFill dpi="0" rotWithShape="1">
            <a:blip r:embed="rId1">
              <a:extLst>
                <a:ext uri="{28A0092B-C50C-407E-A947-70E740481C1C}">
                  <a14:useLocalDpi xmlns:a14="http://schemas.microsoft.com/office/drawing/2010/main" val="0"/>
                </a:ext>
              </a:extLst>
            </a:blip>
            <a:srcRect/>
            <a:stretch>
              <a:fillRect l="-13436" t="-28654" b="-58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ffectLst>
                <a:outerShdw blurRad="38100" dist="38100" dir="2700000" algn="tl">
                  <a:srgbClr val="000000">
                    <a:alpha val="43137"/>
                  </a:srgbClr>
                </a:outerShdw>
              </a:effectLst>
            </a:endParaRPr>
          </a:p>
        </p:txBody>
      </p:sp>
      <p:sp>
        <p:nvSpPr>
          <p:cNvPr id="4" name="矩形 3"/>
          <p:cNvSpPr/>
          <p:nvPr/>
        </p:nvSpPr>
        <p:spPr>
          <a:xfrm>
            <a:off x="177" y="1564097"/>
            <a:ext cx="12858396" cy="4104456"/>
          </a:xfrm>
          <a:prstGeom prst="rect">
            <a:avLst/>
          </a:prstGeom>
          <a:solidFill>
            <a:srgbClr val="FFFFFF">
              <a:alpha val="89804"/>
            </a:srgbClr>
          </a:solidFill>
          <a:ln>
            <a:noFill/>
          </a:ln>
          <a:effectLst>
            <a:outerShdw blurRad="241300" dist="762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4"/>
          <p:cNvSpPr txBox="1"/>
          <p:nvPr/>
        </p:nvSpPr>
        <p:spPr>
          <a:xfrm>
            <a:off x="1828801" y="3230478"/>
            <a:ext cx="9201150" cy="738664"/>
          </a:xfrm>
          <a:prstGeom prst="rect">
            <a:avLst/>
          </a:prstGeom>
          <a:noFill/>
          <a:ln>
            <a:noFill/>
          </a:ln>
        </p:spPr>
        <p:txBody>
          <a:bodyPr vert="horz" wrap="square" lIns="0" tIns="0" rIns="0" bIns="0" rtlCol="0">
            <a:spAutoFit/>
          </a:bodyPr>
          <a:lstStyle/>
          <a:p>
            <a:pPr algn="ctr"/>
            <a:r>
              <a:rPr lang="zh-CN" altLang="en-US" sz="4800" spc="2000">
                <a:solidFill>
                  <a:schemeClr val="tx1">
                    <a:lumMod val="75000"/>
                    <a:lumOff val="25000"/>
                  </a:schemeClr>
                </a:solidFill>
                <a:latin typeface="微软雅黑" panose="020B0503020204020204" pitchFamily="34" charset="-122"/>
                <a:ea typeface="微软雅黑" panose="020B0503020204020204" pitchFamily="34" charset="-122"/>
              </a:rPr>
              <a:t>财务季度报表</a:t>
            </a:r>
            <a:r>
              <a:rPr lang="en-US" altLang="zh-CN" sz="4800" spc="2000">
                <a:solidFill>
                  <a:schemeClr val="tx1">
                    <a:lumMod val="75000"/>
                    <a:lumOff val="25000"/>
                  </a:schemeClr>
                </a:solidFill>
                <a:latin typeface="微软雅黑" panose="020B0503020204020204" pitchFamily="34" charset="-122"/>
                <a:ea typeface="微软雅黑" panose="020B0503020204020204" pitchFamily="34" charset="-122"/>
              </a:rPr>
              <a:t>PPT</a:t>
            </a:r>
            <a:endParaRPr lang="en-US" altLang="zh-CN" sz="4800" spc="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84"/>
          <p:cNvSpPr txBox="1"/>
          <p:nvPr/>
        </p:nvSpPr>
        <p:spPr>
          <a:xfrm>
            <a:off x="5048251" y="1888133"/>
            <a:ext cx="2762250" cy="1231106"/>
          </a:xfrm>
          <a:prstGeom prst="rect">
            <a:avLst/>
          </a:prstGeom>
          <a:noFill/>
          <a:ln>
            <a:noFill/>
          </a:ln>
        </p:spPr>
        <p:txBody>
          <a:bodyPr vert="horz" wrap="square" lIns="0" tIns="0" rIns="0" bIns="0" rtlCol="0">
            <a:spAutoFit/>
          </a:bodyPr>
          <a:lstStyle/>
          <a:p>
            <a:pPr algn="ctr"/>
            <a:r>
              <a:rPr lang="en-US" altLang="zh-CN" sz="8000" spc="600" dirty="0">
                <a:solidFill>
                  <a:schemeClr val="tx1">
                    <a:lumMod val="75000"/>
                    <a:lumOff val="25000"/>
                  </a:schemeClr>
                </a:solidFill>
                <a:latin typeface="Agency FB" panose="020B0503020202020204" pitchFamily="34" charset="0"/>
                <a:ea typeface="+mn-ea"/>
              </a:rPr>
              <a:t>201X</a:t>
            </a:r>
            <a:endParaRPr lang="en-US" altLang="zh-CN" sz="8000" spc="600" dirty="0">
              <a:solidFill>
                <a:schemeClr val="tx1">
                  <a:lumMod val="75000"/>
                  <a:lumOff val="25000"/>
                </a:schemeClr>
              </a:solidFill>
              <a:latin typeface="Agency FB" panose="020B0503020202020204" pitchFamily="34" charset="0"/>
              <a:ea typeface="+mn-ea"/>
            </a:endParaRPr>
          </a:p>
        </p:txBody>
      </p:sp>
      <p:sp>
        <p:nvSpPr>
          <p:cNvPr id="10" name="TextBox 84"/>
          <p:cNvSpPr txBox="1"/>
          <p:nvPr/>
        </p:nvSpPr>
        <p:spPr>
          <a:xfrm>
            <a:off x="2990851" y="4056940"/>
            <a:ext cx="6877050" cy="346505"/>
          </a:xfrm>
          <a:prstGeom prst="rect">
            <a:avLst/>
          </a:prstGeom>
          <a:noFill/>
          <a:ln>
            <a:noFill/>
          </a:ln>
        </p:spPr>
        <p:txBody>
          <a:bodyPr vert="horz" wrap="square" lIns="0" tIns="0" rIns="0" bIns="0" rtlCol="0">
            <a:spAutoFit/>
          </a:bodyPr>
          <a:lstStyle/>
          <a:p>
            <a:pPr algn="ctr">
              <a:lnSpc>
                <a:spcPct val="150000"/>
              </a:lnSpc>
            </a:pPr>
            <a:r>
              <a:rPr lang="en-US" altLang="zh-CN" sz="800">
                <a:solidFill>
                  <a:schemeClr val="tx1">
                    <a:lumMod val="75000"/>
                    <a:lumOff val="25000"/>
                  </a:schemeClr>
                </a:solidFill>
                <a:latin typeface="Arial" panose="020B0604020202020204" pitchFamily="34" charset="0"/>
                <a:ea typeface="+mn-ea"/>
                <a:cs typeface="Arial" panose="020B0604020202020204" pitchFamily="34" charset="0"/>
              </a:rPr>
              <a:t>PLEASE REPLACE THE TEXT, MODIFY THE TEXT, YOU CAN ALSO COPY YOUR CONTENT DIRECTLY TO THIS. PLEASE REPLACE THE TEXT, MODIFY THE TEXT, YOU CAN ALSO COPY YOUR CONTENT DIRECTLY TO THIS.</a:t>
            </a:r>
            <a:endParaRPr lang="en-US" altLang="zh-CN" sz="800" dirty="0">
              <a:solidFill>
                <a:schemeClr val="tx1">
                  <a:lumMod val="75000"/>
                  <a:lumOff val="25000"/>
                </a:schemeClr>
              </a:solidFill>
              <a:latin typeface="Arial" panose="020B0604020202020204" pitchFamily="34" charset="0"/>
              <a:ea typeface="+mn-ea"/>
              <a:cs typeface="Arial" panose="020B0604020202020204" pitchFamily="34" charset="0"/>
            </a:endParaRPr>
          </a:p>
        </p:txBody>
      </p:sp>
      <p:sp>
        <p:nvSpPr>
          <p:cNvPr id="8" name="TextBox 84"/>
          <p:cNvSpPr txBox="1"/>
          <p:nvPr/>
        </p:nvSpPr>
        <p:spPr>
          <a:xfrm>
            <a:off x="3543301" y="5020003"/>
            <a:ext cx="5772150" cy="215265"/>
          </a:xfrm>
          <a:prstGeom prst="rect">
            <a:avLst/>
          </a:prstGeom>
          <a:noFill/>
          <a:ln>
            <a:noFill/>
          </a:ln>
        </p:spPr>
        <p:txBody>
          <a:bodyPr vert="horz" wrap="square" lIns="0" tIns="0" rIns="0" bIns="0" rtlCol="0">
            <a:spAutoFit/>
          </a:bodyPr>
          <a:lstStyle/>
          <a:p>
            <a:pPr algn="ctr"/>
            <a:r>
              <a:rPr lang="zh-CN" altLang="en-US" sz="1400" spc="600" dirty="0">
                <a:solidFill>
                  <a:schemeClr val="tx1">
                    <a:lumMod val="75000"/>
                    <a:lumOff val="25000"/>
                  </a:schemeClr>
                </a:solidFill>
                <a:latin typeface="+mn-ea"/>
                <a:ea typeface="+mn-ea"/>
              </a:rPr>
              <a:t>汇报人：       汇报时间：</a:t>
            </a:r>
            <a:r>
              <a:rPr lang="en-US" altLang="zh-CN" sz="1400" spc="600" dirty="0">
                <a:solidFill>
                  <a:schemeClr val="tx1">
                    <a:lumMod val="75000"/>
                    <a:lumOff val="25000"/>
                  </a:schemeClr>
                </a:solidFill>
                <a:latin typeface="+mn-ea"/>
                <a:ea typeface="+mn-ea"/>
              </a:rPr>
              <a:t>xx</a:t>
            </a:r>
            <a:r>
              <a:rPr lang="zh-CN" altLang="en-US" sz="1400" spc="600" dirty="0">
                <a:solidFill>
                  <a:schemeClr val="tx1">
                    <a:lumMod val="75000"/>
                    <a:lumOff val="25000"/>
                  </a:schemeClr>
                </a:solidFill>
                <a:latin typeface="+mn-ea"/>
                <a:ea typeface="+mn-ea"/>
              </a:rPr>
              <a:t>年</a:t>
            </a:r>
            <a:r>
              <a:rPr lang="en-US" altLang="zh-CN" sz="1400" spc="600" dirty="0">
                <a:solidFill>
                  <a:schemeClr val="tx1">
                    <a:lumMod val="75000"/>
                    <a:lumOff val="25000"/>
                  </a:schemeClr>
                </a:solidFill>
                <a:latin typeface="+mn-ea"/>
                <a:ea typeface="+mn-ea"/>
              </a:rPr>
              <a:t>xx</a:t>
            </a:r>
            <a:r>
              <a:rPr lang="zh-CN" altLang="en-US" sz="1400" spc="600" dirty="0">
                <a:solidFill>
                  <a:schemeClr val="tx1">
                    <a:lumMod val="75000"/>
                    <a:lumOff val="25000"/>
                  </a:schemeClr>
                </a:solidFill>
                <a:latin typeface="+mn-ea"/>
                <a:ea typeface="+mn-ea"/>
              </a:rPr>
              <a:t>月</a:t>
            </a:r>
            <a:endParaRPr lang="en-US" altLang="zh-CN" sz="1400" spc="600" dirty="0">
              <a:solidFill>
                <a:schemeClr val="tx1">
                  <a:lumMod val="75000"/>
                  <a:lumOff val="25000"/>
                </a:schemeClr>
              </a:solidFill>
              <a:latin typeface="+mn-ea"/>
              <a:ea typeface="+mn-ea"/>
            </a:endParaRPr>
          </a:p>
        </p:txBody>
      </p:sp>
      <p:pic>
        <p:nvPicPr>
          <p:cNvPr id="2" name="Audio Machine - Breath and Life">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124575" y="-1868500"/>
            <a:ext cx="609600" cy="6096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accel="40000" fill="hold" grpId="0" nodeType="clickEffect" p14:presetBounceEnd="4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40000">
                                          <p:cBhvr additive="base">
                                            <p:cTn id="11"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12" dur="125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12" presetClass="entr" presetSubtype="4" fill="hold" grpId="0" nodeType="afterEffect">
                                      <p:stCondLst>
                                        <p:cond delay="0"/>
                                      </p:stCondLst>
                                      <p:iterate type="lt">
                                        <p:tmPct val="10000"/>
                                      </p:iterate>
                                      <p:childTnLst>
                                        <p:set>
                                          <p:cBhvr>
                                            <p:cTn id="15" dur="1" fill="hold">
                                              <p:stCondLst>
                                                <p:cond delay="0"/>
                                              </p:stCondLst>
                                            </p:cTn>
                                            <p:tgtEl>
                                              <p:spTgt spid="6"/>
                                            </p:tgtEl>
                                            <p:attrNameLst>
                                              <p:attrName>style.visibility</p:attrName>
                                            </p:attrNameLst>
                                          </p:cBhvr>
                                          <p:to>
                                            <p:strVal val="visible"/>
                                          </p:to>
                                        </p:set>
                                        <p:anim calcmode="lin" valueType="num">
                                          <p:cBhvr additive="base">
                                            <p:cTn id="16" dur="750"/>
                                            <p:tgtEl>
                                              <p:spTgt spid="6"/>
                                            </p:tgtEl>
                                            <p:attrNameLst>
                                              <p:attrName>ppt_y</p:attrName>
                                            </p:attrNameLst>
                                          </p:cBhvr>
                                          <p:tavLst>
                                            <p:tav tm="0">
                                              <p:val>
                                                <p:strVal val="#ppt_y+#ppt_h*1.125000"/>
                                              </p:val>
                                            </p:tav>
                                            <p:tav tm="100000">
                                              <p:val>
                                                <p:strVal val="#ppt_y"/>
                                              </p:val>
                                            </p:tav>
                                          </p:tavLst>
                                        </p:anim>
                                        <p:animEffect transition="in" filter="wipe(up)">
                                          <p:cBhvr>
                                            <p:cTn id="17" dur="750"/>
                                            <p:tgtEl>
                                              <p:spTgt spid="6"/>
                                            </p:tgtEl>
                                          </p:cBhvr>
                                        </p:animEffect>
                                      </p:childTnLst>
                                    </p:cTn>
                                  </p:par>
                                </p:childTnLst>
                              </p:cTn>
                            </p:par>
                            <p:par>
                              <p:cTn id="18" fill="hold">
                                <p:stCondLst>
                                  <p:cond delay="2599"/>
                                </p:stCondLst>
                                <p:childTnLst>
                                  <p:par>
                                    <p:cTn id="19" presetID="12" presetClass="entr" presetSubtype="4" fill="hold" grpId="0" nodeType="afterEffect">
                                      <p:stCondLst>
                                        <p:cond delay="0"/>
                                      </p:stCondLst>
                                      <p:iterate type="lt">
                                        <p:tmPct val="10000"/>
                                      </p:iterate>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750"/>
                                            <p:tgtEl>
                                              <p:spTgt spid="15"/>
                                            </p:tgtEl>
                                            <p:attrNameLst>
                                              <p:attrName>ppt_y</p:attrName>
                                            </p:attrNameLst>
                                          </p:cBhvr>
                                          <p:tavLst>
                                            <p:tav tm="0">
                                              <p:val>
                                                <p:strVal val="#ppt_y+#ppt_h*1.125000"/>
                                              </p:val>
                                            </p:tav>
                                            <p:tav tm="100000">
                                              <p:val>
                                                <p:strVal val="#ppt_y"/>
                                              </p:val>
                                            </p:tav>
                                          </p:tavLst>
                                        </p:anim>
                                        <p:animEffect transition="in" filter="wipe(up)">
                                          <p:cBhvr>
                                            <p:cTn id="22" dur="750"/>
                                            <p:tgtEl>
                                              <p:spTgt spid="15"/>
                                            </p:tgtEl>
                                          </p:cBhvr>
                                        </p:animEffect>
                                      </p:childTnLst>
                                    </p:cTn>
                                  </p:par>
                                </p:childTnLst>
                              </p:cTn>
                            </p:par>
                            <p:par>
                              <p:cTn id="23" fill="hold">
                                <p:stCondLst>
                                  <p:cond delay="3575"/>
                                </p:stCondLst>
                                <p:childTnLst>
                                  <p:par>
                                    <p:cTn id="24" presetID="12" presetClass="entr" presetSubtype="4" fill="hold" grpId="0" nodeType="afterEffect">
                                      <p:stCondLst>
                                        <p:cond delay="0"/>
                                      </p:stCondLst>
                                      <p:iterate type="lt">
                                        <p:tmPct val="10000"/>
                                      </p:iterate>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750"/>
                                            <p:tgtEl>
                                              <p:spTgt spid="10"/>
                                            </p:tgtEl>
                                            <p:attrNameLst>
                                              <p:attrName>ppt_y</p:attrName>
                                            </p:attrNameLst>
                                          </p:cBhvr>
                                          <p:tavLst>
                                            <p:tav tm="0">
                                              <p:val>
                                                <p:strVal val="#ppt_y+#ppt_h*1.125000"/>
                                              </p:val>
                                            </p:tav>
                                            <p:tav tm="100000">
                                              <p:val>
                                                <p:strVal val="#ppt_y"/>
                                              </p:val>
                                            </p:tav>
                                          </p:tavLst>
                                        </p:anim>
                                        <p:animEffect transition="in" filter="wipe(up)">
                                          <p:cBhvr>
                                            <p:cTn id="27" dur="750"/>
                                            <p:tgtEl>
                                              <p:spTgt spid="10"/>
                                            </p:tgtEl>
                                          </p:cBhvr>
                                        </p:animEffect>
                                      </p:childTnLst>
                                    </p:cTn>
                                  </p:par>
                                </p:childTnLst>
                              </p:cTn>
                            </p:par>
                            <p:par>
                              <p:cTn id="28" fill="hold">
                                <p:stCondLst>
                                  <p:cond delay="17825"/>
                                </p:stCondLst>
                                <p:childTnLst>
                                  <p:par>
                                    <p:cTn id="29" presetID="12" presetClass="entr" presetSubtype="4" fill="hold" grpId="0" nodeType="afterEffect">
                                      <p:stCondLst>
                                        <p:cond delay="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additive="base">
                                            <p:cTn id="31" dur="750"/>
                                            <p:tgtEl>
                                              <p:spTgt spid="8"/>
                                            </p:tgtEl>
                                            <p:attrNameLst>
                                              <p:attrName>ppt_y</p:attrName>
                                            </p:attrNameLst>
                                          </p:cBhvr>
                                          <p:tavLst>
                                            <p:tav tm="0">
                                              <p:val>
                                                <p:strVal val="#ppt_y+#ppt_h*1.125000"/>
                                              </p:val>
                                            </p:tav>
                                            <p:tav tm="100000">
                                              <p:val>
                                                <p:strVal val="#ppt_y"/>
                                              </p:val>
                                            </p:tav>
                                          </p:tavLst>
                                        </p:anim>
                                        <p:animEffect transition="in" filter="wipe(up)">
                                          <p:cBhvr>
                                            <p:cTn id="32"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3" repeatCount="indefinite" fill="remove" display="0">
                      <p:stCondLst>
                        <p:cond delay="indefinite"/>
                      </p:stCondLst>
                      <p:endCondLst>
                        <p:cond evt="onStopAudio" delay="0">
                          <p:tgtEl>
                            <p:sldTgt/>
                          </p:tgtEl>
                        </p:cond>
                      </p:endCondLst>
                    </p:cTn>
                    <p:tgtEl>
                      <p:spTgt spid="2"/>
                    </p:tgtEl>
                  </p:cMediaNode>
                </p:audio>
              </p:childTnLst>
            </p:cTn>
          </p:par>
        </p:tnLst>
        <p:bldLst>
          <p:bldP spid="7" grpId="0" animBg="1"/>
          <p:bldP spid="6" grpId="0"/>
          <p:bldP spid="15" grpId="0"/>
          <p:bldP spid="10" grpId="0"/>
          <p:bldP spid="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accel="4000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250" fill="hold"/>
                                            <p:tgtEl>
                                              <p:spTgt spid="7"/>
                                            </p:tgtEl>
                                            <p:attrNameLst>
                                              <p:attrName>ppt_x</p:attrName>
                                            </p:attrNameLst>
                                          </p:cBhvr>
                                          <p:tavLst>
                                            <p:tav tm="0">
                                              <p:val>
                                                <p:strVal val="#ppt_x"/>
                                              </p:val>
                                            </p:tav>
                                            <p:tav tm="100000">
                                              <p:val>
                                                <p:strVal val="#ppt_x"/>
                                              </p:val>
                                            </p:tav>
                                          </p:tavLst>
                                        </p:anim>
                                        <p:anim calcmode="lin" valueType="num">
                                          <p:cBhvr additive="base">
                                            <p:cTn id="12" dur="125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12" presetClass="entr" presetSubtype="4" fill="hold" grpId="0" nodeType="afterEffect">
                                      <p:stCondLst>
                                        <p:cond delay="0"/>
                                      </p:stCondLst>
                                      <p:iterate type="lt">
                                        <p:tmPct val="10000"/>
                                      </p:iterate>
                                      <p:childTnLst>
                                        <p:set>
                                          <p:cBhvr>
                                            <p:cTn id="15" dur="1" fill="hold">
                                              <p:stCondLst>
                                                <p:cond delay="0"/>
                                              </p:stCondLst>
                                            </p:cTn>
                                            <p:tgtEl>
                                              <p:spTgt spid="6"/>
                                            </p:tgtEl>
                                            <p:attrNameLst>
                                              <p:attrName>style.visibility</p:attrName>
                                            </p:attrNameLst>
                                          </p:cBhvr>
                                          <p:to>
                                            <p:strVal val="visible"/>
                                          </p:to>
                                        </p:set>
                                        <p:anim calcmode="lin" valueType="num">
                                          <p:cBhvr additive="base">
                                            <p:cTn id="16" dur="750"/>
                                            <p:tgtEl>
                                              <p:spTgt spid="6"/>
                                            </p:tgtEl>
                                            <p:attrNameLst>
                                              <p:attrName>ppt_y</p:attrName>
                                            </p:attrNameLst>
                                          </p:cBhvr>
                                          <p:tavLst>
                                            <p:tav tm="0">
                                              <p:val>
                                                <p:strVal val="#ppt_y+#ppt_h*1.125000"/>
                                              </p:val>
                                            </p:tav>
                                            <p:tav tm="100000">
                                              <p:val>
                                                <p:strVal val="#ppt_y"/>
                                              </p:val>
                                            </p:tav>
                                          </p:tavLst>
                                        </p:anim>
                                        <p:animEffect transition="in" filter="wipe(up)">
                                          <p:cBhvr>
                                            <p:cTn id="17" dur="750"/>
                                            <p:tgtEl>
                                              <p:spTgt spid="6"/>
                                            </p:tgtEl>
                                          </p:cBhvr>
                                        </p:animEffect>
                                      </p:childTnLst>
                                    </p:cTn>
                                  </p:par>
                                </p:childTnLst>
                              </p:cTn>
                            </p:par>
                            <p:par>
                              <p:cTn id="18" fill="hold">
                                <p:stCondLst>
                                  <p:cond delay="2599"/>
                                </p:stCondLst>
                                <p:childTnLst>
                                  <p:par>
                                    <p:cTn id="19" presetID="12" presetClass="entr" presetSubtype="4" fill="hold" grpId="0" nodeType="afterEffect">
                                      <p:stCondLst>
                                        <p:cond delay="0"/>
                                      </p:stCondLst>
                                      <p:iterate type="lt">
                                        <p:tmPct val="10000"/>
                                      </p:iterate>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750"/>
                                            <p:tgtEl>
                                              <p:spTgt spid="15"/>
                                            </p:tgtEl>
                                            <p:attrNameLst>
                                              <p:attrName>ppt_y</p:attrName>
                                            </p:attrNameLst>
                                          </p:cBhvr>
                                          <p:tavLst>
                                            <p:tav tm="0">
                                              <p:val>
                                                <p:strVal val="#ppt_y+#ppt_h*1.125000"/>
                                              </p:val>
                                            </p:tav>
                                            <p:tav tm="100000">
                                              <p:val>
                                                <p:strVal val="#ppt_y"/>
                                              </p:val>
                                            </p:tav>
                                          </p:tavLst>
                                        </p:anim>
                                        <p:animEffect transition="in" filter="wipe(up)">
                                          <p:cBhvr>
                                            <p:cTn id="22" dur="750"/>
                                            <p:tgtEl>
                                              <p:spTgt spid="15"/>
                                            </p:tgtEl>
                                          </p:cBhvr>
                                        </p:animEffect>
                                      </p:childTnLst>
                                    </p:cTn>
                                  </p:par>
                                </p:childTnLst>
                              </p:cTn>
                            </p:par>
                            <p:par>
                              <p:cTn id="23" fill="hold">
                                <p:stCondLst>
                                  <p:cond delay="3575"/>
                                </p:stCondLst>
                                <p:childTnLst>
                                  <p:par>
                                    <p:cTn id="24" presetID="12" presetClass="entr" presetSubtype="4" fill="hold" grpId="0" nodeType="afterEffect">
                                      <p:stCondLst>
                                        <p:cond delay="0"/>
                                      </p:stCondLst>
                                      <p:iterate type="lt">
                                        <p:tmPct val="10000"/>
                                      </p:iterate>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750"/>
                                            <p:tgtEl>
                                              <p:spTgt spid="10"/>
                                            </p:tgtEl>
                                            <p:attrNameLst>
                                              <p:attrName>ppt_y</p:attrName>
                                            </p:attrNameLst>
                                          </p:cBhvr>
                                          <p:tavLst>
                                            <p:tav tm="0">
                                              <p:val>
                                                <p:strVal val="#ppt_y+#ppt_h*1.125000"/>
                                              </p:val>
                                            </p:tav>
                                            <p:tav tm="100000">
                                              <p:val>
                                                <p:strVal val="#ppt_y"/>
                                              </p:val>
                                            </p:tav>
                                          </p:tavLst>
                                        </p:anim>
                                        <p:animEffect transition="in" filter="wipe(up)">
                                          <p:cBhvr>
                                            <p:cTn id="27" dur="750"/>
                                            <p:tgtEl>
                                              <p:spTgt spid="10"/>
                                            </p:tgtEl>
                                          </p:cBhvr>
                                        </p:animEffect>
                                      </p:childTnLst>
                                    </p:cTn>
                                  </p:par>
                                </p:childTnLst>
                              </p:cTn>
                            </p:par>
                            <p:par>
                              <p:cTn id="28" fill="hold">
                                <p:stCondLst>
                                  <p:cond delay="17825"/>
                                </p:stCondLst>
                                <p:childTnLst>
                                  <p:par>
                                    <p:cTn id="29" presetID="12" presetClass="entr" presetSubtype="4" fill="hold" grpId="0" nodeType="afterEffect">
                                      <p:stCondLst>
                                        <p:cond delay="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additive="base">
                                            <p:cTn id="31" dur="750"/>
                                            <p:tgtEl>
                                              <p:spTgt spid="8"/>
                                            </p:tgtEl>
                                            <p:attrNameLst>
                                              <p:attrName>ppt_y</p:attrName>
                                            </p:attrNameLst>
                                          </p:cBhvr>
                                          <p:tavLst>
                                            <p:tav tm="0">
                                              <p:val>
                                                <p:strVal val="#ppt_y+#ppt_h*1.125000"/>
                                              </p:val>
                                            </p:tav>
                                            <p:tav tm="100000">
                                              <p:val>
                                                <p:strVal val="#ppt_y"/>
                                              </p:val>
                                            </p:tav>
                                          </p:tavLst>
                                        </p:anim>
                                        <p:animEffect transition="in" filter="wipe(up)">
                                          <p:cBhvr>
                                            <p:cTn id="32"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3" repeatCount="indefinite" fill="remove" display="0">
                      <p:stCondLst>
                        <p:cond delay="indefinite"/>
                      </p:stCondLst>
                      <p:endCondLst>
                        <p:cond evt="onStopAudio" delay="0">
                          <p:tgtEl>
                            <p:sldTgt/>
                          </p:tgtEl>
                        </p:cond>
                      </p:endCondLst>
                    </p:cTn>
                    <p:tgtEl>
                      <p:spTgt spid="2"/>
                    </p:tgtEl>
                  </p:cMediaNode>
                </p:audio>
              </p:childTnLst>
            </p:cTn>
          </p:par>
        </p:tnLst>
        <p:bldLst>
          <p:bldP spid="7" grpId="0" animBg="1"/>
          <p:bldP spid="6" grpId="0"/>
          <p:bldP spid="15" grpId="0"/>
          <p:bldP spid="10" grpId="0"/>
          <p:bldP spid="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 y="199"/>
            <a:ext cx="12858396" cy="7232253"/>
          </a:xfrm>
          <a:prstGeom prst="rect">
            <a:avLst/>
          </a:prstGeom>
          <a:blipFill dpi="0" rotWithShape="1">
            <a:blip r:embed="rId1">
              <a:extLst>
                <a:ext uri="{28A0092B-C50C-407E-A947-70E740481C1C}">
                  <a14:useLocalDpi xmlns:a14="http://schemas.microsoft.com/office/drawing/2010/main" val="0"/>
                </a:ext>
              </a:extLst>
            </a:blip>
            <a:srcRect/>
            <a:stretch>
              <a:fillRect l="-13436" t="-28654" b="-58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ffectLst>
                <a:outerShdw blurRad="38100" dist="38100" dir="2700000" algn="tl">
                  <a:srgbClr val="000000">
                    <a:alpha val="43137"/>
                  </a:srgbClr>
                </a:outerShdw>
              </a:effectLst>
            </a:endParaRPr>
          </a:p>
        </p:txBody>
      </p:sp>
      <p:sp>
        <p:nvSpPr>
          <p:cNvPr id="4" name="矩形 3"/>
          <p:cNvSpPr/>
          <p:nvPr/>
        </p:nvSpPr>
        <p:spPr>
          <a:xfrm>
            <a:off x="3837087" y="1257300"/>
            <a:ext cx="9021486" cy="4718050"/>
          </a:xfrm>
          <a:prstGeom prst="rect">
            <a:avLst/>
          </a:prstGeom>
          <a:solidFill>
            <a:srgbClr val="FFFFFF">
              <a:alpha val="89804"/>
            </a:srgbClr>
          </a:solidFill>
          <a:ln>
            <a:noFill/>
          </a:ln>
          <a:effectLst>
            <a:outerShdw blurRad="241300" dist="762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MH_Number_1"/>
          <p:cNvSpPr/>
          <p:nvPr>
            <p:custDataLst>
              <p:tags r:id="rId2"/>
            </p:custDataLst>
          </p:nvPr>
        </p:nvSpPr>
        <p:spPr>
          <a:xfrm>
            <a:off x="8169786" y="2104157"/>
            <a:ext cx="379667" cy="37966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7" name="MH_Entry_1"/>
          <p:cNvSpPr/>
          <p:nvPr>
            <p:custDataLst>
              <p:tags r:id="rId3"/>
            </p:custDataLst>
          </p:nvPr>
        </p:nvSpPr>
        <p:spPr>
          <a:xfrm>
            <a:off x="8874783" y="2043672"/>
            <a:ext cx="2466542"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r>
              <a:rPr lang="zh-CN" altLang="en-US" sz="2530" dirty="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r>
              <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MH_Number_2"/>
          <p:cNvSpPr/>
          <p:nvPr>
            <p:custDataLst>
              <p:tags r:id="rId4"/>
            </p:custDataLst>
          </p:nvPr>
        </p:nvSpPr>
        <p:spPr>
          <a:xfrm>
            <a:off x="8169786" y="2973673"/>
            <a:ext cx="379667" cy="37966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10"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9" name="MH_Entry_2"/>
          <p:cNvSpPr/>
          <p:nvPr>
            <p:custDataLst>
              <p:tags r:id="rId5"/>
            </p:custDataLst>
          </p:nvPr>
        </p:nvSpPr>
        <p:spPr>
          <a:xfrm>
            <a:off x="8874783" y="2913189"/>
            <a:ext cx="2466542"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2530" dirty="0">
                <a:solidFill>
                  <a:schemeClr val="accent2"/>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MH_Number_3"/>
          <p:cNvSpPr/>
          <p:nvPr>
            <p:custDataLst>
              <p:tags r:id="rId6"/>
            </p:custDataLst>
          </p:nvPr>
        </p:nvSpPr>
        <p:spPr>
          <a:xfrm>
            <a:off x="8169786" y="3843189"/>
            <a:ext cx="379667" cy="379667"/>
          </a:xfrm>
          <a:prstGeom prst="ellipse">
            <a:avLst/>
          </a:prstGeom>
          <a:solidFill>
            <a:schemeClr val="accent3"/>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10"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1" name="MH_Entry_3"/>
          <p:cNvSpPr/>
          <p:nvPr>
            <p:custDataLst>
              <p:tags r:id="rId7"/>
            </p:custDataLst>
          </p:nvPr>
        </p:nvSpPr>
        <p:spPr>
          <a:xfrm>
            <a:off x="8874783" y="3782705"/>
            <a:ext cx="2466542"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2530" dirty="0">
                <a:solidFill>
                  <a:schemeClr val="accent3"/>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1200" dirty="0">
                <a:solidFill>
                  <a:schemeClr val="accent3"/>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2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MH_Number_4"/>
          <p:cNvSpPr/>
          <p:nvPr>
            <p:custDataLst>
              <p:tags r:id="rId8"/>
            </p:custDataLst>
          </p:nvPr>
        </p:nvSpPr>
        <p:spPr>
          <a:xfrm>
            <a:off x="8169786" y="4712705"/>
            <a:ext cx="379667" cy="379667"/>
          </a:xfrm>
          <a:prstGeom prst="ellipse">
            <a:avLst/>
          </a:prstGeom>
          <a:solidFill>
            <a:schemeClr val="accent4"/>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10"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3" name="MH_Entry_4"/>
          <p:cNvSpPr/>
          <p:nvPr>
            <p:custDataLst>
              <p:tags r:id="rId9"/>
            </p:custDataLst>
          </p:nvPr>
        </p:nvSpPr>
        <p:spPr>
          <a:xfrm>
            <a:off x="8874783" y="4652220"/>
            <a:ext cx="2466542"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2530" dirty="0">
                <a:solidFill>
                  <a:schemeClr val="accent4"/>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530"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a:solidFill>
                  <a:schemeClr val="accent4"/>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200"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MH_Others_1"/>
          <p:cNvSpPr txBox="1"/>
          <p:nvPr>
            <p:custDataLst>
              <p:tags r:id="rId10"/>
            </p:custDataLst>
          </p:nvPr>
        </p:nvSpPr>
        <p:spPr>
          <a:xfrm>
            <a:off x="5299085" y="1719029"/>
            <a:ext cx="1231106" cy="3794592"/>
          </a:xfrm>
          <a:prstGeom prst="rect">
            <a:avLst/>
          </a:prstGeom>
          <a:noFill/>
        </p:spPr>
        <p:txBody>
          <a:bodyPr vert="eaVert" wrap="square" lIns="0" tIns="0" rIns="0" bIns="0" rtlCol="0" anchor="ctr" anchorCtr="0">
            <a:spAutoFit/>
          </a:bodyPr>
          <a:lstStyle/>
          <a:p>
            <a:pPr algn="ctr"/>
            <a:r>
              <a:rPr lang="zh-CN" altLang="en-US" sz="8000" spc="600">
                <a:solidFill>
                  <a:schemeClr val="accent1"/>
                </a:solidFill>
                <a:latin typeface="Arial" panose="020B0604020202020204" pitchFamily="34" charset="0"/>
                <a:ea typeface="微软雅黑" panose="020B0503020204020204" pitchFamily="34" charset="-122"/>
                <a:sym typeface="Arial" panose="020B0604020202020204" pitchFamily="34" charset="0"/>
              </a:rPr>
              <a:t>目  录</a:t>
            </a:r>
            <a:endParaRPr lang="zh-CN" altLang="en-US" sz="8000" spc="6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MH_Others_2"/>
          <p:cNvSpPr txBox="1"/>
          <p:nvPr>
            <p:custDataLst>
              <p:tags r:id="rId11"/>
            </p:custDataLst>
          </p:nvPr>
        </p:nvSpPr>
        <p:spPr>
          <a:xfrm rot="5400000">
            <a:off x="3403342" y="3339326"/>
            <a:ext cx="3299296" cy="553998"/>
          </a:xfrm>
          <a:prstGeom prst="rect">
            <a:avLst/>
          </a:prstGeom>
          <a:noFill/>
        </p:spPr>
        <p:txBody>
          <a:bodyPr wrap="square" lIns="0" tIns="0" rIns="0" bIns="0">
            <a:spAutoFit/>
          </a:bodyPr>
          <a:lstStyle/>
          <a:p>
            <a:pPr algn="ctr">
              <a:defRPr/>
            </a:pPr>
            <a:r>
              <a:rPr lang="en-US" altLang="zh-CN" sz="3600" spc="600"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600" spc="6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34"/>
                                            </p:tgtEl>
                                            <p:attrNameLst>
                                              <p:attrName>style.visibility</p:attrName>
                                            </p:attrNameLst>
                                          </p:cBhvr>
                                          <p:to>
                                            <p:strVal val="visible"/>
                                          </p:to>
                                        </p:set>
                                        <p:anim by="(-#ppt_w*2)" calcmode="lin" valueType="num">
                                          <p:cBhvr rctx="PPT">
                                            <p:cTn id="13" dur="500" autoRev="1" fill="hold">
                                              <p:stCondLst>
                                                <p:cond delay="0"/>
                                              </p:stCondLst>
                                            </p:cTn>
                                            <p:tgtEl>
                                              <p:spTgt spid="34"/>
                                            </p:tgtEl>
                                            <p:attrNameLst>
                                              <p:attrName>ppt_w</p:attrName>
                                            </p:attrNameLst>
                                          </p:cBhvr>
                                        </p:anim>
                                        <p:anim by="(#ppt_w*0.50)" calcmode="lin" valueType="num">
                                          <p:cBhvr>
                                            <p:cTn id="14" dur="500" decel="50000" autoRev="1" fill="hold">
                                              <p:stCondLst>
                                                <p:cond delay="0"/>
                                              </p:stCondLst>
                                            </p:cTn>
                                            <p:tgtEl>
                                              <p:spTgt spid="34"/>
                                            </p:tgtEl>
                                            <p:attrNameLst>
                                              <p:attrName>ppt_x</p:attrName>
                                            </p:attrNameLst>
                                          </p:cBhvr>
                                        </p:anim>
                                        <p:anim from="(-#ppt_h/2)" to="(#ppt_y)" calcmode="lin" valueType="num">
                                          <p:cBhvr>
                                            <p:cTn id="15" dur="1000" fill="hold">
                                              <p:stCondLst>
                                                <p:cond delay="0"/>
                                              </p:stCondLst>
                                            </p:cTn>
                                            <p:tgtEl>
                                              <p:spTgt spid="34"/>
                                            </p:tgtEl>
                                            <p:attrNameLst>
                                              <p:attrName>ppt_y</p:attrName>
                                            </p:attrNameLst>
                                          </p:cBhvr>
                                        </p:anim>
                                        <p:animRot by="21600000">
                                          <p:cBhvr>
                                            <p:cTn id="16" dur="1000" fill="hold">
                                              <p:stCondLst>
                                                <p:cond delay="0"/>
                                              </p:stCondLst>
                                            </p:cTn>
                                            <p:tgtEl>
                                              <p:spTgt spid="34"/>
                                            </p:tgtEl>
                                            <p:attrNameLst>
                                              <p:attrName>r</p:attrName>
                                            </p:attrNameLst>
                                          </p:cBhvr>
                                        </p:animRot>
                                      </p:childTnLst>
                                    </p:cTn>
                                  </p:par>
                                  <p:par>
                                    <p:cTn id="17" presetID="56" presetClass="entr" presetSubtype="0" fill="hold" grpId="0" nodeType="withEffect">
                                      <p:stCondLst>
                                        <p:cond delay="0"/>
                                      </p:stCondLst>
                                      <p:iterate type="lt">
                                        <p:tmPct val="10000"/>
                                      </p:iterate>
                                      <p:childTnLst>
                                        <p:set>
                                          <p:cBhvr>
                                            <p:cTn id="18" dur="1" fill="hold">
                                              <p:stCondLst>
                                                <p:cond delay="0"/>
                                              </p:stCondLst>
                                            </p:cTn>
                                            <p:tgtEl>
                                              <p:spTgt spid="35"/>
                                            </p:tgtEl>
                                            <p:attrNameLst>
                                              <p:attrName>style.visibility</p:attrName>
                                            </p:attrNameLst>
                                          </p:cBhvr>
                                          <p:to>
                                            <p:strVal val="visible"/>
                                          </p:to>
                                        </p:set>
                                        <p:anim by="(-#ppt_w*2)" calcmode="lin" valueType="num">
                                          <p:cBhvr rctx="PPT">
                                            <p:cTn id="19" dur="500" autoRev="1" fill="hold">
                                              <p:stCondLst>
                                                <p:cond delay="0"/>
                                              </p:stCondLst>
                                            </p:cTn>
                                            <p:tgtEl>
                                              <p:spTgt spid="35"/>
                                            </p:tgtEl>
                                            <p:attrNameLst>
                                              <p:attrName>ppt_w</p:attrName>
                                            </p:attrNameLst>
                                          </p:cBhvr>
                                        </p:anim>
                                        <p:anim by="(#ppt_w*0.50)" calcmode="lin" valueType="num">
                                          <p:cBhvr>
                                            <p:cTn id="20" dur="500" decel="50000" autoRev="1" fill="hold">
                                              <p:stCondLst>
                                                <p:cond delay="0"/>
                                              </p:stCondLst>
                                            </p:cTn>
                                            <p:tgtEl>
                                              <p:spTgt spid="35"/>
                                            </p:tgtEl>
                                            <p:attrNameLst>
                                              <p:attrName>ppt_x</p:attrName>
                                            </p:attrNameLst>
                                          </p:cBhvr>
                                        </p:anim>
                                        <p:anim from="(-#ppt_h/2)" to="(#ppt_y)" calcmode="lin" valueType="num">
                                          <p:cBhvr>
                                            <p:cTn id="21" dur="1000" fill="hold">
                                              <p:stCondLst>
                                                <p:cond delay="0"/>
                                              </p:stCondLst>
                                            </p:cTn>
                                            <p:tgtEl>
                                              <p:spTgt spid="35"/>
                                            </p:tgtEl>
                                            <p:attrNameLst>
                                              <p:attrName>ppt_y</p:attrName>
                                            </p:attrNameLst>
                                          </p:cBhvr>
                                        </p:anim>
                                        <p:animRot by="21600000">
                                          <p:cBhvr>
                                            <p:cTn id="22" dur="1000" fill="hold">
                                              <p:stCondLst>
                                                <p:cond delay="0"/>
                                              </p:stCondLst>
                                            </p:cTn>
                                            <p:tgtEl>
                                              <p:spTgt spid="35"/>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Effect transition="in" filter="fade">
                                          <p:cBhvr>
                                            <p:cTn id="29" dur="500"/>
                                            <p:tgtEl>
                                              <p:spTgt spid="2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down)">
                                          <p:cBhvr>
                                            <p:cTn id="49" dur="500"/>
                                            <p:tgtEl>
                                              <p:spTgt spid="27"/>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down)">
                                          <p:cBhvr>
                                            <p:cTn id="52" dur="500"/>
                                            <p:tgtEl>
                                              <p:spTgt spid="2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down)">
                                          <p:cBhvr>
                                            <p:cTn id="55" dur="500"/>
                                            <p:tgtEl>
                                              <p:spTgt spid="31"/>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wipe(down)">
                                          <p:cBhvr>
                                            <p:cTn id="5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6" grpId="0" animBg="1"/>
          <p:bldP spid="27" grpId="0"/>
          <p:bldP spid="28" grpId="0" animBg="1"/>
          <p:bldP spid="29" grpId="0"/>
          <p:bldP spid="30" grpId="0" animBg="1"/>
          <p:bldP spid="31" grpId="0"/>
          <p:bldP spid="32" grpId="0" animBg="1"/>
          <p:bldP spid="33" grpId="0"/>
          <p:bldP spid="34" grpId="0"/>
          <p:bldP spid="35"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ppt_x"/>
                                              </p:val>
                                            </p:tav>
                                            <p:tav tm="100000">
                                              <p:val>
                                                <p:strVal val="#ppt_x"/>
                                              </p:val>
                                            </p:tav>
                                          </p:tavLst>
                                        </p:anim>
                                        <p:anim calcmode="lin" valueType="num">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34"/>
                                            </p:tgtEl>
                                            <p:attrNameLst>
                                              <p:attrName>style.visibility</p:attrName>
                                            </p:attrNameLst>
                                          </p:cBhvr>
                                          <p:to>
                                            <p:strVal val="visible"/>
                                          </p:to>
                                        </p:set>
                                        <p:anim by="(-#ppt_w*2)" calcmode="lin" valueType="num">
                                          <p:cBhvr rctx="PPT">
                                            <p:cTn id="13" dur="500" autoRev="1" fill="hold">
                                              <p:stCondLst>
                                                <p:cond delay="0"/>
                                              </p:stCondLst>
                                            </p:cTn>
                                            <p:tgtEl>
                                              <p:spTgt spid="34"/>
                                            </p:tgtEl>
                                            <p:attrNameLst>
                                              <p:attrName>ppt_w</p:attrName>
                                            </p:attrNameLst>
                                          </p:cBhvr>
                                        </p:anim>
                                        <p:anim by="(#ppt_w*0.50)" calcmode="lin" valueType="num">
                                          <p:cBhvr>
                                            <p:cTn id="14" dur="500" decel="50000" autoRev="1" fill="hold">
                                              <p:stCondLst>
                                                <p:cond delay="0"/>
                                              </p:stCondLst>
                                            </p:cTn>
                                            <p:tgtEl>
                                              <p:spTgt spid="34"/>
                                            </p:tgtEl>
                                            <p:attrNameLst>
                                              <p:attrName>ppt_x</p:attrName>
                                            </p:attrNameLst>
                                          </p:cBhvr>
                                        </p:anim>
                                        <p:anim from="(-#ppt_h/2)" to="(#ppt_y)" calcmode="lin" valueType="num">
                                          <p:cBhvr>
                                            <p:cTn id="15" dur="1000" fill="hold">
                                              <p:stCondLst>
                                                <p:cond delay="0"/>
                                              </p:stCondLst>
                                            </p:cTn>
                                            <p:tgtEl>
                                              <p:spTgt spid="34"/>
                                            </p:tgtEl>
                                            <p:attrNameLst>
                                              <p:attrName>ppt_y</p:attrName>
                                            </p:attrNameLst>
                                          </p:cBhvr>
                                        </p:anim>
                                        <p:animRot by="21600000">
                                          <p:cBhvr>
                                            <p:cTn id="16" dur="1000" fill="hold">
                                              <p:stCondLst>
                                                <p:cond delay="0"/>
                                              </p:stCondLst>
                                            </p:cTn>
                                            <p:tgtEl>
                                              <p:spTgt spid="34"/>
                                            </p:tgtEl>
                                            <p:attrNameLst>
                                              <p:attrName>r</p:attrName>
                                            </p:attrNameLst>
                                          </p:cBhvr>
                                        </p:animRot>
                                      </p:childTnLst>
                                    </p:cTn>
                                  </p:par>
                                  <p:par>
                                    <p:cTn id="17" presetID="56" presetClass="entr" presetSubtype="0" fill="hold" grpId="0" nodeType="withEffect">
                                      <p:stCondLst>
                                        <p:cond delay="0"/>
                                      </p:stCondLst>
                                      <p:iterate type="lt">
                                        <p:tmPct val="10000"/>
                                      </p:iterate>
                                      <p:childTnLst>
                                        <p:set>
                                          <p:cBhvr>
                                            <p:cTn id="18" dur="1" fill="hold">
                                              <p:stCondLst>
                                                <p:cond delay="0"/>
                                              </p:stCondLst>
                                            </p:cTn>
                                            <p:tgtEl>
                                              <p:spTgt spid="35"/>
                                            </p:tgtEl>
                                            <p:attrNameLst>
                                              <p:attrName>style.visibility</p:attrName>
                                            </p:attrNameLst>
                                          </p:cBhvr>
                                          <p:to>
                                            <p:strVal val="visible"/>
                                          </p:to>
                                        </p:set>
                                        <p:anim by="(-#ppt_w*2)" calcmode="lin" valueType="num">
                                          <p:cBhvr rctx="PPT">
                                            <p:cTn id="19" dur="500" autoRev="1" fill="hold">
                                              <p:stCondLst>
                                                <p:cond delay="0"/>
                                              </p:stCondLst>
                                            </p:cTn>
                                            <p:tgtEl>
                                              <p:spTgt spid="35"/>
                                            </p:tgtEl>
                                            <p:attrNameLst>
                                              <p:attrName>ppt_w</p:attrName>
                                            </p:attrNameLst>
                                          </p:cBhvr>
                                        </p:anim>
                                        <p:anim by="(#ppt_w*0.50)" calcmode="lin" valueType="num">
                                          <p:cBhvr>
                                            <p:cTn id="20" dur="500" decel="50000" autoRev="1" fill="hold">
                                              <p:stCondLst>
                                                <p:cond delay="0"/>
                                              </p:stCondLst>
                                            </p:cTn>
                                            <p:tgtEl>
                                              <p:spTgt spid="35"/>
                                            </p:tgtEl>
                                            <p:attrNameLst>
                                              <p:attrName>ppt_x</p:attrName>
                                            </p:attrNameLst>
                                          </p:cBhvr>
                                        </p:anim>
                                        <p:anim from="(-#ppt_h/2)" to="(#ppt_y)" calcmode="lin" valueType="num">
                                          <p:cBhvr>
                                            <p:cTn id="21" dur="1000" fill="hold">
                                              <p:stCondLst>
                                                <p:cond delay="0"/>
                                              </p:stCondLst>
                                            </p:cTn>
                                            <p:tgtEl>
                                              <p:spTgt spid="35"/>
                                            </p:tgtEl>
                                            <p:attrNameLst>
                                              <p:attrName>ppt_y</p:attrName>
                                            </p:attrNameLst>
                                          </p:cBhvr>
                                        </p:anim>
                                        <p:animRot by="21600000">
                                          <p:cBhvr>
                                            <p:cTn id="22" dur="1000" fill="hold">
                                              <p:stCondLst>
                                                <p:cond delay="0"/>
                                              </p:stCondLst>
                                            </p:cTn>
                                            <p:tgtEl>
                                              <p:spTgt spid="35"/>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Effect transition="in" filter="fade">
                                          <p:cBhvr>
                                            <p:cTn id="29" dur="500"/>
                                            <p:tgtEl>
                                              <p:spTgt spid="2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down)">
                                          <p:cBhvr>
                                            <p:cTn id="49" dur="500"/>
                                            <p:tgtEl>
                                              <p:spTgt spid="27"/>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down)">
                                          <p:cBhvr>
                                            <p:cTn id="52" dur="500"/>
                                            <p:tgtEl>
                                              <p:spTgt spid="2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down)">
                                          <p:cBhvr>
                                            <p:cTn id="55" dur="500"/>
                                            <p:tgtEl>
                                              <p:spTgt spid="31"/>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wipe(down)">
                                          <p:cBhvr>
                                            <p:cTn id="5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6" grpId="0" animBg="1"/>
          <p:bldP spid="27" grpId="0"/>
          <p:bldP spid="28" grpId="0" animBg="1"/>
          <p:bldP spid="29" grpId="0"/>
          <p:bldP spid="30" grpId="0" animBg="1"/>
          <p:bldP spid="31" grpId="0"/>
          <p:bldP spid="32" grpId="0" animBg="1"/>
          <p:bldP spid="33" grpId="0"/>
          <p:bldP spid="34" grpId="0"/>
          <p:bldP spid="3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 y="199"/>
            <a:ext cx="12858396" cy="7232253"/>
          </a:xfrm>
          <a:prstGeom prst="rect">
            <a:avLst/>
          </a:prstGeom>
          <a:blipFill dpi="0" rotWithShape="1">
            <a:blip r:embed="rId1">
              <a:extLst>
                <a:ext uri="{28A0092B-C50C-407E-A947-70E740481C1C}">
                  <a14:useLocalDpi xmlns:a14="http://schemas.microsoft.com/office/drawing/2010/main" val="0"/>
                </a:ext>
              </a:extLst>
            </a:blip>
            <a:srcRect/>
            <a:stretch>
              <a:fillRect l="-13436" t="-28654" b="-58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ffectLst>
                <a:outerShdw blurRad="38100" dist="38100" dir="2700000" algn="tl">
                  <a:srgbClr val="000000">
                    <a:alpha val="43137"/>
                  </a:srgbClr>
                </a:outerShdw>
              </a:effectLst>
            </a:endParaRPr>
          </a:p>
        </p:txBody>
      </p:sp>
      <p:sp>
        <p:nvSpPr>
          <p:cNvPr id="14" name="矩形 13"/>
          <p:cNvSpPr/>
          <p:nvPr/>
        </p:nvSpPr>
        <p:spPr>
          <a:xfrm>
            <a:off x="3909095" y="938669"/>
            <a:ext cx="7490816" cy="5355312"/>
          </a:xfrm>
          <a:prstGeom prst="rect">
            <a:avLst/>
          </a:prstGeom>
          <a:solidFill>
            <a:srgbClr val="FFFFFF">
              <a:alpha val="80000"/>
            </a:srgbClr>
          </a:solidFill>
          <a:ln>
            <a:noFill/>
          </a:ln>
          <a:effectLst>
            <a:outerShdw blurRad="381000" dist="63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602831" y="3075704"/>
            <a:ext cx="3184408" cy="492443"/>
          </a:xfrm>
          <a:prstGeom prst="rect">
            <a:avLst/>
          </a:prstGeom>
        </p:spPr>
        <p:txBody>
          <a:bodyPr wrap="square" lIns="0" tIns="0" rIns="0" bIns="0">
            <a:spAutoFit/>
          </a:bodyPr>
          <a:lstStyle/>
          <a:p>
            <a:pPr algn="ctr"/>
            <a:r>
              <a:rPr lang="zh-CN" altLang="en-US" sz="3200" spc="6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替换标题文字</a:t>
            </a:r>
            <a:endParaRPr lang="zh-CN" altLang="en-US" sz="3200" spc="6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1"/>
          <p:cNvSpPr txBox="1"/>
          <p:nvPr/>
        </p:nvSpPr>
        <p:spPr>
          <a:xfrm>
            <a:off x="7545325" y="391409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p:cNvSpPr txBox="1"/>
          <p:nvPr/>
        </p:nvSpPr>
        <p:spPr>
          <a:xfrm>
            <a:off x="9257918" y="391409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1"/>
          <p:cNvSpPr txBox="1"/>
          <p:nvPr/>
        </p:nvSpPr>
        <p:spPr>
          <a:xfrm>
            <a:off x="7545325" y="418692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1"/>
          <p:cNvSpPr txBox="1"/>
          <p:nvPr/>
        </p:nvSpPr>
        <p:spPr>
          <a:xfrm>
            <a:off x="9257918" y="418692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259"/>
          <p:cNvSpPr>
            <a:spLocks noChangeArrowheads="1"/>
          </p:cNvSpPr>
          <p:nvPr/>
        </p:nvSpPr>
        <p:spPr bwMode="auto">
          <a:xfrm>
            <a:off x="4259969" y="1660108"/>
            <a:ext cx="3172212" cy="380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9900" cap="all" spc="600">
                <a:solidFill>
                  <a:schemeClr val="accent1"/>
                </a:solidFill>
                <a:latin typeface="Agency FB" panose="020B0503020202020204" pitchFamily="34" charset="0"/>
                <a:cs typeface="Arial" panose="020B0604020202020204" pitchFamily="34" charset="0"/>
                <a:sym typeface="Arial" panose="020B0604020202020204" pitchFamily="34" charset="0"/>
              </a:rPr>
              <a:t>01</a:t>
            </a:r>
            <a:endParaRPr lang="en-US" altLang="zh-CN" sz="19900" cap="all" spc="600">
              <a:solidFill>
                <a:schemeClr val="accent1"/>
              </a:solidFill>
              <a:latin typeface="Agency FB" panose="020B0503020202020204" pitchFamily="34" charset="0"/>
              <a:cs typeface="Arial" panose="020B0604020202020204" pitchFamily="34" charset="0"/>
              <a:sym typeface="Arial" panose="020B0604020202020204" pitchFamily="34" charset="0"/>
            </a:endParaRPr>
          </a:p>
          <a:p>
            <a:pPr algn="ctr">
              <a:buNone/>
            </a:pPr>
            <a:r>
              <a:rPr lang="en-US" altLang="zh-CN" sz="4000" cap="all" spc="600">
                <a:solidFill>
                  <a:schemeClr val="accent1"/>
                </a:solidFill>
                <a:latin typeface="Agency FB" panose="020B0503020202020204" pitchFamily="34" charset="0"/>
                <a:cs typeface="Arial" panose="020B0604020202020204" pitchFamily="34" charset="0"/>
                <a:sym typeface="Arial" panose="020B0604020202020204" pitchFamily="34" charset="0"/>
              </a:rPr>
              <a:t>chapter</a:t>
            </a:r>
            <a:endParaRPr lang="zh-CN" altLang="en-US" sz="4000" cap="all" spc="600">
              <a:solidFill>
                <a:schemeClr val="accent1"/>
              </a:solidFill>
              <a:latin typeface="Agency FB" panose="020B0503020202020204" pitchFamily="34" charset="0"/>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20"/>
                                            </p:tgtEl>
                                            <p:attrNameLst>
                                              <p:attrName>style.visibility</p:attrName>
                                            </p:attrNameLst>
                                          </p:cBhvr>
                                          <p:to>
                                            <p:strVal val="visible"/>
                                          </p:to>
                                        </p:set>
                                        <p:anim by="(-#ppt_w*2)" calcmode="lin" valueType="num">
                                          <p:cBhvr rctx="PPT">
                                            <p:cTn id="19" dur="500" autoRev="1" fill="hold">
                                              <p:stCondLst>
                                                <p:cond delay="0"/>
                                              </p:stCondLst>
                                            </p:cTn>
                                            <p:tgtEl>
                                              <p:spTgt spid="20"/>
                                            </p:tgtEl>
                                            <p:attrNameLst>
                                              <p:attrName>ppt_w</p:attrName>
                                            </p:attrNameLst>
                                          </p:cBhvr>
                                        </p:anim>
                                        <p:anim by="(#ppt_w*0.50)" calcmode="lin" valueType="num">
                                          <p:cBhvr>
                                            <p:cTn id="20" dur="500" decel="50000" autoRev="1" fill="hold">
                                              <p:stCondLst>
                                                <p:cond delay="0"/>
                                              </p:stCondLst>
                                            </p:cTn>
                                            <p:tgtEl>
                                              <p:spTgt spid="20"/>
                                            </p:tgtEl>
                                            <p:attrNameLst>
                                              <p:attrName>ppt_x</p:attrName>
                                            </p:attrNameLst>
                                          </p:cBhvr>
                                        </p:anim>
                                        <p:anim from="(-#ppt_h/2)" to="(#ppt_y)" calcmode="lin" valueType="num">
                                          <p:cBhvr>
                                            <p:cTn id="21" dur="1000" fill="hold">
                                              <p:stCondLst>
                                                <p:cond delay="0"/>
                                              </p:stCondLst>
                                            </p:cTn>
                                            <p:tgtEl>
                                              <p:spTgt spid="20"/>
                                            </p:tgtEl>
                                            <p:attrNameLst>
                                              <p:attrName>ppt_y</p:attrName>
                                            </p:attrNameLst>
                                          </p:cBhvr>
                                        </p:anim>
                                        <p:animRot by="21600000">
                                          <p:cBhvr>
                                            <p:cTn id="22" dur="1000" fill="hold">
                                              <p:stCondLst>
                                                <p:cond delay="0"/>
                                              </p:stCondLst>
                                            </p:cTn>
                                            <p:tgtEl>
                                              <p:spTgt spid="20"/>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p:tgtEl>
                                              <p:spTgt spid="17"/>
                                            </p:tgtEl>
                                            <p:attrNameLst>
                                              <p:attrName>ppt_x</p:attrName>
                                            </p:attrNameLst>
                                          </p:cBhvr>
                                          <p:tavLst>
                                            <p:tav tm="0">
                                              <p:val>
                                                <p:strVal val="#ppt_x-#ppt_w*1.125000"/>
                                              </p:val>
                                            </p:tav>
                                            <p:tav tm="100000">
                                              <p:val>
                                                <p:strVal val="#ppt_x"/>
                                              </p:val>
                                            </p:tav>
                                          </p:tavLst>
                                        </p:anim>
                                        <p:animEffect transition="in" filter="wipe(right)">
                                          <p:cBhvr>
                                            <p:cTn id="38" dur="500"/>
                                            <p:tgtEl>
                                              <p:spTgt spid="17"/>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p:tgtEl>
                                              <p:spTgt spid="18"/>
                                            </p:tgtEl>
                                            <p:attrNameLst>
                                              <p:attrName>ppt_x</p:attrName>
                                            </p:attrNameLst>
                                          </p:cBhvr>
                                          <p:tavLst>
                                            <p:tav tm="0">
                                              <p:val>
                                                <p:strVal val="#ppt_x-#ppt_w*1.125000"/>
                                              </p:val>
                                            </p:tav>
                                            <p:tav tm="100000">
                                              <p:val>
                                                <p:strVal val="#ppt_x"/>
                                              </p:val>
                                            </p:tav>
                                          </p:tavLst>
                                        </p:anim>
                                        <p:animEffect transition="in" filter="wipe(right)">
                                          <p:cBhvr>
                                            <p:cTn id="43" dur="500"/>
                                            <p:tgtEl>
                                              <p:spTgt spid="18"/>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ppt_x</p:attrName>
                                            </p:attrNameLst>
                                          </p:cBhvr>
                                          <p:tavLst>
                                            <p:tav tm="0">
                                              <p:val>
                                                <p:strVal val="#ppt_x-#ppt_w*1.125000"/>
                                              </p:val>
                                            </p:tav>
                                            <p:tav tm="100000">
                                              <p:val>
                                                <p:strVal val="#ppt_x"/>
                                              </p:val>
                                            </p:tav>
                                          </p:tavLst>
                                        </p:anim>
                                        <p:animEffect transition="in" filter="wipe(right)">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p:bldP spid="16" grpId="0"/>
          <p:bldP spid="17" grpId="0"/>
          <p:bldP spid="18"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ppt_x"/>
                                              </p:val>
                                            </p:tav>
                                            <p:tav tm="100000">
                                              <p:val>
                                                <p:strVal val="#ppt_x"/>
                                              </p:val>
                                            </p:tav>
                                          </p:tavLst>
                                        </p:anim>
                                        <p:anim calcmode="lin" valueType="num">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20"/>
                                            </p:tgtEl>
                                            <p:attrNameLst>
                                              <p:attrName>style.visibility</p:attrName>
                                            </p:attrNameLst>
                                          </p:cBhvr>
                                          <p:to>
                                            <p:strVal val="visible"/>
                                          </p:to>
                                        </p:set>
                                        <p:anim by="(-#ppt_w*2)" calcmode="lin" valueType="num">
                                          <p:cBhvr rctx="PPT">
                                            <p:cTn id="19" dur="500" autoRev="1" fill="hold">
                                              <p:stCondLst>
                                                <p:cond delay="0"/>
                                              </p:stCondLst>
                                            </p:cTn>
                                            <p:tgtEl>
                                              <p:spTgt spid="20"/>
                                            </p:tgtEl>
                                            <p:attrNameLst>
                                              <p:attrName>ppt_w</p:attrName>
                                            </p:attrNameLst>
                                          </p:cBhvr>
                                        </p:anim>
                                        <p:anim by="(#ppt_w*0.50)" calcmode="lin" valueType="num">
                                          <p:cBhvr>
                                            <p:cTn id="20" dur="500" decel="50000" autoRev="1" fill="hold">
                                              <p:stCondLst>
                                                <p:cond delay="0"/>
                                              </p:stCondLst>
                                            </p:cTn>
                                            <p:tgtEl>
                                              <p:spTgt spid="20"/>
                                            </p:tgtEl>
                                            <p:attrNameLst>
                                              <p:attrName>ppt_x</p:attrName>
                                            </p:attrNameLst>
                                          </p:cBhvr>
                                        </p:anim>
                                        <p:anim from="(-#ppt_h/2)" to="(#ppt_y)" calcmode="lin" valueType="num">
                                          <p:cBhvr>
                                            <p:cTn id="21" dur="1000" fill="hold">
                                              <p:stCondLst>
                                                <p:cond delay="0"/>
                                              </p:stCondLst>
                                            </p:cTn>
                                            <p:tgtEl>
                                              <p:spTgt spid="20"/>
                                            </p:tgtEl>
                                            <p:attrNameLst>
                                              <p:attrName>ppt_y</p:attrName>
                                            </p:attrNameLst>
                                          </p:cBhvr>
                                        </p:anim>
                                        <p:animRot by="21600000">
                                          <p:cBhvr>
                                            <p:cTn id="22" dur="1000" fill="hold">
                                              <p:stCondLst>
                                                <p:cond delay="0"/>
                                              </p:stCondLst>
                                            </p:cTn>
                                            <p:tgtEl>
                                              <p:spTgt spid="20"/>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p:tgtEl>
                                              <p:spTgt spid="17"/>
                                            </p:tgtEl>
                                            <p:attrNameLst>
                                              <p:attrName>ppt_x</p:attrName>
                                            </p:attrNameLst>
                                          </p:cBhvr>
                                          <p:tavLst>
                                            <p:tav tm="0">
                                              <p:val>
                                                <p:strVal val="#ppt_x-#ppt_w*1.125000"/>
                                              </p:val>
                                            </p:tav>
                                            <p:tav tm="100000">
                                              <p:val>
                                                <p:strVal val="#ppt_x"/>
                                              </p:val>
                                            </p:tav>
                                          </p:tavLst>
                                        </p:anim>
                                        <p:animEffect transition="in" filter="wipe(right)">
                                          <p:cBhvr>
                                            <p:cTn id="38" dur="500"/>
                                            <p:tgtEl>
                                              <p:spTgt spid="17"/>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p:tgtEl>
                                              <p:spTgt spid="18"/>
                                            </p:tgtEl>
                                            <p:attrNameLst>
                                              <p:attrName>ppt_x</p:attrName>
                                            </p:attrNameLst>
                                          </p:cBhvr>
                                          <p:tavLst>
                                            <p:tav tm="0">
                                              <p:val>
                                                <p:strVal val="#ppt_x-#ppt_w*1.125000"/>
                                              </p:val>
                                            </p:tav>
                                            <p:tav tm="100000">
                                              <p:val>
                                                <p:strVal val="#ppt_x"/>
                                              </p:val>
                                            </p:tav>
                                          </p:tavLst>
                                        </p:anim>
                                        <p:animEffect transition="in" filter="wipe(right)">
                                          <p:cBhvr>
                                            <p:cTn id="43" dur="500"/>
                                            <p:tgtEl>
                                              <p:spTgt spid="18"/>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ppt_x</p:attrName>
                                            </p:attrNameLst>
                                          </p:cBhvr>
                                          <p:tavLst>
                                            <p:tav tm="0">
                                              <p:val>
                                                <p:strVal val="#ppt_x-#ppt_w*1.125000"/>
                                              </p:val>
                                            </p:tav>
                                            <p:tav tm="100000">
                                              <p:val>
                                                <p:strVal val="#ppt_x"/>
                                              </p:val>
                                            </p:tav>
                                          </p:tavLst>
                                        </p:anim>
                                        <p:animEffect transition="in" filter="wipe(right)">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p:bldP spid="16" grpId="0"/>
          <p:bldP spid="17" grpId="0"/>
          <p:bldP spid="18" grpId="0"/>
          <p:bldP spid="19" grpId="0"/>
          <p:bldP spid="20"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540517" y="2058372"/>
            <a:ext cx="5757696" cy="4146050"/>
            <a:chOff x="4063906" y="1219200"/>
            <a:chExt cx="4991194" cy="3594100"/>
          </a:xfrm>
        </p:grpSpPr>
        <p:sp>
          <p:nvSpPr>
            <p:cNvPr id="6" name="Oval 5"/>
            <p:cNvSpPr/>
            <p:nvPr/>
          </p:nvSpPr>
          <p:spPr bwMode="auto">
            <a:xfrm>
              <a:off x="4063906" y="3660816"/>
              <a:ext cx="4991194" cy="934066"/>
            </a:xfrm>
            <a:prstGeom prst="ellipse">
              <a:avLst/>
            </a:prstGeom>
            <a:gradFill flip="none" rotWithShape="1">
              <a:gsLst>
                <a:gs pos="1000">
                  <a:schemeClr val="tx1"/>
                </a:gs>
                <a:gs pos="100000">
                  <a:schemeClr val="bg1">
                    <a:alpha val="0"/>
                  </a:schemeClr>
                </a:gs>
              </a:gsLst>
              <a:path path="shap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nvGrpSpPr>
            <p:cNvPr id="7" name="Group 6"/>
            <p:cNvGrpSpPr/>
            <p:nvPr/>
          </p:nvGrpSpPr>
          <p:grpSpPr>
            <a:xfrm>
              <a:off x="4325938" y="1219200"/>
              <a:ext cx="4175125" cy="3594100"/>
              <a:chOff x="4325938" y="1219200"/>
              <a:chExt cx="4175125" cy="3594100"/>
            </a:xfrm>
          </p:grpSpPr>
          <p:sp>
            <p:nvSpPr>
              <p:cNvPr id="8" name="Freeform 7"/>
              <p:cNvSpPr>
                <a:spLocks noChangeArrowheads="1"/>
              </p:cNvSpPr>
              <p:nvPr/>
            </p:nvSpPr>
            <p:spPr bwMode="auto">
              <a:xfrm>
                <a:off x="5965825" y="1476375"/>
                <a:ext cx="889000" cy="1911350"/>
              </a:xfrm>
              <a:custGeom>
                <a:avLst/>
                <a:gdLst>
                  <a:gd name="T0" fmla="*/ 521920 w 772584"/>
                  <a:gd name="T1" fmla="*/ 1716301 h 1663700"/>
                  <a:gd name="T2" fmla="*/ 463387 w 772584"/>
                  <a:gd name="T3" fmla="*/ 1380820 h 1663700"/>
                  <a:gd name="T4" fmla="*/ 478021 w 772584"/>
                  <a:gd name="T5" fmla="*/ 1118270 h 1663700"/>
                  <a:gd name="T6" fmla="*/ 756052 w 772584"/>
                  <a:gd name="T7" fmla="*/ 782790 h 1663700"/>
                  <a:gd name="T8" fmla="*/ 873118 w 772584"/>
                  <a:gd name="T9" fmla="*/ 666100 h 1663700"/>
                  <a:gd name="T10" fmla="*/ 653620 w 772584"/>
                  <a:gd name="T11" fmla="*/ 826547 h 1663700"/>
                  <a:gd name="T12" fmla="*/ 478021 w 772584"/>
                  <a:gd name="T13" fmla="*/ 1030754 h 1663700"/>
                  <a:gd name="T14" fmla="*/ 478021 w 772584"/>
                  <a:gd name="T15" fmla="*/ 914065 h 1663700"/>
                  <a:gd name="T16" fmla="*/ 507287 w 772584"/>
                  <a:gd name="T17" fmla="*/ 491067 h 1663700"/>
                  <a:gd name="T18" fmla="*/ 609720 w 772584"/>
                  <a:gd name="T19" fmla="*/ 286861 h 1663700"/>
                  <a:gd name="T20" fmla="*/ 785319 w 772584"/>
                  <a:gd name="T21" fmla="*/ 97241 h 1663700"/>
                  <a:gd name="T22" fmla="*/ 507287 w 772584"/>
                  <a:gd name="T23" fmla="*/ 301447 h 1663700"/>
                  <a:gd name="T24" fmla="*/ 360955 w 772584"/>
                  <a:gd name="T25" fmla="*/ 9724 h 1663700"/>
                  <a:gd name="T26" fmla="*/ 434121 w 772584"/>
                  <a:gd name="T27" fmla="*/ 359792 h 1663700"/>
                  <a:gd name="T28" fmla="*/ 434121 w 772584"/>
                  <a:gd name="T29" fmla="*/ 651515 h 1663700"/>
                  <a:gd name="T30" fmla="*/ 404854 w 772584"/>
                  <a:gd name="T31" fmla="*/ 986995 h 1663700"/>
                  <a:gd name="T32" fmla="*/ 156088 w 772584"/>
                  <a:gd name="T33" fmla="*/ 680686 h 1663700"/>
                  <a:gd name="T34" fmla="*/ 9755 w 772584"/>
                  <a:gd name="T35" fmla="*/ 476481 h 1663700"/>
                  <a:gd name="T36" fmla="*/ 214622 w 772584"/>
                  <a:gd name="T37" fmla="*/ 826547 h 1663700"/>
                  <a:gd name="T38" fmla="*/ 390221 w 772584"/>
                  <a:gd name="T39" fmla="*/ 1103684 h 1663700"/>
                  <a:gd name="T40" fmla="*/ 390221 w 772584"/>
                  <a:gd name="T41" fmla="*/ 1789231 h 1663700"/>
                  <a:gd name="T42" fmla="*/ 507287 w 772584"/>
                  <a:gd name="T43" fmla="*/ 1832990 h 1663700"/>
                  <a:gd name="T44" fmla="*/ 585331 w 772584"/>
                  <a:gd name="T45" fmla="*/ 1832990 h 1663700"/>
                  <a:gd name="T46" fmla="*/ 565820 w 772584"/>
                  <a:gd name="T47" fmla="*/ 1755198 h 1663700"/>
                  <a:gd name="T48" fmla="*/ 521920 w 772584"/>
                  <a:gd name="T49" fmla="*/ 1716301 h 16637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72584"/>
                  <a:gd name="T76" fmla="*/ 0 h 1663700"/>
                  <a:gd name="T77" fmla="*/ 772584 w 772584"/>
                  <a:gd name="T78" fmla="*/ 1663700 h 16637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72584" h="1663700">
                    <a:moveTo>
                      <a:pt x="452967" y="1494367"/>
                    </a:moveTo>
                    <a:cubicBezTo>
                      <a:pt x="438150" y="1440039"/>
                      <a:pt x="408517" y="1289050"/>
                      <a:pt x="402167" y="1202267"/>
                    </a:cubicBezTo>
                    <a:cubicBezTo>
                      <a:pt x="395817" y="1115484"/>
                      <a:pt x="372534" y="1060450"/>
                      <a:pt x="414867" y="973667"/>
                    </a:cubicBezTo>
                    <a:cubicBezTo>
                      <a:pt x="457200" y="886884"/>
                      <a:pt x="599017" y="747184"/>
                      <a:pt x="656167" y="681567"/>
                    </a:cubicBezTo>
                    <a:cubicBezTo>
                      <a:pt x="713317" y="615950"/>
                      <a:pt x="772584" y="573617"/>
                      <a:pt x="757767" y="579967"/>
                    </a:cubicBezTo>
                    <a:cubicBezTo>
                      <a:pt x="742950" y="586317"/>
                      <a:pt x="624417" y="666750"/>
                      <a:pt x="567267" y="719667"/>
                    </a:cubicBezTo>
                    <a:cubicBezTo>
                      <a:pt x="510117" y="772584"/>
                      <a:pt x="440267" y="884767"/>
                      <a:pt x="414867" y="897467"/>
                    </a:cubicBezTo>
                    <a:cubicBezTo>
                      <a:pt x="389467" y="910167"/>
                      <a:pt x="410634" y="874184"/>
                      <a:pt x="414867" y="795867"/>
                    </a:cubicBezTo>
                    <a:cubicBezTo>
                      <a:pt x="419100" y="717550"/>
                      <a:pt x="421217" y="518584"/>
                      <a:pt x="440267" y="427567"/>
                    </a:cubicBezTo>
                    <a:cubicBezTo>
                      <a:pt x="459317" y="336550"/>
                      <a:pt x="488950" y="306917"/>
                      <a:pt x="529167" y="249767"/>
                    </a:cubicBezTo>
                    <a:cubicBezTo>
                      <a:pt x="569384" y="192617"/>
                      <a:pt x="696384" y="82550"/>
                      <a:pt x="681567" y="84667"/>
                    </a:cubicBezTo>
                    <a:cubicBezTo>
                      <a:pt x="666750" y="86784"/>
                      <a:pt x="501650" y="275167"/>
                      <a:pt x="440267" y="262467"/>
                    </a:cubicBezTo>
                    <a:cubicBezTo>
                      <a:pt x="378884" y="249767"/>
                      <a:pt x="323850" y="0"/>
                      <a:pt x="313267" y="8467"/>
                    </a:cubicBezTo>
                    <a:cubicBezTo>
                      <a:pt x="302684" y="16934"/>
                      <a:pt x="366184" y="220134"/>
                      <a:pt x="376767" y="313267"/>
                    </a:cubicBezTo>
                    <a:cubicBezTo>
                      <a:pt x="387350" y="406400"/>
                      <a:pt x="381000" y="476250"/>
                      <a:pt x="376767" y="567267"/>
                    </a:cubicBezTo>
                    <a:cubicBezTo>
                      <a:pt x="372534" y="658284"/>
                      <a:pt x="391584" y="855134"/>
                      <a:pt x="351367" y="859367"/>
                    </a:cubicBezTo>
                    <a:cubicBezTo>
                      <a:pt x="311150" y="863600"/>
                      <a:pt x="192617" y="666750"/>
                      <a:pt x="135467" y="592667"/>
                    </a:cubicBezTo>
                    <a:cubicBezTo>
                      <a:pt x="78317" y="518584"/>
                      <a:pt x="0" y="393700"/>
                      <a:pt x="8467" y="414867"/>
                    </a:cubicBezTo>
                    <a:cubicBezTo>
                      <a:pt x="16934" y="436034"/>
                      <a:pt x="131234" y="628650"/>
                      <a:pt x="186267" y="719667"/>
                    </a:cubicBezTo>
                    <a:cubicBezTo>
                      <a:pt x="241300" y="810684"/>
                      <a:pt x="313267" y="821267"/>
                      <a:pt x="338667" y="960967"/>
                    </a:cubicBezTo>
                    <a:cubicBezTo>
                      <a:pt x="364067" y="1100667"/>
                      <a:pt x="321734" y="1452034"/>
                      <a:pt x="338667" y="1557867"/>
                    </a:cubicBezTo>
                    <a:cubicBezTo>
                      <a:pt x="355600" y="1663700"/>
                      <a:pt x="412045" y="1589617"/>
                      <a:pt x="440267" y="1595967"/>
                    </a:cubicBezTo>
                    <a:cubicBezTo>
                      <a:pt x="468489" y="1602317"/>
                      <a:pt x="499533" y="1607256"/>
                      <a:pt x="508000" y="1595967"/>
                    </a:cubicBezTo>
                    <a:cubicBezTo>
                      <a:pt x="516467" y="1584678"/>
                      <a:pt x="525639" y="1591733"/>
                      <a:pt x="491067" y="1528234"/>
                    </a:cubicBezTo>
                    <a:cubicBezTo>
                      <a:pt x="498828" y="1545168"/>
                      <a:pt x="467784" y="1493661"/>
                      <a:pt x="452967" y="1494367"/>
                    </a:cubicBezTo>
                    <a:close/>
                  </a:path>
                </a:pathLst>
              </a:custGeom>
              <a:solidFill>
                <a:schemeClr val="accent5"/>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nvGrpSpPr>
              <p:cNvPr id="9" name="Group 92"/>
              <p:cNvGrpSpPr/>
              <p:nvPr/>
            </p:nvGrpSpPr>
            <p:grpSpPr bwMode="auto">
              <a:xfrm>
                <a:off x="6732588" y="1738313"/>
                <a:ext cx="884237" cy="488950"/>
                <a:chOff x="6732587" y="1738313"/>
                <a:chExt cx="884238" cy="488950"/>
              </a:xfrm>
            </p:grpSpPr>
            <p:sp>
              <p:nvSpPr>
                <p:cNvPr id="86" name="Freeform 85"/>
                <p:cNvSpPr/>
                <p:nvPr/>
              </p:nvSpPr>
              <p:spPr bwMode="auto">
                <a:xfrm>
                  <a:off x="6751637" y="1743075"/>
                  <a:ext cx="865188" cy="473075"/>
                </a:xfrm>
                <a:custGeom>
                  <a:avLst/>
                  <a:gdLst>
                    <a:gd name="connsiteX0" fmla="*/ 11642 w 753534"/>
                    <a:gd name="connsiteY0" fmla="*/ 392642 h 411692"/>
                    <a:gd name="connsiteX1" fmla="*/ 5292 w 753534"/>
                    <a:gd name="connsiteY1" fmla="*/ 284692 h 411692"/>
                    <a:gd name="connsiteX2" fmla="*/ 43392 w 753534"/>
                    <a:gd name="connsiteY2" fmla="*/ 195792 h 411692"/>
                    <a:gd name="connsiteX3" fmla="*/ 125942 w 753534"/>
                    <a:gd name="connsiteY3" fmla="*/ 113242 h 411692"/>
                    <a:gd name="connsiteX4" fmla="*/ 291042 w 753534"/>
                    <a:gd name="connsiteY4" fmla="*/ 30692 h 411692"/>
                    <a:gd name="connsiteX5" fmla="*/ 456142 w 753534"/>
                    <a:gd name="connsiteY5" fmla="*/ 5292 h 411692"/>
                    <a:gd name="connsiteX6" fmla="*/ 684742 w 753534"/>
                    <a:gd name="connsiteY6" fmla="*/ 62442 h 411692"/>
                    <a:gd name="connsiteX7" fmla="*/ 748242 w 753534"/>
                    <a:gd name="connsiteY7" fmla="*/ 100542 h 411692"/>
                    <a:gd name="connsiteX8" fmla="*/ 652992 w 753534"/>
                    <a:gd name="connsiteY8" fmla="*/ 94192 h 411692"/>
                    <a:gd name="connsiteX9" fmla="*/ 564092 w 753534"/>
                    <a:gd name="connsiteY9" fmla="*/ 138642 h 411692"/>
                    <a:gd name="connsiteX10" fmla="*/ 379942 w 753534"/>
                    <a:gd name="connsiteY10" fmla="*/ 278342 h 411692"/>
                    <a:gd name="connsiteX11" fmla="*/ 208492 w 753534"/>
                    <a:gd name="connsiteY11" fmla="*/ 360892 h 411692"/>
                    <a:gd name="connsiteX12" fmla="*/ 68792 w 753534"/>
                    <a:gd name="connsiteY12" fmla="*/ 398992 h 411692"/>
                    <a:gd name="connsiteX13" fmla="*/ 11642 w 753534"/>
                    <a:gd name="connsiteY13" fmla="*/ 392642 h 411692"/>
                    <a:gd name="connsiteX0-1" fmla="*/ 11642 w 753534"/>
                    <a:gd name="connsiteY0-2" fmla="*/ 392642 h 411692"/>
                    <a:gd name="connsiteX1-3" fmla="*/ 5292 w 753534"/>
                    <a:gd name="connsiteY1-4" fmla="*/ 284692 h 411692"/>
                    <a:gd name="connsiteX2-5" fmla="*/ 43392 w 753534"/>
                    <a:gd name="connsiteY2-6" fmla="*/ 195792 h 411692"/>
                    <a:gd name="connsiteX3-7" fmla="*/ 125942 w 753534"/>
                    <a:gd name="connsiteY3-8" fmla="*/ 113242 h 411692"/>
                    <a:gd name="connsiteX4-9" fmla="*/ 291042 w 753534"/>
                    <a:gd name="connsiteY4-10" fmla="*/ 30692 h 411692"/>
                    <a:gd name="connsiteX5-11" fmla="*/ 456142 w 753534"/>
                    <a:gd name="connsiteY5-12" fmla="*/ 5292 h 411692"/>
                    <a:gd name="connsiteX6-13" fmla="*/ 684742 w 753534"/>
                    <a:gd name="connsiteY6-14" fmla="*/ 62442 h 411692"/>
                    <a:gd name="connsiteX7-15" fmla="*/ 748242 w 753534"/>
                    <a:gd name="connsiteY7-16" fmla="*/ 100542 h 411692"/>
                    <a:gd name="connsiteX8-17" fmla="*/ 652992 w 753534"/>
                    <a:gd name="connsiteY8-18" fmla="*/ 94192 h 411692"/>
                    <a:gd name="connsiteX9-19" fmla="*/ 564092 w 753534"/>
                    <a:gd name="connsiteY9-20" fmla="*/ 138642 h 411692"/>
                    <a:gd name="connsiteX10-21" fmla="*/ 379942 w 753534"/>
                    <a:gd name="connsiteY10-22" fmla="*/ 278342 h 411692"/>
                    <a:gd name="connsiteX11-23" fmla="*/ 208492 w 753534"/>
                    <a:gd name="connsiteY11-24" fmla="*/ 360892 h 411692"/>
                    <a:gd name="connsiteX12-25" fmla="*/ 68792 w 753534"/>
                    <a:gd name="connsiteY12-26" fmla="*/ 398992 h 411692"/>
                    <a:gd name="connsiteX13-27" fmla="*/ 11642 w 753534"/>
                    <a:gd name="connsiteY13-28" fmla="*/ 392642 h 411692"/>
                    <a:gd name="connsiteX0-29" fmla="*/ 11642 w 753534"/>
                    <a:gd name="connsiteY0-30" fmla="*/ 392642 h 411692"/>
                    <a:gd name="connsiteX1-31" fmla="*/ 5292 w 753534"/>
                    <a:gd name="connsiteY1-32" fmla="*/ 284692 h 411692"/>
                    <a:gd name="connsiteX2-33" fmla="*/ 43392 w 753534"/>
                    <a:gd name="connsiteY2-34" fmla="*/ 195792 h 411692"/>
                    <a:gd name="connsiteX3-35" fmla="*/ 125942 w 753534"/>
                    <a:gd name="connsiteY3-36" fmla="*/ 113242 h 411692"/>
                    <a:gd name="connsiteX4-37" fmla="*/ 291042 w 753534"/>
                    <a:gd name="connsiteY4-38" fmla="*/ 30692 h 411692"/>
                    <a:gd name="connsiteX5-39" fmla="*/ 456142 w 753534"/>
                    <a:gd name="connsiteY5-40" fmla="*/ 5292 h 411692"/>
                    <a:gd name="connsiteX6-41" fmla="*/ 684742 w 753534"/>
                    <a:gd name="connsiteY6-42" fmla="*/ 62442 h 411692"/>
                    <a:gd name="connsiteX7-43" fmla="*/ 748242 w 753534"/>
                    <a:gd name="connsiteY7-44" fmla="*/ 100542 h 411692"/>
                    <a:gd name="connsiteX8-45" fmla="*/ 652992 w 753534"/>
                    <a:gd name="connsiteY8-46" fmla="*/ 94192 h 411692"/>
                    <a:gd name="connsiteX9-47" fmla="*/ 564092 w 753534"/>
                    <a:gd name="connsiteY9-48" fmla="*/ 138642 h 411692"/>
                    <a:gd name="connsiteX10-49" fmla="*/ 379942 w 753534"/>
                    <a:gd name="connsiteY10-50" fmla="*/ 278342 h 411692"/>
                    <a:gd name="connsiteX11-51" fmla="*/ 208492 w 753534"/>
                    <a:gd name="connsiteY11-52" fmla="*/ 360892 h 411692"/>
                    <a:gd name="connsiteX12-53" fmla="*/ 68792 w 753534"/>
                    <a:gd name="connsiteY12-54" fmla="*/ 398992 h 411692"/>
                    <a:gd name="connsiteX13-55" fmla="*/ 11642 w 753534"/>
                    <a:gd name="connsiteY13-56" fmla="*/ 392642 h 411692"/>
                    <a:gd name="connsiteX0-57" fmla="*/ 11642 w 753534"/>
                    <a:gd name="connsiteY0-58" fmla="*/ 392642 h 411692"/>
                    <a:gd name="connsiteX1-59" fmla="*/ 5292 w 753534"/>
                    <a:gd name="connsiteY1-60" fmla="*/ 284692 h 411692"/>
                    <a:gd name="connsiteX2-61" fmla="*/ 43392 w 753534"/>
                    <a:gd name="connsiteY2-62" fmla="*/ 195792 h 411692"/>
                    <a:gd name="connsiteX3-63" fmla="*/ 125942 w 753534"/>
                    <a:gd name="connsiteY3-64" fmla="*/ 113242 h 411692"/>
                    <a:gd name="connsiteX4-65" fmla="*/ 291042 w 753534"/>
                    <a:gd name="connsiteY4-66" fmla="*/ 30692 h 411692"/>
                    <a:gd name="connsiteX5-67" fmla="*/ 456142 w 753534"/>
                    <a:gd name="connsiteY5-68" fmla="*/ 5292 h 411692"/>
                    <a:gd name="connsiteX6-69" fmla="*/ 684742 w 753534"/>
                    <a:gd name="connsiteY6-70" fmla="*/ 62442 h 411692"/>
                    <a:gd name="connsiteX7-71" fmla="*/ 748242 w 753534"/>
                    <a:gd name="connsiteY7-72" fmla="*/ 100542 h 411692"/>
                    <a:gd name="connsiteX8-73" fmla="*/ 652992 w 753534"/>
                    <a:gd name="connsiteY8-74" fmla="*/ 94192 h 411692"/>
                    <a:gd name="connsiteX9-75" fmla="*/ 564092 w 753534"/>
                    <a:gd name="connsiteY9-76" fmla="*/ 138642 h 411692"/>
                    <a:gd name="connsiteX10-77" fmla="*/ 379942 w 753534"/>
                    <a:gd name="connsiteY10-78" fmla="*/ 278342 h 411692"/>
                    <a:gd name="connsiteX11-79" fmla="*/ 208492 w 753534"/>
                    <a:gd name="connsiteY11-80" fmla="*/ 360892 h 411692"/>
                    <a:gd name="connsiteX12-81" fmla="*/ 68792 w 753534"/>
                    <a:gd name="connsiteY12-82" fmla="*/ 398992 h 411692"/>
                    <a:gd name="connsiteX13-83" fmla="*/ 11642 w 753534"/>
                    <a:gd name="connsiteY13-84" fmla="*/ 392642 h 411692"/>
                    <a:gd name="connsiteX0-85" fmla="*/ 11642 w 753534"/>
                    <a:gd name="connsiteY0-86" fmla="*/ 392642 h 411692"/>
                    <a:gd name="connsiteX1-87" fmla="*/ 5292 w 753534"/>
                    <a:gd name="connsiteY1-88" fmla="*/ 284692 h 411692"/>
                    <a:gd name="connsiteX2-89" fmla="*/ 43392 w 753534"/>
                    <a:gd name="connsiteY2-90" fmla="*/ 195792 h 411692"/>
                    <a:gd name="connsiteX3-91" fmla="*/ 125942 w 753534"/>
                    <a:gd name="connsiteY3-92" fmla="*/ 113242 h 411692"/>
                    <a:gd name="connsiteX4-93" fmla="*/ 291042 w 753534"/>
                    <a:gd name="connsiteY4-94" fmla="*/ 30692 h 411692"/>
                    <a:gd name="connsiteX5-95" fmla="*/ 456142 w 753534"/>
                    <a:gd name="connsiteY5-96" fmla="*/ 5292 h 411692"/>
                    <a:gd name="connsiteX6-97" fmla="*/ 684742 w 753534"/>
                    <a:gd name="connsiteY6-98" fmla="*/ 62442 h 411692"/>
                    <a:gd name="connsiteX7-99" fmla="*/ 748242 w 753534"/>
                    <a:gd name="connsiteY7-100" fmla="*/ 100542 h 411692"/>
                    <a:gd name="connsiteX8-101" fmla="*/ 652992 w 753534"/>
                    <a:gd name="connsiteY8-102" fmla="*/ 94192 h 411692"/>
                    <a:gd name="connsiteX9-103" fmla="*/ 564092 w 753534"/>
                    <a:gd name="connsiteY9-104" fmla="*/ 138642 h 411692"/>
                    <a:gd name="connsiteX10-105" fmla="*/ 379942 w 753534"/>
                    <a:gd name="connsiteY10-106" fmla="*/ 278342 h 411692"/>
                    <a:gd name="connsiteX11-107" fmla="*/ 208492 w 753534"/>
                    <a:gd name="connsiteY11-108" fmla="*/ 360892 h 411692"/>
                    <a:gd name="connsiteX12-109" fmla="*/ 68792 w 753534"/>
                    <a:gd name="connsiteY12-110" fmla="*/ 398992 h 411692"/>
                    <a:gd name="connsiteX13-111" fmla="*/ 11642 w 753534"/>
                    <a:gd name="connsiteY13-112" fmla="*/ 392642 h 4116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753534" h="411692">
                      <a:moveTo>
                        <a:pt x="11642" y="392642"/>
                      </a:moveTo>
                      <a:cubicBezTo>
                        <a:pt x="1059" y="373592"/>
                        <a:pt x="0" y="317500"/>
                        <a:pt x="5292" y="284692"/>
                      </a:cubicBezTo>
                      <a:cubicBezTo>
                        <a:pt x="10584" y="251884"/>
                        <a:pt x="23284" y="224367"/>
                        <a:pt x="43392" y="195792"/>
                      </a:cubicBezTo>
                      <a:cubicBezTo>
                        <a:pt x="63500" y="167217"/>
                        <a:pt x="84667" y="140759"/>
                        <a:pt x="125942" y="113242"/>
                      </a:cubicBezTo>
                      <a:cubicBezTo>
                        <a:pt x="167217" y="85725"/>
                        <a:pt x="236009" y="48684"/>
                        <a:pt x="291042" y="30692"/>
                      </a:cubicBezTo>
                      <a:cubicBezTo>
                        <a:pt x="346075" y="12700"/>
                        <a:pt x="390525" y="0"/>
                        <a:pt x="456142" y="5292"/>
                      </a:cubicBezTo>
                      <a:cubicBezTo>
                        <a:pt x="521759" y="10584"/>
                        <a:pt x="636059" y="46567"/>
                        <a:pt x="684742" y="62442"/>
                      </a:cubicBezTo>
                      <a:cubicBezTo>
                        <a:pt x="733425" y="78317"/>
                        <a:pt x="753534" y="95250"/>
                        <a:pt x="748242" y="100542"/>
                      </a:cubicBezTo>
                      <a:cubicBezTo>
                        <a:pt x="742950" y="105834"/>
                        <a:pt x="683684" y="87842"/>
                        <a:pt x="652992" y="94192"/>
                      </a:cubicBezTo>
                      <a:cubicBezTo>
                        <a:pt x="622300" y="100542"/>
                        <a:pt x="609600" y="107950"/>
                        <a:pt x="564092" y="138642"/>
                      </a:cubicBezTo>
                      <a:cubicBezTo>
                        <a:pt x="518584" y="169334"/>
                        <a:pt x="477309" y="222250"/>
                        <a:pt x="379942" y="278342"/>
                      </a:cubicBezTo>
                      <a:cubicBezTo>
                        <a:pt x="307975" y="321734"/>
                        <a:pt x="260350" y="340784"/>
                        <a:pt x="208492" y="360892"/>
                      </a:cubicBezTo>
                      <a:cubicBezTo>
                        <a:pt x="156634" y="381000"/>
                        <a:pt x="101600" y="393700"/>
                        <a:pt x="68792" y="398992"/>
                      </a:cubicBezTo>
                      <a:cubicBezTo>
                        <a:pt x="35984" y="404284"/>
                        <a:pt x="22225" y="411692"/>
                        <a:pt x="11642" y="392642"/>
                      </a:cubicBezTo>
                      <a:close/>
                    </a:path>
                  </a:pathLst>
                </a:custGeom>
                <a:solidFill>
                  <a:schemeClr val="bg1"/>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87" name="Freeform 86"/>
                <p:cNvSpPr/>
                <p:nvPr/>
              </p:nvSpPr>
              <p:spPr bwMode="auto">
                <a:xfrm>
                  <a:off x="6732587" y="1738313"/>
                  <a:ext cx="873126" cy="488950"/>
                </a:xfrm>
                <a:custGeom>
                  <a:avLst/>
                  <a:gdLst>
                    <a:gd name="connsiteX0" fmla="*/ 33867 w 759884"/>
                    <a:gd name="connsiteY0" fmla="*/ 408517 h 424392"/>
                    <a:gd name="connsiteX1" fmla="*/ 218017 w 759884"/>
                    <a:gd name="connsiteY1" fmla="*/ 243417 h 424392"/>
                    <a:gd name="connsiteX2" fmla="*/ 357717 w 759884"/>
                    <a:gd name="connsiteY2" fmla="*/ 141817 h 424392"/>
                    <a:gd name="connsiteX3" fmla="*/ 497417 w 759884"/>
                    <a:gd name="connsiteY3" fmla="*/ 91017 h 424392"/>
                    <a:gd name="connsiteX4" fmla="*/ 662517 w 759884"/>
                    <a:gd name="connsiteY4" fmla="*/ 71967 h 424392"/>
                    <a:gd name="connsiteX5" fmla="*/ 757767 w 759884"/>
                    <a:gd name="connsiteY5" fmla="*/ 97367 h 424392"/>
                    <a:gd name="connsiteX6" fmla="*/ 649817 w 759884"/>
                    <a:gd name="connsiteY6" fmla="*/ 40217 h 424392"/>
                    <a:gd name="connsiteX7" fmla="*/ 465667 w 759884"/>
                    <a:gd name="connsiteY7" fmla="*/ 2117 h 424392"/>
                    <a:gd name="connsiteX8" fmla="*/ 281517 w 759884"/>
                    <a:gd name="connsiteY8" fmla="*/ 27517 h 424392"/>
                    <a:gd name="connsiteX9" fmla="*/ 135467 w 759884"/>
                    <a:gd name="connsiteY9" fmla="*/ 103717 h 424392"/>
                    <a:gd name="connsiteX10" fmla="*/ 46567 w 759884"/>
                    <a:gd name="connsiteY10" fmla="*/ 205317 h 424392"/>
                    <a:gd name="connsiteX11" fmla="*/ 14817 w 759884"/>
                    <a:gd name="connsiteY11" fmla="*/ 338667 h 424392"/>
                    <a:gd name="connsiteX12" fmla="*/ 33867 w 759884"/>
                    <a:gd name="connsiteY12" fmla="*/ 408517 h 424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9884" h="424392">
                      <a:moveTo>
                        <a:pt x="33867" y="408517"/>
                      </a:moveTo>
                      <a:cubicBezTo>
                        <a:pt x="67734" y="392642"/>
                        <a:pt x="164042" y="287867"/>
                        <a:pt x="218017" y="243417"/>
                      </a:cubicBezTo>
                      <a:cubicBezTo>
                        <a:pt x="271992" y="198967"/>
                        <a:pt x="311150" y="167217"/>
                        <a:pt x="357717" y="141817"/>
                      </a:cubicBezTo>
                      <a:cubicBezTo>
                        <a:pt x="404284" y="116417"/>
                        <a:pt x="446617" y="102659"/>
                        <a:pt x="497417" y="91017"/>
                      </a:cubicBezTo>
                      <a:cubicBezTo>
                        <a:pt x="548217" y="79375"/>
                        <a:pt x="619125" y="70909"/>
                        <a:pt x="662517" y="71967"/>
                      </a:cubicBezTo>
                      <a:cubicBezTo>
                        <a:pt x="705909" y="73025"/>
                        <a:pt x="759884" y="102659"/>
                        <a:pt x="757767" y="97367"/>
                      </a:cubicBezTo>
                      <a:cubicBezTo>
                        <a:pt x="755650" y="92075"/>
                        <a:pt x="698500" y="56092"/>
                        <a:pt x="649817" y="40217"/>
                      </a:cubicBezTo>
                      <a:cubicBezTo>
                        <a:pt x="601134" y="24342"/>
                        <a:pt x="527050" y="4234"/>
                        <a:pt x="465667" y="2117"/>
                      </a:cubicBezTo>
                      <a:cubicBezTo>
                        <a:pt x="404284" y="0"/>
                        <a:pt x="336550" y="10584"/>
                        <a:pt x="281517" y="27517"/>
                      </a:cubicBezTo>
                      <a:cubicBezTo>
                        <a:pt x="226484" y="44450"/>
                        <a:pt x="174625" y="74084"/>
                        <a:pt x="135467" y="103717"/>
                      </a:cubicBezTo>
                      <a:cubicBezTo>
                        <a:pt x="96309" y="133350"/>
                        <a:pt x="66675" y="166159"/>
                        <a:pt x="46567" y="205317"/>
                      </a:cubicBezTo>
                      <a:cubicBezTo>
                        <a:pt x="26459" y="244475"/>
                        <a:pt x="17992" y="302684"/>
                        <a:pt x="14817" y="338667"/>
                      </a:cubicBezTo>
                      <a:cubicBezTo>
                        <a:pt x="11642" y="374650"/>
                        <a:pt x="0" y="424392"/>
                        <a:pt x="33867" y="408517"/>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10" name="Group 9"/>
              <p:cNvGrpSpPr/>
              <p:nvPr/>
            </p:nvGrpSpPr>
            <p:grpSpPr bwMode="auto">
              <a:xfrm flipH="1">
                <a:off x="5407025" y="1701800"/>
                <a:ext cx="633413" cy="349250"/>
                <a:chOff x="1763183" y="2417233"/>
                <a:chExt cx="769409" cy="424392"/>
              </a:xfrm>
            </p:grpSpPr>
            <p:sp>
              <p:nvSpPr>
                <p:cNvPr id="84" name="Freeform 7"/>
                <p:cNvSpPr/>
                <p:nvPr/>
              </p:nvSpPr>
              <p:spPr>
                <a:xfrm>
                  <a:off x="1778610" y="2421091"/>
                  <a:ext cx="753982" cy="410889"/>
                </a:xfrm>
                <a:custGeom>
                  <a:avLst/>
                  <a:gdLst>
                    <a:gd name="connsiteX0" fmla="*/ 11642 w 753534"/>
                    <a:gd name="connsiteY0" fmla="*/ 392642 h 411692"/>
                    <a:gd name="connsiteX1" fmla="*/ 5292 w 753534"/>
                    <a:gd name="connsiteY1" fmla="*/ 284692 h 411692"/>
                    <a:gd name="connsiteX2" fmla="*/ 43392 w 753534"/>
                    <a:gd name="connsiteY2" fmla="*/ 195792 h 411692"/>
                    <a:gd name="connsiteX3" fmla="*/ 125942 w 753534"/>
                    <a:gd name="connsiteY3" fmla="*/ 113242 h 411692"/>
                    <a:gd name="connsiteX4" fmla="*/ 291042 w 753534"/>
                    <a:gd name="connsiteY4" fmla="*/ 30692 h 411692"/>
                    <a:gd name="connsiteX5" fmla="*/ 456142 w 753534"/>
                    <a:gd name="connsiteY5" fmla="*/ 5292 h 411692"/>
                    <a:gd name="connsiteX6" fmla="*/ 684742 w 753534"/>
                    <a:gd name="connsiteY6" fmla="*/ 62442 h 411692"/>
                    <a:gd name="connsiteX7" fmla="*/ 748242 w 753534"/>
                    <a:gd name="connsiteY7" fmla="*/ 100542 h 411692"/>
                    <a:gd name="connsiteX8" fmla="*/ 652992 w 753534"/>
                    <a:gd name="connsiteY8" fmla="*/ 94192 h 411692"/>
                    <a:gd name="connsiteX9" fmla="*/ 564092 w 753534"/>
                    <a:gd name="connsiteY9" fmla="*/ 138642 h 411692"/>
                    <a:gd name="connsiteX10" fmla="*/ 379942 w 753534"/>
                    <a:gd name="connsiteY10" fmla="*/ 278342 h 411692"/>
                    <a:gd name="connsiteX11" fmla="*/ 208492 w 753534"/>
                    <a:gd name="connsiteY11" fmla="*/ 360892 h 411692"/>
                    <a:gd name="connsiteX12" fmla="*/ 68792 w 753534"/>
                    <a:gd name="connsiteY12" fmla="*/ 398992 h 411692"/>
                    <a:gd name="connsiteX13" fmla="*/ 11642 w 753534"/>
                    <a:gd name="connsiteY13" fmla="*/ 392642 h 411692"/>
                    <a:gd name="connsiteX0-1" fmla="*/ 11642 w 753534"/>
                    <a:gd name="connsiteY0-2" fmla="*/ 392642 h 411692"/>
                    <a:gd name="connsiteX1-3" fmla="*/ 5292 w 753534"/>
                    <a:gd name="connsiteY1-4" fmla="*/ 284692 h 411692"/>
                    <a:gd name="connsiteX2-5" fmla="*/ 43392 w 753534"/>
                    <a:gd name="connsiteY2-6" fmla="*/ 195792 h 411692"/>
                    <a:gd name="connsiteX3-7" fmla="*/ 125942 w 753534"/>
                    <a:gd name="connsiteY3-8" fmla="*/ 113242 h 411692"/>
                    <a:gd name="connsiteX4-9" fmla="*/ 291042 w 753534"/>
                    <a:gd name="connsiteY4-10" fmla="*/ 30692 h 411692"/>
                    <a:gd name="connsiteX5-11" fmla="*/ 456142 w 753534"/>
                    <a:gd name="connsiteY5-12" fmla="*/ 5292 h 411692"/>
                    <a:gd name="connsiteX6-13" fmla="*/ 684742 w 753534"/>
                    <a:gd name="connsiteY6-14" fmla="*/ 62442 h 411692"/>
                    <a:gd name="connsiteX7-15" fmla="*/ 748242 w 753534"/>
                    <a:gd name="connsiteY7-16" fmla="*/ 100542 h 411692"/>
                    <a:gd name="connsiteX8-17" fmla="*/ 652992 w 753534"/>
                    <a:gd name="connsiteY8-18" fmla="*/ 94192 h 411692"/>
                    <a:gd name="connsiteX9-19" fmla="*/ 564092 w 753534"/>
                    <a:gd name="connsiteY9-20" fmla="*/ 138642 h 411692"/>
                    <a:gd name="connsiteX10-21" fmla="*/ 379942 w 753534"/>
                    <a:gd name="connsiteY10-22" fmla="*/ 278342 h 411692"/>
                    <a:gd name="connsiteX11-23" fmla="*/ 208492 w 753534"/>
                    <a:gd name="connsiteY11-24" fmla="*/ 360892 h 411692"/>
                    <a:gd name="connsiteX12-25" fmla="*/ 68792 w 753534"/>
                    <a:gd name="connsiteY12-26" fmla="*/ 398992 h 411692"/>
                    <a:gd name="connsiteX13-27" fmla="*/ 11642 w 753534"/>
                    <a:gd name="connsiteY13-28" fmla="*/ 392642 h 411692"/>
                    <a:gd name="connsiteX0-29" fmla="*/ 11642 w 753534"/>
                    <a:gd name="connsiteY0-30" fmla="*/ 392642 h 411692"/>
                    <a:gd name="connsiteX1-31" fmla="*/ 5292 w 753534"/>
                    <a:gd name="connsiteY1-32" fmla="*/ 284692 h 411692"/>
                    <a:gd name="connsiteX2-33" fmla="*/ 43392 w 753534"/>
                    <a:gd name="connsiteY2-34" fmla="*/ 195792 h 411692"/>
                    <a:gd name="connsiteX3-35" fmla="*/ 125942 w 753534"/>
                    <a:gd name="connsiteY3-36" fmla="*/ 113242 h 411692"/>
                    <a:gd name="connsiteX4-37" fmla="*/ 291042 w 753534"/>
                    <a:gd name="connsiteY4-38" fmla="*/ 30692 h 411692"/>
                    <a:gd name="connsiteX5-39" fmla="*/ 456142 w 753534"/>
                    <a:gd name="connsiteY5-40" fmla="*/ 5292 h 411692"/>
                    <a:gd name="connsiteX6-41" fmla="*/ 684742 w 753534"/>
                    <a:gd name="connsiteY6-42" fmla="*/ 62442 h 411692"/>
                    <a:gd name="connsiteX7-43" fmla="*/ 748242 w 753534"/>
                    <a:gd name="connsiteY7-44" fmla="*/ 100542 h 411692"/>
                    <a:gd name="connsiteX8-45" fmla="*/ 652992 w 753534"/>
                    <a:gd name="connsiteY8-46" fmla="*/ 94192 h 411692"/>
                    <a:gd name="connsiteX9-47" fmla="*/ 564092 w 753534"/>
                    <a:gd name="connsiteY9-48" fmla="*/ 138642 h 411692"/>
                    <a:gd name="connsiteX10-49" fmla="*/ 379942 w 753534"/>
                    <a:gd name="connsiteY10-50" fmla="*/ 278342 h 411692"/>
                    <a:gd name="connsiteX11-51" fmla="*/ 208492 w 753534"/>
                    <a:gd name="connsiteY11-52" fmla="*/ 360892 h 411692"/>
                    <a:gd name="connsiteX12-53" fmla="*/ 68792 w 753534"/>
                    <a:gd name="connsiteY12-54" fmla="*/ 398992 h 411692"/>
                    <a:gd name="connsiteX13-55" fmla="*/ 11642 w 753534"/>
                    <a:gd name="connsiteY13-56" fmla="*/ 392642 h 411692"/>
                    <a:gd name="connsiteX0-57" fmla="*/ 11642 w 753534"/>
                    <a:gd name="connsiteY0-58" fmla="*/ 392642 h 411692"/>
                    <a:gd name="connsiteX1-59" fmla="*/ 5292 w 753534"/>
                    <a:gd name="connsiteY1-60" fmla="*/ 284692 h 411692"/>
                    <a:gd name="connsiteX2-61" fmla="*/ 43392 w 753534"/>
                    <a:gd name="connsiteY2-62" fmla="*/ 195792 h 411692"/>
                    <a:gd name="connsiteX3-63" fmla="*/ 125942 w 753534"/>
                    <a:gd name="connsiteY3-64" fmla="*/ 113242 h 411692"/>
                    <a:gd name="connsiteX4-65" fmla="*/ 291042 w 753534"/>
                    <a:gd name="connsiteY4-66" fmla="*/ 30692 h 411692"/>
                    <a:gd name="connsiteX5-67" fmla="*/ 456142 w 753534"/>
                    <a:gd name="connsiteY5-68" fmla="*/ 5292 h 411692"/>
                    <a:gd name="connsiteX6-69" fmla="*/ 684742 w 753534"/>
                    <a:gd name="connsiteY6-70" fmla="*/ 62442 h 411692"/>
                    <a:gd name="connsiteX7-71" fmla="*/ 748242 w 753534"/>
                    <a:gd name="connsiteY7-72" fmla="*/ 100542 h 411692"/>
                    <a:gd name="connsiteX8-73" fmla="*/ 652992 w 753534"/>
                    <a:gd name="connsiteY8-74" fmla="*/ 94192 h 411692"/>
                    <a:gd name="connsiteX9-75" fmla="*/ 564092 w 753534"/>
                    <a:gd name="connsiteY9-76" fmla="*/ 138642 h 411692"/>
                    <a:gd name="connsiteX10-77" fmla="*/ 379942 w 753534"/>
                    <a:gd name="connsiteY10-78" fmla="*/ 278342 h 411692"/>
                    <a:gd name="connsiteX11-79" fmla="*/ 208492 w 753534"/>
                    <a:gd name="connsiteY11-80" fmla="*/ 360892 h 411692"/>
                    <a:gd name="connsiteX12-81" fmla="*/ 68792 w 753534"/>
                    <a:gd name="connsiteY12-82" fmla="*/ 398992 h 411692"/>
                    <a:gd name="connsiteX13-83" fmla="*/ 11642 w 753534"/>
                    <a:gd name="connsiteY13-84" fmla="*/ 392642 h 411692"/>
                    <a:gd name="connsiteX0-85" fmla="*/ 11642 w 753534"/>
                    <a:gd name="connsiteY0-86" fmla="*/ 392642 h 411692"/>
                    <a:gd name="connsiteX1-87" fmla="*/ 5292 w 753534"/>
                    <a:gd name="connsiteY1-88" fmla="*/ 284692 h 411692"/>
                    <a:gd name="connsiteX2-89" fmla="*/ 43392 w 753534"/>
                    <a:gd name="connsiteY2-90" fmla="*/ 195792 h 411692"/>
                    <a:gd name="connsiteX3-91" fmla="*/ 125942 w 753534"/>
                    <a:gd name="connsiteY3-92" fmla="*/ 113242 h 411692"/>
                    <a:gd name="connsiteX4-93" fmla="*/ 291042 w 753534"/>
                    <a:gd name="connsiteY4-94" fmla="*/ 30692 h 411692"/>
                    <a:gd name="connsiteX5-95" fmla="*/ 456142 w 753534"/>
                    <a:gd name="connsiteY5-96" fmla="*/ 5292 h 411692"/>
                    <a:gd name="connsiteX6-97" fmla="*/ 684742 w 753534"/>
                    <a:gd name="connsiteY6-98" fmla="*/ 62442 h 411692"/>
                    <a:gd name="connsiteX7-99" fmla="*/ 748242 w 753534"/>
                    <a:gd name="connsiteY7-100" fmla="*/ 100542 h 411692"/>
                    <a:gd name="connsiteX8-101" fmla="*/ 652992 w 753534"/>
                    <a:gd name="connsiteY8-102" fmla="*/ 94192 h 411692"/>
                    <a:gd name="connsiteX9-103" fmla="*/ 564092 w 753534"/>
                    <a:gd name="connsiteY9-104" fmla="*/ 138642 h 411692"/>
                    <a:gd name="connsiteX10-105" fmla="*/ 379942 w 753534"/>
                    <a:gd name="connsiteY10-106" fmla="*/ 278342 h 411692"/>
                    <a:gd name="connsiteX11-107" fmla="*/ 208492 w 753534"/>
                    <a:gd name="connsiteY11-108" fmla="*/ 360892 h 411692"/>
                    <a:gd name="connsiteX12-109" fmla="*/ 68792 w 753534"/>
                    <a:gd name="connsiteY12-110" fmla="*/ 398992 h 411692"/>
                    <a:gd name="connsiteX13-111" fmla="*/ 11642 w 753534"/>
                    <a:gd name="connsiteY13-112" fmla="*/ 392642 h 4116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753534" h="411692">
                      <a:moveTo>
                        <a:pt x="11642" y="392642"/>
                      </a:moveTo>
                      <a:cubicBezTo>
                        <a:pt x="1059" y="373592"/>
                        <a:pt x="0" y="317500"/>
                        <a:pt x="5292" y="284692"/>
                      </a:cubicBezTo>
                      <a:cubicBezTo>
                        <a:pt x="10584" y="251884"/>
                        <a:pt x="23284" y="224367"/>
                        <a:pt x="43392" y="195792"/>
                      </a:cubicBezTo>
                      <a:cubicBezTo>
                        <a:pt x="63500" y="167217"/>
                        <a:pt x="84667" y="140759"/>
                        <a:pt x="125942" y="113242"/>
                      </a:cubicBezTo>
                      <a:cubicBezTo>
                        <a:pt x="167217" y="85725"/>
                        <a:pt x="236009" y="48684"/>
                        <a:pt x="291042" y="30692"/>
                      </a:cubicBezTo>
                      <a:cubicBezTo>
                        <a:pt x="346075" y="12700"/>
                        <a:pt x="390525" y="0"/>
                        <a:pt x="456142" y="5292"/>
                      </a:cubicBezTo>
                      <a:cubicBezTo>
                        <a:pt x="521759" y="10584"/>
                        <a:pt x="636059" y="46567"/>
                        <a:pt x="684742" y="62442"/>
                      </a:cubicBezTo>
                      <a:cubicBezTo>
                        <a:pt x="733425" y="78317"/>
                        <a:pt x="753534" y="95250"/>
                        <a:pt x="748242" y="100542"/>
                      </a:cubicBezTo>
                      <a:cubicBezTo>
                        <a:pt x="742950" y="105834"/>
                        <a:pt x="683684" y="87842"/>
                        <a:pt x="652992" y="94192"/>
                      </a:cubicBezTo>
                      <a:cubicBezTo>
                        <a:pt x="622300" y="100542"/>
                        <a:pt x="609600" y="107950"/>
                        <a:pt x="564092" y="138642"/>
                      </a:cubicBezTo>
                      <a:cubicBezTo>
                        <a:pt x="518584" y="169334"/>
                        <a:pt x="477309" y="222250"/>
                        <a:pt x="379942" y="278342"/>
                      </a:cubicBezTo>
                      <a:cubicBezTo>
                        <a:pt x="307975" y="321734"/>
                        <a:pt x="260350" y="340784"/>
                        <a:pt x="208492" y="360892"/>
                      </a:cubicBezTo>
                      <a:cubicBezTo>
                        <a:pt x="156634" y="381000"/>
                        <a:pt x="101600" y="393700"/>
                        <a:pt x="68792" y="398992"/>
                      </a:cubicBezTo>
                      <a:cubicBezTo>
                        <a:pt x="35984" y="404284"/>
                        <a:pt x="22225" y="411692"/>
                        <a:pt x="11642" y="392642"/>
                      </a:cubicBezTo>
                      <a:close/>
                    </a:path>
                  </a:pathLst>
                </a:cu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85" name="Freeform 8"/>
                <p:cNvSpPr/>
                <p:nvPr/>
              </p:nvSpPr>
              <p:spPr>
                <a:xfrm>
                  <a:off x="1763183" y="2417233"/>
                  <a:ext cx="759767" cy="424392"/>
                </a:xfrm>
                <a:custGeom>
                  <a:avLst/>
                  <a:gdLst>
                    <a:gd name="connsiteX0" fmla="*/ 33867 w 759884"/>
                    <a:gd name="connsiteY0" fmla="*/ 408517 h 424392"/>
                    <a:gd name="connsiteX1" fmla="*/ 218017 w 759884"/>
                    <a:gd name="connsiteY1" fmla="*/ 243417 h 424392"/>
                    <a:gd name="connsiteX2" fmla="*/ 357717 w 759884"/>
                    <a:gd name="connsiteY2" fmla="*/ 141817 h 424392"/>
                    <a:gd name="connsiteX3" fmla="*/ 497417 w 759884"/>
                    <a:gd name="connsiteY3" fmla="*/ 91017 h 424392"/>
                    <a:gd name="connsiteX4" fmla="*/ 662517 w 759884"/>
                    <a:gd name="connsiteY4" fmla="*/ 71967 h 424392"/>
                    <a:gd name="connsiteX5" fmla="*/ 757767 w 759884"/>
                    <a:gd name="connsiteY5" fmla="*/ 97367 h 424392"/>
                    <a:gd name="connsiteX6" fmla="*/ 649817 w 759884"/>
                    <a:gd name="connsiteY6" fmla="*/ 40217 h 424392"/>
                    <a:gd name="connsiteX7" fmla="*/ 465667 w 759884"/>
                    <a:gd name="connsiteY7" fmla="*/ 2117 h 424392"/>
                    <a:gd name="connsiteX8" fmla="*/ 281517 w 759884"/>
                    <a:gd name="connsiteY8" fmla="*/ 27517 h 424392"/>
                    <a:gd name="connsiteX9" fmla="*/ 135467 w 759884"/>
                    <a:gd name="connsiteY9" fmla="*/ 103717 h 424392"/>
                    <a:gd name="connsiteX10" fmla="*/ 46567 w 759884"/>
                    <a:gd name="connsiteY10" fmla="*/ 205317 h 424392"/>
                    <a:gd name="connsiteX11" fmla="*/ 14817 w 759884"/>
                    <a:gd name="connsiteY11" fmla="*/ 338667 h 424392"/>
                    <a:gd name="connsiteX12" fmla="*/ 33867 w 759884"/>
                    <a:gd name="connsiteY12" fmla="*/ 408517 h 424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9884" h="424392">
                      <a:moveTo>
                        <a:pt x="33867" y="408517"/>
                      </a:moveTo>
                      <a:cubicBezTo>
                        <a:pt x="67734" y="392642"/>
                        <a:pt x="164042" y="287867"/>
                        <a:pt x="218017" y="243417"/>
                      </a:cubicBezTo>
                      <a:cubicBezTo>
                        <a:pt x="271992" y="198967"/>
                        <a:pt x="311150" y="167217"/>
                        <a:pt x="357717" y="141817"/>
                      </a:cubicBezTo>
                      <a:cubicBezTo>
                        <a:pt x="404284" y="116417"/>
                        <a:pt x="446617" y="102659"/>
                        <a:pt x="497417" y="91017"/>
                      </a:cubicBezTo>
                      <a:cubicBezTo>
                        <a:pt x="548217" y="79375"/>
                        <a:pt x="619125" y="70909"/>
                        <a:pt x="662517" y="71967"/>
                      </a:cubicBezTo>
                      <a:cubicBezTo>
                        <a:pt x="705909" y="73025"/>
                        <a:pt x="759884" y="102659"/>
                        <a:pt x="757767" y="97367"/>
                      </a:cubicBezTo>
                      <a:cubicBezTo>
                        <a:pt x="755650" y="92075"/>
                        <a:pt x="698500" y="56092"/>
                        <a:pt x="649817" y="40217"/>
                      </a:cubicBezTo>
                      <a:cubicBezTo>
                        <a:pt x="601134" y="24342"/>
                        <a:pt x="527050" y="4234"/>
                        <a:pt x="465667" y="2117"/>
                      </a:cubicBezTo>
                      <a:cubicBezTo>
                        <a:pt x="404284" y="0"/>
                        <a:pt x="336550" y="10584"/>
                        <a:pt x="281517" y="27517"/>
                      </a:cubicBezTo>
                      <a:cubicBezTo>
                        <a:pt x="226484" y="44450"/>
                        <a:pt x="174625" y="74084"/>
                        <a:pt x="135467" y="103717"/>
                      </a:cubicBezTo>
                      <a:cubicBezTo>
                        <a:pt x="96309" y="133350"/>
                        <a:pt x="66675" y="166159"/>
                        <a:pt x="46567" y="205317"/>
                      </a:cubicBezTo>
                      <a:cubicBezTo>
                        <a:pt x="26459" y="244475"/>
                        <a:pt x="17992" y="302684"/>
                        <a:pt x="14817" y="338667"/>
                      </a:cubicBezTo>
                      <a:cubicBezTo>
                        <a:pt x="11642" y="374650"/>
                        <a:pt x="0" y="424392"/>
                        <a:pt x="33867" y="408517"/>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11" name="Group 10"/>
              <p:cNvGrpSpPr/>
              <p:nvPr/>
            </p:nvGrpSpPr>
            <p:grpSpPr bwMode="auto">
              <a:xfrm>
                <a:off x="6748463" y="1263650"/>
                <a:ext cx="635000" cy="350838"/>
                <a:chOff x="1763183" y="2417233"/>
                <a:chExt cx="769409" cy="424392"/>
              </a:xfrm>
            </p:grpSpPr>
            <p:sp>
              <p:nvSpPr>
                <p:cNvPr id="82" name="Freeform 81"/>
                <p:cNvSpPr/>
                <p:nvPr/>
              </p:nvSpPr>
              <p:spPr>
                <a:xfrm>
                  <a:off x="1782418" y="2421074"/>
                  <a:ext cx="750174" cy="410949"/>
                </a:xfrm>
                <a:custGeom>
                  <a:avLst/>
                  <a:gdLst>
                    <a:gd name="connsiteX0" fmla="*/ 11642 w 753534"/>
                    <a:gd name="connsiteY0" fmla="*/ 392642 h 411692"/>
                    <a:gd name="connsiteX1" fmla="*/ 5292 w 753534"/>
                    <a:gd name="connsiteY1" fmla="*/ 284692 h 411692"/>
                    <a:gd name="connsiteX2" fmla="*/ 43392 w 753534"/>
                    <a:gd name="connsiteY2" fmla="*/ 195792 h 411692"/>
                    <a:gd name="connsiteX3" fmla="*/ 125942 w 753534"/>
                    <a:gd name="connsiteY3" fmla="*/ 113242 h 411692"/>
                    <a:gd name="connsiteX4" fmla="*/ 291042 w 753534"/>
                    <a:gd name="connsiteY4" fmla="*/ 30692 h 411692"/>
                    <a:gd name="connsiteX5" fmla="*/ 456142 w 753534"/>
                    <a:gd name="connsiteY5" fmla="*/ 5292 h 411692"/>
                    <a:gd name="connsiteX6" fmla="*/ 684742 w 753534"/>
                    <a:gd name="connsiteY6" fmla="*/ 62442 h 411692"/>
                    <a:gd name="connsiteX7" fmla="*/ 748242 w 753534"/>
                    <a:gd name="connsiteY7" fmla="*/ 100542 h 411692"/>
                    <a:gd name="connsiteX8" fmla="*/ 652992 w 753534"/>
                    <a:gd name="connsiteY8" fmla="*/ 94192 h 411692"/>
                    <a:gd name="connsiteX9" fmla="*/ 564092 w 753534"/>
                    <a:gd name="connsiteY9" fmla="*/ 138642 h 411692"/>
                    <a:gd name="connsiteX10" fmla="*/ 379942 w 753534"/>
                    <a:gd name="connsiteY10" fmla="*/ 278342 h 411692"/>
                    <a:gd name="connsiteX11" fmla="*/ 208492 w 753534"/>
                    <a:gd name="connsiteY11" fmla="*/ 360892 h 411692"/>
                    <a:gd name="connsiteX12" fmla="*/ 68792 w 753534"/>
                    <a:gd name="connsiteY12" fmla="*/ 398992 h 411692"/>
                    <a:gd name="connsiteX13" fmla="*/ 11642 w 753534"/>
                    <a:gd name="connsiteY13" fmla="*/ 392642 h 411692"/>
                    <a:gd name="connsiteX0-1" fmla="*/ 11642 w 753534"/>
                    <a:gd name="connsiteY0-2" fmla="*/ 392642 h 411692"/>
                    <a:gd name="connsiteX1-3" fmla="*/ 5292 w 753534"/>
                    <a:gd name="connsiteY1-4" fmla="*/ 284692 h 411692"/>
                    <a:gd name="connsiteX2-5" fmla="*/ 43392 w 753534"/>
                    <a:gd name="connsiteY2-6" fmla="*/ 195792 h 411692"/>
                    <a:gd name="connsiteX3-7" fmla="*/ 125942 w 753534"/>
                    <a:gd name="connsiteY3-8" fmla="*/ 113242 h 411692"/>
                    <a:gd name="connsiteX4-9" fmla="*/ 291042 w 753534"/>
                    <a:gd name="connsiteY4-10" fmla="*/ 30692 h 411692"/>
                    <a:gd name="connsiteX5-11" fmla="*/ 456142 w 753534"/>
                    <a:gd name="connsiteY5-12" fmla="*/ 5292 h 411692"/>
                    <a:gd name="connsiteX6-13" fmla="*/ 684742 w 753534"/>
                    <a:gd name="connsiteY6-14" fmla="*/ 62442 h 411692"/>
                    <a:gd name="connsiteX7-15" fmla="*/ 748242 w 753534"/>
                    <a:gd name="connsiteY7-16" fmla="*/ 100542 h 411692"/>
                    <a:gd name="connsiteX8-17" fmla="*/ 652992 w 753534"/>
                    <a:gd name="connsiteY8-18" fmla="*/ 94192 h 411692"/>
                    <a:gd name="connsiteX9-19" fmla="*/ 564092 w 753534"/>
                    <a:gd name="connsiteY9-20" fmla="*/ 138642 h 411692"/>
                    <a:gd name="connsiteX10-21" fmla="*/ 379942 w 753534"/>
                    <a:gd name="connsiteY10-22" fmla="*/ 278342 h 411692"/>
                    <a:gd name="connsiteX11-23" fmla="*/ 208492 w 753534"/>
                    <a:gd name="connsiteY11-24" fmla="*/ 360892 h 411692"/>
                    <a:gd name="connsiteX12-25" fmla="*/ 68792 w 753534"/>
                    <a:gd name="connsiteY12-26" fmla="*/ 398992 h 411692"/>
                    <a:gd name="connsiteX13-27" fmla="*/ 11642 w 753534"/>
                    <a:gd name="connsiteY13-28" fmla="*/ 392642 h 411692"/>
                    <a:gd name="connsiteX0-29" fmla="*/ 11642 w 753534"/>
                    <a:gd name="connsiteY0-30" fmla="*/ 392642 h 411692"/>
                    <a:gd name="connsiteX1-31" fmla="*/ 5292 w 753534"/>
                    <a:gd name="connsiteY1-32" fmla="*/ 284692 h 411692"/>
                    <a:gd name="connsiteX2-33" fmla="*/ 43392 w 753534"/>
                    <a:gd name="connsiteY2-34" fmla="*/ 195792 h 411692"/>
                    <a:gd name="connsiteX3-35" fmla="*/ 125942 w 753534"/>
                    <a:gd name="connsiteY3-36" fmla="*/ 113242 h 411692"/>
                    <a:gd name="connsiteX4-37" fmla="*/ 291042 w 753534"/>
                    <a:gd name="connsiteY4-38" fmla="*/ 30692 h 411692"/>
                    <a:gd name="connsiteX5-39" fmla="*/ 456142 w 753534"/>
                    <a:gd name="connsiteY5-40" fmla="*/ 5292 h 411692"/>
                    <a:gd name="connsiteX6-41" fmla="*/ 684742 w 753534"/>
                    <a:gd name="connsiteY6-42" fmla="*/ 62442 h 411692"/>
                    <a:gd name="connsiteX7-43" fmla="*/ 748242 w 753534"/>
                    <a:gd name="connsiteY7-44" fmla="*/ 100542 h 411692"/>
                    <a:gd name="connsiteX8-45" fmla="*/ 652992 w 753534"/>
                    <a:gd name="connsiteY8-46" fmla="*/ 94192 h 411692"/>
                    <a:gd name="connsiteX9-47" fmla="*/ 564092 w 753534"/>
                    <a:gd name="connsiteY9-48" fmla="*/ 138642 h 411692"/>
                    <a:gd name="connsiteX10-49" fmla="*/ 379942 w 753534"/>
                    <a:gd name="connsiteY10-50" fmla="*/ 278342 h 411692"/>
                    <a:gd name="connsiteX11-51" fmla="*/ 208492 w 753534"/>
                    <a:gd name="connsiteY11-52" fmla="*/ 360892 h 411692"/>
                    <a:gd name="connsiteX12-53" fmla="*/ 68792 w 753534"/>
                    <a:gd name="connsiteY12-54" fmla="*/ 398992 h 411692"/>
                    <a:gd name="connsiteX13-55" fmla="*/ 11642 w 753534"/>
                    <a:gd name="connsiteY13-56" fmla="*/ 392642 h 411692"/>
                    <a:gd name="connsiteX0-57" fmla="*/ 11642 w 753534"/>
                    <a:gd name="connsiteY0-58" fmla="*/ 392642 h 411692"/>
                    <a:gd name="connsiteX1-59" fmla="*/ 5292 w 753534"/>
                    <a:gd name="connsiteY1-60" fmla="*/ 284692 h 411692"/>
                    <a:gd name="connsiteX2-61" fmla="*/ 43392 w 753534"/>
                    <a:gd name="connsiteY2-62" fmla="*/ 195792 h 411692"/>
                    <a:gd name="connsiteX3-63" fmla="*/ 125942 w 753534"/>
                    <a:gd name="connsiteY3-64" fmla="*/ 113242 h 411692"/>
                    <a:gd name="connsiteX4-65" fmla="*/ 291042 w 753534"/>
                    <a:gd name="connsiteY4-66" fmla="*/ 30692 h 411692"/>
                    <a:gd name="connsiteX5-67" fmla="*/ 456142 w 753534"/>
                    <a:gd name="connsiteY5-68" fmla="*/ 5292 h 411692"/>
                    <a:gd name="connsiteX6-69" fmla="*/ 684742 w 753534"/>
                    <a:gd name="connsiteY6-70" fmla="*/ 62442 h 411692"/>
                    <a:gd name="connsiteX7-71" fmla="*/ 748242 w 753534"/>
                    <a:gd name="connsiteY7-72" fmla="*/ 100542 h 411692"/>
                    <a:gd name="connsiteX8-73" fmla="*/ 652992 w 753534"/>
                    <a:gd name="connsiteY8-74" fmla="*/ 94192 h 411692"/>
                    <a:gd name="connsiteX9-75" fmla="*/ 564092 w 753534"/>
                    <a:gd name="connsiteY9-76" fmla="*/ 138642 h 411692"/>
                    <a:gd name="connsiteX10-77" fmla="*/ 379942 w 753534"/>
                    <a:gd name="connsiteY10-78" fmla="*/ 278342 h 411692"/>
                    <a:gd name="connsiteX11-79" fmla="*/ 208492 w 753534"/>
                    <a:gd name="connsiteY11-80" fmla="*/ 360892 h 411692"/>
                    <a:gd name="connsiteX12-81" fmla="*/ 68792 w 753534"/>
                    <a:gd name="connsiteY12-82" fmla="*/ 398992 h 411692"/>
                    <a:gd name="connsiteX13-83" fmla="*/ 11642 w 753534"/>
                    <a:gd name="connsiteY13-84" fmla="*/ 392642 h 411692"/>
                    <a:gd name="connsiteX0-85" fmla="*/ 11642 w 753534"/>
                    <a:gd name="connsiteY0-86" fmla="*/ 392642 h 411692"/>
                    <a:gd name="connsiteX1-87" fmla="*/ 5292 w 753534"/>
                    <a:gd name="connsiteY1-88" fmla="*/ 284692 h 411692"/>
                    <a:gd name="connsiteX2-89" fmla="*/ 43392 w 753534"/>
                    <a:gd name="connsiteY2-90" fmla="*/ 195792 h 411692"/>
                    <a:gd name="connsiteX3-91" fmla="*/ 125942 w 753534"/>
                    <a:gd name="connsiteY3-92" fmla="*/ 113242 h 411692"/>
                    <a:gd name="connsiteX4-93" fmla="*/ 291042 w 753534"/>
                    <a:gd name="connsiteY4-94" fmla="*/ 30692 h 411692"/>
                    <a:gd name="connsiteX5-95" fmla="*/ 456142 w 753534"/>
                    <a:gd name="connsiteY5-96" fmla="*/ 5292 h 411692"/>
                    <a:gd name="connsiteX6-97" fmla="*/ 684742 w 753534"/>
                    <a:gd name="connsiteY6-98" fmla="*/ 62442 h 411692"/>
                    <a:gd name="connsiteX7-99" fmla="*/ 748242 w 753534"/>
                    <a:gd name="connsiteY7-100" fmla="*/ 100542 h 411692"/>
                    <a:gd name="connsiteX8-101" fmla="*/ 652992 w 753534"/>
                    <a:gd name="connsiteY8-102" fmla="*/ 94192 h 411692"/>
                    <a:gd name="connsiteX9-103" fmla="*/ 564092 w 753534"/>
                    <a:gd name="connsiteY9-104" fmla="*/ 138642 h 411692"/>
                    <a:gd name="connsiteX10-105" fmla="*/ 379942 w 753534"/>
                    <a:gd name="connsiteY10-106" fmla="*/ 278342 h 411692"/>
                    <a:gd name="connsiteX11-107" fmla="*/ 208492 w 753534"/>
                    <a:gd name="connsiteY11-108" fmla="*/ 360892 h 411692"/>
                    <a:gd name="connsiteX12-109" fmla="*/ 68792 w 753534"/>
                    <a:gd name="connsiteY12-110" fmla="*/ 398992 h 411692"/>
                    <a:gd name="connsiteX13-111" fmla="*/ 11642 w 753534"/>
                    <a:gd name="connsiteY13-112" fmla="*/ 392642 h 4116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753534" h="411692">
                      <a:moveTo>
                        <a:pt x="11642" y="392642"/>
                      </a:moveTo>
                      <a:cubicBezTo>
                        <a:pt x="1059" y="373592"/>
                        <a:pt x="0" y="317500"/>
                        <a:pt x="5292" y="284692"/>
                      </a:cubicBezTo>
                      <a:cubicBezTo>
                        <a:pt x="10584" y="251884"/>
                        <a:pt x="23284" y="224367"/>
                        <a:pt x="43392" y="195792"/>
                      </a:cubicBezTo>
                      <a:cubicBezTo>
                        <a:pt x="63500" y="167217"/>
                        <a:pt x="84667" y="140759"/>
                        <a:pt x="125942" y="113242"/>
                      </a:cubicBezTo>
                      <a:cubicBezTo>
                        <a:pt x="167217" y="85725"/>
                        <a:pt x="236009" y="48684"/>
                        <a:pt x="291042" y="30692"/>
                      </a:cubicBezTo>
                      <a:cubicBezTo>
                        <a:pt x="346075" y="12700"/>
                        <a:pt x="390525" y="0"/>
                        <a:pt x="456142" y="5292"/>
                      </a:cubicBezTo>
                      <a:cubicBezTo>
                        <a:pt x="521759" y="10584"/>
                        <a:pt x="636059" y="46567"/>
                        <a:pt x="684742" y="62442"/>
                      </a:cubicBezTo>
                      <a:cubicBezTo>
                        <a:pt x="733425" y="78317"/>
                        <a:pt x="753534" y="95250"/>
                        <a:pt x="748242" y="100542"/>
                      </a:cubicBezTo>
                      <a:cubicBezTo>
                        <a:pt x="742950" y="105834"/>
                        <a:pt x="683684" y="87842"/>
                        <a:pt x="652992" y="94192"/>
                      </a:cubicBezTo>
                      <a:cubicBezTo>
                        <a:pt x="622300" y="100542"/>
                        <a:pt x="609600" y="107950"/>
                        <a:pt x="564092" y="138642"/>
                      </a:cubicBezTo>
                      <a:cubicBezTo>
                        <a:pt x="518584" y="169334"/>
                        <a:pt x="477309" y="222250"/>
                        <a:pt x="379942" y="278342"/>
                      </a:cubicBezTo>
                      <a:cubicBezTo>
                        <a:pt x="307975" y="321734"/>
                        <a:pt x="260350" y="340784"/>
                        <a:pt x="208492" y="360892"/>
                      </a:cubicBezTo>
                      <a:cubicBezTo>
                        <a:pt x="156634" y="381000"/>
                        <a:pt x="101600" y="393700"/>
                        <a:pt x="68792" y="398992"/>
                      </a:cubicBezTo>
                      <a:cubicBezTo>
                        <a:pt x="35984" y="404284"/>
                        <a:pt x="22225" y="411692"/>
                        <a:pt x="11642" y="392642"/>
                      </a:cubicBezTo>
                      <a:close/>
                    </a:path>
                  </a:pathLst>
                </a:cu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83" name="Freeform 82"/>
                <p:cNvSpPr/>
                <p:nvPr/>
              </p:nvSpPr>
              <p:spPr>
                <a:xfrm>
                  <a:off x="1767030" y="2417233"/>
                  <a:ext cx="755944" cy="424392"/>
                </a:xfrm>
                <a:custGeom>
                  <a:avLst/>
                  <a:gdLst>
                    <a:gd name="connsiteX0" fmla="*/ 33867 w 759884"/>
                    <a:gd name="connsiteY0" fmla="*/ 408517 h 424392"/>
                    <a:gd name="connsiteX1" fmla="*/ 218017 w 759884"/>
                    <a:gd name="connsiteY1" fmla="*/ 243417 h 424392"/>
                    <a:gd name="connsiteX2" fmla="*/ 357717 w 759884"/>
                    <a:gd name="connsiteY2" fmla="*/ 141817 h 424392"/>
                    <a:gd name="connsiteX3" fmla="*/ 497417 w 759884"/>
                    <a:gd name="connsiteY3" fmla="*/ 91017 h 424392"/>
                    <a:gd name="connsiteX4" fmla="*/ 662517 w 759884"/>
                    <a:gd name="connsiteY4" fmla="*/ 71967 h 424392"/>
                    <a:gd name="connsiteX5" fmla="*/ 757767 w 759884"/>
                    <a:gd name="connsiteY5" fmla="*/ 97367 h 424392"/>
                    <a:gd name="connsiteX6" fmla="*/ 649817 w 759884"/>
                    <a:gd name="connsiteY6" fmla="*/ 40217 h 424392"/>
                    <a:gd name="connsiteX7" fmla="*/ 465667 w 759884"/>
                    <a:gd name="connsiteY7" fmla="*/ 2117 h 424392"/>
                    <a:gd name="connsiteX8" fmla="*/ 281517 w 759884"/>
                    <a:gd name="connsiteY8" fmla="*/ 27517 h 424392"/>
                    <a:gd name="connsiteX9" fmla="*/ 135467 w 759884"/>
                    <a:gd name="connsiteY9" fmla="*/ 103717 h 424392"/>
                    <a:gd name="connsiteX10" fmla="*/ 46567 w 759884"/>
                    <a:gd name="connsiteY10" fmla="*/ 205317 h 424392"/>
                    <a:gd name="connsiteX11" fmla="*/ 14817 w 759884"/>
                    <a:gd name="connsiteY11" fmla="*/ 338667 h 424392"/>
                    <a:gd name="connsiteX12" fmla="*/ 33867 w 759884"/>
                    <a:gd name="connsiteY12" fmla="*/ 408517 h 424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9884" h="424392">
                      <a:moveTo>
                        <a:pt x="33867" y="408517"/>
                      </a:moveTo>
                      <a:cubicBezTo>
                        <a:pt x="67734" y="392642"/>
                        <a:pt x="164042" y="287867"/>
                        <a:pt x="218017" y="243417"/>
                      </a:cubicBezTo>
                      <a:cubicBezTo>
                        <a:pt x="271992" y="198967"/>
                        <a:pt x="311150" y="167217"/>
                        <a:pt x="357717" y="141817"/>
                      </a:cubicBezTo>
                      <a:cubicBezTo>
                        <a:pt x="404284" y="116417"/>
                        <a:pt x="446617" y="102659"/>
                        <a:pt x="497417" y="91017"/>
                      </a:cubicBezTo>
                      <a:cubicBezTo>
                        <a:pt x="548217" y="79375"/>
                        <a:pt x="619125" y="70909"/>
                        <a:pt x="662517" y="71967"/>
                      </a:cubicBezTo>
                      <a:cubicBezTo>
                        <a:pt x="705909" y="73025"/>
                        <a:pt x="759884" y="102659"/>
                        <a:pt x="757767" y="97367"/>
                      </a:cubicBezTo>
                      <a:cubicBezTo>
                        <a:pt x="755650" y="92075"/>
                        <a:pt x="698500" y="56092"/>
                        <a:pt x="649817" y="40217"/>
                      </a:cubicBezTo>
                      <a:cubicBezTo>
                        <a:pt x="601134" y="24342"/>
                        <a:pt x="527050" y="4234"/>
                        <a:pt x="465667" y="2117"/>
                      </a:cubicBezTo>
                      <a:cubicBezTo>
                        <a:pt x="404284" y="0"/>
                        <a:pt x="336550" y="10584"/>
                        <a:pt x="281517" y="27517"/>
                      </a:cubicBezTo>
                      <a:cubicBezTo>
                        <a:pt x="226484" y="44450"/>
                        <a:pt x="174625" y="74084"/>
                        <a:pt x="135467" y="103717"/>
                      </a:cubicBezTo>
                      <a:cubicBezTo>
                        <a:pt x="96309" y="133350"/>
                        <a:pt x="66675" y="166159"/>
                        <a:pt x="46567" y="205317"/>
                      </a:cubicBezTo>
                      <a:cubicBezTo>
                        <a:pt x="26459" y="244475"/>
                        <a:pt x="17992" y="302684"/>
                        <a:pt x="14817" y="338667"/>
                      </a:cubicBezTo>
                      <a:cubicBezTo>
                        <a:pt x="11642" y="374650"/>
                        <a:pt x="0" y="424392"/>
                        <a:pt x="33867" y="408517"/>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sp>
            <p:nvSpPr>
              <p:cNvPr id="12" name="Teardrop 11"/>
              <p:cNvSpPr/>
              <p:nvPr/>
            </p:nvSpPr>
            <p:spPr bwMode="auto">
              <a:xfrm rot="15224640">
                <a:off x="6060281" y="1237457"/>
                <a:ext cx="360363" cy="323850"/>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nvGrpSpPr>
              <p:cNvPr id="13" name="Group 287"/>
              <p:cNvGrpSpPr/>
              <p:nvPr/>
            </p:nvGrpSpPr>
            <p:grpSpPr bwMode="auto">
              <a:xfrm>
                <a:off x="4851400" y="4267200"/>
                <a:ext cx="1095375" cy="312738"/>
                <a:chOff x="2209800" y="4160516"/>
                <a:chExt cx="952500" cy="271346"/>
              </a:xfrm>
            </p:grpSpPr>
            <p:sp>
              <p:nvSpPr>
                <p:cNvPr id="80" name="Freeform 79"/>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81" name="Oval 80"/>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14" name="Group 223"/>
              <p:cNvGrpSpPr/>
              <p:nvPr/>
            </p:nvGrpSpPr>
            <p:grpSpPr bwMode="auto">
              <a:xfrm>
                <a:off x="4325938" y="4106863"/>
                <a:ext cx="1095375" cy="312737"/>
                <a:chOff x="2209800" y="4160516"/>
                <a:chExt cx="952500" cy="271346"/>
              </a:xfrm>
            </p:grpSpPr>
            <p:sp>
              <p:nvSpPr>
                <p:cNvPr id="78" name="Freeform 77"/>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79" name="Oval 78"/>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15" name="Group 224"/>
              <p:cNvGrpSpPr/>
              <p:nvPr/>
            </p:nvGrpSpPr>
            <p:grpSpPr bwMode="auto">
              <a:xfrm>
                <a:off x="4705350" y="4033838"/>
                <a:ext cx="1095375" cy="312737"/>
                <a:chOff x="2209800" y="4160516"/>
                <a:chExt cx="952500" cy="271346"/>
              </a:xfrm>
            </p:grpSpPr>
            <p:sp>
              <p:nvSpPr>
                <p:cNvPr id="76" name="Freeform 75"/>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77" name="Oval 76"/>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16" name="Group 227"/>
              <p:cNvGrpSpPr/>
              <p:nvPr/>
            </p:nvGrpSpPr>
            <p:grpSpPr bwMode="auto">
              <a:xfrm>
                <a:off x="4502150" y="3932238"/>
                <a:ext cx="1093788" cy="311150"/>
                <a:chOff x="2209800" y="4160516"/>
                <a:chExt cx="952500" cy="271346"/>
              </a:xfrm>
            </p:grpSpPr>
            <p:sp>
              <p:nvSpPr>
                <p:cNvPr id="74" name="Freeform 73"/>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75" name="Oval 74"/>
                <p:cNvSpPr/>
                <p:nvPr/>
              </p:nvSpPr>
              <p:spPr>
                <a:xfrm>
                  <a:off x="2218095" y="4182667"/>
                  <a:ext cx="935911" cy="186896"/>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17" name="Group 230"/>
              <p:cNvGrpSpPr/>
              <p:nvPr/>
            </p:nvGrpSpPr>
            <p:grpSpPr bwMode="auto">
              <a:xfrm>
                <a:off x="5303838" y="4122738"/>
                <a:ext cx="1095375" cy="311150"/>
                <a:chOff x="2209800" y="4160516"/>
                <a:chExt cx="952500" cy="271346"/>
              </a:xfrm>
            </p:grpSpPr>
            <p:sp>
              <p:nvSpPr>
                <p:cNvPr id="72" name="Freeform 71"/>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73" name="Oval 72"/>
                <p:cNvSpPr/>
                <p:nvPr/>
              </p:nvSpPr>
              <p:spPr>
                <a:xfrm>
                  <a:off x="2218083" y="4182667"/>
                  <a:ext cx="935935" cy="186896"/>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18" name="Group 233"/>
              <p:cNvGrpSpPr/>
              <p:nvPr/>
            </p:nvGrpSpPr>
            <p:grpSpPr bwMode="auto">
              <a:xfrm>
                <a:off x="5537200" y="3946525"/>
                <a:ext cx="1095375" cy="312738"/>
                <a:chOff x="2209800" y="4160516"/>
                <a:chExt cx="952500" cy="271346"/>
              </a:xfrm>
            </p:grpSpPr>
            <p:sp>
              <p:nvSpPr>
                <p:cNvPr id="70" name="Freeform 69"/>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71" name="Oval 70"/>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19" name="Group 236"/>
              <p:cNvGrpSpPr/>
              <p:nvPr/>
            </p:nvGrpSpPr>
            <p:grpSpPr bwMode="auto">
              <a:xfrm>
                <a:off x="6194425" y="4137025"/>
                <a:ext cx="1095375" cy="311150"/>
                <a:chOff x="2209800" y="4160516"/>
                <a:chExt cx="952500" cy="271346"/>
              </a:xfrm>
            </p:grpSpPr>
            <p:sp>
              <p:nvSpPr>
                <p:cNvPr id="68" name="Freeform 67"/>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69" name="Oval 68"/>
                <p:cNvSpPr/>
                <p:nvPr/>
              </p:nvSpPr>
              <p:spPr>
                <a:xfrm>
                  <a:off x="2218083" y="4182667"/>
                  <a:ext cx="935935"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20" name="Group 239"/>
              <p:cNvGrpSpPr/>
              <p:nvPr/>
            </p:nvGrpSpPr>
            <p:grpSpPr bwMode="auto">
              <a:xfrm>
                <a:off x="6427788" y="3917950"/>
                <a:ext cx="1095375" cy="311150"/>
                <a:chOff x="2209800" y="4160516"/>
                <a:chExt cx="952500" cy="271346"/>
              </a:xfrm>
            </p:grpSpPr>
            <p:sp>
              <p:nvSpPr>
                <p:cNvPr id="66" name="Freeform 65"/>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67" name="Oval 66"/>
                <p:cNvSpPr/>
                <p:nvPr/>
              </p:nvSpPr>
              <p:spPr>
                <a:xfrm>
                  <a:off x="2218083" y="4182667"/>
                  <a:ext cx="935935"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21" name="Group 242"/>
              <p:cNvGrpSpPr/>
              <p:nvPr/>
            </p:nvGrpSpPr>
            <p:grpSpPr bwMode="auto">
              <a:xfrm>
                <a:off x="6997700" y="4106863"/>
                <a:ext cx="1093788" cy="312737"/>
                <a:chOff x="2209800" y="4160516"/>
                <a:chExt cx="952500" cy="271346"/>
              </a:xfrm>
            </p:grpSpPr>
            <p:sp>
              <p:nvSpPr>
                <p:cNvPr id="64" name="Freeform 63"/>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65" name="Oval 64"/>
                <p:cNvSpPr/>
                <p:nvPr/>
              </p:nvSpPr>
              <p:spPr>
                <a:xfrm>
                  <a:off x="2218095" y="4182554"/>
                  <a:ext cx="935911"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22" name="Group 245"/>
              <p:cNvGrpSpPr/>
              <p:nvPr/>
            </p:nvGrpSpPr>
            <p:grpSpPr bwMode="auto">
              <a:xfrm>
                <a:off x="7405688" y="3844925"/>
                <a:ext cx="1095375" cy="311150"/>
                <a:chOff x="2209800" y="4160516"/>
                <a:chExt cx="952500" cy="271346"/>
              </a:xfrm>
            </p:grpSpPr>
            <p:sp>
              <p:nvSpPr>
                <p:cNvPr id="62" name="Freeform 61"/>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63" name="Oval 62"/>
                <p:cNvSpPr/>
                <p:nvPr/>
              </p:nvSpPr>
              <p:spPr>
                <a:xfrm>
                  <a:off x="2218083" y="4182667"/>
                  <a:ext cx="935935"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23" name="Group 248"/>
              <p:cNvGrpSpPr/>
              <p:nvPr/>
            </p:nvGrpSpPr>
            <p:grpSpPr bwMode="auto">
              <a:xfrm>
                <a:off x="7026275" y="3932238"/>
                <a:ext cx="1095375" cy="311150"/>
                <a:chOff x="2209800" y="4160516"/>
                <a:chExt cx="952500" cy="271346"/>
              </a:xfrm>
            </p:grpSpPr>
            <p:sp>
              <p:nvSpPr>
                <p:cNvPr id="60" name="Freeform 59"/>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61" name="Oval 60"/>
                <p:cNvSpPr/>
                <p:nvPr/>
              </p:nvSpPr>
              <p:spPr>
                <a:xfrm>
                  <a:off x="2218083" y="4182667"/>
                  <a:ext cx="935935" cy="186896"/>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24" name="Group 251"/>
              <p:cNvGrpSpPr/>
              <p:nvPr/>
            </p:nvGrpSpPr>
            <p:grpSpPr bwMode="auto">
              <a:xfrm>
                <a:off x="6034088" y="3786188"/>
                <a:ext cx="1095375" cy="312737"/>
                <a:chOff x="2209800" y="4160516"/>
                <a:chExt cx="952500" cy="271346"/>
              </a:xfrm>
            </p:grpSpPr>
            <p:sp>
              <p:nvSpPr>
                <p:cNvPr id="58" name="Freeform 57"/>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59" name="Oval 58"/>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25" name="Group 254"/>
              <p:cNvGrpSpPr/>
              <p:nvPr/>
            </p:nvGrpSpPr>
            <p:grpSpPr bwMode="auto">
              <a:xfrm>
                <a:off x="5157788" y="3800475"/>
                <a:ext cx="1095375" cy="312738"/>
                <a:chOff x="2209800" y="4160516"/>
                <a:chExt cx="952500" cy="271346"/>
              </a:xfrm>
            </p:grpSpPr>
            <p:sp>
              <p:nvSpPr>
                <p:cNvPr id="56" name="Freeform 55"/>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57" name="Oval 56"/>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26" name="Group 257"/>
              <p:cNvGrpSpPr/>
              <p:nvPr/>
            </p:nvGrpSpPr>
            <p:grpSpPr bwMode="auto">
              <a:xfrm>
                <a:off x="4749800" y="3727450"/>
                <a:ext cx="1095375" cy="312738"/>
                <a:chOff x="2209800" y="4160516"/>
                <a:chExt cx="952500" cy="271346"/>
              </a:xfrm>
            </p:grpSpPr>
            <p:sp>
              <p:nvSpPr>
                <p:cNvPr id="54" name="Freeform 53"/>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55" name="Oval 54"/>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27" name="Group 260"/>
              <p:cNvGrpSpPr/>
              <p:nvPr/>
            </p:nvGrpSpPr>
            <p:grpSpPr bwMode="auto">
              <a:xfrm>
                <a:off x="5319713" y="3597275"/>
                <a:ext cx="1093787" cy="311150"/>
                <a:chOff x="2209800" y="4160516"/>
                <a:chExt cx="952500" cy="271346"/>
              </a:xfrm>
            </p:grpSpPr>
            <p:sp>
              <p:nvSpPr>
                <p:cNvPr id="52" name="Freeform 51"/>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53" name="Oval 52"/>
                <p:cNvSpPr/>
                <p:nvPr/>
              </p:nvSpPr>
              <p:spPr>
                <a:xfrm>
                  <a:off x="2218095" y="4182667"/>
                  <a:ext cx="935911"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28" name="Group 263"/>
              <p:cNvGrpSpPr/>
              <p:nvPr/>
            </p:nvGrpSpPr>
            <p:grpSpPr bwMode="auto">
              <a:xfrm>
                <a:off x="6135688" y="3581400"/>
                <a:ext cx="1095375" cy="312738"/>
                <a:chOff x="2209800" y="4160516"/>
                <a:chExt cx="952500" cy="271346"/>
              </a:xfrm>
            </p:grpSpPr>
            <p:sp>
              <p:nvSpPr>
                <p:cNvPr id="50" name="Freeform 49"/>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51" name="Oval 50"/>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29" name="Group 266"/>
              <p:cNvGrpSpPr/>
              <p:nvPr/>
            </p:nvGrpSpPr>
            <p:grpSpPr bwMode="auto">
              <a:xfrm>
                <a:off x="6938963" y="3713163"/>
                <a:ext cx="1093787" cy="312737"/>
                <a:chOff x="2209800" y="4160516"/>
                <a:chExt cx="952500" cy="271346"/>
              </a:xfrm>
            </p:grpSpPr>
            <p:sp>
              <p:nvSpPr>
                <p:cNvPr id="48" name="Freeform 47"/>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49" name="Oval 48"/>
                <p:cNvSpPr/>
                <p:nvPr/>
              </p:nvSpPr>
              <p:spPr>
                <a:xfrm>
                  <a:off x="2218095" y="4182554"/>
                  <a:ext cx="935911"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30" name="Group 269"/>
              <p:cNvGrpSpPr/>
              <p:nvPr/>
            </p:nvGrpSpPr>
            <p:grpSpPr bwMode="auto">
              <a:xfrm>
                <a:off x="6967538" y="3524250"/>
                <a:ext cx="1095375" cy="311150"/>
                <a:chOff x="2209800" y="4160516"/>
                <a:chExt cx="952500" cy="271346"/>
              </a:xfrm>
            </p:grpSpPr>
            <p:sp>
              <p:nvSpPr>
                <p:cNvPr id="46" name="Freeform 45"/>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47" name="Oval 46"/>
                <p:cNvSpPr/>
                <p:nvPr/>
              </p:nvSpPr>
              <p:spPr>
                <a:xfrm>
                  <a:off x="2218083" y="4182667"/>
                  <a:ext cx="935935"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31" name="Group 272"/>
              <p:cNvGrpSpPr/>
              <p:nvPr/>
            </p:nvGrpSpPr>
            <p:grpSpPr bwMode="auto">
              <a:xfrm>
                <a:off x="6311900" y="3378200"/>
                <a:ext cx="1093788" cy="311150"/>
                <a:chOff x="2209800" y="4160516"/>
                <a:chExt cx="952500" cy="271346"/>
              </a:xfrm>
            </p:grpSpPr>
            <p:sp>
              <p:nvSpPr>
                <p:cNvPr id="44" name="Freeform 43"/>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45" name="Oval 44"/>
                <p:cNvSpPr/>
                <p:nvPr/>
              </p:nvSpPr>
              <p:spPr>
                <a:xfrm>
                  <a:off x="2218095" y="4182667"/>
                  <a:ext cx="935911"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32" name="Group 275"/>
              <p:cNvGrpSpPr/>
              <p:nvPr/>
            </p:nvGrpSpPr>
            <p:grpSpPr bwMode="auto">
              <a:xfrm>
                <a:off x="5522913" y="3435350"/>
                <a:ext cx="1095375" cy="312738"/>
                <a:chOff x="2209800" y="4160516"/>
                <a:chExt cx="952500" cy="271346"/>
              </a:xfrm>
            </p:grpSpPr>
            <p:sp>
              <p:nvSpPr>
                <p:cNvPr id="42" name="Freeform 41"/>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43" name="Oval 42"/>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33" name="Group 278"/>
              <p:cNvGrpSpPr/>
              <p:nvPr/>
            </p:nvGrpSpPr>
            <p:grpSpPr bwMode="auto">
              <a:xfrm>
                <a:off x="5392738" y="3348038"/>
                <a:ext cx="1093787" cy="312737"/>
                <a:chOff x="2209800" y="4160516"/>
                <a:chExt cx="952500" cy="271346"/>
              </a:xfrm>
            </p:grpSpPr>
            <p:sp>
              <p:nvSpPr>
                <p:cNvPr id="40" name="Freeform 39"/>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41" name="Oval 40"/>
                <p:cNvSpPr/>
                <p:nvPr/>
              </p:nvSpPr>
              <p:spPr>
                <a:xfrm>
                  <a:off x="2218095" y="4182554"/>
                  <a:ext cx="935911"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34" name="Group 281"/>
              <p:cNvGrpSpPr/>
              <p:nvPr/>
            </p:nvGrpSpPr>
            <p:grpSpPr bwMode="auto">
              <a:xfrm>
                <a:off x="5989638" y="3217863"/>
                <a:ext cx="1095375" cy="311150"/>
                <a:chOff x="2209800" y="4160516"/>
                <a:chExt cx="952500" cy="271346"/>
              </a:xfrm>
            </p:grpSpPr>
            <p:sp>
              <p:nvSpPr>
                <p:cNvPr id="38" name="Freeform 37"/>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39" name="Oval 38"/>
                <p:cNvSpPr/>
                <p:nvPr/>
              </p:nvSpPr>
              <p:spPr>
                <a:xfrm>
                  <a:off x="2218083" y="4182667"/>
                  <a:ext cx="935935" cy="186896"/>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nvGrpSpPr>
              <p:cNvPr id="35" name="Group 290"/>
              <p:cNvGrpSpPr/>
              <p:nvPr/>
            </p:nvGrpSpPr>
            <p:grpSpPr bwMode="auto">
              <a:xfrm>
                <a:off x="6107113" y="4502150"/>
                <a:ext cx="1093787" cy="311150"/>
                <a:chOff x="2209800" y="4160516"/>
                <a:chExt cx="952500" cy="271346"/>
              </a:xfrm>
            </p:grpSpPr>
            <p:sp>
              <p:nvSpPr>
                <p:cNvPr id="36" name="Freeform 35"/>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sp>
              <p:nvSpPr>
                <p:cNvPr id="37" name="Oval 36"/>
                <p:cNvSpPr/>
                <p:nvPr/>
              </p:nvSpPr>
              <p:spPr>
                <a:xfrm>
                  <a:off x="2218095" y="4182667"/>
                  <a:ext cx="935911"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altLang="id-ID" sz="700">
                    <a:solidFill>
                      <a:schemeClr val="tx1">
                        <a:lumMod val="65000"/>
                        <a:lumOff val="35000"/>
                      </a:schemeClr>
                    </a:solidFill>
                    <a:ea typeface="微软雅黑" panose="020B0503020204020204" pitchFamily="34" charset="-122"/>
                    <a:cs typeface="+mn-ea"/>
                    <a:sym typeface="Arial" panose="020B0604020202020204" pitchFamily="34" charset="0"/>
                  </a:endParaRPr>
                </a:p>
              </p:txBody>
            </p:sp>
          </p:grpSp>
        </p:grpSp>
      </p:grpSp>
      <p:cxnSp>
        <p:nvCxnSpPr>
          <p:cNvPr id="88" name="Elbow Connector 87"/>
          <p:cNvCxnSpPr/>
          <p:nvPr/>
        </p:nvCxnSpPr>
        <p:spPr>
          <a:xfrm>
            <a:off x="7079740" y="2253500"/>
            <a:ext cx="1786336" cy="335971"/>
          </a:xfrm>
          <a:prstGeom prst="bentConnector3">
            <a:avLst>
              <a:gd name="adj1" fmla="val 100614"/>
            </a:avLst>
          </a:prstGeom>
          <a:ln w="1270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9" name="Group 88"/>
          <p:cNvGrpSpPr/>
          <p:nvPr/>
        </p:nvGrpSpPr>
        <p:grpSpPr>
          <a:xfrm>
            <a:off x="9018326" y="2203244"/>
            <a:ext cx="2222533" cy="644621"/>
            <a:chOff x="8116851" y="2367875"/>
            <a:chExt cx="2750796" cy="558806"/>
          </a:xfrm>
        </p:grpSpPr>
        <p:sp>
          <p:nvSpPr>
            <p:cNvPr id="90" name="Rectangle 1436"/>
            <p:cNvSpPr>
              <a:spLocks noChangeArrowheads="1"/>
            </p:cNvSpPr>
            <p:nvPr/>
          </p:nvSpPr>
          <p:spPr bwMode="auto">
            <a:xfrm>
              <a:off x="8197721" y="2367875"/>
              <a:ext cx="1222152" cy="176091"/>
            </a:xfrm>
            <a:prstGeom prst="rect">
              <a:avLst/>
            </a:prstGeom>
            <a:noFill/>
            <a:ln>
              <a:noFill/>
            </a:ln>
          </p:spPr>
          <p:txBody>
            <a:bodyPr vert="horz" wrap="none" lIns="0" tIns="0" rIns="0" bIns="0" numCol="1" anchor="t" anchorCtr="0" compatLnSpc="1">
              <a:spAutoFit/>
            </a:bodyPr>
            <a:lstStyle/>
            <a:p>
              <a:pPr defTabSz="1054735">
                <a:lnSpc>
                  <a:spcPct val="120000"/>
                </a:lnSpc>
                <a:spcBef>
                  <a:spcPts val="0"/>
                </a:spcBef>
                <a:spcAft>
                  <a:spcPts val="0"/>
                </a:spcAft>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Content Placeholder 2"/>
            <p:cNvSpPr txBox="1"/>
            <p:nvPr/>
          </p:nvSpPr>
          <p:spPr>
            <a:xfrm>
              <a:off x="8116851" y="2590508"/>
              <a:ext cx="2750796" cy="336173"/>
            </a:xfrm>
            <a:prstGeom prst="rect">
              <a:avLst/>
            </a:prstGeom>
          </p:spPr>
          <p:txBody>
            <a:bodyPr vert="horz" wrap="square" lIns="0" tIns="0" rIns="0" bIns="0" rtlCol="0" anchor="t" anchorCtr="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92" name="Elbow Connector 91"/>
          <p:cNvCxnSpPr/>
          <p:nvPr/>
        </p:nvCxnSpPr>
        <p:spPr>
          <a:xfrm>
            <a:off x="7025594" y="3032274"/>
            <a:ext cx="2094374" cy="1263939"/>
          </a:xfrm>
          <a:prstGeom prst="bentConnector3">
            <a:avLst>
              <a:gd name="adj1" fmla="val 50000"/>
            </a:avLst>
          </a:prstGeom>
          <a:ln w="1270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93" name="Group 92"/>
          <p:cNvGrpSpPr/>
          <p:nvPr/>
        </p:nvGrpSpPr>
        <p:grpSpPr>
          <a:xfrm>
            <a:off x="9247402" y="4187159"/>
            <a:ext cx="2222533" cy="644621"/>
            <a:chOff x="8116851" y="2367875"/>
            <a:chExt cx="2750796" cy="558806"/>
          </a:xfrm>
        </p:grpSpPr>
        <p:sp>
          <p:nvSpPr>
            <p:cNvPr id="94" name="Rectangle 1436"/>
            <p:cNvSpPr>
              <a:spLocks noChangeArrowheads="1"/>
            </p:cNvSpPr>
            <p:nvPr/>
          </p:nvSpPr>
          <p:spPr bwMode="auto">
            <a:xfrm>
              <a:off x="8197721" y="2367875"/>
              <a:ext cx="1222152" cy="176091"/>
            </a:xfrm>
            <a:prstGeom prst="rect">
              <a:avLst/>
            </a:prstGeom>
            <a:noFill/>
            <a:ln>
              <a:noFill/>
            </a:ln>
          </p:spPr>
          <p:txBody>
            <a:bodyPr vert="horz" wrap="none" lIns="0" tIns="0" rIns="0" bIns="0" numCol="1" anchor="t" anchorCtr="0" compatLnSpc="1">
              <a:spAutoFit/>
            </a:bodyPr>
            <a:lstStyle/>
            <a:p>
              <a:pPr defTabSz="1054735">
                <a:lnSpc>
                  <a:spcPct val="120000"/>
                </a:lnSpc>
                <a:spcBef>
                  <a:spcPts val="0"/>
                </a:spcBef>
                <a:spcAft>
                  <a:spcPts val="0"/>
                </a:spcAft>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Content Placeholder 2"/>
            <p:cNvSpPr txBox="1"/>
            <p:nvPr/>
          </p:nvSpPr>
          <p:spPr>
            <a:xfrm>
              <a:off x="8116851" y="2590508"/>
              <a:ext cx="2750796" cy="336173"/>
            </a:xfrm>
            <a:prstGeom prst="rect">
              <a:avLst/>
            </a:prstGeom>
          </p:spPr>
          <p:txBody>
            <a:bodyPr vert="horz" wrap="square" lIns="0" tIns="0" rIns="0" bIns="0" rtlCol="0" anchor="t" anchorCtr="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96" name="Elbow Connector 95"/>
          <p:cNvCxnSpPr/>
          <p:nvPr/>
        </p:nvCxnSpPr>
        <p:spPr>
          <a:xfrm rot="10800000" flipV="1">
            <a:off x="4331743" y="2223006"/>
            <a:ext cx="1640808" cy="268644"/>
          </a:xfrm>
          <a:prstGeom prst="bentConnector3">
            <a:avLst>
              <a:gd name="adj1" fmla="val 100001"/>
            </a:avLst>
          </a:prstGeom>
          <a:ln w="1270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7" name="Elbow Connector 96"/>
          <p:cNvCxnSpPr/>
          <p:nvPr/>
        </p:nvCxnSpPr>
        <p:spPr>
          <a:xfrm rot="10800000" flipV="1">
            <a:off x="3458536" y="2800907"/>
            <a:ext cx="1970703" cy="1382706"/>
          </a:xfrm>
          <a:prstGeom prst="bentConnector3">
            <a:avLst>
              <a:gd name="adj1" fmla="val 34707"/>
            </a:avLst>
          </a:prstGeom>
          <a:ln w="1270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98" name="Group 97"/>
          <p:cNvGrpSpPr/>
          <p:nvPr/>
        </p:nvGrpSpPr>
        <p:grpSpPr>
          <a:xfrm>
            <a:off x="1977628" y="2164900"/>
            <a:ext cx="2253971" cy="644621"/>
            <a:chOff x="8116851" y="2367874"/>
            <a:chExt cx="2750796" cy="558806"/>
          </a:xfrm>
        </p:grpSpPr>
        <p:sp>
          <p:nvSpPr>
            <p:cNvPr id="99" name="Rectangle 1436"/>
            <p:cNvSpPr>
              <a:spLocks noChangeArrowheads="1"/>
            </p:cNvSpPr>
            <p:nvPr/>
          </p:nvSpPr>
          <p:spPr bwMode="auto">
            <a:xfrm>
              <a:off x="9572081" y="2367874"/>
              <a:ext cx="1205106" cy="176091"/>
            </a:xfrm>
            <a:prstGeom prst="rect">
              <a:avLst/>
            </a:prstGeom>
            <a:noFill/>
            <a:ln>
              <a:noFill/>
            </a:ln>
          </p:spPr>
          <p:txBody>
            <a:bodyPr vert="horz" wrap="none" lIns="0" tIns="0" rIns="0" bIns="0" numCol="1" anchor="t" anchorCtr="0" compatLnSpc="1">
              <a:spAutoFit/>
            </a:bodyPr>
            <a:lstStyle/>
            <a:p>
              <a:pPr algn="r" defTabSz="1054735">
                <a:lnSpc>
                  <a:spcPct val="120000"/>
                </a:lnSpc>
                <a:spcBef>
                  <a:spcPts val="0"/>
                </a:spcBef>
                <a:spcAft>
                  <a:spcPts val="0"/>
                </a:spcAft>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Content Placeholder 2"/>
            <p:cNvSpPr txBox="1"/>
            <p:nvPr/>
          </p:nvSpPr>
          <p:spPr>
            <a:xfrm>
              <a:off x="8116851" y="2590507"/>
              <a:ext cx="2750796" cy="336173"/>
            </a:xfrm>
            <a:prstGeom prst="rect">
              <a:avLst/>
            </a:prstGeom>
          </p:spPr>
          <p:txBody>
            <a:bodyPr vert="horz" wrap="square" lIns="0" tIns="0" rIns="0" bIns="0" rtlCol="0" anchor="t" anchorCtr="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1" name="Group 100"/>
          <p:cNvGrpSpPr/>
          <p:nvPr/>
        </p:nvGrpSpPr>
        <p:grpSpPr>
          <a:xfrm>
            <a:off x="1131046" y="4053119"/>
            <a:ext cx="2253971" cy="644621"/>
            <a:chOff x="8116851" y="2367874"/>
            <a:chExt cx="2750796" cy="558806"/>
          </a:xfrm>
        </p:grpSpPr>
        <p:sp>
          <p:nvSpPr>
            <p:cNvPr id="102" name="Rectangle 1436"/>
            <p:cNvSpPr>
              <a:spLocks noChangeArrowheads="1"/>
            </p:cNvSpPr>
            <p:nvPr/>
          </p:nvSpPr>
          <p:spPr bwMode="auto">
            <a:xfrm>
              <a:off x="9644507" y="2367874"/>
              <a:ext cx="1205106" cy="176091"/>
            </a:xfrm>
            <a:prstGeom prst="rect">
              <a:avLst/>
            </a:prstGeom>
            <a:noFill/>
            <a:ln>
              <a:noFill/>
            </a:ln>
          </p:spPr>
          <p:txBody>
            <a:bodyPr vert="horz" wrap="none" lIns="0" tIns="0" rIns="0" bIns="0" numCol="1" anchor="t" anchorCtr="0" compatLnSpc="1">
              <a:spAutoFit/>
            </a:bodyPr>
            <a:lstStyle/>
            <a:p>
              <a:pPr algn="r" defTabSz="1054735">
                <a:lnSpc>
                  <a:spcPct val="120000"/>
                </a:lnSpc>
                <a:spcBef>
                  <a:spcPts val="0"/>
                </a:spcBef>
                <a:spcAft>
                  <a:spcPts val="0"/>
                </a:spcAft>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Content Placeholder 2"/>
            <p:cNvSpPr txBox="1"/>
            <p:nvPr/>
          </p:nvSpPr>
          <p:spPr>
            <a:xfrm>
              <a:off x="8116851" y="2590507"/>
              <a:ext cx="2750796" cy="336173"/>
            </a:xfrm>
            <a:prstGeom prst="rect">
              <a:avLst/>
            </a:prstGeom>
          </p:spPr>
          <p:txBody>
            <a:bodyPr vert="horz" wrap="square" lIns="0" tIns="0" rIns="0" bIns="0" rtlCol="0" anchor="t" anchorCtr="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4"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5" name="矩形 104"/>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2900"/>
                                        <p:tgtEl>
                                          <p:spTgt spid="5"/>
                                        </p:tgtEl>
                                      </p:cBhvr>
                                    </p:animEffect>
                                  </p:childTnLst>
                                </p:cTn>
                              </p:par>
                              <p:par>
                                <p:cTn id="8" presetID="10" presetClass="entr" presetSubtype="0" fill="hold" nodeType="withEffect">
                                  <p:stCondLst>
                                    <p:cond delay="300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10" presetClass="entr" presetSubtype="0" fill="hold" nodeType="withEffect">
                                  <p:stCondLst>
                                    <p:cond delay="3000"/>
                                  </p:stCondLst>
                                  <p:childTnLst>
                                    <p:set>
                                      <p:cBhvr>
                                        <p:cTn id="12" dur="1" fill="hold">
                                          <p:stCondLst>
                                            <p:cond delay="0"/>
                                          </p:stCondLst>
                                        </p:cTn>
                                        <p:tgtEl>
                                          <p:spTgt spid="92"/>
                                        </p:tgtEl>
                                        <p:attrNameLst>
                                          <p:attrName>style.visibility</p:attrName>
                                        </p:attrNameLst>
                                      </p:cBhvr>
                                      <p:to>
                                        <p:strVal val="visible"/>
                                      </p:to>
                                    </p:set>
                                    <p:animEffect transition="in" filter="fade">
                                      <p:cBhvr>
                                        <p:cTn id="13" dur="500"/>
                                        <p:tgtEl>
                                          <p:spTgt spid="92"/>
                                        </p:tgtEl>
                                      </p:cBhvr>
                                    </p:animEffect>
                                  </p:childTnLst>
                                </p:cTn>
                              </p:par>
                              <p:par>
                                <p:cTn id="14" presetID="10" presetClass="entr" presetSubtype="0" fill="hold" nodeType="withEffect">
                                  <p:stCondLst>
                                    <p:cond delay="3000"/>
                                  </p:stCondLst>
                                  <p:childTnLst>
                                    <p:set>
                                      <p:cBhvr>
                                        <p:cTn id="15" dur="1" fill="hold">
                                          <p:stCondLst>
                                            <p:cond delay="0"/>
                                          </p:stCondLst>
                                        </p:cTn>
                                        <p:tgtEl>
                                          <p:spTgt spid="96"/>
                                        </p:tgtEl>
                                        <p:attrNameLst>
                                          <p:attrName>style.visibility</p:attrName>
                                        </p:attrNameLst>
                                      </p:cBhvr>
                                      <p:to>
                                        <p:strVal val="visible"/>
                                      </p:to>
                                    </p:set>
                                    <p:animEffect transition="in" filter="fade">
                                      <p:cBhvr>
                                        <p:cTn id="16" dur="500"/>
                                        <p:tgtEl>
                                          <p:spTgt spid="96"/>
                                        </p:tgtEl>
                                      </p:cBhvr>
                                    </p:animEffect>
                                  </p:childTnLst>
                                </p:cTn>
                              </p:par>
                              <p:par>
                                <p:cTn id="17" presetID="10" presetClass="entr" presetSubtype="0" fill="hold" nodeType="withEffect">
                                  <p:stCondLst>
                                    <p:cond delay="300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500"/>
                                        <p:tgtEl>
                                          <p:spTgt spid="97"/>
                                        </p:tgtEl>
                                      </p:cBhvr>
                                    </p:animEffect>
                                  </p:childTnLst>
                                </p:cTn>
                              </p:par>
                              <p:par>
                                <p:cTn id="20" presetID="22" presetClass="entr" presetSubtype="8" fill="hold" nodeType="withEffect">
                                  <p:stCondLst>
                                    <p:cond delay="3500"/>
                                  </p:stCondLst>
                                  <p:childTnLst>
                                    <p:set>
                                      <p:cBhvr>
                                        <p:cTn id="21" dur="1" fill="hold">
                                          <p:stCondLst>
                                            <p:cond delay="0"/>
                                          </p:stCondLst>
                                        </p:cTn>
                                        <p:tgtEl>
                                          <p:spTgt spid="89"/>
                                        </p:tgtEl>
                                        <p:attrNameLst>
                                          <p:attrName>style.visibility</p:attrName>
                                        </p:attrNameLst>
                                      </p:cBhvr>
                                      <p:to>
                                        <p:strVal val="visible"/>
                                      </p:to>
                                    </p:set>
                                    <p:animEffect transition="in" filter="wipe(left)">
                                      <p:cBhvr>
                                        <p:cTn id="22" dur="500"/>
                                        <p:tgtEl>
                                          <p:spTgt spid="89"/>
                                        </p:tgtEl>
                                      </p:cBhvr>
                                    </p:animEffect>
                                  </p:childTnLst>
                                </p:cTn>
                              </p:par>
                              <p:par>
                                <p:cTn id="23" presetID="22" presetClass="entr" presetSubtype="8" fill="hold" nodeType="withEffect">
                                  <p:stCondLst>
                                    <p:cond delay="3500"/>
                                  </p:stCondLst>
                                  <p:childTnLst>
                                    <p:set>
                                      <p:cBhvr>
                                        <p:cTn id="24" dur="1" fill="hold">
                                          <p:stCondLst>
                                            <p:cond delay="0"/>
                                          </p:stCondLst>
                                        </p:cTn>
                                        <p:tgtEl>
                                          <p:spTgt spid="93"/>
                                        </p:tgtEl>
                                        <p:attrNameLst>
                                          <p:attrName>style.visibility</p:attrName>
                                        </p:attrNameLst>
                                      </p:cBhvr>
                                      <p:to>
                                        <p:strVal val="visible"/>
                                      </p:to>
                                    </p:set>
                                    <p:animEffect transition="in" filter="wipe(left)">
                                      <p:cBhvr>
                                        <p:cTn id="25" dur="500"/>
                                        <p:tgtEl>
                                          <p:spTgt spid="93"/>
                                        </p:tgtEl>
                                      </p:cBhvr>
                                    </p:animEffect>
                                  </p:childTnLst>
                                </p:cTn>
                              </p:par>
                              <p:par>
                                <p:cTn id="26" presetID="22" presetClass="entr" presetSubtype="2" fill="hold" nodeType="withEffect">
                                  <p:stCondLst>
                                    <p:cond delay="3500"/>
                                  </p:stCondLst>
                                  <p:childTnLst>
                                    <p:set>
                                      <p:cBhvr>
                                        <p:cTn id="27" dur="1" fill="hold">
                                          <p:stCondLst>
                                            <p:cond delay="0"/>
                                          </p:stCondLst>
                                        </p:cTn>
                                        <p:tgtEl>
                                          <p:spTgt spid="98"/>
                                        </p:tgtEl>
                                        <p:attrNameLst>
                                          <p:attrName>style.visibility</p:attrName>
                                        </p:attrNameLst>
                                      </p:cBhvr>
                                      <p:to>
                                        <p:strVal val="visible"/>
                                      </p:to>
                                    </p:set>
                                    <p:animEffect transition="in" filter="wipe(right)">
                                      <p:cBhvr>
                                        <p:cTn id="28" dur="500"/>
                                        <p:tgtEl>
                                          <p:spTgt spid="98"/>
                                        </p:tgtEl>
                                      </p:cBhvr>
                                    </p:animEffect>
                                  </p:childTnLst>
                                </p:cTn>
                              </p:par>
                              <p:par>
                                <p:cTn id="29" presetID="22" presetClass="entr" presetSubtype="2" fill="hold" nodeType="withEffect">
                                  <p:stCondLst>
                                    <p:cond delay="3500"/>
                                  </p:stCondLst>
                                  <p:childTnLst>
                                    <p:set>
                                      <p:cBhvr>
                                        <p:cTn id="30" dur="1" fill="hold">
                                          <p:stCondLst>
                                            <p:cond delay="0"/>
                                          </p:stCondLst>
                                        </p:cTn>
                                        <p:tgtEl>
                                          <p:spTgt spid="101"/>
                                        </p:tgtEl>
                                        <p:attrNameLst>
                                          <p:attrName>style.visibility</p:attrName>
                                        </p:attrNameLst>
                                      </p:cBhvr>
                                      <p:to>
                                        <p:strVal val="visible"/>
                                      </p:to>
                                    </p:set>
                                    <p:animEffect transition="in" filter="wipe(right)">
                                      <p:cBhvr>
                                        <p:cTn id="31"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Triangle 1"/>
          <p:cNvSpPr/>
          <p:nvPr/>
        </p:nvSpPr>
        <p:spPr>
          <a:xfrm>
            <a:off x="9652869" y="2396310"/>
            <a:ext cx="750053" cy="2787823"/>
          </a:xfrm>
          <a:prstGeom prst="r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Right Triangle 2"/>
          <p:cNvSpPr/>
          <p:nvPr/>
        </p:nvSpPr>
        <p:spPr>
          <a:xfrm flipH="1">
            <a:off x="8902817" y="2396310"/>
            <a:ext cx="750053" cy="2787823"/>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Isosceles Triangle 3"/>
          <p:cNvSpPr/>
          <p:nvPr/>
        </p:nvSpPr>
        <p:spPr>
          <a:xfrm>
            <a:off x="8185411" y="4802410"/>
            <a:ext cx="1467458" cy="381723"/>
          </a:xfrm>
          <a:prstGeom prst="triangle">
            <a:avLst>
              <a:gd name="adj" fmla="val 54536"/>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ight Triangle 4"/>
          <p:cNvSpPr/>
          <p:nvPr/>
        </p:nvSpPr>
        <p:spPr>
          <a:xfrm>
            <a:off x="8377229" y="2920581"/>
            <a:ext cx="750053" cy="2263552"/>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Right Triangle 5"/>
          <p:cNvSpPr/>
          <p:nvPr/>
        </p:nvSpPr>
        <p:spPr>
          <a:xfrm flipH="1">
            <a:off x="7627177" y="2920581"/>
            <a:ext cx="750053" cy="2263552"/>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Isosceles Triangle 6"/>
          <p:cNvSpPr/>
          <p:nvPr/>
        </p:nvSpPr>
        <p:spPr>
          <a:xfrm>
            <a:off x="6909772" y="4802410"/>
            <a:ext cx="1467458" cy="381723"/>
          </a:xfrm>
          <a:prstGeom prst="triangle">
            <a:avLst>
              <a:gd name="adj" fmla="val 57731"/>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Right Triangle 7"/>
          <p:cNvSpPr/>
          <p:nvPr/>
        </p:nvSpPr>
        <p:spPr>
          <a:xfrm>
            <a:off x="7055683" y="3335789"/>
            <a:ext cx="750053" cy="1848344"/>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ight Triangle 8"/>
          <p:cNvSpPr/>
          <p:nvPr/>
        </p:nvSpPr>
        <p:spPr>
          <a:xfrm flipH="1">
            <a:off x="6305631" y="3335789"/>
            <a:ext cx="750053" cy="1848344"/>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Isosceles Triangle 9"/>
          <p:cNvSpPr/>
          <p:nvPr/>
        </p:nvSpPr>
        <p:spPr>
          <a:xfrm>
            <a:off x="5588226" y="4802410"/>
            <a:ext cx="1467458" cy="381723"/>
          </a:xfrm>
          <a:prstGeom prst="triangle">
            <a:avLst>
              <a:gd name="adj" fmla="val 55677"/>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ight Triangle 10"/>
          <p:cNvSpPr/>
          <p:nvPr/>
        </p:nvSpPr>
        <p:spPr>
          <a:xfrm>
            <a:off x="5780044" y="2687148"/>
            <a:ext cx="750053" cy="2496986"/>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ight Triangle 11"/>
          <p:cNvSpPr/>
          <p:nvPr/>
        </p:nvSpPr>
        <p:spPr>
          <a:xfrm flipH="1">
            <a:off x="5029991" y="2687148"/>
            <a:ext cx="750053" cy="2496986"/>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Isosceles Triangle 12"/>
          <p:cNvSpPr/>
          <p:nvPr/>
        </p:nvSpPr>
        <p:spPr>
          <a:xfrm>
            <a:off x="4312586" y="4802410"/>
            <a:ext cx="1467458" cy="381723"/>
          </a:xfrm>
          <a:prstGeom prst="triangle">
            <a:avLst>
              <a:gd name="adj" fmla="val 55677"/>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ight Triangle 13"/>
          <p:cNvSpPr/>
          <p:nvPr/>
        </p:nvSpPr>
        <p:spPr>
          <a:xfrm>
            <a:off x="4504404" y="3335789"/>
            <a:ext cx="750053" cy="1848344"/>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ight Triangle 14"/>
          <p:cNvSpPr/>
          <p:nvPr/>
        </p:nvSpPr>
        <p:spPr>
          <a:xfrm flipH="1">
            <a:off x="3754351" y="3335789"/>
            <a:ext cx="750053" cy="1848344"/>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Isosceles Triangle 15"/>
          <p:cNvSpPr/>
          <p:nvPr/>
        </p:nvSpPr>
        <p:spPr>
          <a:xfrm>
            <a:off x="3036946" y="4802410"/>
            <a:ext cx="1467458" cy="381723"/>
          </a:xfrm>
          <a:prstGeom prst="triangle">
            <a:avLst>
              <a:gd name="adj" fmla="val 5944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ight Triangle 16"/>
          <p:cNvSpPr/>
          <p:nvPr/>
        </p:nvSpPr>
        <p:spPr>
          <a:xfrm>
            <a:off x="3228764" y="3831360"/>
            <a:ext cx="750053" cy="1352773"/>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ight Triangle 17"/>
          <p:cNvSpPr/>
          <p:nvPr/>
        </p:nvSpPr>
        <p:spPr>
          <a:xfrm flipH="1">
            <a:off x="2478711" y="3831360"/>
            <a:ext cx="750053" cy="1352773"/>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Isosceles Triangle 18"/>
          <p:cNvSpPr/>
          <p:nvPr/>
        </p:nvSpPr>
        <p:spPr>
          <a:xfrm>
            <a:off x="1761306" y="4802410"/>
            <a:ext cx="1467458" cy="381723"/>
          </a:xfrm>
          <a:prstGeom prst="triangle">
            <a:avLst>
              <a:gd name="adj" fmla="val 63207"/>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ular Callout 19"/>
          <p:cNvSpPr/>
          <p:nvPr/>
        </p:nvSpPr>
        <p:spPr>
          <a:xfrm>
            <a:off x="3004301" y="3335791"/>
            <a:ext cx="771172" cy="374357"/>
          </a:xfrm>
          <a:prstGeom prst="wedgeRectCallout">
            <a:avLst>
              <a:gd name="adj1" fmla="val -20833"/>
              <a:gd name="adj2" fmla="val 7886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id-ID" sz="1400" dirty="0">
                <a:latin typeface="Arial" panose="020B0604020202020204" pitchFamily="34" charset="0"/>
                <a:ea typeface="微软雅黑" panose="020B0503020204020204" pitchFamily="34" charset="-122"/>
                <a:cs typeface="+mn-ea"/>
                <a:sym typeface="Arial" panose="020B0604020202020204" pitchFamily="34" charset="0"/>
              </a:rPr>
              <a:t>40%</a:t>
            </a:r>
            <a:endParaRPr lang="id-ID"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ular Callout 20"/>
          <p:cNvSpPr/>
          <p:nvPr/>
        </p:nvSpPr>
        <p:spPr>
          <a:xfrm>
            <a:off x="4279941" y="2811036"/>
            <a:ext cx="771172" cy="374357"/>
          </a:xfrm>
          <a:prstGeom prst="wedgeRectCallout">
            <a:avLst>
              <a:gd name="adj1" fmla="val -20833"/>
              <a:gd name="adj2" fmla="val 7886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id-ID" sz="1400" dirty="0">
                <a:latin typeface="Arial" panose="020B0604020202020204" pitchFamily="34" charset="0"/>
                <a:ea typeface="微软雅黑" panose="020B0503020204020204" pitchFamily="34" charset="-122"/>
                <a:cs typeface="+mn-ea"/>
                <a:sym typeface="Arial" panose="020B0604020202020204" pitchFamily="34" charset="0"/>
              </a:rPr>
              <a:t>60%</a:t>
            </a:r>
            <a:endParaRPr lang="id-ID"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ular Callout 21"/>
          <p:cNvSpPr/>
          <p:nvPr/>
        </p:nvSpPr>
        <p:spPr>
          <a:xfrm>
            <a:off x="5547933" y="2180237"/>
            <a:ext cx="771172" cy="374357"/>
          </a:xfrm>
          <a:prstGeom prst="wedgeRectCallout">
            <a:avLst>
              <a:gd name="adj1" fmla="val -20833"/>
              <a:gd name="adj2" fmla="val 788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id-ID" sz="1400" dirty="0">
                <a:latin typeface="Arial" panose="020B0604020202020204" pitchFamily="34" charset="0"/>
                <a:ea typeface="微软雅黑" panose="020B0503020204020204" pitchFamily="34" charset="-122"/>
                <a:cs typeface="+mn-ea"/>
                <a:sym typeface="Arial" panose="020B0604020202020204" pitchFamily="34" charset="0"/>
              </a:rPr>
              <a:t>76%</a:t>
            </a:r>
            <a:endParaRPr lang="id-ID"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ular Callout 22"/>
          <p:cNvSpPr/>
          <p:nvPr/>
        </p:nvSpPr>
        <p:spPr>
          <a:xfrm>
            <a:off x="6827444" y="2801181"/>
            <a:ext cx="771172" cy="374357"/>
          </a:xfrm>
          <a:prstGeom prst="wedgeRectCallout">
            <a:avLst>
              <a:gd name="adj1" fmla="val -20833"/>
              <a:gd name="adj2" fmla="val 7886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id-ID" sz="1400" dirty="0">
                <a:latin typeface="Arial" panose="020B0604020202020204" pitchFamily="34" charset="0"/>
                <a:ea typeface="微软雅黑" panose="020B0503020204020204" pitchFamily="34" charset="-122"/>
                <a:cs typeface="+mn-ea"/>
                <a:sym typeface="Arial" panose="020B0604020202020204" pitchFamily="34" charset="0"/>
              </a:rPr>
              <a:t>62%</a:t>
            </a:r>
            <a:endParaRPr lang="id-ID"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ular Callout 23"/>
          <p:cNvSpPr/>
          <p:nvPr/>
        </p:nvSpPr>
        <p:spPr>
          <a:xfrm>
            <a:off x="8152767" y="2385973"/>
            <a:ext cx="771172" cy="374357"/>
          </a:xfrm>
          <a:prstGeom prst="wedgeRectCallout">
            <a:avLst>
              <a:gd name="adj1" fmla="val -20833"/>
              <a:gd name="adj2" fmla="val 7886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id-ID" sz="1400" dirty="0">
                <a:latin typeface="Arial" panose="020B0604020202020204" pitchFamily="34" charset="0"/>
                <a:ea typeface="微软雅黑" panose="020B0503020204020204" pitchFamily="34" charset="-122"/>
                <a:cs typeface="+mn-ea"/>
                <a:sym typeface="Arial" panose="020B0604020202020204" pitchFamily="34" charset="0"/>
              </a:rPr>
              <a:t>73%</a:t>
            </a:r>
            <a:endParaRPr lang="id-ID"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ular Callout 24"/>
          <p:cNvSpPr/>
          <p:nvPr/>
        </p:nvSpPr>
        <p:spPr>
          <a:xfrm>
            <a:off x="9428526" y="1869790"/>
            <a:ext cx="771172" cy="374357"/>
          </a:xfrm>
          <a:prstGeom prst="wedgeRectCallout">
            <a:avLst>
              <a:gd name="adj1" fmla="val -20833"/>
              <a:gd name="adj2" fmla="val 7886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id-ID" sz="1400" dirty="0">
                <a:latin typeface="Arial" panose="020B0604020202020204" pitchFamily="34" charset="0"/>
                <a:ea typeface="微软雅黑" panose="020B0503020204020204" pitchFamily="34" charset="-122"/>
                <a:cs typeface="+mn-ea"/>
                <a:sym typeface="Arial" panose="020B0604020202020204" pitchFamily="34" charset="0"/>
              </a:rPr>
              <a:t>85%</a:t>
            </a:r>
            <a:endParaRPr lang="id-ID"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1847992" y="5287940"/>
            <a:ext cx="174119" cy="1741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spcBef>
                <a:spcPts val="0"/>
              </a:spcBef>
              <a:spcAft>
                <a:spcPts val="0"/>
              </a:spcAft>
            </a:pPr>
            <a:endParaRPr lang="id-ID"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2022111" y="5241106"/>
            <a:ext cx="1120401" cy="277961"/>
          </a:xfrm>
          <a:prstGeom prst="rect">
            <a:avLst/>
          </a:prstGeom>
          <a:noFill/>
        </p:spPr>
        <p:txBody>
          <a:bodyPr wrap="square" rtlCol="0">
            <a:spAutoFit/>
          </a:bodyPr>
          <a:lstStyle/>
          <a:p>
            <a:pPr>
              <a:lnSpc>
                <a:spcPct val="120000"/>
              </a:lnSpc>
              <a:spcBef>
                <a:spcPts val="0"/>
              </a:spcBef>
              <a:spcAft>
                <a:spcPts val="0"/>
              </a:spcAft>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27"/>
          <p:cNvSpPr/>
          <p:nvPr/>
        </p:nvSpPr>
        <p:spPr>
          <a:xfrm>
            <a:off x="3316632" y="5287940"/>
            <a:ext cx="174119" cy="1741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spcBef>
                <a:spcPts val="0"/>
              </a:spcBef>
              <a:spcAft>
                <a:spcPts val="0"/>
              </a:spcAft>
            </a:pPr>
            <a:endParaRPr lang="id-ID"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a:off x="3490751" y="5241106"/>
            <a:ext cx="1120401" cy="277961"/>
          </a:xfrm>
          <a:prstGeom prst="rect">
            <a:avLst/>
          </a:prstGeom>
          <a:noFill/>
        </p:spPr>
        <p:txBody>
          <a:bodyPr wrap="square" rtlCol="0">
            <a:spAutoFit/>
          </a:bodyPr>
          <a:lstStyle/>
          <a:p>
            <a:pPr>
              <a:lnSpc>
                <a:spcPct val="120000"/>
              </a:lnSpc>
              <a:spcBef>
                <a:spcPts val="0"/>
              </a:spcBef>
              <a:spcAft>
                <a:spcPts val="0"/>
              </a:spcAft>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4843866" y="5287940"/>
            <a:ext cx="174119" cy="1741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spcBef>
                <a:spcPts val="0"/>
              </a:spcBef>
              <a:spcAft>
                <a:spcPts val="0"/>
              </a:spcAft>
            </a:pPr>
            <a:endParaRPr lang="id-ID"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5017985" y="5241106"/>
            <a:ext cx="1120401" cy="277961"/>
          </a:xfrm>
          <a:prstGeom prst="rect">
            <a:avLst/>
          </a:prstGeom>
          <a:noFill/>
        </p:spPr>
        <p:txBody>
          <a:bodyPr wrap="square" rtlCol="0">
            <a:spAutoFit/>
          </a:bodyPr>
          <a:lstStyle/>
          <a:p>
            <a:pPr>
              <a:lnSpc>
                <a:spcPct val="120000"/>
              </a:lnSpc>
              <a:spcBef>
                <a:spcPts val="0"/>
              </a:spcBef>
              <a:spcAft>
                <a:spcPts val="0"/>
              </a:spcAft>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31"/>
          <p:cNvSpPr/>
          <p:nvPr/>
        </p:nvSpPr>
        <p:spPr>
          <a:xfrm>
            <a:off x="6312505" y="5287940"/>
            <a:ext cx="174119" cy="174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spcBef>
                <a:spcPts val="0"/>
              </a:spcBef>
              <a:spcAft>
                <a:spcPts val="0"/>
              </a:spcAft>
            </a:pPr>
            <a:endParaRPr lang="id-ID"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6486624" y="5241106"/>
            <a:ext cx="1120401" cy="277961"/>
          </a:xfrm>
          <a:prstGeom prst="rect">
            <a:avLst/>
          </a:prstGeom>
          <a:noFill/>
        </p:spPr>
        <p:txBody>
          <a:bodyPr wrap="square" rtlCol="0">
            <a:spAutoFit/>
          </a:bodyPr>
          <a:lstStyle/>
          <a:p>
            <a:pPr>
              <a:lnSpc>
                <a:spcPct val="120000"/>
              </a:lnSpc>
              <a:spcBef>
                <a:spcPts val="0"/>
              </a:spcBef>
              <a:spcAft>
                <a:spcPts val="0"/>
              </a:spcAft>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8010111" y="5287940"/>
            <a:ext cx="174119" cy="1741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spcBef>
                <a:spcPts val="0"/>
              </a:spcBef>
              <a:spcAft>
                <a:spcPts val="0"/>
              </a:spcAft>
            </a:pPr>
            <a:endParaRPr lang="id-ID"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8184230" y="5241106"/>
            <a:ext cx="1120401" cy="277961"/>
          </a:xfrm>
          <a:prstGeom prst="rect">
            <a:avLst/>
          </a:prstGeom>
          <a:noFill/>
        </p:spPr>
        <p:txBody>
          <a:bodyPr wrap="square" rtlCol="0">
            <a:spAutoFit/>
          </a:bodyPr>
          <a:lstStyle/>
          <a:p>
            <a:pPr>
              <a:lnSpc>
                <a:spcPct val="120000"/>
              </a:lnSpc>
              <a:spcBef>
                <a:spcPts val="0"/>
              </a:spcBef>
              <a:spcAft>
                <a:spcPts val="0"/>
              </a:spcAft>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Rectangle 35"/>
          <p:cNvSpPr/>
          <p:nvPr/>
        </p:nvSpPr>
        <p:spPr>
          <a:xfrm>
            <a:off x="9478750" y="5287940"/>
            <a:ext cx="174119" cy="17411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spcBef>
                <a:spcPts val="0"/>
              </a:spcBef>
              <a:spcAft>
                <a:spcPts val="0"/>
              </a:spcAft>
            </a:pPr>
            <a:endParaRPr lang="id-ID"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1574747" y="5774358"/>
            <a:ext cx="9777471" cy="463460"/>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id-ID" altLang="zh-CN"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4"/>
          <p:cNvSpPr txBox="1"/>
          <p:nvPr/>
        </p:nvSpPr>
        <p:spPr>
          <a:xfrm>
            <a:off x="9751773" y="5241106"/>
            <a:ext cx="1120401" cy="277961"/>
          </a:xfrm>
          <a:prstGeom prst="rect">
            <a:avLst/>
          </a:prstGeom>
          <a:noFill/>
        </p:spPr>
        <p:txBody>
          <a:bodyPr wrap="square" rtlCol="0">
            <a:spAutoFit/>
          </a:bodyPr>
          <a:lstStyle/>
          <a:p>
            <a:pPr>
              <a:lnSpc>
                <a:spcPct val="120000"/>
              </a:lnSpc>
              <a:spcBef>
                <a:spcPts val="0"/>
              </a:spcBef>
              <a:spcAft>
                <a:spcPts val="0"/>
              </a:spcAft>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矩形 39"/>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ppt_x"/>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500" fill="hold"/>
                                        <p:tgtEl>
                                          <p:spTgt spid="7"/>
                                        </p:tgtEl>
                                        <p:attrNameLst>
                                          <p:attrName>ppt_x</p:attrName>
                                        </p:attrNameLst>
                                      </p:cBhvr>
                                      <p:tavLst>
                                        <p:tav tm="0">
                                          <p:val>
                                            <p:strVal val="#ppt_x"/>
                                          </p:val>
                                        </p:tav>
                                        <p:tav tm="100000">
                                          <p:val>
                                            <p:strVal val="#ppt_x"/>
                                          </p:val>
                                        </p:tav>
                                      </p:tavLst>
                                    </p:anim>
                                    <p:anim calcmode="lin" valueType="num">
                                      <p:cBhvr additive="base">
                                        <p:cTn id="56" dur="500" fill="hold"/>
                                        <p:tgtEl>
                                          <p:spTgt spid="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additive="base">
                                        <p:cTn id="59" dur="500" fill="hold"/>
                                        <p:tgtEl>
                                          <p:spTgt spid="6"/>
                                        </p:tgtEl>
                                        <p:attrNameLst>
                                          <p:attrName>ppt_x</p:attrName>
                                        </p:attrNameLst>
                                      </p:cBhvr>
                                      <p:tavLst>
                                        <p:tav tm="0">
                                          <p:val>
                                            <p:strVal val="#ppt_x"/>
                                          </p:val>
                                        </p:tav>
                                        <p:tav tm="100000">
                                          <p:val>
                                            <p:strVal val="#ppt_x"/>
                                          </p:val>
                                        </p:tav>
                                      </p:tavLst>
                                    </p:anim>
                                    <p:anim calcmode="lin" valueType="num">
                                      <p:cBhvr additive="base">
                                        <p:cTn id="60" dur="500" fill="hold"/>
                                        <p:tgtEl>
                                          <p:spTgt spid="6"/>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additive="base">
                                        <p:cTn id="63" dur="500" fill="hold"/>
                                        <p:tgtEl>
                                          <p:spTgt spid="5"/>
                                        </p:tgtEl>
                                        <p:attrNameLst>
                                          <p:attrName>ppt_x</p:attrName>
                                        </p:attrNameLst>
                                      </p:cBhvr>
                                      <p:tavLst>
                                        <p:tav tm="0">
                                          <p:val>
                                            <p:strVal val="#ppt_x"/>
                                          </p:val>
                                        </p:tav>
                                        <p:tav tm="100000">
                                          <p:val>
                                            <p:strVal val="#ppt_x"/>
                                          </p:val>
                                        </p:tav>
                                      </p:tavLst>
                                    </p:anim>
                                    <p:anim calcmode="lin" valueType="num">
                                      <p:cBhvr additive="base">
                                        <p:cTn id="64" dur="500" fill="hold"/>
                                        <p:tgtEl>
                                          <p:spTgt spid="5"/>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
                                        </p:tgtEl>
                                        <p:attrNameLst>
                                          <p:attrName>style.visibility</p:attrName>
                                        </p:attrNameLst>
                                      </p:cBhvr>
                                      <p:to>
                                        <p:strVal val="visible"/>
                                      </p:to>
                                    </p:set>
                                    <p:anim calcmode="lin" valueType="num">
                                      <p:cBhvr additive="base">
                                        <p:cTn id="67" dur="500" fill="hold"/>
                                        <p:tgtEl>
                                          <p:spTgt spid="4"/>
                                        </p:tgtEl>
                                        <p:attrNameLst>
                                          <p:attrName>ppt_x</p:attrName>
                                        </p:attrNameLst>
                                      </p:cBhvr>
                                      <p:tavLst>
                                        <p:tav tm="0">
                                          <p:val>
                                            <p:strVal val="#ppt_x"/>
                                          </p:val>
                                        </p:tav>
                                        <p:tav tm="100000">
                                          <p:val>
                                            <p:strVal val="#ppt_x"/>
                                          </p:val>
                                        </p:tav>
                                      </p:tavLst>
                                    </p:anim>
                                    <p:anim calcmode="lin" valueType="num">
                                      <p:cBhvr additive="base">
                                        <p:cTn id="68" dur="500" fill="hold"/>
                                        <p:tgtEl>
                                          <p:spTgt spid="4"/>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3"/>
                                        </p:tgtEl>
                                        <p:attrNameLst>
                                          <p:attrName>style.visibility</p:attrName>
                                        </p:attrNameLst>
                                      </p:cBhvr>
                                      <p:to>
                                        <p:strVal val="visible"/>
                                      </p:to>
                                    </p:set>
                                    <p:anim calcmode="lin" valueType="num">
                                      <p:cBhvr additive="base">
                                        <p:cTn id="71" dur="500" fill="hold"/>
                                        <p:tgtEl>
                                          <p:spTgt spid="3"/>
                                        </p:tgtEl>
                                        <p:attrNameLst>
                                          <p:attrName>ppt_x</p:attrName>
                                        </p:attrNameLst>
                                      </p:cBhvr>
                                      <p:tavLst>
                                        <p:tav tm="0">
                                          <p:val>
                                            <p:strVal val="#ppt_x"/>
                                          </p:val>
                                        </p:tav>
                                        <p:tav tm="100000">
                                          <p:val>
                                            <p:strVal val="#ppt_x"/>
                                          </p:val>
                                        </p:tav>
                                      </p:tavLst>
                                    </p:anim>
                                    <p:anim calcmode="lin" valueType="num">
                                      <p:cBhvr additive="base">
                                        <p:cTn id="72" dur="500" fill="hold"/>
                                        <p:tgtEl>
                                          <p:spTgt spid="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
                                        </p:tgtEl>
                                        <p:attrNameLst>
                                          <p:attrName>style.visibility</p:attrName>
                                        </p:attrNameLst>
                                      </p:cBhvr>
                                      <p:to>
                                        <p:strVal val="visible"/>
                                      </p:to>
                                    </p:set>
                                    <p:anim calcmode="lin" valueType="num">
                                      <p:cBhvr additive="base">
                                        <p:cTn id="75" dur="500" fill="hold"/>
                                        <p:tgtEl>
                                          <p:spTgt spid="2"/>
                                        </p:tgtEl>
                                        <p:attrNameLst>
                                          <p:attrName>ppt_x</p:attrName>
                                        </p:attrNameLst>
                                      </p:cBhvr>
                                      <p:tavLst>
                                        <p:tav tm="0">
                                          <p:val>
                                            <p:strVal val="#ppt_x"/>
                                          </p:val>
                                        </p:tav>
                                        <p:tav tm="100000">
                                          <p:val>
                                            <p:strVal val="#ppt_x"/>
                                          </p:val>
                                        </p:tav>
                                      </p:tavLst>
                                    </p:anim>
                                    <p:anim calcmode="lin" valueType="num">
                                      <p:cBhvr additive="base">
                                        <p:cTn id="76" dur="500" fill="hold"/>
                                        <p:tgtEl>
                                          <p:spTgt spid="2"/>
                                        </p:tgtEl>
                                        <p:attrNameLst>
                                          <p:attrName>ppt_y</p:attrName>
                                        </p:attrNameLst>
                                      </p:cBhvr>
                                      <p:tavLst>
                                        <p:tav tm="0">
                                          <p:val>
                                            <p:strVal val="1+#ppt_h/2"/>
                                          </p:val>
                                        </p:tav>
                                        <p:tav tm="100000">
                                          <p:val>
                                            <p:strVal val="#ppt_y"/>
                                          </p:val>
                                        </p:tav>
                                      </p:tavLst>
                                    </p:anim>
                                  </p:childTnLst>
                                </p:cTn>
                              </p:par>
                            </p:childTnLst>
                          </p:cTn>
                        </p:par>
                        <p:par>
                          <p:cTn id="77" fill="hold">
                            <p:stCondLst>
                              <p:cond delay="500"/>
                            </p:stCondLst>
                            <p:childTnLst>
                              <p:par>
                                <p:cTn id="78" presetID="47" presetClass="entr" presetSubtype="0"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500"/>
                                        <p:tgtEl>
                                          <p:spTgt spid="20"/>
                                        </p:tgtEl>
                                      </p:cBhvr>
                                    </p:animEffect>
                                    <p:anim calcmode="lin" valueType="num">
                                      <p:cBhvr>
                                        <p:cTn id="81" dur="500" fill="hold"/>
                                        <p:tgtEl>
                                          <p:spTgt spid="20"/>
                                        </p:tgtEl>
                                        <p:attrNameLst>
                                          <p:attrName>ppt_x</p:attrName>
                                        </p:attrNameLst>
                                      </p:cBhvr>
                                      <p:tavLst>
                                        <p:tav tm="0">
                                          <p:val>
                                            <p:strVal val="#ppt_x"/>
                                          </p:val>
                                        </p:tav>
                                        <p:tav tm="100000">
                                          <p:val>
                                            <p:strVal val="#ppt_x"/>
                                          </p:val>
                                        </p:tav>
                                      </p:tavLst>
                                    </p:anim>
                                    <p:anim calcmode="lin" valueType="num">
                                      <p:cBhvr>
                                        <p:cTn id="82" dur="500" fill="hold"/>
                                        <p:tgtEl>
                                          <p:spTgt spid="20"/>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fade">
                                      <p:cBhvr>
                                        <p:cTn id="85" dur="500"/>
                                        <p:tgtEl>
                                          <p:spTgt spid="21"/>
                                        </p:tgtEl>
                                      </p:cBhvr>
                                    </p:animEffect>
                                    <p:anim calcmode="lin" valueType="num">
                                      <p:cBhvr>
                                        <p:cTn id="86" dur="500" fill="hold"/>
                                        <p:tgtEl>
                                          <p:spTgt spid="21"/>
                                        </p:tgtEl>
                                        <p:attrNameLst>
                                          <p:attrName>ppt_x</p:attrName>
                                        </p:attrNameLst>
                                      </p:cBhvr>
                                      <p:tavLst>
                                        <p:tav tm="0">
                                          <p:val>
                                            <p:strVal val="#ppt_x"/>
                                          </p:val>
                                        </p:tav>
                                        <p:tav tm="100000">
                                          <p:val>
                                            <p:strVal val="#ppt_x"/>
                                          </p:val>
                                        </p:tav>
                                      </p:tavLst>
                                    </p:anim>
                                    <p:anim calcmode="lin" valueType="num">
                                      <p:cBhvr>
                                        <p:cTn id="87" dur="500" fill="hold"/>
                                        <p:tgtEl>
                                          <p:spTgt spid="21"/>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0"/>
                                  </p:stCondLst>
                                  <p:childTnLst>
                                    <p:set>
                                      <p:cBhvr>
                                        <p:cTn id="89" dur="1" fill="hold">
                                          <p:stCondLst>
                                            <p:cond delay="0"/>
                                          </p:stCondLst>
                                        </p:cTn>
                                        <p:tgtEl>
                                          <p:spTgt spid="22"/>
                                        </p:tgtEl>
                                        <p:attrNameLst>
                                          <p:attrName>style.visibility</p:attrName>
                                        </p:attrNameLst>
                                      </p:cBhvr>
                                      <p:to>
                                        <p:strVal val="visible"/>
                                      </p:to>
                                    </p:set>
                                    <p:animEffect transition="in" filter="fade">
                                      <p:cBhvr>
                                        <p:cTn id="90" dur="500"/>
                                        <p:tgtEl>
                                          <p:spTgt spid="22"/>
                                        </p:tgtEl>
                                      </p:cBhvr>
                                    </p:animEffect>
                                    <p:anim calcmode="lin" valueType="num">
                                      <p:cBhvr>
                                        <p:cTn id="91" dur="500" fill="hold"/>
                                        <p:tgtEl>
                                          <p:spTgt spid="22"/>
                                        </p:tgtEl>
                                        <p:attrNameLst>
                                          <p:attrName>ppt_x</p:attrName>
                                        </p:attrNameLst>
                                      </p:cBhvr>
                                      <p:tavLst>
                                        <p:tav tm="0">
                                          <p:val>
                                            <p:strVal val="#ppt_x"/>
                                          </p:val>
                                        </p:tav>
                                        <p:tav tm="100000">
                                          <p:val>
                                            <p:strVal val="#ppt_x"/>
                                          </p:val>
                                        </p:tav>
                                      </p:tavLst>
                                    </p:anim>
                                    <p:anim calcmode="lin" valueType="num">
                                      <p:cBhvr>
                                        <p:cTn id="92" dur="500" fill="hold"/>
                                        <p:tgtEl>
                                          <p:spTgt spid="22"/>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fade">
                                      <p:cBhvr>
                                        <p:cTn id="95" dur="500"/>
                                        <p:tgtEl>
                                          <p:spTgt spid="23"/>
                                        </p:tgtEl>
                                      </p:cBhvr>
                                    </p:animEffect>
                                    <p:anim calcmode="lin" valueType="num">
                                      <p:cBhvr>
                                        <p:cTn id="96" dur="500" fill="hold"/>
                                        <p:tgtEl>
                                          <p:spTgt spid="23"/>
                                        </p:tgtEl>
                                        <p:attrNameLst>
                                          <p:attrName>ppt_x</p:attrName>
                                        </p:attrNameLst>
                                      </p:cBhvr>
                                      <p:tavLst>
                                        <p:tav tm="0">
                                          <p:val>
                                            <p:strVal val="#ppt_x"/>
                                          </p:val>
                                        </p:tav>
                                        <p:tav tm="100000">
                                          <p:val>
                                            <p:strVal val="#ppt_x"/>
                                          </p:val>
                                        </p:tav>
                                      </p:tavLst>
                                    </p:anim>
                                    <p:anim calcmode="lin" valueType="num">
                                      <p:cBhvr>
                                        <p:cTn id="97" dur="500" fill="hold"/>
                                        <p:tgtEl>
                                          <p:spTgt spid="23"/>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0"/>
                                  </p:stCondLst>
                                  <p:childTnLst>
                                    <p:set>
                                      <p:cBhvr>
                                        <p:cTn id="99" dur="1" fill="hold">
                                          <p:stCondLst>
                                            <p:cond delay="0"/>
                                          </p:stCondLst>
                                        </p:cTn>
                                        <p:tgtEl>
                                          <p:spTgt spid="24"/>
                                        </p:tgtEl>
                                        <p:attrNameLst>
                                          <p:attrName>style.visibility</p:attrName>
                                        </p:attrNameLst>
                                      </p:cBhvr>
                                      <p:to>
                                        <p:strVal val="visible"/>
                                      </p:to>
                                    </p:set>
                                    <p:animEffect transition="in" filter="fade">
                                      <p:cBhvr>
                                        <p:cTn id="100" dur="500"/>
                                        <p:tgtEl>
                                          <p:spTgt spid="24"/>
                                        </p:tgtEl>
                                      </p:cBhvr>
                                    </p:animEffect>
                                    <p:anim calcmode="lin" valueType="num">
                                      <p:cBhvr>
                                        <p:cTn id="101" dur="500" fill="hold"/>
                                        <p:tgtEl>
                                          <p:spTgt spid="24"/>
                                        </p:tgtEl>
                                        <p:attrNameLst>
                                          <p:attrName>ppt_x</p:attrName>
                                        </p:attrNameLst>
                                      </p:cBhvr>
                                      <p:tavLst>
                                        <p:tav tm="0">
                                          <p:val>
                                            <p:strVal val="#ppt_x"/>
                                          </p:val>
                                        </p:tav>
                                        <p:tav tm="100000">
                                          <p:val>
                                            <p:strVal val="#ppt_x"/>
                                          </p:val>
                                        </p:tav>
                                      </p:tavLst>
                                    </p:anim>
                                    <p:anim calcmode="lin" valueType="num">
                                      <p:cBhvr>
                                        <p:cTn id="102" dur="500" fill="hold"/>
                                        <p:tgtEl>
                                          <p:spTgt spid="24"/>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25"/>
                                        </p:tgtEl>
                                        <p:attrNameLst>
                                          <p:attrName>style.visibility</p:attrName>
                                        </p:attrNameLst>
                                      </p:cBhvr>
                                      <p:to>
                                        <p:strVal val="visible"/>
                                      </p:to>
                                    </p:set>
                                    <p:animEffect transition="in" filter="fade">
                                      <p:cBhvr>
                                        <p:cTn id="105" dur="500"/>
                                        <p:tgtEl>
                                          <p:spTgt spid="25"/>
                                        </p:tgtEl>
                                      </p:cBhvr>
                                    </p:animEffect>
                                    <p:anim calcmode="lin" valueType="num">
                                      <p:cBhvr>
                                        <p:cTn id="106" dur="500" fill="hold"/>
                                        <p:tgtEl>
                                          <p:spTgt spid="25"/>
                                        </p:tgtEl>
                                        <p:attrNameLst>
                                          <p:attrName>ppt_x</p:attrName>
                                        </p:attrNameLst>
                                      </p:cBhvr>
                                      <p:tavLst>
                                        <p:tav tm="0">
                                          <p:val>
                                            <p:strVal val="#ppt_x"/>
                                          </p:val>
                                        </p:tav>
                                        <p:tav tm="100000">
                                          <p:val>
                                            <p:strVal val="#ppt_x"/>
                                          </p:val>
                                        </p:tav>
                                      </p:tavLst>
                                    </p:anim>
                                    <p:anim calcmode="lin" valueType="num">
                                      <p:cBhvr>
                                        <p:cTn id="107" dur="500" fill="hold"/>
                                        <p:tgtEl>
                                          <p:spTgt spid="25"/>
                                        </p:tgtEl>
                                        <p:attrNameLst>
                                          <p:attrName>ppt_y</p:attrName>
                                        </p:attrNameLst>
                                      </p:cBhvr>
                                      <p:tavLst>
                                        <p:tav tm="0">
                                          <p:val>
                                            <p:strVal val="#ppt_y-.1"/>
                                          </p:val>
                                        </p:tav>
                                        <p:tav tm="100000">
                                          <p:val>
                                            <p:strVal val="#ppt_y"/>
                                          </p:val>
                                        </p:tav>
                                      </p:tavLst>
                                    </p:anim>
                                  </p:childTnLst>
                                </p:cTn>
                              </p:par>
                            </p:childTnLst>
                          </p:cTn>
                        </p:par>
                        <p:par>
                          <p:cTn id="108" fill="hold">
                            <p:stCondLst>
                              <p:cond delay="1000"/>
                            </p:stCondLst>
                            <p:childTnLst>
                              <p:par>
                                <p:cTn id="109" presetID="10" presetClass="entr" presetSubtype="0" fill="hold" grpId="0" nodeType="afterEffect">
                                  <p:stCondLst>
                                    <p:cond delay="0"/>
                                  </p:stCondLst>
                                  <p:childTnLst>
                                    <p:set>
                                      <p:cBhvr>
                                        <p:cTn id="110" dur="1" fill="hold">
                                          <p:stCondLst>
                                            <p:cond delay="0"/>
                                          </p:stCondLst>
                                        </p:cTn>
                                        <p:tgtEl>
                                          <p:spTgt spid="26"/>
                                        </p:tgtEl>
                                        <p:attrNameLst>
                                          <p:attrName>style.visibility</p:attrName>
                                        </p:attrNameLst>
                                      </p:cBhvr>
                                      <p:to>
                                        <p:strVal val="visible"/>
                                      </p:to>
                                    </p:set>
                                    <p:animEffect transition="in" filter="fade">
                                      <p:cBhvr>
                                        <p:cTn id="111" dur="500"/>
                                        <p:tgtEl>
                                          <p:spTgt spid="26"/>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27"/>
                                        </p:tgtEl>
                                        <p:attrNameLst>
                                          <p:attrName>style.visibility</p:attrName>
                                        </p:attrNameLst>
                                      </p:cBhvr>
                                      <p:to>
                                        <p:strVal val="visible"/>
                                      </p:to>
                                    </p:set>
                                    <p:animEffect transition="in" filter="fade">
                                      <p:cBhvr>
                                        <p:cTn id="114" dur="500"/>
                                        <p:tgtEl>
                                          <p:spTgt spid="27"/>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fade">
                                      <p:cBhvr>
                                        <p:cTn id="117" dur="500"/>
                                        <p:tgtEl>
                                          <p:spTgt spid="28"/>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29"/>
                                        </p:tgtEl>
                                        <p:attrNameLst>
                                          <p:attrName>style.visibility</p:attrName>
                                        </p:attrNameLst>
                                      </p:cBhvr>
                                      <p:to>
                                        <p:strVal val="visible"/>
                                      </p:to>
                                    </p:set>
                                    <p:animEffect transition="in" filter="fade">
                                      <p:cBhvr>
                                        <p:cTn id="120" dur="500"/>
                                        <p:tgtEl>
                                          <p:spTgt spid="29"/>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30"/>
                                        </p:tgtEl>
                                        <p:attrNameLst>
                                          <p:attrName>style.visibility</p:attrName>
                                        </p:attrNameLst>
                                      </p:cBhvr>
                                      <p:to>
                                        <p:strVal val="visible"/>
                                      </p:to>
                                    </p:set>
                                    <p:animEffect transition="in" filter="fade">
                                      <p:cBhvr>
                                        <p:cTn id="123" dur="500"/>
                                        <p:tgtEl>
                                          <p:spTgt spid="30"/>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31"/>
                                        </p:tgtEl>
                                        <p:attrNameLst>
                                          <p:attrName>style.visibility</p:attrName>
                                        </p:attrNameLst>
                                      </p:cBhvr>
                                      <p:to>
                                        <p:strVal val="visible"/>
                                      </p:to>
                                    </p:set>
                                    <p:animEffect transition="in" filter="fade">
                                      <p:cBhvr>
                                        <p:cTn id="126" dur="500"/>
                                        <p:tgtEl>
                                          <p:spTgt spid="31"/>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32"/>
                                        </p:tgtEl>
                                        <p:attrNameLst>
                                          <p:attrName>style.visibility</p:attrName>
                                        </p:attrNameLst>
                                      </p:cBhvr>
                                      <p:to>
                                        <p:strVal val="visible"/>
                                      </p:to>
                                    </p:set>
                                    <p:animEffect transition="in" filter="fade">
                                      <p:cBhvr>
                                        <p:cTn id="129" dur="500"/>
                                        <p:tgtEl>
                                          <p:spTgt spid="32"/>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33"/>
                                        </p:tgtEl>
                                        <p:attrNameLst>
                                          <p:attrName>style.visibility</p:attrName>
                                        </p:attrNameLst>
                                      </p:cBhvr>
                                      <p:to>
                                        <p:strVal val="visible"/>
                                      </p:to>
                                    </p:set>
                                    <p:animEffect transition="in" filter="fade">
                                      <p:cBhvr>
                                        <p:cTn id="132" dur="500"/>
                                        <p:tgtEl>
                                          <p:spTgt spid="33"/>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34"/>
                                        </p:tgtEl>
                                        <p:attrNameLst>
                                          <p:attrName>style.visibility</p:attrName>
                                        </p:attrNameLst>
                                      </p:cBhvr>
                                      <p:to>
                                        <p:strVal val="visible"/>
                                      </p:to>
                                    </p:set>
                                    <p:animEffect transition="in" filter="fade">
                                      <p:cBhvr>
                                        <p:cTn id="135" dur="500"/>
                                        <p:tgtEl>
                                          <p:spTgt spid="34"/>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35"/>
                                        </p:tgtEl>
                                        <p:attrNameLst>
                                          <p:attrName>style.visibility</p:attrName>
                                        </p:attrNameLst>
                                      </p:cBhvr>
                                      <p:to>
                                        <p:strVal val="visible"/>
                                      </p:to>
                                    </p:set>
                                    <p:animEffect transition="in" filter="fade">
                                      <p:cBhvr>
                                        <p:cTn id="138" dur="500"/>
                                        <p:tgtEl>
                                          <p:spTgt spid="35"/>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36"/>
                                        </p:tgtEl>
                                        <p:attrNameLst>
                                          <p:attrName>style.visibility</p:attrName>
                                        </p:attrNameLst>
                                      </p:cBhvr>
                                      <p:to>
                                        <p:strVal val="visible"/>
                                      </p:to>
                                    </p:set>
                                    <p:animEffect transition="in" filter="fade">
                                      <p:cBhvr>
                                        <p:cTn id="141" dur="500"/>
                                        <p:tgtEl>
                                          <p:spTgt spid="36"/>
                                        </p:tgtEl>
                                      </p:cBhvr>
                                    </p:animEffect>
                                  </p:childTnLst>
                                </p:cTn>
                              </p:par>
                            </p:childTnLst>
                          </p:cTn>
                        </p:par>
                        <p:par>
                          <p:cTn id="142" fill="hold">
                            <p:stCondLst>
                              <p:cond delay="1500"/>
                            </p:stCondLst>
                            <p:childTnLst>
                              <p:par>
                                <p:cTn id="143" presetID="10" presetClass="entr" presetSubtype="0" fill="hold" grpId="0" nodeType="afterEffect">
                                  <p:stCondLst>
                                    <p:cond delay="0"/>
                                  </p:stCondLst>
                                  <p:childTnLst>
                                    <p:set>
                                      <p:cBhvr>
                                        <p:cTn id="144" dur="1" fill="hold">
                                          <p:stCondLst>
                                            <p:cond delay="0"/>
                                          </p:stCondLst>
                                        </p:cTn>
                                        <p:tgtEl>
                                          <p:spTgt spid="37"/>
                                        </p:tgtEl>
                                        <p:attrNameLst>
                                          <p:attrName>style.visibility</p:attrName>
                                        </p:attrNameLst>
                                      </p:cBhvr>
                                      <p:to>
                                        <p:strVal val="visible"/>
                                      </p:to>
                                    </p:set>
                                    <p:animEffect transition="in" filter="fade">
                                      <p:cBhvr>
                                        <p:cTn id="145" dur="500"/>
                                        <p:tgtEl>
                                          <p:spTgt spid="37"/>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38"/>
                                        </p:tgtEl>
                                        <p:attrNameLst>
                                          <p:attrName>style.visibility</p:attrName>
                                        </p:attrNameLst>
                                      </p:cBhvr>
                                      <p:to>
                                        <p:strVal val="visible"/>
                                      </p:to>
                                    </p:set>
                                    <p:animEffect transition="in" filter="fade">
                                      <p:cBhvr>
                                        <p:cTn id="14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animBg="1"/>
      <p:bldP spid="29" grpId="0"/>
      <p:bldP spid="30" grpId="0" animBg="1"/>
      <p:bldP spid="31" grpId="0"/>
      <p:bldP spid="32" grpId="0" animBg="1"/>
      <p:bldP spid="33" grpId="0"/>
      <p:bldP spid="34" grpId="0" animBg="1"/>
      <p:bldP spid="35" grpId="0"/>
      <p:bldP spid="36" grpId="0" animBg="1"/>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180903" y="1960141"/>
            <a:ext cx="7897859" cy="2954013"/>
            <a:chOff x="3859486" y="1767172"/>
            <a:chExt cx="7489161" cy="2801149"/>
          </a:xfrm>
        </p:grpSpPr>
        <p:sp>
          <p:nvSpPr>
            <p:cNvPr id="40" name="TextBox 39"/>
            <p:cNvSpPr txBox="1"/>
            <p:nvPr/>
          </p:nvSpPr>
          <p:spPr>
            <a:xfrm>
              <a:off x="6845591" y="4258170"/>
              <a:ext cx="515602"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40%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7498295" y="4258170"/>
              <a:ext cx="515602"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50%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8134812" y="4258170"/>
              <a:ext cx="515602"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6163858" y="4258170"/>
              <a:ext cx="515602"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30%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10738802" y="4258170"/>
              <a:ext cx="609845"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100%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5479170" y="4258170"/>
              <a:ext cx="515602"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8749157" y="4258170"/>
              <a:ext cx="515602"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9392533" y="4258170"/>
              <a:ext cx="515602"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47"/>
            <p:cNvSpPr txBox="1"/>
            <p:nvPr/>
          </p:nvSpPr>
          <p:spPr>
            <a:xfrm>
              <a:off x="10078095" y="4258170"/>
              <a:ext cx="515602"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90%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4360382" y="4258170"/>
              <a:ext cx="421358"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a:off x="4852536" y="4258170"/>
              <a:ext cx="515602"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10%</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ectangle 50"/>
            <p:cNvSpPr/>
            <p:nvPr/>
          </p:nvSpPr>
          <p:spPr>
            <a:xfrm>
              <a:off x="4446089" y="18832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Rectangle 51"/>
            <p:cNvSpPr/>
            <p:nvPr/>
          </p:nvSpPr>
          <p:spPr>
            <a:xfrm>
              <a:off x="4446089" y="1883284"/>
              <a:ext cx="237743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4446089" y="23404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53"/>
            <p:cNvSpPr/>
            <p:nvPr/>
          </p:nvSpPr>
          <p:spPr>
            <a:xfrm>
              <a:off x="4446089" y="2340484"/>
              <a:ext cx="127253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Rectangle 54"/>
            <p:cNvSpPr/>
            <p:nvPr/>
          </p:nvSpPr>
          <p:spPr>
            <a:xfrm>
              <a:off x="4446089" y="27976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Rectangle 55"/>
            <p:cNvSpPr/>
            <p:nvPr/>
          </p:nvSpPr>
          <p:spPr>
            <a:xfrm>
              <a:off x="4446089" y="2797684"/>
              <a:ext cx="92582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4446089" y="32548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Rectangle 57"/>
            <p:cNvSpPr/>
            <p:nvPr/>
          </p:nvSpPr>
          <p:spPr>
            <a:xfrm>
              <a:off x="4446089" y="3254884"/>
              <a:ext cx="202310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Rectangle 58"/>
            <p:cNvSpPr/>
            <p:nvPr/>
          </p:nvSpPr>
          <p:spPr>
            <a:xfrm>
              <a:off x="4446089" y="37120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Rectangle 59"/>
            <p:cNvSpPr/>
            <p:nvPr/>
          </p:nvSpPr>
          <p:spPr>
            <a:xfrm>
              <a:off x="4446089" y="3712084"/>
              <a:ext cx="171068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Rectangle 60"/>
            <p:cNvSpPr/>
            <p:nvPr/>
          </p:nvSpPr>
          <p:spPr>
            <a:xfrm>
              <a:off x="6823528" y="1883284"/>
              <a:ext cx="1463039"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61"/>
            <p:cNvSpPr/>
            <p:nvPr/>
          </p:nvSpPr>
          <p:spPr>
            <a:xfrm>
              <a:off x="5718628" y="2340484"/>
              <a:ext cx="162687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62"/>
            <p:cNvSpPr/>
            <p:nvPr/>
          </p:nvSpPr>
          <p:spPr>
            <a:xfrm>
              <a:off x="5371918" y="2796805"/>
              <a:ext cx="145161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Rectangle 63"/>
            <p:cNvSpPr/>
            <p:nvPr/>
          </p:nvSpPr>
          <p:spPr>
            <a:xfrm>
              <a:off x="6469198" y="3254884"/>
              <a:ext cx="147447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Rectangle 64"/>
            <p:cNvSpPr/>
            <p:nvPr/>
          </p:nvSpPr>
          <p:spPr>
            <a:xfrm>
              <a:off x="6156778" y="3712084"/>
              <a:ext cx="132969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Rectangle 65"/>
            <p:cNvSpPr/>
            <p:nvPr/>
          </p:nvSpPr>
          <p:spPr>
            <a:xfrm>
              <a:off x="8286566" y="1883284"/>
              <a:ext cx="1381763"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Rectangle 66"/>
            <p:cNvSpPr/>
            <p:nvPr/>
          </p:nvSpPr>
          <p:spPr>
            <a:xfrm>
              <a:off x="7345498" y="2340484"/>
              <a:ext cx="3320853"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Rectangle 67"/>
            <p:cNvSpPr/>
            <p:nvPr/>
          </p:nvSpPr>
          <p:spPr>
            <a:xfrm>
              <a:off x="6821623" y="2796805"/>
              <a:ext cx="2116455"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Rectangle 68"/>
            <p:cNvSpPr/>
            <p:nvPr/>
          </p:nvSpPr>
          <p:spPr>
            <a:xfrm>
              <a:off x="7943668" y="3254884"/>
              <a:ext cx="1724661"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Rectangle 69"/>
            <p:cNvSpPr/>
            <p:nvPr/>
          </p:nvSpPr>
          <p:spPr>
            <a:xfrm>
              <a:off x="7486468" y="3712084"/>
              <a:ext cx="1710689"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1" name="Straight Connector 70"/>
            <p:cNvCxnSpPr/>
            <p:nvPr/>
          </p:nvCxnSpPr>
          <p:spPr>
            <a:xfrm>
              <a:off x="4446089" y="1767172"/>
              <a:ext cx="0" cy="2412945"/>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3859486" y="1853363"/>
              <a:ext cx="552083" cy="310151"/>
            </a:xfrm>
            <a:prstGeom prst="rect">
              <a:avLst/>
            </a:prstGeom>
            <a:noFill/>
          </p:spPr>
          <p:txBody>
            <a:bodyPr wrap="none" rtlCol="0">
              <a:spAutoFit/>
            </a:bodyPr>
            <a:lstStyle/>
            <a:p>
              <a:pPr algn="just">
                <a:lnSpc>
                  <a:spcPct val="120000"/>
                </a:lnSpc>
              </a:pPr>
              <a:r>
                <a:rPr lang="en-US"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72"/>
            <p:cNvSpPr txBox="1"/>
            <p:nvPr/>
          </p:nvSpPr>
          <p:spPr>
            <a:xfrm>
              <a:off x="3859486" y="2310563"/>
              <a:ext cx="552083"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3859486" y="2766884"/>
              <a:ext cx="552083"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3859486" y="3224963"/>
              <a:ext cx="552083"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2012</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3865810" y="3682163"/>
              <a:ext cx="539436" cy="310151"/>
            </a:xfrm>
            <a:prstGeom prst="rect">
              <a:avLst/>
            </a:prstGeom>
            <a:noFill/>
          </p:spPr>
          <p:txBody>
            <a:bodyPr wrap="none" rtlCol="0">
              <a:spAutoFit/>
            </a:bodyPr>
            <a:lstStyle/>
            <a:p>
              <a:pPr algn="just">
                <a:lnSpc>
                  <a:spcPct val="120000"/>
                </a:lnSpc>
              </a:pPr>
              <a:r>
                <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2011</a:t>
              </a: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8" name="Oval 77"/>
          <p:cNvSpPr/>
          <p:nvPr/>
        </p:nvSpPr>
        <p:spPr>
          <a:xfrm>
            <a:off x="2746286" y="5383766"/>
            <a:ext cx="307256" cy="30725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3117517" y="5342650"/>
            <a:ext cx="902811" cy="328551"/>
          </a:xfrm>
          <a:prstGeom prst="rect">
            <a:avLst/>
          </a:prstGeom>
          <a:noFill/>
        </p:spPr>
        <p:txBody>
          <a:bodyPr wrap="none" rtlCol="0">
            <a:spAutoFit/>
          </a:bodyPr>
          <a:lstStyle/>
          <a:p>
            <a:pPr>
              <a:lnSpc>
                <a:spcPct val="12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ectangle 79"/>
          <p:cNvSpPr/>
          <p:nvPr/>
        </p:nvSpPr>
        <p:spPr>
          <a:xfrm>
            <a:off x="2676725" y="5686168"/>
            <a:ext cx="2246678" cy="498598"/>
          </a:xfrm>
          <a:prstGeom prst="rect">
            <a:avLst/>
          </a:prstGeom>
        </p:spPr>
        <p:txBody>
          <a:bodyPr wrap="square">
            <a:spAutoFit/>
          </a:bodyPr>
          <a:lstStyle/>
          <a:p>
            <a:pP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GB"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Oval 80"/>
          <p:cNvSpPr/>
          <p:nvPr/>
        </p:nvSpPr>
        <p:spPr>
          <a:xfrm>
            <a:off x="5227465" y="5383766"/>
            <a:ext cx="307256" cy="3072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5581493" y="5342650"/>
            <a:ext cx="902811" cy="328551"/>
          </a:xfrm>
          <a:prstGeom prst="rect">
            <a:avLst/>
          </a:prstGeom>
          <a:noFill/>
        </p:spPr>
        <p:txBody>
          <a:bodyPr wrap="none" rtlCol="0">
            <a:spAutoFit/>
          </a:bodyPr>
          <a:lstStyle/>
          <a:p>
            <a:pPr>
              <a:lnSpc>
                <a:spcPct val="12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5157904" y="5686168"/>
            <a:ext cx="2246678" cy="498598"/>
          </a:xfrm>
          <a:prstGeom prst="rect">
            <a:avLst/>
          </a:prstGeom>
        </p:spPr>
        <p:txBody>
          <a:bodyPr wrap="square">
            <a:spAutoFit/>
          </a:bodyPr>
          <a:lstStyle/>
          <a:p>
            <a:pP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GB"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Oval 83"/>
          <p:cNvSpPr/>
          <p:nvPr/>
        </p:nvSpPr>
        <p:spPr>
          <a:xfrm>
            <a:off x="7708643" y="5383766"/>
            <a:ext cx="307256" cy="3072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Box 84"/>
          <p:cNvSpPr txBox="1"/>
          <p:nvPr/>
        </p:nvSpPr>
        <p:spPr>
          <a:xfrm>
            <a:off x="8045469" y="5342650"/>
            <a:ext cx="902811" cy="328551"/>
          </a:xfrm>
          <a:prstGeom prst="rect">
            <a:avLst/>
          </a:prstGeom>
          <a:noFill/>
        </p:spPr>
        <p:txBody>
          <a:bodyPr wrap="none" rtlCol="0">
            <a:spAutoFit/>
          </a:bodyPr>
          <a:lstStyle/>
          <a:p>
            <a:pPr>
              <a:lnSpc>
                <a:spcPct val="12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Rectangle 85"/>
          <p:cNvSpPr/>
          <p:nvPr/>
        </p:nvSpPr>
        <p:spPr>
          <a:xfrm>
            <a:off x="7639082" y="5686168"/>
            <a:ext cx="2246678" cy="481094"/>
          </a:xfrm>
          <a:prstGeom prst="rect">
            <a:avLst/>
          </a:prstGeom>
        </p:spPr>
        <p:txBody>
          <a:bodyPr wrap="square">
            <a:spAutoFit/>
          </a:bodyPr>
          <a:lstStyle/>
          <a:p>
            <a:pP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GB"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7" name="矩形 86"/>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fade">
                                      <p:cBhvr>
                                        <p:cTn id="11" dur="500"/>
                                        <p:tgtEl>
                                          <p:spTgt spid="7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9"/>
                                        </p:tgtEl>
                                        <p:attrNameLst>
                                          <p:attrName>style.visibility</p:attrName>
                                        </p:attrNameLst>
                                      </p:cBhvr>
                                      <p:to>
                                        <p:strVal val="visible"/>
                                      </p:to>
                                    </p:set>
                                    <p:animEffect transition="in" filter="fade">
                                      <p:cBhvr>
                                        <p:cTn id="15" dur="500"/>
                                        <p:tgtEl>
                                          <p:spTgt spid="7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fade">
                                      <p:cBhvr>
                                        <p:cTn id="19" dur="500"/>
                                        <p:tgtEl>
                                          <p:spTgt spid="8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500"/>
                                        <p:tgtEl>
                                          <p:spTgt spid="8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500"/>
                                        <p:tgtEl>
                                          <p:spTgt spid="8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fade">
                                      <p:cBhvr>
                                        <p:cTn id="31" dur="500"/>
                                        <p:tgtEl>
                                          <p:spTgt spid="8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fade">
                                      <p:cBhvr>
                                        <p:cTn id="35" dur="500"/>
                                        <p:tgtEl>
                                          <p:spTgt spid="8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fade">
                                      <p:cBhvr>
                                        <p:cTn id="39" dur="500"/>
                                        <p:tgtEl>
                                          <p:spTgt spid="85"/>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fade">
                                      <p:cBhvr>
                                        <p:cTn id="4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80" grpId="0"/>
      <p:bldP spid="81" grpId="0" animBg="1"/>
      <p:bldP spid="82" grpId="0"/>
      <p:bldP spid="83" grpId="0"/>
      <p:bldP spid="84" grpId="0" animBg="1"/>
      <p:bldP spid="85" grpId="0"/>
      <p:bldP spid="8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3" name="Group 1"/>
          <p:cNvGrpSpPr/>
          <p:nvPr/>
        </p:nvGrpSpPr>
        <p:grpSpPr bwMode="auto">
          <a:xfrm>
            <a:off x="4868381" y="2301954"/>
            <a:ext cx="3092556" cy="3089647"/>
            <a:chOff x="0" y="0"/>
            <a:chExt cx="6753151" cy="6746917"/>
          </a:xfrm>
          <a:effectLst/>
        </p:grpSpPr>
        <p:sp>
          <p:nvSpPr>
            <p:cNvPr id="33794" name="AutoShape 2"/>
            <p:cNvSpPr/>
            <p:nvPr/>
          </p:nvSpPr>
          <p:spPr bwMode="auto">
            <a:xfrm>
              <a:off x="0" y="0"/>
              <a:ext cx="6753151" cy="6746917"/>
            </a:xfrm>
            <a:custGeom>
              <a:avLst/>
              <a:gdLst>
                <a:gd name="T0" fmla="*/ 3376405 w 19777"/>
                <a:gd name="T1" fmla="*/ 3680572 h 19739"/>
                <a:gd name="T2" fmla="*/ 3376405 w 19777"/>
                <a:gd name="T3" fmla="*/ 3680572 h 19739"/>
                <a:gd name="T4" fmla="*/ 3376405 w 19777"/>
                <a:gd name="T5" fmla="*/ 3680572 h 19739"/>
                <a:gd name="T6" fmla="*/ 3376405 w 19777"/>
                <a:gd name="T7" fmla="*/ 3680572 h 197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77" h="19739">
                  <a:moveTo>
                    <a:pt x="17933" y="-1"/>
                  </a:moveTo>
                  <a:lnTo>
                    <a:pt x="15856" y="2079"/>
                  </a:lnTo>
                  <a:cubicBezTo>
                    <a:pt x="11992" y="-899"/>
                    <a:pt x="6427" y="-621"/>
                    <a:pt x="2885" y="2921"/>
                  </a:cubicBezTo>
                  <a:cubicBezTo>
                    <a:pt x="-962" y="6768"/>
                    <a:pt x="-962" y="13006"/>
                    <a:pt x="2885" y="16853"/>
                  </a:cubicBezTo>
                  <a:cubicBezTo>
                    <a:pt x="6733" y="20700"/>
                    <a:pt x="12971" y="20701"/>
                    <a:pt x="16819" y="16853"/>
                  </a:cubicBezTo>
                  <a:cubicBezTo>
                    <a:pt x="20348" y="13324"/>
                    <a:pt x="20637" y="7786"/>
                    <a:pt x="17693" y="3924"/>
                  </a:cubicBezTo>
                  <a:lnTo>
                    <a:pt x="19777" y="1836"/>
                  </a:lnTo>
                  <a:lnTo>
                    <a:pt x="19694" y="76"/>
                  </a:lnTo>
                  <a:lnTo>
                    <a:pt x="17933" y="-1"/>
                  </a:lnTo>
                  <a:close/>
                </a:path>
              </a:pathLst>
            </a:custGeom>
            <a:solidFill>
              <a:schemeClr val="accent6"/>
            </a:solid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795" name="AutoShape 3"/>
            <p:cNvSpPr/>
            <p:nvPr/>
          </p:nvSpPr>
          <p:spPr bwMode="auto">
            <a:xfrm>
              <a:off x="244472" y="255591"/>
              <a:ext cx="6251505" cy="6251614"/>
            </a:xfrm>
            <a:custGeom>
              <a:avLst/>
              <a:gdLst>
                <a:gd name="T0" fmla="*/ 3125594 w 19679"/>
                <a:gd name="T1" fmla="*/ 3430938 h 19679"/>
                <a:gd name="T2" fmla="*/ 3125594 w 19679"/>
                <a:gd name="T3" fmla="*/ 3430938 h 19679"/>
                <a:gd name="T4" fmla="*/ 3125594 w 19679"/>
                <a:gd name="T5" fmla="*/ 3430938 h 19679"/>
                <a:gd name="T6" fmla="*/ 3125594 w 19679"/>
                <a:gd name="T7" fmla="*/ 34309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796" name="Line 4"/>
            <p:cNvSpPr>
              <a:spLocks noChangeShapeType="1"/>
            </p:cNvSpPr>
            <p:nvPr/>
          </p:nvSpPr>
          <p:spPr bwMode="auto">
            <a:xfrm flipH="1">
              <a:off x="5526027" y="346077"/>
              <a:ext cx="871527" cy="871543"/>
            </a:xfrm>
            <a:prstGeom prst="line">
              <a:avLst/>
            </a:prstGeom>
            <a:noFill/>
            <a:ln w="63500" cap="flat" cmpd="sng">
              <a:solidFill>
                <a:schemeClr val="bg1"/>
              </a:solidFill>
              <a:prstDash val="solid"/>
              <a:round/>
            </a:ln>
            <a:effectLst/>
          </p:spPr>
          <p:txBody>
            <a:bodyPr lIns="0" tIns="0" rIns="0" bIns="0" anchor="ctr"/>
            <a:lstStyle/>
            <a:p>
              <a:pPr defTabSz="208915">
                <a:defRPr/>
              </a:pPr>
              <a:endParaRPr lang="es-E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797" name="Group 5"/>
          <p:cNvGrpSpPr/>
          <p:nvPr/>
        </p:nvGrpSpPr>
        <p:grpSpPr bwMode="auto">
          <a:xfrm>
            <a:off x="5106829" y="2546945"/>
            <a:ext cx="3483669" cy="2606208"/>
            <a:chOff x="-1" y="0"/>
            <a:chExt cx="7608239" cy="5691704"/>
          </a:xfrm>
          <a:effectLst/>
        </p:grpSpPr>
        <p:sp>
          <p:nvSpPr>
            <p:cNvPr id="33798" name="AutoShape 6"/>
            <p:cNvSpPr/>
            <p:nvPr/>
          </p:nvSpPr>
          <p:spPr bwMode="auto">
            <a:xfrm>
              <a:off x="-1" y="0"/>
              <a:ext cx="7608239" cy="5691704"/>
            </a:xfrm>
            <a:custGeom>
              <a:avLst/>
              <a:gdLst>
                <a:gd name="T0" fmla="*/ 3804119 w 20840"/>
                <a:gd name="T1" fmla="*/ 2845714 h 20595"/>
                <a:gd name="T2" fmla="*/ 3804119 w 20840"/>
                <a:gd name="T3" fmla="*/ 2845714 h 20595"/>
                <a:gd name="T4" fmla="*/ 3804119 w 20840"/>
                <a:gd name="T5" fmla="*/ 2845714 h 20595"/>
                <a:gd name="T6" fmla="*/ 3804119 w 20840"/>
                <a:gd name="T7" fmla="*/ 2845714 h 205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40" h="20595">
                  <a:moveTo>
                    <a:pt x="7788" y="0"/>
                  </a:moveTo>
                  <a:cubicBezTo>
                    <a:pt x="5795" y="0"/>
                    <a:pt x="3802" y="1004"/>
                    <a:pt x="2281" y="3015"/>
                  </a:cubicBezTo>
                  <a:cubicBezTo>
                    <a:pt x="-760" y="7037"/>
                    <a:pt x="-760" y="13557"/>
                    <a:pt x="2281" y="17578"/>
                  </a:cubicBezTo>
                  <a:cubicBezTo>
                    <a:pt x="5322" y="21600"/>
                    <a:pt x="10254" y="21599"/>
                    <a:pt x="13295" y="17578"/>
                  </a:cubicBezTo>
                  <a:cubicBezTo>
                    <a:pt x="14526" y="15951"/>
                    <a:pt x="15257" y="13915"/>
                    <a:pt x="15492" y="11801"/>
                  </a:cubicBezTo>
                  <a:lnTo>
                    <a:pt x="19726" y="11801"/>
                  </a:lnTo>
                  <a:lnTo>
                    <a:pt x="20839" y="10192"/>
                  </a:lnTo>
                  <a:lnTo>
                    <a:pt x="19726" y="8584"/>
                  </a:lnTo>
                  <a:lnTo>
                    <a:pt x="15466" y="8584"/>
                  </a:lnTo>
                  <a:cubicBezTo>
                    <a:pt x="15207" y="6545"/>
                    <a:pt x="14485" y="4589"/>
                    <a:pt x="13295" y="3015"/>
                  </a:cubicBezTo>
                  <a:cubicBezTo>
                    <a:pt x="11774" y="1004"/>
                    <a:pt x="9781" y="0"/>
                    <a:pt x="7788" y="0"/>
                  </a:cubicBezTo>
                  <a:close/>
                </a:path>
              </a:pathLst>
            </a:custGeom>
            <a:solidFill>
              <a:schemeClr val="accent5"/>
            </a:solid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799" name="AutoShape 7"/>
            <p:cNvSpPr/>
            <p:nvPr/>
          </p:nvSpPr>
          <p:spPr bwMode="auto">
            <a:xfrm>
              <a:off x="201637" y="222270"/>
              <a:ext cx="5258449" cy="5258278"/>
            </a:xfrm>
            <a:custGeom>
              <a:avLst/>
              <a:gdLst>
                <a:gd name="T0" fmla="*/ 2629091 w 19679"/>
                <a:gd name="T1" fmla="*/ 2885787 h 19679"/>
                <a:gd name="T2" fmla="*/ 2629091 w 19679"/>
                <a:gd name="T3" fmla="*/ 2885787 h 19679"/>
                <a:gd name="T4" fmla="*/ 2629091 w 19679"/>
                <a:gd name="T5" fmla="*/ 2885787 h 19679"/>
                <a:gd name="T6" fmla="*/ 2629091 w 19679"/>
                <a:gd name="T7" fmla="*/ 288578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00" name="Line 8"/>
            <p:cNvSpPr>
              <a:spLocks noChangeShapeType="1"/>
            </p:cNvSpPr>
            <p:nvPr/>
          </p:nvSpPr>
          <p:spPr bwMode="auto">
            <a:xfrm flipH="1" flipV="1">
              <a:off x="5418806" y="2806955"/>
              <a:ext cx="1595634" cy="0"/>
            </a:xfrm>
            <a:prstGeom prst="line">
              <a:avLst/>
            </a:prstGeom>
            <a:noFill/>
            <a:ln w="63500" cap="flat" cmpd="sng">
              <a:solidFill>
                <a:schemeClr val="bg1"/>
              </a:solidFill>
              <a:prstDash val="solid"/>
              <a:round/>
            </a:ln>
            <a:effectLst/>
          </p:spPr>
          <p:txBody>
            <a:bodyPr lIns="0" tIns="0" rIns="0" bIns="0" anchor="ctr"/>
            <a:lstStyle/>
            <a:p>
              <a:pPr defTabSz="208915">
                <a:defRPr/>
              </a:pPr>
              <a:endParaRPr lang="es-E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801" name="Group 9"/>
          <p:cNvGrpSpPr/>
          <p:nvPr/>
        </p:nvGrpSpPr>
        <p:grpSpPr bwMode="auto">
          <a:xfrm>
            <a:off x="5316926" y="2757040"/>
            <a:ext cx="2638923" cy="2750151"/>
            <a:chOff x="0" y="0"/>
            <a:chExt cx="5763342" cy="6005116"/>
          </a:xfrm>
          <a:effectLst/>
        </p:grpSpPr>
        <p:sp>
          <p:nvSpPr>
            <p:cNvPr id="33802" name="AutoShape 10"/>
            <p:cNvSpPr/>
            <p:nvPr/>
          </p:nvSpPr>
          <p:spPr bwMode="auto">
            <a:xfrm>
              <a:off x="0" y="0"/>
              <a:ext cx="5763342" cy="6005116"/>
            </a:xfrm>
            <a:custGeom>
              <a:avLst/>
              <a:gdLst>
                <a:gd name="T0" fmla="*/ 2881532 w 20761"/>
                <a:gd name="T1" fmla="*/ 3002558 h 21600"/>
                <a:gd name="T2" fmla="*/ 2881532 w 20761"/>
                <a:gd name="T3" fmla="*/ 3002558 h 21600"/>
                <a:gd name="T4" fmla="*/ 2881532 w 20761"/>
                <a:gd name="T5" fmla="*/ 3002558 h 21600"/>
                <a:gd name="T6" fmla="*/ 2881532 w 20761"/>
                <a:gd name="T7" fmla="*/ 300255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761" h="21600">
                  <a:moveTo>
                    <a:pt x="8590" y="0"/>
                  </a:moveTo>
                  <a:cubicBezTo>
                    <a:pt x="6391" y="0"/>
                    <a:pt x="4192" y="837"/>
                    <a:pt x="2515" y="2513"/>
                  </a:cubicBezTo>
                  <a:cubicBezTo>
                    <a:pt x="-839" y="5866"/>
                    <a:pt x="-839" y="11302"/>
                    <a:pt x="2515" y="14655"/>
                  </a:cubicBezTo>
                  <a:cubicBezTo>
                    <a:pt x="5245" y="17383"/>
                    <a:pt x="9356" y="17890"/>
                    <a:pt x="12600" y="16178"/>
                  </a:cubicBezTo>
                  <a:lnTo>
                    <a:pt x="18602" y="21600"/>
                  </a:lnTo>
                  <a:lnTo>
                    <a:pt x="20761" y="21395"/>
                  </a:lnTo>
                  <a:lnTo>
                    <a:pt x="20750" y="19230"/>
                  </a:lnTo>
                  <a:lnTo>
                    <a:pt x="15123" y="14145"/>
                  </a:lnTo>
                  <a:cubicBezTo>
                    <a:pt x="18003" y="10772"/>
                    <a:pt x="17854" y="5703"/>
                    <a:pt x="14663" y="2513"/>
                  </a:cubicBezTo>
                  <a:cubicBezTo>
                    <a:pt x="12986" y="837"/>
                    <a:pt x="10788" y="0"/>
                    <a:pt x="8590" y="0"/>
                  </a:cubicBezTo>
                  <a:close/>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03" name="AutoShape 11"/>
            <p:cNvSpPr/>
            <p:nvPr/>
          </p:nvSpPr>
          <p:spPr bwMode="auto">
            <a:xfrm>
              <a:off x="180998" y="225410"/>
              <a:ext cx="4382045" cy="4382798"/>
            </a:xfrm>
            <a:custGeom>
              <a:avLst/>
              <a:gdLst>
                <a:gd name="T0" fmla="*/ 2190911 w 19679"/>
                <a:gd name="T1" fmla="*/ 2405316 h 19679"/>
                <a:gd name="T2" fmla="*/ 2190911 w 19679"/>
                <a:gd name="T3" fmla="*/ 2405316 h 19679"/>
                <a:gd name="T4" fmla="*/ 2190911 w 19679"/>
                <a:gd name="T5" fmla="*/ 2405316 h 19679"/>
                <a:gd name="T6" fmla="*/ 2190911 w 19679"/>
                <a:gd name="T7" fmla="*/ 240531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4">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04" name="Line 12"/>
            <p:cNvSpPr>
              <a:spLocks noChangeShapeType="1"/>
            </p:cNvSpPr>
            <p:nvPr/>
          </p:nvSpPr>
          <p:spPr bwMode="auto">
            <a:xfrm flipH="1" flipV="1">
              <a:off x="3735852" y="4101829"/>
              <a:ext cx="1579760" cy="1406432"/>
            </a:xfrm>
            <a:prstGeom prst="line">
              <a:avLst/>
            </a:prstGeom>
            <a:noFill/>
            <a:ln w="63500" cap="flat" cmpd="sng">
              <a:solidFill>
                <a:schemeClr val="bg1"/>
              </a:solidFill>
              <a:prstDash val="solid"/>
              <a:round/>
            </a:ln>
            <a:effectLst/>
          </p:spPr>
          <p:txBody>
            <a:bodyPr lIns="0" tIns="0" rIns="0" bIns="0" anchor="ctr"/>
            <a:lstStyle/>
            <a:p>
              <a:pPr defTabSz="208915">
                <a:defRPr/>
              </a:pPr>
              <a:endParaRPr lang="es-E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805" name="Group 13"/>
          <p:cNvGrpSpPr/>
          <p:nvPr/>
        </p:nvGrpSpPr>
        <p:grpSpPr bwMode="auto">
          <a:xfrm>
            <a:off x="4883648" y="2967136"/>
            <a:ext cx="2454998" cy="2538600"/>
            <a:chOff x="0" y="0"/>
            <a:chExt cx="5362063" cy="5542360"/>
          </a:xfrm>
          <a:effectLst/>
        </p:grpSpPr>
        <p:sp>
          <p:nvSpPr>
            <p:cNvPr id="33806" name="AutoShape 14"/>
            <p:cNvSpPr/>
            <p:nvPr/>
          </p:nvSpPr>
          <p:spPr bwMode="auto">
            <a:xfrm>
              <a:off x="0" y="0"/>
              <a:ext cx="5362063" cy="5542360"/>
            </a:xfrm>
            <a:custGeom>
              <a:avLst/>
              <a:gdLst>
                <a:gd name="T0" fmla="*/ 2680903 w 20853"/>
                <a:gd name="T1" fmla="*/ 2771180 h 21600"/>
                <a:gd name="T2" fmla="*/ 2680903 w 20853"/>
                <a:gd name="T3" fmla="*/ 2771180 h 21600"/>
                <a:gd name="T4" fmla="*/ 2680903 w 20853"/>
                <a:gd name="T5" fmla="*/ 2771180 h 21600"/>
                <a:gd name="T6" fmla="*/ 2680903 w 20853"/>
                <a:gd name="T7" fmla="*/ 277118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53" h="21600">
                  <a:moveTo>
                    <a:pt x="13197" y="0"/>
                  </a:moveTo>
                  <a:cubicBezTo>
                    <a:pt x="11238" y="0"/>
                    <a:pt x="9279" y="749"/>
                    <a:pt x="7784" y="2248"/>
                  </a:cubicBezTo>
                  <a:cubicBezTo>
                    <a:pt x="5095" y="4946"/>
                    <a:pt x="4835" y="9149"/>
                    <a:pt x="6985" y="12149"/>
                  </a:cubicBezTo>
                  <a:lnTo>
                    <a:pt x="0" y="19149"/>
                  </a:lnTo>
                  <a:lnTo>
                    <a:pt x="104" y="21493"/>
                  </a:lnTo>
                  <a:lnTo>
                    <a:pt x="2444" y="21600"/>
                  </a:lnTo>
                  <a:lnTo>
                    <a:pt x="9583" y="14446"/>
                  </a:lnTo>
                  <a:cubicBezTo>
                    <a:pt x="12480" y="16005"/>
                    <a:pt x="16165" y="15560"/>
                    <a:pt x="18610" y="13108"/>
                  </a:cubicBezTo>
                  <a:cubicBezTo>
                    <a:pt x="21599" y="10109"/>
                    <a:pt x="21599" y="5247"/>
                    <a:pt x="18610" y="2248"/>
                  </a:cubicBezTo>
                  <a:cubicBezTo>
                    <a:pt x="17115" y="749"/>
                    <a:pt x="15156" y="0"/>
                    <a:pt x="13197" y="0"/>
                  </a:cubicBezTo>
                  <a:close/>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07" name="AutoShape 15"/>
            <p:cNvSpPr/>
            <p:nvPr/>
          </p:nvSpPr>
          <p:spPr bwMode="auto">
            <a:xfrm>
              <a:off x="1611636" y="193632"/>
              <a:ext cx="3536074" cy="3536191"/>
            </a:xfrm>
            <a:custGeom>
              <a:avLst/>
              <a:gdLst>
                <a:gd name="T0" fmla="*/ 1767947 w 19679"/>
                <a:gd name="T1" fmla="*/ 1940691 h 19679"/>
                <a:gd name="T2" fmla="*/ 1767947 w 19679"/>
                <a:gd name="T3" fmla="*/ 1940691 h 19679"/>
                <a:gd name="T4" fmla="*/ 1767947 w 19679"/>
                <a:gd name="T5" fmla="*/ 1940691 h 19679"/>
                <a:gd name="T6" fmla="*/ 1767947 w 19679"/>
                <a:gd name="T7" fmla="*/ 194069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3">
                <a:lumMod val="60000"/>
                <a:lumOff val="4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08" name="Line 16"/>
            <p:cNvSpPr>
              <a:spLocks noChangeShapeType="1"/>
            </p:cNvSpPr>
            <p:nvPr/>
          </p:nvSpPr>
          <p:spPr bwMode="auto">
            <a:xfrm flipV="1">
              <a:off x="369961" y="3271135"/>
              <a:ext cx="1906971" cy="1906179"/>
            </a:xfrm>
            <a:prstGeom prst="line">
              <a:avLst/>
            </a:prstGeom>
            <a:noFill/>
            <a:ln w="63500" cap="flat" cmpd="sng">
              <a:solidFill>
                <a:schemeClr val="bg1"/>
              </a:solidFill>
              <a:prstDash val="solid"/>
              <a:round/>
            </a:ln>
            <a:effectLst/>
          </p:spPr>
          <p:txBody>
            <a:bodyPr lIns="0" tIns="0" rIns="0" bIns="0" anchor="ctr"/>
            <a:lstStyle/>
            <a:p>
              <a:pPr defTabSz="208915">
                <a:defRPr/>
              </a:pPr>
              <a:endParaRPr lang="es-E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809" name="Group 17"/>
          <p:cNvGrpSpPr/>
          <p:nvPr/>
        </p:nvGrpSpPr>
        <p:grpSpPr bwMode="auto">
          <a:xfrm>
            <a:off x="4242456" y="3182322"/>
            <a:ext cx="2881733" cy="1374711"/>
            <a:chOff x="0" y="-1"/>
            <a:chExt cx="6292395" cy="3002312"/>
          </a:xfrm>
        </p:grpSpPr>
        <p:sp>
          <p:nvSpPr>
            <p:cNvPr id="33810" name="AutoShape 18"/>
            <p:cNvSpPr/>
            <p:nvPr/>
          </p:nvSpPr>
          <p:spPr bwMode="auto">
            <a:xfrm>
              <a:off x="0" y="-1"/>
              <a:ext cx="6292395" cy="3002312"/>
            </a:xfrm>
            <a:custGeom>
              <a:avLst/>
              <a:gdLst>
                <a:gd name="T0" fmla="*/ 3146048 w 21109"/>
                <a:gd name="T1" fmla="*/ 1501083 h 20595"/>
                <a:gd name="T2" fmla="*/ 3146048 w 21109"/>
                <a:gd name="T3" fmla="*/ 1501083 h 20595"/>
                <a:gd name="T4" fmla="*/ 3146048 w 21109"/>
                <a:gd name="T5" fmla="*/ 1501083 h 20595"/>
                <a:gd name="T6" fmla="*/ 3146048 w 21109"/>
                <a:gd name="T7" fmla="*/ 1501083 h 205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09" h="20595">
                  <a:moveTo>
                    <a:pt x="16077" y="0"/>
                  </a:moveTo>
                  <a:cubicBezTo>
                    <a:pt x="14790" y="0"/>
                    <a:pt x="13502" y="1005"/>
                    <a:pt x="12520" y="3016"/>
                  </a:cubicBezTo>
                  <a:cubicBezTo>
                    <a:pt x="11895" y="4295"/>
                    <a:pt x="11470" y="5826"/>
                    <a:pt x="11243" y="7451"/>
                  </a:cubicBezTo>
                  <a:lnTo>
                    <a:pt x="1363" y="7451"/>
                  </a:lnTo>
                  <a:lnTo>
                    <a:pt x="0" y="10500"/>
                  </a:lnTo>
                  <a:lnTo>
                    <a:pt x="1363" y="13549"/>
                  </a:lnTo>
                  <a:lnTo>
                    <a:pt x="11308" y="13549"/>
                  </a:lnTo>
                  <a:cubicBezTo>
                    <a:pt x="11547" y="15021"/>
                    <a:pt x="11947" y="16407"/>
                    <a:pt x="12520" y="17578"/>
                  </a:cubicBezTo>
                  <a:cubicBezTo>
                    <a:pt x="14485" y="21599"/>
                    <a:pt x="17670" y="21599"/>
                    <a:pt x="19635" y="17578"/>
                  </a:cubicBezTo>
                  <a:cubicBezTo>
                    <a:pt x="21599" y="13557"/>
                    <a:pt x="21600" y="7037"/>
                    <a:pt x="19635" y="3016"/>
                  </a:cubicBezTo>
                  <a:cubicBezTo>
                    <a:pt x="18652" y="1005"/>
                    <a:pt x="17365" y="0"/>
                    <a:pt x="16077" y="0"/>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11" name="AutoShape 19"/>
            <p:cNvSpPr/>
            <p:nvPr/>
          </p:nvSpPr>
          <p:spPr bwMode="auto">
            <a:xfrm>
              <a:off x="3562093" y="263555"/>
              <a:ext cx="2481082" cy="2481551"/>
            </a:xfrm>
            <a:custGeom>
              <a:avLst/>
              <a:gdLst>
                <a:gd name="T0" fmla="*/ 1240478 w 19679"/>
                <a:gd name="T1" fmla="*/ 1361896 h 19679"/>
                <a:gd name="T2" fmla="*/ 1240478 w 19679"/>
                <a:gd name="T3" fmla="*/ 1361896 h 19679"/>
                <a:gd name="T4" fmla="*/ 1240478 w 19679"/>
                <a:gd name="T5" fmla="*/ 1361896 h 19679"/>
                <a:gd name="T6" fmla="*/ 1240478 w 19679"/>
                <a:gd name="T7" fmla="*/ 136189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2">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0" tIns="0" rIns="0" bIns="0" anchor="ctr"/>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12" name="Line 20"/>
            <p:cNvSpPr>
              <a:spLocks noChangeShapeType="1"/>
            </p:cNvSpPr>
            <p:nvPr/>
          </p:nvSpPr>
          <p:spPr bwMode="auto">
            <a:xfrm>
              <a:off x="541298" y="1522588"/>
              <a:ext cx="3131912" cy="0"/>
            </a:xfrm>
            <a:prstGeom prst="line">
              <a:avLst/>
            </a:prstGeom>
            <a:noFill/>
            <a:ln w="63500" cap="flat" cmpd="sng">
              <a:solidFill>
                <a:schemeClr val="bg1"/>
              </a:solidFill>
              <a:prstDash val="solid"/>
              <a:round/>
            </a:ln>
            <a:effectLst/>
          </p:spPr>
          <p:txBody>
            <a:bodyPr lIns="0" tIns="0" rIns="0" bIns="0" anchor="ctr"/>
            <a:lstStyle/>
            <a:p>
              <a:pPr defTabSz="208915">
                <a:defRPr/>
              </a:pPr>
              <a:endParaRPr lang="es-E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813" name="Group 21"/>
          <p:cNvGrpSpPr/>
          <p:nvPr/>
        </p:nvGrpSpPr>
        <p:grpSpPr bwMode="auto">
          <a:xfrm>
            <a:off x="4882922" y="2298318"/>
            <a:ext cx="2030444" cy="2047164"/>
            <a:chOff x="0" y="0"/>
            <a:chExt cx="4433297" cy="4470884"/>
          </a:xfrm>
          <a:effectLst/>
        </p:grpSpPr>
        <p:sp>
          <p:nvSpPr>
            <p:cNvPr id="33814" name="AutoShape 22"/>
            <p:cNvSpPr/>
            <p:nvPr/>
          </p:nvSpPr>
          <p:spPr bwMode="auto">
            <a:xfrm>
              <a:off x="0" y="0"/>
              <a:ext cx="4433297" cy="4470884"/>
            </a:xfrm>
            <a:custGeom>
              <a:avLst/>
              <a:gdLst>
                <a:gd name="T0" fmla="*/ 2216544 w 21117"/>
                <a:gd name="T1" fmla="*/ 2235336 h 21121"/>
                <a:gd name="T2" fmla="*/ 2216544 w 21117"/>
                <a:gd name="T3" fmla="*/ 2235336 h 21121"/>
                <a:gd name="T4" fmla="*/ 2216544 w 21117"/>
                <a:gd name="T5" fmla="*/ 2235336 h 21121"/>
                <a:gd name="T6" fmla="*/ 2216544 w 21117"/>
                <a:gd name="T7" fmla="*/ 2235336 h 211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17" h="21121">
                  <a:moveTo>
                    <a:pt x="2994" y="0"/>
                  </a:moveTo>
                  <a:lnTo>
                    <a:pt x="128" y="127"/>
                  </a:lnTo>
                  <a:lnTo>
                    <a:pt x="0" y="2969"/>
                  </a:lnTo>
                  <a:lnTo>
                    <a:pt x="11559" y="14434"/>
                  </a:lnTo>
                  <a:cubicBezTo>
                    <a:pt x="10874" y="16192"/>
                    <a:pt x="11241" y="18263"/>
                    <a:pt x="12671" y="19682"/>
                  </a:cubicBezTo>
                  <a:cubicBezTo>
                    <a:pt x="14603" y="21600"/>
                    <a:pt x="17735" y="21599"/>
                    <a:pt x="19667" y="19682"/>
                  </a:cubicBezTo>
                  <a:cubicBezTo>
                    <a:pt x="21600" y="17764"/>
                    <a:pt x="21599" y="14653"/>
                    <a:pt x="19667" y="12735"/>
                  </a:cubicBezTo>
                  <a:cubicBezTo>
                    <a:pt x="18305" y="11383"/>
                    <a:pt x="16347" y="10989"/>
                    <a:pt x="14633" y="11543"/>
                  </a:cubicBezTo>
                  <a:lnTo>
                    <a:pt x="2994" y="0"/>
                  </a:ln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15" name="AutoShape 23"/>
            <p:cNvSpPr/>
            <p:nvPr/>
          </p:nvSpPr>
          <p:spPr bwMode="auto">
            <a:xfrm>
              <a:off x="2771406" y="2835582"/>
              <a:ext cx="1196815" cy="1197105"/>
            </a:xfrm>
            <a:custGeom>
              <a:avLst/>
              <a:gdLst>
                <a:gd name="T0" fmla="*/ 598377 w 19679"/>
                <a:gd name="T1" fmla="*/ 656981 h 19679"/>
                <a:gd name="T2" fmla="*/ 598377 w 19679"/>
                <a:gd name="T3" fmla="*/ 656981 h 19679"/>
                <a:gd name="T4" fmla="*/ 598377 w 19679"/>
                <a:gd name="T5" fmla="*/ 656981 h 19679"/>
                <a:gd name="T6" fmla="*/ 598377 w 19679"/>
                <a:gd name="T7" fmla="*/ 65698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1">
                <a:lumMod val="60000"/>
                <a:lumOff val="4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0" tIns="0" rIns="0" bIns="0" anchor="ctr"/>
            <a:lstStyle/>
            <a:p>
              <a:pPr>
                <a:lnSpc>
                  <a:spcPct val="120000"/>
                </a:lnSpc>
              </a:pPr>
              <a:endPar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16" name="Line 24"/>
            <p:cNvSpPr>
              <a:spLocks noChangeShapeType="1"/>
            </p:cNvSpPr>
            <p:nvPr/>
          </p:nvSpPr>
          <p:spPr bwMode="auto">
            <a:xfrm flipH="1" flipV="1">
              <a:off x="430156" y="446134"/>
              <a:ext cx="2963466" cy="2962597"/>
            </a:xfrm>
            <a:prstGeom prst="line">
              <a:avLst/>
            </a:prstGeom>
            <a:noFill/>
            <a:ln w="63500" cap="flat" cmpd="sng">
              <a:solidFill>
                <a:schemeClr val="bg1"/>
              </a:solidFill>
              <a:prstDash val="solid"/>
              <a:round/>
            </a:ln>
            <a:effectLst/>
          </p:spPr>
          <p:txBody>
            <a:bodyPr lIns="0" tIns="0" rIns="0" bIns="0" anchor="ctr"/>
            <a:lstStyle/>
            <a:p>
              <a:pPr defTabSz="208915">
                <a:defRPr/>
              </a:pPr>
              <a:endParaRPr lang="es-E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821" name="AutoShape 29"/>
          <p:cNvSpPr/>
          <p:nvPr/>
        </p:nvSpPr>
        <p:spPr bwMode="auto">
          <a:xfrm>
            <a:off x="8451646" y="2555667"/>
            <a:ext cx="2521428" cy="4383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80"/>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2" name="AutoShape 30"/>
          <p:cNvSpPr/>
          <p:nvPr/>
        </p:nvSpPr>
        <p:spPr bwMode="auto">
          <a:xfrm>
            <a:off x="8445830" y="2296137"/>
            <a:ext cx="1189329" cy="2340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3" name="AutoShape 31"/>
          <p:cNvSpPr/>
          <p:nvPr/>
        </p:nvSpPr>
        <p:spPr bwMode="auto">
          <a:xfrm>
            <a:off x="8197204" y="2332486"/>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6"/>
          </a:solidFill>
          <a:ln w="25400" cap="flat" cmpd="sng">
            <a:solidFill>
              <a:srgbClr val="000000">
                <a:alpha val="0"/>
              </a:srgbClr>
            </a:solidFill>
            <a:prstDash val="solid"/>
            <a:miter lim="0"/>
          </a:ln>
          <a:effectLst/>
        </p:spPr>
        <p:txBody>
          <a:bodyPr lIns="0" tIns="0" rIns="0" bIns="0" anchor="ctr"/>
          <a:lstStyle/>
          <a:p>
            <a:pPr defTabSz="267335">
              <a:lnSpc>
                <a:spcPct val="120000"/>
              </a:lnSpc>
              <a:defRPr/>
            </a:pPr>
            <a:endParaRPr lang="es-ES" sz="1050">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24" name="AutoShape 32"/>
          <p:cNvSpPr/>
          <p:nvPr/>
        </p:nvSpPr>
        <p:spPr bwMode="auto">
          <a:xfrm>
            <a:off x="8945989" y="3963093"/>
            <a:ext cx="2520389" cy="4383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80"/>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5" name="AutoShape 33"/>
          <p:cNvSpPr/>
          <p:nvPr/>
        </p:nvSpPr>
        <p:spPr bwMode="auto">
          <a:xfrm>
            <a:off x="8939445" y="3703562"/>
            <a:ext cx="1189330" cy="2340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6" name="AutoShape 34"/>
          <p:cNvSpPr/>
          <p:nvPr/>
        </p:nvSpPr>
        <p:spPr bwMode="auto">
          <a:xfrm>
            <a:off x="8690820" y="3739912"/>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solidFill>
          <a:ln w="25400" cap="flat" cmpd="sng">
            <a:solidFill>
              <a:srgbClr val="000000">
                <a:alpha val="0"/>
              </a:srgbClr>
            </a:solidFill>
            <a:prstDash val="solid"/>
            <a:miter lim="0"/>
          </a:ln>
          <a:effectLst/>
        </p:spPr>
        <p:txBody>
          <a:bodyPr lIns="0" tIns="0" rIns="0" bIns="0" anchor="ctr"/>
          <a:lstStyle/>
          <a:p>
            <a:pPr defTabSz="267335">
              <a:lnSpc>
                <a:spcPct val="120000"/>
              </a:lnSpc>
              <a:defRPr/>
            </a:pPr>
            <a:endParaRPr lang="es-ES" sz="1050">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27" name="AutoShape 35"/>
          <p:cNvSpPr/>
          <p:nvPr/>
        </p:nvSpPr>
        <p:spPr bwMode="auto">
          <a:xfrm>
            <a:off x="8300435" y="5402506"/>
            <a:ext cx="2521428" cy="4383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80"/>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8" name="AutoShape 36"/>
          <p:cNvSpPr/>
          <p:nvPr/>
        </p:nvSpPr>
        <p:spPr bwMode="auto">
          <a:xfrm>
            <a:off x="8293892" y="5142974"/>
            <a:ext cx="1190107" cy="2340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9" name="AutoShape 37"/>
          <p:cNvSpPr/>
          <p:nvPr/>
        </p:nvSpPr>
        <p:spPr bwMode="auto">
          <a:xfrm>
            <a:off x="8045267" y="5179324"/>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ln>
          <a:effectLst/>
        </p:spPr>
        <p:txBody>
          <a:bodyPr lIns="0" tIns="0" rIns="0" bIns="0" anchor="ctr"/>
          <a:lstStyle/>
          <a:p>
            <a:pPr defTabSz="267335">
              <a:lnSpc>
                <a:spcPct val="120000"/>
              </a:lnSpc>
              <a:defRPr/>
            </a:pPr>
            <a:endParaRPr lang="es-ES" sz="1050">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30" name="AutoShape 38"/>
          <p:cNvSpPr/>
          <p:nvPr/>
        </p:nvSpPr>
        <p:spPr bwMode="auto">
          <a:xfrm>
            <a:off x="1892872" y="5459209"/>
            <a:ext cx="2534964" cy="3816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780"/>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1" name="AutoShape 39"/>
          <p:cNvSpPr/>
          <p:nvPr/>
        </p:nvSpPr>
        <p:spPr bwMode="auto">
          <a:xfrm>
            <a:off x="3191247" y="5198953"/>
            <a:ext cx="1230045" cy="2035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2" name="AutoShape 40"/>
          <p:cNvSpPr/>
          <p:nvPr/>
        </p:nvSpPr>
        <p:spPr bwMode="auto">
          <a:xfrm>
            <a:off x="4505621" y="5236028"/>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ln>
          <a:effectLst/>
        </p:spPr>
        <p:txBody>
          <a:bodyPr lIns="0" tIns="0" rIns="0" bIns="0" anchor="ctr"/>
          <a:lstStyle/>
          <a:p>
            <a:pPr defTabSz="267335">
              <a:lnSpc>
                <a:spcPct val="120000"/>
              </a:lnSpc>
              <a:defRPr/>
            </a:pPr>
            <a:endParaRPr lang="es-ES" sz="1050">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33" name="AutoShape 41"/>
          <p:cNvSpPr/>
          <p:nvPr/>
        </p:nvSpPr>
        <p:spPr bwMode="auto">
          <a:xfrm>
            <a:off x="1338190" y="4012527"/>
            <a:ext cx="2534964" cy="3816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780"/>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4" name="AutoShape 42"/>
          <p:cNvSpPr/>
          <p:nvPr/>
        </p:nvSpPr>
        <p:spPr bwMode="auto">
          <a:xfrm>
            <a:off x="2636565" y="3752270"/>
            <a:ext cx="1230044" cy="2035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5" name="AutoShape 43"/>
          <p:cNvSpPr/>
          <p:nvPr/>
        </p:nvSpPr>
        <p:spPr bwMode="auto">
          <a:xfrm>
            <a:off x="3927675" y="3789346"/>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ln>
          <a:effectLst/>
        </p:spPr>
        <p:txBody>
          <a:bodyPr lIns="0" tIns="0" rIns="0" bIns="0" anchor="ctr"/>
          <a:lstStyle/>
          <a:p>
            <a:pPr defTabSz="267335">
              <a:lnSpc>
                <a:spcPct val="120000"/>
              </a:lnSpc>
              <a:defRPr/>
            </a:pPr>
            <a:endParaRPr lang="es-ES" sz="1050">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36" name="AutoShape 44"/>
          <p:cNvSpPr/>
          <p:nvPr/>
        </p:nvSpPr>
        <p:spPr bwMode="auto">
          <a:xfrm>
            <a:off x="1897233" y="2561483"/>
            <a:ext cx="2534964" cy="3816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780"/>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7" name="AutoShape 45"/>
          <p:cNvSpPr/>
          <p:nvPr/>
        </p:nvSpPr>
        <p:spPr bwMode="auto">
          <a:xfrm>
            <a:off x="3197523" y="2301953"/>
            <a:ext cx="1236126" cy="2035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8" name="AutoShape 46"/>
          <p:cNvSpPr/>
          <p:nvPr/>
        </p:nvSpPr>
        <p:spPr bwMode="auto">
          <a:xfrm>
            <a:off x="4509983" y="2338302"/>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pPr defTabSz="267335">
              <a:lnSpc>
                <a:spcPct val="120000"/>
              </a:lnSpc>
              <a:defRPr/>
            </a:pPr>
            <a:endParaRPr lang="es-ES" sz="1050">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4"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5" name="矩形 44"/>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3793"/>
                                        </p:tgtEl>
                                        <p:attrNameLst>
                                          <p:attrName>style.visibility</p:attrName>
                                        </p:attrNameLst>
                                      </p:cBhvr>
                                      <p:to>
                                        <p:strVal val="visible"/>
                                      </p:to>
                                    </p:set>
                                    <p:anim calcmode="lin" valueType="num">
                                      <p:cBhvr>
                                        <p:cTn id="7" dur="500" fill="hold"/>
                                        <p:tgtEl>
                                          <p:spTgt spid="33793"/>
                                        </p:tgtEl>
                                        <p:attrNameLst>
                                          <p:attrName>ppt_w</p:attrName>
                                        </p:attrNameLst>
                                      </p:cBhvr>
                                      <p:tavLst>
                                        <p:tav tm="0">
                                          <p:val>
                                            <p:fltVal val="0"/>
                                          </p:val>
                                        </p:tav>
                                        <p:tav tm="100000">
                                          <p:val>
                                            <p:strVal val="#ppt_w"/>
                                          </p:val>
                                        </p:tav>
                                      </p:tavLst>
                                    </p:anim>
                                    <p:anim calcmode="lin" valueType="num">
                                      <p:cBhvr>
                                        <p:cTn id="8" dur="500" fill="hold"/>
                                        <p:tgtEl>
                                          <p:spTgt spid="3379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300"/>
                                  </p:stCondLst>
                                  <p:childTnLst>
                                    <p:set>
                                      <p:cBhvr>
                                        <p:cTn id="11" dur="1" fill="hold">
                                          <p:stCondLst>
                                            <p:cond delay="0"/>
                                          </p:stCondLst>
                                        </p:cTn>
                                        <p:tgtEl>
                                          <p:spTgt spid="33797"/>
                                        </p:tgtEl>
                                        <p:attrNameLst>
                                          <p:attrName>style.visibility</p:attrName>
                                        </p:attrNameLst>
                                      </p:cBhvr>
                                      <p:to>
                                        <p:strVal val="visible"/>
                                      </p:to>
                                    </p:set>
                                    <p:anim calcmode="lin" valueType="num">
                                      <p:cBhvr>
                                        <p:cTn id="12" dur="500" fill="hold"/>
                                        <p:tgtEl>
                                          <p:spTgt spid="33797"/>
                                        </p:tgtEl>
                                        <p:attrNameLst>
                                          <p:attrName>ppt_w</p:attrName>
                                        </p:attrNameLst>
                                      </p:cBhvr>
                                      <p:tavLst>
                                        <p:tav tm="0">
                                          <p:val>
                                            <p:fltVal val="0"/>
                                          </p:val>
                                        </p:tav>
                                        <p:tav tm="100000">
                                          <p:val>
                                            <p:strVal val="#ppt_w"/>
                                          </p:val>
                                        </p:tav>
                                      </p:tavLst>
                                    </p:anim>
                                    <p:anim calcmode="lin" valueType="num">
                                      <p:cBhvr>
                                        <p:cTn id="13" dur="500" fill="hold"/>
                                        <p:tgtEl>
                                          <p:spTgt spid="33797"/>
                                        </p:tgtEl>
                                        <p:attrNameLst>
                                          <p:attrName>ppt_h</p:attrName>
                                        </p:attrNameLst>
                                      </p:cBhvr>
                                      <p:tavLst>
                                        <p:tav tm="0">
                                          <p:val>
                                            <p:fltVal val="0"/>
                                          </p:val>
                                        </p:tav>
                                        <p:tav tm="100000">
                                          <p:val>
                                            <p:strVal val="#ppt_h"/>
                                          </p:val>
                                        </p:tav>
                                      </p:tavLst>
                                    </p:anim>
                                  </p:childTnLst>
                                </p:cTn>
                              </p:par>
                            </p:childTnLst>
                          </p:cTn>
                        </p:par>
                        <p:par>
                          <p:cTn id="14" fill="hold">
                            <p:stCondLst>
                              <p:cond delay="1300"/>
                            </p:stCondLst>
                            <p:childTnLst>
                              <p:par>
                                <p:cTn id="15" presetID="23" presetClass="entr" presetSubtype="16" fill="hold" nodeType="afterEffect">
                                  <p:stCondLst>
                                    <p:cond delay="300"/>
                                  </p:stCondLst>
                                  <p:childTnLst>
                                    <p:set>
                                      <p:cBhvr>
                                        <p:cTn id="16" dur="1" fill="hold">
                                          <p:stCondLst>
                                            <p:cond delay="0"/>
                                          </p:stCondLst>
                                        </p:cTn>
                                        <p:tgtEl>
                                          <p:spTgt spid="33801"/>
                                        </p:tgtEl>
                                        <p:attrNameLst>
                                          <p:attrName>style.visibility</p:attrName>
                                        </p:attrNameLst>
                                      </p:cBhvr>
                                      <p:to>
                                        <p:strVal val="visible"/>
                                      </p:to>
                                    </p:set>
                                    <p:anim calcmode="lin" valueType="num">
                                      <p:cBhvr>
                                        <p:cTn id="17" dur="500" fill="hold"/>
                                        <p:tgtEl>
                                          <p:spTgt spid="33801"/>
                                        </p:tgtEl>
                                        <p:attrNameLst>
                                          <p:attrName>ppt_w</p:attrName>
                                        </p:attrNameLst>
                                      </p:cBhvr>
                                      <p:tavLst>
                                        <p:tav tm="0">
                                          <p:val>
                                            <p:fltVal val="0"/>
                                          </p:val>
                                        </p:tav>
                                        <p:tav tm="100000">
                                          <p:val>
                                            <p:strVal val="#ppt_w"/>
                                          </p:val>
                                        </p:tav>
                                      </p:tavLst>
                                    </p:anim>
                                    <p:anim calcmode="lin" valueType="num">
                                      <p:cBhvr>
                                        <p:cTn id="18" dur="500" fill="hold"/>
                                        <p:tgtEl>
                                          <p:spTgt spid="33801"/>
                                        </p:tgtEl>
                                        <p:attrNameLst>
                                          <p:attrName>ppt_h</p:attrName>
                                        </p:attrNameLst>
                                      </p:cBhvr>
                                      <p:tavLst>
                                        <p:tav tm="0">
                                          <p:val>
                                            <p:fltVal val="0"/>
                                          </p:val>
                                        </p:tav>
                                        <p:tav tm="100000">
                                          <p:val>
                                            <p:strVal val="#ppt_h"/>
                                          </p:val>
                                        </p:tav>
                                      </p:tavLst>
                                    </p:anim>
                                  </p:childTnLst>
                                </p:cTn>
                              </p:par>
                            </p:childTnLst>
                          </p:cTn>
                        </p:par>
                        <p:par>
                          <p:cTn id="19" fill="hold">
                            <p:stCondLst>
                              <p:cond delay="2100"/>
                            </p:stCondLst>
                            <p:childTnLst>
                              <p:par>
                                <p:cTn id="20" presetID="23" presetClass="entr" presetSubtype="16" fill="hold" nodeType="afterEffect">
                                  <p:stCondLst>
                                    <p:cond delay="300"/>
                                  </p:stCondLst>
                                  <p:childTnLst>
                                    <p:set>
                                      <p:cBhvr>
                                        <p:cTn id="21" dur="1" fill="hold">
                                          <p:stCondLst>
                                            <p:cond delay="0"/>
                                          </p:stCondLst>
                                        </p:cTn>
                                        <p:tgtEl>
                                          <p:spTgt spid="33805"/>
                                        </p:tgtEl>
                                        <p:attrNameLst>
                                          <p:attrName>style.visibility</p:attrName>
                                        </p:attrNameLst>
                                      </p:cBhvr>
                                      <p:to>
                                        <p:strVal val="visible"/>
                                      </p:to>
                                    </p:set>
                                    <p:anim calcmode="lin" valueType="num">
                                      <p:cBhvr>
                                        <p:cTn id="22" dur="500" fill="hold"/>
                                        <p:tgtEl>
                                          <p:spTgt spid="33805"/>
                                        </p:tgtEl>
                                        <p:attrNameLst>
                                          <p:attrName>ppt_w</p:attrName>
                                        </p:attrNameLst>
                                      </p:cBhvr>
                                      <p:tavLst>
                                        <p:tav tm="0">
                                          <p:val>
                                            <p:fltVal val="0"/>
                                          </p:val>
                                        </p:tav>
                                        <p:tav tm="100000">
                                          <p:val>
                                            <p:strVal val="#ppt_w"/>
                                          </p:val>
                                        </p:tav>
                                      </p:tavLst>
                                    </p:anim>
                                    <p:anim calcmode="lin" valueType="num">
                                      <p:cBhvr>
                                        <p:cTn id="23" dur="500" fill="hold"/>
                                        <p:tgtEl>
                                          <p:spTgt spid="33805"/>
                                        </p:tgtEl>
                                        <p:attrNameLst>
                                          <p:attrName>ppt_h</p:attrName>
                                        </p:attrNameLst>
                                      </p:cBhvr>
                                      <p:tavLst>
                                        <p:tav tm="0">
                                          <p:val>
                                            <p:fltVal val="0"/>
                                          </p:val>
                                        </p:tav>
                                        <p:tav tm="100000">
                                          <p:val>
                                            <p:strVal val="#ppt_h"/>
                                          </p:val>
                                        </p:tav>
                                      </p:tavLst>
                                    </p:anim>
                                  </p:childTnLst>
                                </p:cTn>
                              </p:par>
                            </p:childTnLst>
                          </p:cTn>
                        </p:par>
                        <p:par>
                          <p:cTn id="24" fill="hold">
                            <p:stCondLst>
                              <p:cond delay="2900"/>
                            </p:stCondLst>
                            <p:childTnLst>
                              <p:par>
                                <p:cTn id="25" presetID="23" presetClass="entr" presetSubtype="16" fill="hold" nodeType="afterEffect">
                                  <p:stCondLst>
                                    <p:cond delay="300"/>
                                  </p:stCondLst>
                                  <p:childTnLst>
                                    <p:set>
                                      <p:cBhvr>
                                        <p:cTn id="26" dur="1" fill="hold">
                                          <p:stCondLst>
                                            <p:cond delay="0"/>
                                          </p:stCondLst>
                                        </p:cTn>
                                        <p:tgtEl>
                                          <p:spTgt spid="33809"/>
                                        </p:tgtEl>
                                        <p:attrNameLst>
                                          <p:attrName>style.visibility</p:attrName>
                                        </p:attrNameLst>
                                      </p:cBhvr>
                                      <p:to>
                                        <p:strVal val="visible"/>
                                      </p:to>
                                    </p:set>
                                    <p:anim calcmode="lin" valueType="num">
                                      <p:cBhvr>
                                        <p:cTn id="27" dur="500" fill="hold"/>
                                        <p:tgtEl>
                                          <p:spTgt spid="33809"/>
                                        </p:tgtEl>
                                        <p:attrNameLst>
                                          <p:attrName>ppt_w</p:attrName>
                                        </p:attrNameLst>
                                      </p:cBhvr>
                                      <p:tavLst>
                                        <p:tav tm="0">
                                          <p:val>
                                            <p:fltVal val="0"/>
                                          </p:val>
                                        </p:tav>
                                        <p:tav tm="100000">
                                          <p:val>
                                            <p:strVal val="#ppt_w"/>
                                          </p:val>
                                        </p:tav>
                                      </p:tavLst>
                                    </p:anim>
                                    <p:anim calcmode="lin" valueType="num">
                                      <p:cBhvr>
                                        <p:cTn id="28" dur="500" fill="hold"/>
                                        <p:tgtEl>
                                          <p:spTgt spid="33809"/>
                                        </p:tgtEl>
                                        <p:attrNameLst>
                                          <p:attrName>ppt_h</p:attrName>
                                        </p:attrNameLst>
                                      </p:cBhvr>
                                      <p:tavLst>
                                        <p:tav tm="0">
                                          <p:val>
                                            <p:fltVal val="0"/>
                                          </p:val>
                                        </p:tav>
                                        <p:tav tm="100000">
                                          <p:val>
                                            <p:strVal val="#ppt_h"/>
                                          </p:val>
                                        </p:tav>
                                      </p:tavLst>
                                    </p:anim>
                                  </p:childTnLst>
                                </p:cTn>
                              </p:par>
                            </p:childTnLst>
                          </p:cTn>
                        </p:par>
                        <p:par>
                          <p:cTn id="29" fill="hold">
                            <p:stCondLst>
                              <p:cond delay="3700"/>
                            </p:stCondLst>
                            <p:childTnLst>
                              <p:par>
                                <p:cTn id="30" presetID="23" presetClass="entr" presetSubtype="16" fill="hold" nodeType="afterEffect">
                                  <p:stCondLst>
                                    <p:cond delay="300"/>
                                  </p:stCondLst>
                                  <p:childTnLst>
                                    <p:set>
                                      <p:cBhvr>
                                        <p:cTn id="31" dur="1" fill="hold">
                                          <p:stCondLst>
                                            <p:cond delay="0"/>
                                          </p:stCondLst>
                                        </p:cTn>
                                        <p:tgtEl>
                                          <p:spTgt spid="33813"/>
                                        </p:tgtEl>
                                        <p:attrNameLst>
                                          <p:attrName>style.visibility</p:attrName>
                                        </p:attrNameLst>
                                      </p:cBhvr>
                                      <p:to>
                                        <p:strVal val="visible"/>
                                      </p:to>
                                    </p:set>
                                    <p:anim calcmode="lin" valueType="num">
                                      <p:cBhvr>
                                        <p:cTn id="32" dur="500" fill="hold"/>
                                        <p:tgtEl>
                                          <p:spTgt spid="33813"/>
                                        </p:tgtEl>
                                        <p:attrNameLst>
                                          <p:attrName>ppt_w</p:attrName>
                                        </p:attrNameLst>
                                      </p:cBhvr>
                                      <p:tavLst>
                                        <p:tav tm="0">
                                          <p:val>
                                            <p:fltVal val="0"/>
                                          </p:val>
                                        </p:tav>
                                        <p:tav tm="100000">
                                          <p:val>
                                            <p:strVal val="#ppt_w"/>
                                          </p:val>
                                        </p:tav>
                                      </p:tavLst>
                                    </p:anim>
                                    <p:anim calcmode="lin" valueType="num">
                                      <p:cBhvr>
                                        <p:cTn id="33" dur="500" fill="hold"/>
                                        <p:tgtEl>
                                          <p:spTgt spid="33813"/>
                                        </p:tgtEl>
                                        <p:attrNameLst>
                                          <p:attrName>ppt_h</p:attrName>
                                        </p:attrNameLst>
                                      </p:cBhvr>
                                      <p:tavLst>
                                        <p:tav tm="0">
                                          <p:val>
                                            <p:fltVal val="0"/>
                                          </p:val>
                                        </p:tav>
                                        <p:tav tm="100000">
                                          <p:val>
                                            <p:strVal val="#ppt_h"/>
                                          </p:val>
                                        </p:tav>
                                      </p:tavLst>
                                    </p:anim>
                                  </p:childTnLst>
                                </p:cTn>
                              </p:par>
                            </p:childTnLst>
                          </p:cTn>
                        </p:par>
                        <p:par>
                          <p:cTn id="34" fill="hold">
                            <p:stCondLst>
                              <p:cond delay="4500"/>
                            </p:stCondLst>
                            <p:childTnLst>
                              <p:par>
                                <p:cTn id="35" presetID="2" presetClass="entr" presetSubtype="2" fill="hold" grpId="0" nodeType="afterEffect">
                                  <p:stCondLst>
                                    <p:cond delay="100"/>
                                  </p:stCondLst>
                                  <p:childTnLst>
                                    <p:set>
                                      <p:cBhvr>
                                        <p:cTn id="36" dur="1" fill="hold">
                                          <p:stCondLst>
                                            <p:cond delay="0"/>
                                          </p:stCondLst>
                                        </p:cTn>
                                        <p:tgtEl>
                                          <p:spTgt spid="33822"/>
                                        </p:tgtEl>
                                        <p:attrNameLst>
                                          <p:attrName>style.visibility</p:attrName>
                                        </p:attrNameLst>
                                      </p:cBhvr>
                                      <p:to>
                                        <p:strVal val="visible"/>
                                      </p:to>
                                    </p:set>
                                    <p:anim calcmode="lin" valueType="num">
                                      <p:cBhvr additive="base">
                                        <p:cTn id="37" dur="500" fill="hold"/>
                                        <p:tgtEl>
                                          <p:spTgt spid="33822"/>
                                        </p:tgtEl>
                                        <p:attrNameLst>
                                          <p:attrName>ppt_x</p:attrName>
                                        </p:attrNameLst>
                                      </p:cBhvr>
                                      <p:tavLst>
                                        <p:tav tm="0">
                                          <p:val>
                                            <p:strVal val="1+#ppt_w/2"/>
                                          </p:val>
                                        </p:tav>
                                        <p:tav tm="100000">
                                          <p:val>
                                            <p:strVal val="#ppt_x"/>
                                          </p:val>
                                        </p:tav>
                                      </p:tavLst>
                                    </p:anim>
                                    <p:anim calcmode="lin" valueType="num">
                                      <p:cBhvr additive="base">
                                        <p:cTn id="38" dur="500" fill="hold"/>
                                        <p:tgtEl>
                                          <p:spTgt spid="33822"/>
                                        </p:tgtEl>
                                        <p:attrNameLst>
                                          <p:attrName>ppt_y</p:attrName>
                                        </p:attrNameLst>
                                      </p:cBhvr>
                                      <p:tavLst>
                                        <p:tav tm="0">
                                          <p:val>
                                            <p:strVal val="#ppt_y"/>
                                          </p:val>
                                        </p:tav>
                                        <p:tav tm="100000">
                                          <p:val>
                                            <p:strVal val="#ppt_y"/>
                                          </p:val>
                                        </p:tav>
                                      </p:tavLst>
                                    </p:anim>
                                  </p:childTnLst>
                                </p:cTn>
                              </p:par>
                            </p:childTnLst>
                          </p:cTn>
                        </p:par>
                        <p:par>
                          <p:cTn id="39" fill="hold">
                            <p:stCondLst>
                              <p:cond delay="5100"/>
                            </p:stCondLst>
                            <p:childTnLst>
                              <p:par>
                                <p:cTn id="40" presetID="2" presetClass="entr" presetSubtype="2" fill="hold" grpId="0" nodeType="afterEffect">
                                  <p:stCondLst>
                                    <p:cond delay="0"/>
                                  </p:stCondLst>
                                  <p:childTnLst>
                                    <p:set>
                                      <p:cBhvr>
                                        <p:cTn id="41" dur="1" fill="hold">
                                          <p:stCondLst>
                                            <p:cond delay="0"/>
                                          </p:stCondLst>
                                        </p:cTn>
                                        <p:tgtEl>
                                          <p:spTgt spid="33821"/>
                                        </p:tgtEl>
                                        <p:attrNameLst>
                                          <p:attrName>style.visibility</p:attrName>
                                        </p:attrNameLst>
                                      </p:cBhvr>
                                      <p:to>
                                        <p:strVal val="visible"/>
                                      </p:to>
                                    </p:set>
                                    <p:anim calcmode="lin" valueType="num">
                                      <p:cBhvr additive="base">
                                        <p:cTn id="42" dur="500" fill="hold"/>
                                        <p:tgtEl>
                                          <p:spTgt spid="33821"/>
                                        </p:tgtEl>
                                        <p:attrNameLst>
                                          <p:attrName>ppt_x</p:attrName>
                                        </p:attrNameLst>
                                      </p:cBhvr>
                                      <p:tavLst>
                                        <p:tav tm="0">
                                          <p:val>
                                            <p:strVal val="1+#ppt_w/2"/>
                                          </p:val>
                                        </p:tav>
                                        <p:tav tm="100000">
                                          <p:val>
                                            <p:strVal val="#ppt_x"/>
                                          </p:val>
                                        </p:tav>
                                      </p:tavLst>
                                    </p:anim>
                                    <p:anim calcmode="lin" valueType="num">
                                      <p:cBhvr additive="base">
                                        <p:cTn id="43" dur="500" fill="hold"/>
                                        <p:tgtEl>
                                          <p:spTgt spid="33821"/>
                                        </p:tgtEl>
                                        <p:attrNameLst>
                                          <p:attrName>ppt_y</p:attrName>
                                        </p:attrNameLst>
                                      </p:cBhvr>
                                      <p:tavLst>
                                        <p:tav tm="0">
                                          <p:val>
                                            <p:strVal val="#ppt_y"/>
                                          </p:val>
                                        </p:tav>
                                        <p:tav tm="100000">
                                          <p:val>
                                            <p:strVal val="#ppt_y"/>
                                          </p:val>
                                        </p:tav>
                                      </p:tavLst>
                                    </p:anim>
                                  </p:childTnLst>
                                </p:cTn>
                              </p:par>
                            </p:childTnLst>
                          </p:cTn>
                        </p:par>
                        <p:par>
                          <p:cTn id="44" fill="hold">
                            <p:stCondLst>
                              <p:cond delay="5600"/>
                            </p:stCondLst>
                            <p:childTnLst>
                              <p:par>
                                <p:cTn id="45" presetID="9" presetClass="entr" presetSubtype="0" fill="hold" nodeType="afterEffect">
                                  <p:stCondLst>
                                    <p:cond delay="100"/>
                                  </p:stCondLst>
                                  <p:childTnLst>
                                    <p:set>
                                      <p:cBhvr>
                                        <p:cTn id="46" dur="1" fill="hold">
                                          <p:stCondLst>
                                            <p:cond delay="0"/>
                                          </p:stCondLst>
                                        </p:cTn>
                                        <p:tgtEl>
                                          <p:spTgt spid="33823"/>
                                        </p:tgtEl>
                                        <p:attrNameLst>
                                          <p:attrName>style.visibility</p:attrName>
                                        </p:attrNameLst>
                                      </p:cBhvr>
                                      <p:to>
                                        <p:strVal val="visible"/>
                                      </p:to>
                                    </p:set>
                                    <p:animEffect transition="in" filter="dissolve">
                                      <p:cBhvr>
                                        <p:cTn id="47" dur="500"/>
                                        <p:tgtEl>
                                          <p:spTgt spid="33823"/>
                                        </p:tgtEl>
                                      </p:cBhvr>
                                    </p:animEffect>
                                  </p:childTnLst>
                                </p:cTn>
                              </p:par>
                            </p:childTnLst>
                          </p:cTn>
                        </p:par>
                        <p:par>
                          <p:cTn id="48" fill="hold">
                            <p:stCondLst>
                              <p:cond delay="6200"/>
                            </p:stCondLst>
                            <p:childTnLst>
                              <p:par>
                                <p:cTn id="49" presetID="2" presetClass="entr" presetSubtype="2" fill="hold" grpId="0" nodeType="afterEffect">
                                  <p:stCondLst>
                                    <p:cond delay="100"/>
                                  </p:stCondLst>
                                  <p:childTnLst>
                                    <p:set>
                                      <p:cBhvr>
                                        <p:cTn id="50" dur="1" fill="hold">
                                          <p:stCondLst>
                                            <p:cond delay="0"/>
                                          </p:stCondLst>
                                        </p:cTn>
                                        <p:tgtEl>
                                          <p:spTgt spid="33825"/>
                                        </p:tgtEl>
                                        <p:attrNameLst>
                                          <p:attrName>style.visibility</p:attrName>
                                        </p:attrNameLst>
                                      </p:cBhvr>
                                      <p:to>
                                        <p:strVal val="visible"/>
                                      </p:to>
                                    </p:set>
                                    <p:anim calcmode="lin" valueType="num">
                                      <p:cBhvr additive="base">
                                        <p:cTn id="51" dur="500" fill="hold"/>
                                        <p:tgtEl>
                                          <p:spTgt spid="33825"/>
                                        </p:tgtEl>
                                        <p:attrNameLst>
                                          <p:attrName>ppt_x</p:attrName>
                                        </p:attrNameLst>
                                      </p:cBhvr>
                                      <p:tavLst>
                                        <p:tav tm="0">
                                          <p:val>
                                            <p:strVal val="1+#ppt_w/2"/>
                                          </p:val>
                                        </p:tav>
                                        <p:tav tm="100000">
                                          <p:val>
                                            <p:strVal val="#ppt_x"/>
                                          </p:val>
                                        </p:tav>
                                      </p:tavLst>
                                    </p:anim>
                                    <p:anim calcmode="lin" valueType="num">
                                      <p:cBhvr additive="base">
                                        <p:cTn id="52" dur="500" fill="hold"/>
                                        <p:tgtEl>
                                          <p:spTgt spid="33825"/>
                                        </p:tgtEl>
                                        <p:attrNameLst>
                                          <p:attrName>ppt_y</p:attrName>
                                        </p:attrNameLst>
                                      </p:cBhvr>
                                      <p:tavLst>
                                        <p:tav tm="0">
                                          <p:val>
                                            <p:strVal val="#ppt_y"/>
                                          </p:val>
                                        </p:tav>
                                        <p:tav tm="100000">
                                          <p:val>
                                            <p:strVal val="#ppt_y"/>
                                          </p:val>
                                        </p:tav>
                                      </p:tavLst>
                                    </p:anim>
                                  </p:childTnLst>
                                </p:cTn>
                              </p:par>
                            </p:childTnLst>
                          </p:cTn>
                        </p:par>
                        <p:par>
                          <p:cTn id="53" fill="hold">
                            <p:stCondLst>
                              <p:cond delay="6800"/>
                            </p:stCondLst>
                            <p:childTnLst>
                              <p:par>
                                <p:cTn id="54" presetID="2" presetClass="entr" presetSubtype="2" fill="hold" grpId="0" nodeType="afterEffect">
                                  <p:stCondLst>
                                    <p:cond delay="0"/>
                                  </p:stCondLst>
                                  <p:childTnLst>
                                    <p:set>
                                      <p:cBhvr>
                                        <p:cTn id="55" dur="1" fill="hold">
                                          <p:stCondLst>
                                            <p:cond delay="0"/>
                                          </p:stCondLst>
                                        </p:cTn>
                                        <p:tgtEl>
                                          <p:spTgt spid="33824"/>
                                        </p:tgtEl>
                                        <p:attrNameLst>
                                          <p:attrName>style.visibility</p:attrName>
                                        </p:attrNameLst>
                                      </p:cBhvr>
                                      <p:to>
                                        <p:strVal val="visible"/>
                                      </p:to>
                                    </p:set>
                                    <p:anim calcmode="lin" valueType="num">
                                      <p:cBhvr additive="base">
                                        <p:cTn id="56" dur="500" fill="hold"/>
                                        <p:tgtEl>
                                          <p:spTgt spid="33824"/>
                                        </p:tgtEl>
                                        <p:attrNameLst>
                                          <p:attrName>ppt_x</p:attrName>
                                        </p:attrNameLst>
                                      </p:cBhvr>
                                      <p:tavLst>
                                        <p:tav tm="0">
                                          <p:val>
                                            <p:strVal val="1+#ppt_w/2"/>
                                          </p:val>
                                        </p:tav>
                                        <p:tav tm="100000">
                                          <p:val>
                                            <p:strVal val="#ppt_x"/>
                                          </p:val>
                                        </p:tav>
                                      </p:tavLst>
                                    </p:anim>
                                    <p:anim calcmode="lin" valueType="num">
                                      <p:cBhvr additive="base">
                                        <p:cTn id="57" dur="500" fill="hold"/>
                                        <p:tgtEl>
                                          <p:spTgt spid="33824"/>
                                        </p:tgtEl>
                                        <p:attrNameLst>
                                          <p:attrName>ppt_y</p:attrName>
                                        </p:attrNameLst>
                                      </p:cBhvr>
                                      <p:tavLst>
                                        <p:tav tm="0">
                                          <p:val>
                                            <p:strVal val="#ppt_y"/>
                                          </p:val>
                                        </p:tav>
                                        <p:tav tm="100000">
                                          <p:val>
                                            <p:strVal val="#ppt_y"/>
                                          </p:val>
                                        </p:tav>
                                      </p:tavLst>
                                    </p:anim>
                                  </p:childTnLst>
                                </p:cTn>
                              </p:par>
                            </p:childTnLst>
                          </p:cTn>
                        </p:par>
                        <p:par>
                          <p:cTn id="58" fill="hold">
                            <p:stCondLst>
                              <p:cond delay="7300"/>
                            </p:stCondLst>
                            <p:childTnLst>
                              <p:par>
                                <p:cTn id="59" presetID="9" presetClass="entr" presetSubtype="0" fill="hold" nodeType="afterEffect">
                                  <p:stCondLst>
                                    <p:cond delay="100"/>
                                  </p:stCondLst>
                                  <p:childTnLst>
                                    <p:set>
                                      <p:cBhvr>
                                        <p:cTn id="60" dur="1" fill="hold">
                                          <p:stCondLst>
                                            <p:cond delay="0"/>
                                          </p:stCondLst>
                                        </p:cTn>
                                        <p:tgtEl>
                                          <p:spTgt spid="33826"/>
                                        </p:tgtEl>
                                        <p:attrNameLst>
                                          <p:attrName>style.visibility</p:attrName>
                                        </p:attrNameLst>
                                      </p:cBhvr>
                                      <p:to>
                                        <p:strVal val="visible"/>
                                      </p:to>
                                    </p:set>
                                    <p:animEffect transition="in" filter="dissolve">
                                      <p:cBhvr>
                                        <p:cTn id="61" dur="500"/>
                                        <p:tgtEl>
                                          <p:spTgt spid="33826"/>
                                        </p:tgtEl>
                                      </p:cBhvr>
                                    </p:animEffect>
                                  </p:childTnLst>
                                </p:cTn>
                              </p:par>
                            </p:childTnLst>
                          </p:cTn>
                        </p:par>
                        <p:par>
                          <p:cTn id="62" fill="hold">
                            <p:stCondLst>
                              <p:cond delay="7900"/>
                            </p:stCondLst>
                            <p:childTnLst>
                              <p:par>
                                <p:cTn id="63" presetID="2" presetClass="entr" presetSubtype="2" fill="hold" grpId="0" nodeType="afterEffect">
                                  <p:stCondLst>
                                    <p:cond delay="100"/>
                                  </p:stCondLst>
                                  <p:childTnLst>
                                    <p:set>
                                      <p:cBhvr>
                                        <p:cTn id="64" dur="1" fill="hold">
                                          <p:stCondLst>
                                            <p:cond delay="0"/>
                                          </p:stCondLst>
                                        </p:cTn>
                                        <p:tgtEl>
                                          <p:spTgt spid="33828"/>
                                        </p:tgtEl>
                                        <p:attrNameLst>
                                          <p:attrName>style.visibility</p:attrName>
                                        </p:attrNameLst>
                                      </p:cBhvr>
                                      <p:to>
                                        <p:strVal val="visible"/>
                                      </p:to>
                                    </p:set>
                                    <p:anim calcmode="lin" valueType="num">
                                      <p:cBhvr additive="base">
                                        <p:cTn id="65" dur="500" fill="hold"/>
                                        <p:tgtEl>
                                          <p:spTgt spid="33828"/>
                                        </p:tgtEl>
                                        <p:attrNameLst>
                                          <p:attrName>ppt_x</p:attrName>
                                        </p:attrNameLst>
                                      </p:cBhvr>
                                      <p:tavLst>
                                        <p:tav tm="0">
                                          <p:val>
                                            <p:strVal val="1+#ppt_w/2"/>
                                          </p:val>
                                        </p:tav>
                                        <p:tav tm="100000">
                                          <p:val>
                                            <p:strVal val="#ppt_x"/>
                                          </p:val>
                                        </p:tav>
                                      </p:tavLst>
                                    </p:anim>
                                    <p:anim calcmode="lin" valueType="num">
                                      <p:cBhvr additive="base">
                                        <p:cTn id="66" dur="500" fill="hold"/>
                                        <p:tgtEl>
                                          <p:spTgt spid="33828"/>
                                        </p:tgtEl>
                                        <p:attrNameLst>
                                          <p:attrName>ppt_y</p:attrName>
                                        </p:attrNameLst>
                                      </p:cBhvr>
                                      <p:tavLst>
                                        <p:tav tm="0">
                                          <p:val>
                                            <p:strVal val="#ppt_y"/>
                                          </p:val>
                                        </p:tav>
                                        <p:tav tm="100000">
                                          <p:val>
                                            <p:strVal val="#ppt_y"/>
                                          </p:val>
                                        </p:tav>
                                      </p:tavLst>
                                    </p:anim>
                                  </p:childTnLst>
                                </p:cTn>
                              </p:par>
                            </p:childTnLst>
                          </p:cTn>
                        </p:par>
                        <p:par>
                          <p:cTn id="67" fill="hold">
                            <p:stCondLst>
                              <p:cond delay="8500"/>
                            </p:stCondLst>
                            <p:childTnLst>
                              <p:par>
                                <p:cTn id="68" presetID="2" presetClass="entr" presetSubtype="2" fill="hold" grpId="0" nodeType="afterEffect">
                                  <p:stCondLst>
                                    <p:cond delay="0"/>
                                  </p:stCondLst>
                                  <p:childTnLst>
                                    <p:set>
                                      <p:cBhvr>
                                        <p:cTn id="69" dur="1" fill="hold">
                                          <p:stCondLst>
                                            <p:cond delay="0"/>
                                          </p:stCondLst>
                                        </p:cTn>
                                        <p:tgtEl>
                                          <p:spTgt spid="33827"/>
                                        </p:tgtEl>
                                        <p:attrNameLst>
                                          <p:attrName>style.visibility</p:attrName>
                                        </p:attrNameLst>
                                      </p:cBhvr>
                                      <p:to>
                                        <p:strVal val="visible"/>
                                      </p:to>
                                    </p:set>
                                    <p:anim calcmode="lin" valueType="num">
                                      <p:cBhvr additive="base">
                                        <p:cTn id="70" dur="500" fill="hold"/>
                                        <p:tgtEl>
                                          <p:spTgt spid="33827"/>
                                        </p:tgtEl>
                                        <p:attrNameLst>
                                          <p:attrName>ppt_x</p:attrName>
                                        </p:attrNameLst>
                                      </p:cBhvr>
                                      <p:tavLst>
                                        <p:tav tm="0">
                                          <p:val>
                                            <p:strVal val="1+#ppt_w/2"/>
                                          </p:val>
                                        </p:tav>
                                        <p:tav tm="100000">
                                          <p:val>
                                            <p:strVal val="#ppt_x"/>
                                          </p:val>
                                        </p:tav>
                                      </p:tavLst>
                                    </p:anim>
                                    <p:anim calcmode="lin" valueType="num">
                                      <p:cBhvr additive="base">
                                        <p:cTn id="71" dur="500" fill="hold"/>
                                        <p:tgtEl>
                                          <p:spTgt spid="33827"/>
                                        </p:tgtEl>
                                        <p:attrNameLst>
                                          <p:attrName>ppt_y</p:attrName>
                                        </p:attrNameLst>
                                      </p:cBhvr>
                                      <p:tavLst>
                                        <p:tav tm="0">
                                          <p:val>
                                            <p:strVal val="#ppt_y"/>
                                          </p:val>
                                        </p:tav>
                                        <p:tav tm="100000">
                                          <p:val>
                                            <p:strVal val="#ppt_y"/>
                                          </p:val>
                                        </p:tav>
                                      </p:tavLst>
                                    </p:anim>
                                  </p:childTnLst>
                                </p:cTn>
                              </p:par>
                            </p:childTnLst>
                          </p:cTn>
                        </p:par>
                        <p:par>
                          <p:cTn id="72" fill="hold">
                            <p:stCondLst>
                              <p:cond delay="9000"/>
                            </p:stCondLst>
                            <p:childTnLst>
                              <p:par>
                                <p:cTn id="73" presetID="9" presetClass="entr" presetSubtype="0" fill="hold" nodeType="afterEffect">
                                  <p:stCondLst>
                                    <p:cond delay="100"/>
                                  </p:stCondLst>
                                  <p:childTnLst>
                                    <p:set>
                                      <p:cBhvr>
                                        <p:cTn id="74" dur="1" fill="hold">
                                          <p:stCondLst>
                                            <p:cond delay="0"/>
                                          </p:stCondLst>
                                        </p:cTn>
                                        <p:tgtEl>
                                          <p:spTgt spid="33829"/>
                                        </p:tgtEl>
                                        <p:attrNameLst>
                                          <p:attrName>style.visibility</p:attrName>
                                        </p:attrNameLst>
                                      </p:cBhvr>
                                      <p:to>
                                        <p:strVal val="visible"/>
                                      </p:to>
                                    </p:set>
                                    <p:animEffect transition="in" filter="dissolve">
                                      <p:cBhvr>
                                        <p:cTn id="75" dur="500"/>
                                        <p:tgtEl>
                                          <p:spTgt spid="33829"/>
                                        </p:tgtEl>
                                      </p:cBhvr>
                                    </p:animEffect>
                                  </p:childTnLst>
                                </p:cTn>
                              </p:par>
                            </p:childTnLst>
                          </p:cTn>
                        </p:par>
                        <p:par>
                          <p:cTn id="76" fill="hold">
                            <p:stCondLst>
                              <p:cond delay="9600"/>
                            </p:stCondLst>
                            <p:childTnLst>
                              <p:par>
                                <p:cTn id="77" presetID="2" presetClass="entr" presetSubtype="8" fill="hold" grpId="0" nodeType="afterEffect">
                                  <p:stCondLst>
                                    <p:cond delay="100"/>
                                  </p:stCondLst>
                                  <p:childTnLst>
                                    <p:set>
                                      <p:cBhvr>
                                        <p:cTn id="78" dur="1" fill="hold">
                                          <p:stCondLst>
                                            <p:cond delay="0"/>
                                          </p:stCondLst>
                                        </p:cTn>
                                        <p:tgtEl>
                                          <p:spTgt spid="33831"/>
                                        </p:tgtEl>
                                        <p:attrNameLst>
                                          <p:attrName>style.visibility</p:attrName>
                                        </p:attrNameLst>
                                      </p:cBhvr>
                                      <p:to>
                                        <p:strVal val="visible"/>
                                      </p:to>
                                    </p:set>
                                    <p:anim calcmode="lin" valueType="num">
                                      <p:cBhvr additive="base">
                                        <p:cTn id="79" dur="500" fill="hold"/>
                                        <p:tgtEl>
                                          <p:spTgt spid="33831"/>
                                        </p:tgtEl>
                                        <p:attrNameLst>
                                          <p:attrName>ppt_x</p:attrName>
                                        </p:attrNameLst>
                                      </p:cBhvr>
                                      <p:tavLst>
                                        <p:tav tm="0">
                                          <p:val>
                                            <p:strVal val="0-#ppt_w/2"/>
                                          </p:val>
                                        </p:tav>
                                        <p:tav tm="100000">
                                          <p:val>
                                            <p:strVal val="#ppt_x"/>
                                          </p:val>
                                        </p:tav>
                                      </p:tavLst>
                                    </p:anim>
                                    <p:anim calcmode="lin" valueType="num">
                                      <p:cBhvr additive="base">
                                        <p:cTn id="80" dur="500" fill="hold"/>
                                        <p:tgtEl>
                                          <p:spTgt spid="33831"/>
                                        </p:tgtEl>
                                        <p:attrNameLst>
                                          <p:attrName>ppt_y</p:attrName>
                                        </p:attrNameLst>
                                      </p:cBhvr>
                                      <p:tavLst>
                                        <p:tav tm="0">
                                          <p:val>
                                            <p:strVal val="#ppt_y"/>
                                          </p:val>
                                        </p:tav>
                                        <p:tav tm="100000">
                                          <p:val>
                                            <p:strVal val="#ppt_y"/>
                                          </p:val>
                                        </p:tav>
                                      </p:tavLst>
                                    </p:anim>
                                  </p:childTnLst>
                                </p:cTn>
                              </p:par>
                            </p:childTnLst>
                          </p:cTn>
                        </p:par>
                        <p:par>
                          <p:cTn id="81" fill="hold">
                            <p:stCondLst>
                              <p:cond delay="10200"/>
                            </p:stCondLst>
                            <p:childTnLst>
                              <p:par>
                                <p:cTn id="82" presetID="2" presetClass="entr" presetSubtype="8" fill="hold" grpId="0" nodeType="afterEffect">
                                  <p:stCondLst>
                                    <p:cond delay="0"/>
                                  </p:stCondLst>
                                  <p:childTnLst>
                                    <p:set>
                                      <p:cBhvr>
                                        <p:cTn id="83" dur="1" fill="hold">
                                          <p:stCondLst>
                                            <p:cond delay="0"/>
                                          </p:stCondLst>
                                        </p:cTn>
                                        <p:tgtEl>
                                          <p:spTgt spid="33830"/>
                                        </p:tgtEl>
                                        <p:attrNameLst>
                                          <p:attrName>style.visibility</p:attrName>
                                        </p:attrNameLst>
                                      </p:cBhvr>
                                      <p:to>
                                        <p:strVal val="visible"/>
                                      </p:to>
                                    </p:set>
                                    <p:anim calcmode="lin" valueType="num">
                                      <p:cBhvr additive="base">
                                        <p:cTn id="84" dur="500" fill="hold"/>
                                        <p:tgtEl>
                                          <p:spTgt spid="33830"/>
                                        </p:tgtEl>
                                        <p:attrNameLst>
                                          <p:attrName>ppt_x</p:attrName>
                                        </p:attrNameLst>
                                      </p:cBhvr>
                                      <p:tavLst>
                                        <p:tav tm="0">
                                          <p:val>
                                            <p:strVal val="0-#ppt_w/2"/>
                                          </p:val>
                                        </p:tav>
                                        <p:tav tm="100000">
                                          <p:val>
                                            <p:strVal val="#ppt_x"/>
                                          </p:val>
                                        </p:tav>
                                      </p:tavLst>
                                    </p:anim>
                                    <p:anim calcmode="lin" valueType="num">
                                      <p:cBhvr additive="base">
                                        <p:cTn id="85" dur="500" fill="hold"/>
                                        <p:tgtEl>
                                          <p:spTgt spid="33830"/>
                                        </p:tgtEl>
                                        <p:attrNameLst>
                                          <p:attrName>ppt_y</p:attrName>
                                        </p:attrNameLst>
                                      </p:cBhvr>
                                      <p:tavLst>
                                        <p:tav tm="0">
                                          <p:val>
                                            <p:strVal val="#ppt_y"/>
                                          </p:val>
                                        </p:tav>
                                        <p:tav tm="100000">
                                          <p:val>
                                            <p:strVal val="#ppt_y"/>
                                          </p:val>
                                        </p:tav>
                                      </p:tavLst>
                                    </p:anim>
                                  </p:childTnLst>
                                </p:cTn>
                              </p:par>
                            </p:childTnLst>
                          </p:cTn>
                        </p:par>
                        <p:par>
                          <p:cTn id="86" fill="hold">
                            <p:stCondLst>
                              <p:cond delay="10700"/>
                            </p:stCondLst>
                            <p:childTnLst>
                              <p:par>
                                <p:cTn id="87" presetID="9" presetClass="entr" presetSubtype="0" fill="hold" nodeType="afterEffect">
                                  <p:stCondLst>
                                    <p:cond delay="100"/>
                                  </p:stCondLst>
                                  <p:childTnLst>
                                    <p:set>
                                      <p:cBhvr>
                                        <p:cTn id="88" dur="1" fill="hold">
                                          <p:stCondLst>
                                            <p:cond delay="0"/>
                                          </p:stCondLst>
                                        </p:cTn>
                                        <p:tgtEl>
                                          <p:spTgt spid="33832"/>
                                        </p:tgtEl>
                                        <p:attrNameLst>
                                          <p:attrName>style.visibility</p:attrName>
                                        </p:attrNameLst>
                                      </p:cBhvr>
                                      <p:to>
                                        <p:strVal val="visible"/>
                                      </p:to>
                                    </p:set>
                                    <p:animEffect transition="in" filter="dissolve">
                                      <p:cBhvr>
                                        <p:cTn id="89" dur="500"/>
                                        <p:tgtEl>
                                          <p:spTgt spid="33832"/>
                                        </p:tgtEl>
                                      </p:cBhvr>
                                    </p:animEffect>
                                  </p:childTnLst>
                                </p:cTn>
                              </p:par>
                            </p:childTnLst>
                          </p:cTn>
                        </p:par>
                        <p:par>
                          <p:cTn id="90" fill="hold">
                            <p:stCondLst>
                              <p:cond delay="11300"/>
                            </p:stCondLst>
                            <p:childTnLst>
                              <p:par>
                                <p:cTn id="91" presetID="2" presetClass="entr" presetSubtype="8" fill="hold" grpId="0" nodeType="afterEffect">
                                  <p:stCondLst>
                                    <p:cond delay="100"/>
                                  </p:stCondLst>
                                  <p:childTnLst>
                                    <p:set>
                                      <p:cBhvr>
                                        <p:cTn id="92" dur="1" fill="hold">
                                          <p:stCondLst>
                                            <p:cond delay="0"/>
                                          </p:stCondLst>
                                        </p:cTn>
                                        <p:tgtEl>
                                          <p:spTgt spid="33834"/>
                                        </p:tgtEl>
                                        <p:attrNameLst>
                                          <p:attrName>style.visibility</p:attrName>
                                        </p:attrNameLst>
                                      </p:cBhvr>
                                      <p:to>
                                        <p:strVal val="visible"/>
                                      </p:to>
                                    </p:set>
                                    <p:anim calcmode="lin" valueType="num">
                                      <p:cBhvr additive="base">
                                        <p:cTn id="93" dur="500" fill="hold"/>
                                        <p:tgtEl>
                                          <p:spTgt spid="33834"/>
                                        </p:tgtEl>
                                        <p:attrNameLst>
                                          <p:attrName>ppt_x</p:attrName>
                                        </p:attrNameLst>
                                      </p:cBhvr>
                                      <p:tavLst>
                                        <p:tav tm="0">
                                          <p:val>
                                            <p:strVal val="0-#ppt_w/2"/>
                                          </p:val>
                                        </p:tav>
                                        <p:tav tm="100000">
                                          <p:val>
                                            <p:strVal val="#ppt_x"/>
                                          </p:val>
                                        </p:tav>
                                      </p:tavLst>
                                    </p:anim>
                                    <p:anim calcmode="lin" valueType="num">
                                      <p:cBhvr additive="base">
                                        <p:cTn id="94" dur="500" fill="hold"/>
                                        <p:tgtEl>
                                          <p:spTgt spid="33834"/>
                                        </p:tgtEl>
                                        <p:attrNameLst>
                                          <p:attrName>ppt_y</p:attrName>
                                        </p:attrNameLst>
                                      </p:cBhvr>
                                      <p:tavLst>
                                        <p:tav tm="0">
                                          <p:val>
                                            <p:strVal val="#ppt_y"/>
                                          </p:val>
                                        </p:tav>
                                        <p:tav tm="100000">
                                          <p:val>
                                            <p:strVal val="#ppt_y"/>
                                          </p:val>
                                        </p:tav>
                                      </p:tavLst>
                                    </p:anim>
                                  </p:childTnLst>
                                </p:cTn>
                              </p:par>
                            </p:childTnLst>
                          </p:cTn>
                        </p:par>
                        <p:par>
                          <p:cTn id="95" fill="hold">
                            <p:stCondLst>
                              <p:cond delay="11900"/>
                            </p:stCondLst>
                            <p:childTnLst>
                              <p:par>
                                <p:cTn id="96" presetID="2" presetClass="entr" presetSubtype="8" fill="hold" grpId="0" nodeType="afterEffect">
                                  <p:stCondLst>
                                    <p:cond delay="0"/>
                                  </p:stCondLst>
                                  <p:childTnLst>
                                    <p:set>
                                      <p:cBhvr>
                                        <p:cTn id="97" dur="1" fill="hold">
                                          <p:stCondLst>
                                            <p:cond delay="0"/>
                                          </p:stCondLst>
                                        </p:cTn>
                                        <p:tgtEl>
                                          <p:spTgt spid="33833"/>
                                        </p:tgtEl>
                                        <p:attrNameLst>
                                          <p:attrName>style.visibility</p:attrName>
                                        </p:attrNameLst>
                                      </p:cBhvr>
                                      <p:to>
                                        <p:strVal val="visible"/>
                                      </p:to>
                                    </p:set>
                                    <p:anim calcmode="lin" valueType="num">
                                      <p:cBhvr additive="base">
                                        <p:cTn id="98" dur="500" fill="hold"/>
                                        <p:tgtEl>
                                          <p:spTgt spid="33833"/>
                                        </p:tgtEl>
                                        <p:attrNameLst>
                                          <p:attrName>ppt_x</p:attrName>
                                        </p:attrNameLst>
                                      </p:cBhvr>
                                      <p:tavLst>
                                        <p:tav tm="0">
                                          <p:val>
                                            <p:strVal val="0-#ppt_w/2"/>
                                          </p:val>
                                        </p:tav>
                                        <p:tav tm="100000">
                                          <p:val>
                                            <p:strVal val="#ppt_x"/>
                                          </p:val>
                                        </p:tav>
                                      </p:tavLst>
                                    </p:anim>
                                    <p:anim calcmode="lin" valueType="num">
                                      <p:cBhvr additive="base">
                                        <p:cTn id="99" dur="500" fill="hold"/>
                                        <p:tgtEl>
                                          <p:spTgt spid="33833"/>
                                        </p:tgtEl>
                                        <p:attrNameLst>
                                          <p:attrName>ppt_y</p:attrName>
                                        </p:attrNameLst>
                                      </p:cBhvr>
                                      <p:tavLst>
                                        <p:tav tm="0">
                                          <p:val>
                                            <p:strVal val="#ppt_y"/>
                                          </p:val>
                                        </p:tav>
                                        <p:tav tm="100000">
                                          <p:val>
                                            <p:strVal val="#ppt_y"/>
                                          </p:val>
                                        </p:tav>
                                      </p:tavLst>
                                    </p:anim>
                                  </p:childTnLst>
                                </p:cTn>
                              </p:par>
                            </p:childTnLst>
                          </p:cTn>
                        </p:par>
                        <p:par>
                          <p:cTn id="100" fill="hold">
                            <p:stCondLst>
                              <p:cond delay="12400"/>
                            </p:stCondLst>
                            <p:childTnLst>
                              <p:par>
                                <p:cTn id="101" presetID="9" presetClass="entr" presetSubtype="0" fill="hold" nodeType="afterEffect">
                                  <p:stCondLst>
                                    <p:cond delay="100"/>
                                  </p:stCondLst>
                                  <p:childTnLst>
                                    <p:set>
                                      <p:cBhvr>
                                        <p:cTn id="102" dur="1" fill="hold">
                                          <p:stCondLst>
                                            <p:cond delay="0"/>
                                          </p:stCondLst>
                                        </p:cTn>
                                        <p:tgtEl>
                                          <p:spTgt spid="33835"/>
                                        </p:tgtEl>
                                        <p:attrNameLst>
                                          <p:attrName>style.visibility</p:attrName>
                                        </p:attrNameLst>
                                      </p:cBhvr>
                                      <p:to>
                                        <p:strVal val="visible"/>
                                      </p:to>
                                    </p:set>
                                    <p:animEffect transition="in" filter="dissolve">
                                      <p:cBhvr>
                                        <p:cTn id="103" dur="500"/>
                                        <p:tgtEl>
                                          <p:spTgt spid="33835"/>
                                        </p:tgtEl>
                                      </p:cBhvr>
                                    </p:animEffect>
                                  </p:childTnLst>
                                </p:cTn>
                              </p:par>
                            </p:childTnLst>
                          </p:cTn>
                        </p:par>
                        <p:par>
                          <p:cTn id="104" fill="hold">
                            <p:stCondLst>
                              <p:cond delay="13000"/>
                            </p:stCondLst>
                            <p:childTnLst>
                              <p:par>
                                <p:cTn id="105" presetID="2" presetClass="entr" presetSubtype="8" fill="hold" grpId="0" nodeType="afterEffect">
                                  <p:stCondLst>
                                    <p:cond delay="100"/>
                                  </p:stCondLst>
                                  <p:childTnLst>
                                    <p:set>
                                      <p:cBhvr>
                                        <p:cTn id="106" dur="1" fill="hold">
                                          <p:stCondLst>
                                            <p:cond delay="0"/>
                                          </p:stCondLst>
                                        </p:cTn>
                                        <p:tgtEl>
                                          <p:spTgt spid="33837"/>
                                        </p:tgtEl>
                                        <p:attrNameLst>
                                          <p:attrName>style.visibility</p:attrName>
                                        </p:attrNameLst>
                                      </p:cBhvr>
                                      <p:to>
                                        <p:strVal val="visible"/>
                                      </p:to>
                                    </p:set>
                                    <p:anim calcmode="lin" valueType="num">
                                      <p:cBhvr additive="base">
                                        <p:cTn id="107" dur="500" fill="hold"/>
                                        <p:tgtEl>
                                          <p:spTgt spid="33837"/>
                                        </p:tgtEl>
                                        <p:attrNameLst>
                                          <p:attrName>ppt_x</p:attrName>
                                        </p:attrNameLst>
                                      </p:cBhvr>
                                      <p:tavLst>
                                        <p:tav tm="0">
                                          <p:val>
                                            <p:strVal val="0-#ppt_w/2"/>
                                          </p:val>
                                        </p:tav>
                                        <p:tav tm="100000">
                                          <p:val>
                                            <p:strVal val="#ppt_x"/>
                                          </p:val>
                                        </p:tav>
                                      </p:tavLst>
                                    </p:anim>
                                    <p:anim calcmode="lin" valueType="num">
                                      <p:cBhvr additive="base">
                                        <p:cTn id="108" dur="500" fill="hold"/>
                                        <p:tgtEl>
                                          <p:spTgt spid="33837"/>
                                        </p:tgtEl>
                                        <p:attrNameLst>
                                          <p:attrName>ppt_y</p:attrName>
                                        </p:attrNameLst>
                                      </p:cBhvr>
                                      <p:tavLst>
                                        <p:tav tm="0">
                                          <p:val>
                                            <p:strVal val="#ppt_y"/>
                                          </p:val>
                                        </p:tav>
                                        <p:tav tm="100000">
                                          <p:val>
                                            <p:strVal val="#ppt_y"/>
                                          </p:val>
                                        </p:tav>
                                      </p:tavLst>
                                    </p:anim>
                                  </p:childTnLst>
                                </p:cTn>
                              </p:par>
                            </p:childTnLst>
                          </p:cTn>
                        </p:par>
                        <p:par>
                          <p:cTn id="109" fill="hold">
                            <p:stCondLst>
                              <p:cond delay="13600"/>
                            </p:stCondLst>
                            <p:childTnLst>
                              <p:par>
                                <p:cTn id="110" presetID="2" presetClass="entr" presetSubtype="8" fill="hold" grpId="0" nodeType="afterEffect">
                                  <p:stCondLst>
                                    <p:cond delay="0"/>
                                  </p:stCondLst>
                                  <p:childTnLst>
                                    <p:set>
                                      <p:cBhvr>
                                        <p:cTn id="111" dur="1" fill="hold">
                                          <p:stCondLst>
                                            <p:cond delay="0"/>
                                          </p:stCondLst>
                                        </p:cTn>
                                        <p:tgtEl>
                                          <p:spTgt spid="33836"/>
                                        </p:tgtEl>
                                        <p:attrNameLst>
                                          <p:attrName>style.visibility</p:attrName>
                                        </p:attrNameLst>
                                      </p:cBhvr>
                                      <p:to>
                                        <p:strVal val="visible"/>
                                      </p:to>
                                    </p:set>
                                    <p:anim calcmode="lin" valueType="num">
                                      <p:cBhvr additive="base">
                                        <p:cTn id="112" dur="500" fill="hold"/>
                                        <p:tgtEl>
                                          <p:spTgt spid="33836"/>
                                        </p:tgtEl>
                                        <p:attrNameLst>
                                          <p:attrName>ppt_x</p:attrName>
                                        </p:attrNameLst>
                                      </p:cBhvr>
                                      <p:tavLst>
                                        <p:tav tm="0">
                                          <p:val>
                                            <p:strVal val="0-#ppt_w/2"/>
                                          </p:val>
                                        </p:tav>
                                        <p:tav tm="100000">
                                          <p:val>
                                            <p:strVal val="#ppt_x"/>
                                          </p:val>
                                        </p:tav>
                                      </p:tavLst>
                                    </p:anim>
                                    <p:anim calcmode="lin" valueType="num">
                                      <p:cBhvr additive="base">
                                        <p:cTn id="113" dur="500" fill="hold"/>
                                        <p:tgtEl>
                                          <p:spTgt spid="33836"/>
                                        </p:tgtEl>
                                        <p:attrNameLst>
                                          <p:attrName>ppt_y</p:attrName>
                                        </p:attrNameLst>
                                      </p:cBhvr>
                                      <p:tavLst>
                                        <p:tav tm="0">
                                          <p:val>
                                            <p:strVal val="#ppt_y"/>
                                          </p:val>
                                        </p:tav>
                                        <p:tav tm="100000">
                                          <p:val>
                                            <p:strVal val="#ppt_y"/>
                                          </p:val>
                                        </p:tav>
                                      </p:tavLst>
                                    </p:anim>
                                  </p:childTnLst>
                                </p:cTn>
                              </p:par>
                            </p:childTnLst>
                          </p:cTn>
                        </p:par>
                        <p:par>
                          <p:cTn id="114" fill="hold">
                            <p:stCondLst>
                              <p:cond delay="14100"/>
                            </p:stCondLst>
                            <p:childTnLst>
                              <p:par>
                                <p:cTn id="115" presetID="9" presetClass="entr" presetSubtype="0" fill="hold" nodeType="afterEffect">
                                  <p:stCondLst>
                                    <p:cond delay="100"/>
                                  </p:stCondLst>
                                  <p:childTnLst>
                                    <p:set>
                                      <p:cBhvr>
                                        <p:cTn id="116" dur="1" fill="hold">
                                          <p:stCondLst>
                                            <p:cond delay="0"/>
                                          </p:stCondLst>
                                        </p:cTn>
                                        <p:tgtEl>
                                          <p:spTgt spid="33838"/>
                                        </p:tgtEl>
                                        <p:attrNameLst>
                                          <p:attrName>style.visibility</p:attrName>
                                        </p:attrNameLst>
                                      </p:cBhvr>
                                      <p:to>
                                        <p:strVal val="visible"/>
                                      </p:to>
                                    </p:set>
                                    <p:animEffect transition="in" filter="dissolve">
                                      <p:cBhvr>
                                        <p:cTn id="117" dur="500"/>
                                        <p:tgtEl>
                                          <p:spTgt spid="338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21" grpId="0" autoUpdateAnimBg="0"/>
      <p:bldP spid="33822" grpId="0" autoUpdateAnimBg="0"/>
      <p:bldP spid="33824" grpId="0" autoUpdateAnimBg="0"/>
      <p:bldP spid="33825" grpId="0" autoUpdateAnimBg="0"/>
      <p:bldP spid="33827" grpId="0" autoUpdateAnimBg="0"/>
      <p:bldP spid="33828" grpId="0" autoUpdateAnimBg="0"/>
      <p:bldP spid="33830" grpId="0" autoUpdateAnimBg="0"/>
      <p:bldP spid="33831" grpId="0" autoUpdateAnimBg="0"/>
      <p:bldP spid="33833" grpId="0" autoUpdateAnimBg="0"/>
      <p:bldP spid="33834" grpId="0" autoUpdateAnimBg="0"/>
      <p:bldP spid="33836" grpId="0" autoUpdateAnimBg="0"/>
      <p:bldP spid="33837"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U-Turn Arrow 64"/>
          <p:cNvSpPr/>
          <p:nvPr/>
        </p:nvSpPr>
        <p:spPr>
          <a:xfrm rot="10800000">
            <a:off x="2223733" y="5135992"/>
            <a:ext cx="1972669" cy="558246"/>
          </a:xfrm>
          <a:prstGeom prst="uturnArrow">
            <a:avLst>
              <a:gd name="adj1" fmla="val 9670"/>
              <a:gd name="adj2" fmla="val 25000"/>
              <a:gd name="adj3" fmla="val 0"/>
              <a:gd name="adj4" fmla="val 0"/>
              <a:gd name="adj5" fmla="val 10000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U-Turn Arrow 92"/>
          <p:cNvSpPr/>
          <p:nvPr/>
        </p:nvSpPr>
        <p:spPr>
          <a:xfrm rot="10800000">
            <a:off x="4414843" y="5135992"/>
            <a:ext cx="1930800" cy="558246"/>
          </a:xfrm>
          <a:prstGeom prst="uturnArrow">
            <a:avLst>
              <a:gd name="adj1" fmla="val 9670"/>
              <a:gd name="adj2" fmla="val 25000"/>
              <a:gd name="adj3" fmla="val 0"/>
              <a:gd name="adj4" fmla="val 0"/>
              <a:gd name="adj5" fmla="val 10000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U-Turn Arrow 94"/>
          <p:cNvSpPr/>
          <p:nvPr/>
        </p:nvSpPr>
        <p:spPr>
          <a:xfrm rot="10800000">
            <a:off x="6477920" y="5135992"/>
            <a:ext cx="1830881" cy="558246"/>
          </a:xfrm>
          <a:prstGeom prst="uturnArrow">
            <a:avLst>
              <a:gd name="adj1" fmla="val 9670"/>
              <a:gd name="adj2" fmla="val 25000"/>
              <a:gd name="adj3" fmla="val 0"/>
              <a:gd name="adj4" fmla="val 0"/>
              <a:gd name="adj5" fmla="val 10000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U-Turn Arrow 95"/>
          <p:cNvSpPr/>
          <p:nvPr/>
        </p:nvSpPr>
        <p:spPr>
          <a:xfrm rot="10800000">
            <a:off x="8406294" y="5135992"/>
            <a:ext cx="2105251" cy="558246"/>
          </a:xfrm>
          <a:prstGeom prst="uturnArrow">
            <a:avLst>
              <a:gd name="adj1" fmla="val 9670"/>
              <a:gd name="adj2" fmla="val 25000"/>
              <a:gd name="adj3" fmla="val 0"/>
              <a:gd name="adj4" fmla="val 0"/>
              <a:gd name="adj5" fmla="val 10000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8" name="Group 47"/>
          <p:cNvGrpSpPr/>
          <p:nvPr/>
        </p:nvGrpSpPr>
        <p:grpSpPr>
          <a:xfrm>
            <a:off x="1538348" y="3449127"/>
            <a:ext cx="1997505" cy="1674734"/>
            <a:chOff x="836612" y="1047750"/>
            <a:chExt cx="1635947" cy="1371600"/>
          </a:xfrm>
        </p:grpSpPr>
        <p:sp>
          <p:nvSpPr>
            <p:cNvPr id="44" name="Rounded Rectangle 43"/>
            <p:cNvSpPr/>
            <p:nvPr/>
          </p:nvSpPr>
          <p:spPr>
            <a:xfrm>
              <a:off x="836612" y="1047750"/>
              <a:ext cx="1371600" cy="1371600"/>
            </a:xfrm>
            <a:prstGeom prst="roundRect">
              <a:avLst>
                <a:gd name="adj" fmla="val 694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latin typeface="Arial" panose="020B0604020202020204" pitchFamily="34" charset="0"/>
                <a:ea typeface="微软雅黑" panose="020B0503020204020204" pitchFamily="34" charset="-122"/>
                <a:sym typeface="Arial" panose="020B0604020202020204" pitchFamily="34" charset="0"/>
              </a:endParaRPr>
            </a:p>
          </p:txBody>
        </p:sp>
        <p:sp>
          <p:nvSpPr>
            <p:cNvPr id="45" name="Text Placeholder 3"/>
            <p:cNvSpPr txBox="1"/>
            <p:nvPr/>
          </p:nvSpPr>
          <p:spPr>
            <a:xfrm>
              <a:off x="1010063" y="1310076"/>
              <a:ext cx="1024697" cy="651123"/>
            </a:xfrm>
            <a:prstGeom prst="rect">
              <a:avLst/>
            </a:prstGeom>
            <a:ln>
              <a:noFill/>
            </a:ln>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330">
                <a:lnSpc>
                  <a:spcPct val="120000"/>
                </a:lnSpc>
                <a:spcBef>
                  <a:spcPct val="20000"/>
                </a:spcBef>
                <a:defRPr/>
              </a:pPr>
              <a:r>
                <a:rPr lang="zh-CN" altLang="en-US" sz="105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Isosceles Triangle 46"/>
            <p:cNvSpPr/>
            <p:nvPr/>
          </p:nvSpPr>
          <p:spPr>
            <a:xfrm rot="5400000">
              <a:off x="2188780" y="1602171"/>
              <a:ext cx="304800" cy="26275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Group 48"/>
          <p:cNvGrpSpPr/>
          <p:nvPr/>
        </p:nvGrpSpPr>
        <p:grpSpPr>
          <a:xfrm>
            <a:off x="3563922" y="3449127"/>
            <a:ext cx="1997505" cy="1674734"/>
            <a:chOff x="836612" y="1047750"/>
            <a:chExt cx="1635947" cy="1371600"/>
          </a:xfrm>
        </p:grpSpPr>
        <p:sp>
          <p:nvSpPr>
            <p:cNvPr id="52" name="Isosceles Triangle 51"/>
            <p:cNvSpPr/>
            <p:nvPr/>
          </p:nvSpPr>
          <p:spPr>
            <a:xfrm rot="5400000">
              <a:off x="2188780" y="1602171"/>
              <a:ext cx="304800" cy="262759"/>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latin typeface="Arial" panose="020B0604020202020204" pitchFamily="34" charset="0"/>
                <a:ea typeface="微软雅黑" panose="020B0503020204020204" pitchFamily="34" charset="-122"/>
                <a:sym typeface="Arial" panose="020B0604020202020204" pitchFamily="34" charset="0"/>
              </a:endParaRPr>
            </a:p>
          </p:txBody>
        </p:sp>
        <p:sp>
          <p:nvSpPr>
            <p:cNvPr id="50" name="Rounded Rectangle 49"/>
            <p:cNvSpPr/>
            <p:nvPr/>
          </p:nvSpPr>
          <p:spPr>
            <a:xfrm>
              <a:off x="836612" y="1047750"/>
              <a:ext cx="1371600" cy="1371600"/>
            </a:xfrm>
            <a:prstGeom prst="roundRect">
              <a:avLst>
                <a:gd name="adj" fmla="val 694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latin typeface="Arial" panose="020B0604020202020204" pitchFamily="34" charset="0"/>
                <a:ea typeface="微软雅黑" panose="020B0503020204020204" pitchFamily="34" charset="-122"/>
                <a:sym typeface="Arial" panose="020B0604020202020204" pitchFamily="34" charset="0"/>
              </a:endParaRPr>
            </a:p>
          </p:txBody>
        </p:sp>
        <p:sp>
          <p:nvSpPr>
            <p:cNvPr id="51" name="Text Placeholder 3"/>
            <p:cNvSpPr txBox="1"/>
            <p:nvPr/>
          </p:nvSpPr>
          <p:spPr>
            <a:xfrm>
              <a:off x="986322" y="1310075"/>
              <a:ext cx="1072178" cy="651123"/>
            </a:xfrm>
            <a:prstGeom prst="rect">
              <a:avLst/>
            </a:prstGeom>
            <a:ln>
              <a:noFill/>
            </a:ln>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330">
                <a:lnSpc>
                  <a:spcPct val="120000"/>
                </a:lnSpc>
                <a:spcBef>
                  <a:spcPct val="20000"/>
                </a:spcBef>
                <a:defRPr/>
              </a:pPr>
              <a:r>
                <a:rPr lang="zh-CN" altLang="en-US" sz="105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3" name="Group 52"/>
          <p:cNvGrpSpPr/>
          <p:nvPr/>
        </p:nvGrpSpPr>
        <p:grpSpPr>
          <a:xfrm>
            <a:off x="5596318" y="3449127"/>
            <a:ext cx="1997505" cy="1674734"/>
            <a:chOff x="836612" y="1047750"/>
            <a:chExt cx="1635947" cy="1371600"/>
          </a:xfrm>
        </p:grpSpPr>
        <p:sp>
          <p:nvSpPr>
            <p:cNvPr id="54" name="Isosceles Triangle 53"/>
            <p:cNvSpPr/>
            <p:nvPr/>
          </p:nvSpPr>
          <p:spPr>
            <a:xfrm rot="5400000">
              <a:off x="2188780" y="1602171"/>
              <a:ext cx="304800" cy="262759"/>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latin typeface="Arial" panose="020B0604020202020204" pitchFamily="34" charset="0"/>
                <a:ea typeface="微软雅黑" panose="020B0503020204020204" pitchFamily="34" charset="-122"/>
                <a:sym typeface="Arial" panose="020B0604020202020204" pitchFamily="34" charset="0"/>
              </a:endParaRPr>
            </a:p>
          </p:txBody>
        </p:sp>
        <p:sp>
          <p:nvSpPr>
            <p:cNvPr id="55" name="Rounded Rectangle 54"/>
            <p:cNvSpPr/>
            <p:nvPr/>
          </p:nvSpPr>
          <p:spPr>
            <a:xfrm>
              <a:off x="836612" y="1047750"/>
              <a:ext cx="1371600" cy="1371600"/>
            </a:xfrm>
            <a:prstGeom prst="roundRect">
              <a:avLst>
                <a:gd name="adj" fmla="val 694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latin typeface="Arial" panose="020B0604020202020204" pitchFamily="34" charset="0"/>
                <a:ea typeface="微软雅黑" panose="020B0503020204020204" pitchFamily="34" charset="-122"/>
                <a:sym typeface="Arial" panose="020B0604020202020204" pitchFamily="34" charset="0"/>
              </a:endParaRPr>
            </a:p>
          </p:txBody>
        </p:sp>
        <p:sp>
          <p:nvSpPr>
            <p:cNvPr id="56" name="Text Placeholder 3"/>
            <p:cNvSpPr txBox="1"/>
            <p:nvPr/>
          </p:nvSpPr>
          <p:spPr>
            <a:xfrm>
              <a:off x="999136" y="1337156"/>
              <a:ext cx="1046551" cy="651123"/>
            </a:xfrm>
            <a:prstGeom prst="rect">
              <a:avLst/>
            </a:prstGeom>
            <a:ln>
              <a:noFill/>
            </a:ln>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330">
                <a:lnSpc>
                  <a:spcPct val="120000"/>
                </a:lnSpc>
                <a:spcBef>
                  <a:spcPct val="20000"/>
                </a:spcBef>
                <a:defRPr/>
              </a:pPr>
              <a:r>
                <a:rPr lang="zh-CN" altLang="en-US" sz="105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7" name="Group 56"/>
          <p:cNvGrpSpPr/>
          <p:nvPr/>
        </p:nvGrpSpPr>
        <p:grpSpPr>
          <a:xfrm>
            <a:off x="7618519" y="3449127"/>
            <a:ext cx="1997505" cy="1674734"/>
            <a:chOff x="836612" y="1047750"/>
            <a:chExt cx="1635947" cy="1371600"/>
          </a:xfrm>
        </p:grpSpPr>
        <p:sp>
          <p:nvSpPr>
            <p:cNvPr id="58" name="Isosceles Triangle 57"/>
            <p:cNvSpPr/>
            <p:nvPr/>
          </p:nvSpPr>
          <p:spPr>
            <a:xfrm rot="5400000">
              <a:off x="2188780" y="1602171"/>
              <a:ext cx="304800" cy="262759"/>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latin typeface="Arial" panose="020B0604020202020204" pitchFamily="34" charset="0"/>
                <a:ea typeface="微软雅黑" panose="020B0503020204020204" pitchFamily="34" charset="-122"/>
                <a:sym typeface="Arial" panose="020B0604020202020204" pitchFamily="34" charset="0"/>
              </a:endParaRPr>
            </a:p>
          </p:txBody>
        </p:sp>
        <p:sp>
          <p:nvSpPr>
            <p:cNvPr id="59" name="Rounded Rectangle 58"/>
            <p:cNvSpPr/>
            <p:nvPr/>
          </p:nvSpPr>
          <p:spPr>
            <a:xfrm>
              <a:off x="836612" y="1047750"/>
              <a:ext cx="1371600" cy="1371600"/>
            </a:xfrm>
            <a:prstGeom prst="roundRect">
              <a:avLst>
                <a:gd name="adj" fmla="val 694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latin typeface="Arial" panose="020B0604020202020204" pitchFamily="34" charset="0"/>
                <a:ea typeface="微软雅黑" panose="020B0503020204020204" pitchFamily="34" charset="-122"/>
                <a:sym typeface="Arial" panose="020B0604020202020204" pitchFamily="34" charset="0"/>
              </a:endParaRPr>
            </a:p>
          </p:txBody>
        </p:sp>
        <p:sp>
          <p:nvSpPr>
            <p:cNvPr id="60" name="Text Placeholder 3"/>
            <p:cNvSpPr txBox="1"/>
            <p:nvPr/>
          </p:nvSpPr>
          <p:spPr>
            <a:xfrm>
              <a:off x="993277" y="1337156"/>
              <a:ext cx="1058269" cy="635211"/>
            </a:xfrm>
            <a:prstGeom prst="rect">
              <a:avLst/>
            </a:prstGeom>
            <a:ln>
              <a:noFill/>
            </a:ln>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330">
                <a:lnSpc>
                  <a:spcPct val="120000"/>
                </a:lnSpc>
                <a:spcBef>
                  <a:spcPct val="20000"/>
                </a:spcBef>
                <a:defRPr/>
              </a:pPr>
              <a:r>
                <a:rPr lang="zh-CN" altLang="en-US" sz="105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1" name="Group 60"/>
          <p:cNvGrpSpPr/>
          <p:nvPr/>
        </p:nvGrpSpPr>
        <p:grpSpPr>
          <a:xfrm>
            <a:off x="9616025" y="3449127"/>
            <a:ext cx="1674735" cy="1674734"/>
            <a:chOff x="836612" y="1047750"/>
            <a:chExt cx="1371600" cy="1371600"/>
          </a:xfrm>
        </p:grpSpPr>
        <p:sp>
          <p:nvSpPr>
            <p:cNvPr id="63" name="Rounded Rectangle 62"/>
            <p:cNvSpPr/>
            <p:nvPr/>
          </p:nvSpPr>
          <p:spPr>
            <a:xfrm>
              <a:off x="836612" y="1047750"/>
              <a:ext cx="1371600" cy="1371600"/>
            </a:xfrm>
            <a:prstGeom prst="roundRect">
              <a:avLst>
                <a:gd name="adj" fmla="val 694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latin typeface="Arial" panose="020B0604020202020204" pitchFamily="34" charset="0"/>
                <a:ea typeface="微软雅黑" panose="020B0503020204020204" pitchFamily="34" charset="-122"/>
                <a:sym typeface="Arial" panose="020B0604020202020204" pitchFamily="34" charset="0"/>
              </a:endParaRPr>
            </a:p>
          </p:txBody>
        </p:sp>
        <p:sp>
          <p:nvSpPr>
            <p:cNvPr id="64" name="Text Placeholder 3"/>
            <p:cNvSpPr txBox="1"/>
            <p:nvPr/>
          </p:nvSpPr>
          <p:spPr>
            <a:xfrm>
              <a:off x="998167" y="1337156"/>
              <a:ext cx="1048492" cy="651123"/>
            </a:xfrm>
            <a:prstGeom prst="rect">
              <a:avLst/>
            </a:prstGeom>
            <a:ln>
              <a:noFill/>
            </a:ln>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330">
                <a:lnSpc>
                  <a:spcPct val="120000"/>
                </a:lnSpc>
                <a:spcBef>
                  <a:spcPct val="20000"/>
                </a:spcBef>
                <a:defRPr/>
              </a:pPr>
              <a:r>
                <a:rPr lang="zh-CN" altLang="en-US" sz="105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8" name="Group 279"/>
          <p:cNvGrpSpPr/>
          <p:nvPr/>
        </p:nvGrpSpPr>
        <p:grpSpPr>
          <a:xfrm>
            <a:off x="1931040" y="2259294"/>
            <a:ext cx="946589" cy="946584"/>
            <a:chOff x="846989" y="1401020"/>
            <a:chExt cx="877416" cy="877416"/>
          </a:xfrm>
          <a:effectLst/>
        </p:grpSpPr>
        <p:sp>
          <p:nvSpPr>
            <p:cNvPr id="69" name="Teardrop 68"/>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Oval 69"/>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90%</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1" name="Group 279"/>
          <p:cNvGrpSpPr/>
          <p:nvPr/>
        </p:nvGrpSpPr>
        <p:grpSpPr>
          <a:xfrm>
            <a:off x="3939513" y="2259294"/>
            <a:ext cx="946589" cy="946584"/>
            <a:chOff x="846989" y="1401020"/>
            <a:chExt cx="877416" cy="877416"/>
          </a:xfrm>
          <a:effectLst/>
        </p:grpSpPr>
        <p:sp>
          <p:nvSpPr>
            <p:cNvPr id="74" name="Teardrop 73"/>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Oval 76"/>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80%</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0" name="Group 279"/>
          <p:cNvGrpSpPr/>
          <p:nvPr/>
        </p:nvGrpSpPr>
        <p:grpSpPr>
          <a:xfrm>
            <a:off x="5947984" y="2259294"/>
            <a:ext cx="946589" cy="946584"/>
            <a:chOff x="846989" y="1401020"/>
            <a:chExt cx="877416" cy="877416"/>
          </a:xfrm>
          <a:effectLst/>
        </p:grpSpPr>
        <p:sp>
          <p:nvSpPr>
            <p:cNvPr id="81" name="Teardrop 80"/>
            <p:cNvSpPr/>
            <p:nvPr/>
          </p:nvSpPr>
          <p:spPr>
            <a:xfrm rot="8100000">
              <a:off x="846989" y="1401020"/>
              <a:ext cx="877416" cy="877416"/>
            </a:xfrm>
            <a:prstGeom prst="teardrop">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Oval 83"/>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70%</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5" name="Group 279"/>
          <p:cNvGrpSpPr/>
          <p:nvPr/>
        </p:nvGrpSpPr>
        <p:grpSpPr>
          <a:xfrm>
            <a:off x="7956457" y="2259294"/>
            <a:ext cx="946589" cy="946584"/>
            <a:chOff x="846989" y="1401020"/>
            <a:chExt cx="877416" cy="877416"/>
          </a:xfrm>
          <a:effectLst/>
        </p:grpSpPr>
        <p:sp>
          <p:nvSpPr>
            <p:cNvPr id="88" name="Teardrop 87"/>
            <p:cNvSpPr/>
            <p:nvPr/>
          </p:nvSpPr>
          <p:spPr>
            <a:xfrm rot="8100000">
              <a:off x="846989" y="1401020"/>
              <a:ext cx="877416" cy="877416"/>
            </a:xfrm>
            <a:prstGeom prst="teardrop">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Oval 88"/>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95%</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0" name="Group 279"/>
          <p:cNvGrpSpPr/>
          <p:nvPr/>
        </p:nvGrpSpPr>
        <p:grpSpPr>
          <a:xfrm>
            <a:off x="9964933" y="2259294"/>
            <a:ext cx="946589" cy="946584"/>
            <a:chOff x="846989" y="1401020"/>
            <a:chExt cx="877416" cy="877416"/>
          </a:xfrm>
          <a:effectLst/>
        </p:grpSpPr>
        <p:sp>
          <p:nvSpPr>
            <p:cNvPr id="91" name="Teardrop 90"/>
            <p:cNvSpPr/>
            <p:nvPr/>
          </p:nvSpPr>
          <p:spPr>
            <a:xfrm rot="8100000">
              <a:off x="846989" y="1401020"/>
              <a:ext cx="877416" cy="877416"/>
            </a:xfrm>
            <a:prstGeom prst="teardrop">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Oval 9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70%</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矩形 40"/>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par>
                          <p:cTn id="8" fill="hold">
                            <p:stCondLst>
                              <p:cond delay="500"/>
                            </p:stCondLst>
                            <p:childTnLst>
                              <p:par>
                                <p:cTn id="9" presetID="2" presetClass="entr" presetSubtype="1" accel="50000" decel="50000"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ppt_x"/>
                                          </p:val>
                                        </p:tav>
                                        <p:tav tm="100000">
                                          <p:val>
                                            <p:strVal val="#ppt_x"/>
                                          </p:val>
                                        </p:tav>
                                      </p:tavLst>
                                    </p:anim>
                                    <p:anim calcmode="lin" valueType="num">
                                      <p:cBhvr additive="base">
                                        <p:cTn id="12" dur="500" fill="hold"/>
                                        <p:tgtEl>
                                          <p:spTgt spid="68"/>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4" accel="50000" decel="50000" fill="hold" grpId="0" nodeType="afterEffect">
                                  <p:stCondLst>
                                    <p:cond delay="0"/>
                                  </p:stCondLst>
                                  <p:childTnLst>
                                    <p:set>
                                      <p:cBhvr>
                                        <p:cTn id="15" dur="1" fill="hold">
                                          <p:stCondLst>
                                            <p:cond delay="0"/>
                                          </p:stCondLst>
                                        </p:cTn>
                                        <p:tgtEl>
                                          <p:spTgt spid="65"/>
                                        </p:tgtEl>
                                        <p:attrNameLst>
                                          <p:attrName>style.visibility</p:attrName>
                                        </p:attrNameLst>
                                      </p:cBhvr>
                                      <p:to>
                                        <p:strVal val="visible"/>
                                      </p:to>
                                    </p:set>
                                    <p:anim calcmode="lin" valueType="num">
                                      <p:cBhvr additive="base">
                                        <p:cTn id="16" dur="500" fill="hold"/>
                                        <p:tgtEl>
                                          <p:spTgt spid="65"/>
                                        </p:tgtEl>
                                        <p:attrNameLst>
                                          <p:attrName>ppt_x</p:attrName>
                                        </p:attrNameLst>
                                      </p:cBhvr>
                                      <p:tavLst>
                                        <p:tav tm="0">
                                          <p:val>
                                            <p:strVal val="#ppt_x"/>
                                          </p:val>
                                        </p:tav>
                                        <p:tav tm="100000">
                                          <p:val>
                                            <p:strVal val="#ppt_x"/>
                                          </p:val>
                                        </p:tav>
                                      </p:tavLst>
                                    </p:anim>
                                    <p:anim calcmode="lin" valueType="num">
                                      <p:cBhvr additive="base">
                                        <p:cTn id="17" dur="500" fill="hold"/>
                                        <p:tgtEl>
                                          <p:spTgt spid="6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wipe(left)">
                                      <p:cBhvr>
                                        <p:cTn id="21" dur="500"/>
                                        <p:tgtEl>
                                          <p:spTgt spid="49"/>
                                        </p:tgtEl>
                                      </p:cBhvr>
                                    </p:animEffect>
                                  </p:childTnLst>
                                </p:cTn>
                              </p:par>
                            </p:childTnLst>
                          </p:cTn>
                        </p:par>
                        <p:par>
                          <p:cTn id="22" fill="hold">
                            <p:stCondLst>
                              <p:cond delay="2000"/>
                            </p:stCondLst>
                            <p:childTnLst>
                              <p:par>
                                <p:cTn id="23" presetID="2" presetClass="entr" presetSubtype="1" accel="50000" decel="50000" fill="hold" nodeType="after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additive="base">
                                        <p:cTn id="25" dur="500" fill="hold"/>
                                        <p:tgtEl>
                                          <p:spTgt spid="71"/>
                                        </p:tgtEl>
                                        <p:attrNameLst>
                                          <p:attrName>ppt_x</p:attrName>
                                        </p:attrNameLst>
                                      </p:cBhvr>
                                      <p:tavLst>
                                        <p:tav tm="0">
                                          <p:val>
                                            <p:strVal val="#ppt_x"/>
                                          </p:val>
                                        </p:tav>
                                        <p:tav tm="100000">
                                          <p:val>
                                            <p:strVal val="#ppt_x"/>
                                          </p:val>
                                        </p:tav>
                                      </p:tavLst>
                                    </p:anim>
                                    <p:anim calcmode="lin" valueType="num">
                                      <p:cBhvr additive="base">
                                        <p:cTn id="26" dur="500" fill="hold"/>
                                        <p:tgtEl>
                                          <p:spTgt spid="71"/>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2" presetClass="entr" presetSubtype="4" accel="50000" decel="50000" fill="hold" grpId="0" nodeType="afterEffect">
                                  <p:stCondLst>
                                    <p:cond delay="0"/>
                                  </p:stCondLst>
                                  <p:childTnLst>
                                    <p:set>
                                      <p:cBhvr>
                                        <p:cTn id="29" dur="1" fill="hold">
                                          <p:stCondLst>
                                            <p:cond delay="0"/>
                                          </p:stCondLst>
                                        </p:cTn>
                                        <p:tgtEl>
                                          <p:spTgt spid="93"/>
                                        </p:tgtEl>
                                        <p:attrNameLst>
                                          <p:attrName>style.visibility</p:attrName>
                                        </p:attrNameLst>
                                      </p:cBhvr>
                                      <p:to>
                                        <p:strVal val="visible"/>
                                      </p:to>
                                    </p:set>
                                    <p:anim calcmode="lin" valueType="num">
                                      <p:cBhvr additive="base">
                                        <p:cTn id="30" dur="500" fill="hold"/>
                                        <p:tgtEl>
                                          <p:spTgt spid="93"/>
                                        </p:tgtEl>
                                        <p:attrNameLst>
                                          <p:attrName>ppt_x</p:attrName>
                                        </p:attrNameLst>
                                      </p:cBhvr>
                                      <p:tavLst>
                                        <p:tav tm="0">
                                          <p:val>
                                            <p:strVal val="#ppt_x"/>
                                          </p:val>
                                        </p:tav>
                                        <p:tav tm="100000">
                                          <p:val>
                                            <p:strVal val="#ppt_x"/>
                                          </p:val>
                                        </p:tav>
                                      </p:tavLst>
                                    </p:anim>
                                    <p:anim calcmode="lin" valueType="num">
                                      <p:cBhvr additive="base">
                                        <p:cTn id="31" dur="500" fill="hold"/>
                                        <p:tgtEl>
                                          <p:spTgt spid="93"/>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wipe(left)">
                                      <p:cBhvr>
                                        <p:cTn id="35" dur="500"/>
                                        <p:tgtEl>
                                          <p:spTgt spid="53"/>
                                        </p:tgtEl>
                                      </p:cBhvr>
                                    </p:animEffect>
                                  </p:childTnLst>
                                </p:cTn>
                              </p:par>
                            </p:childTnLst>
                          </p:cTn>
                        </p:par>
                        <p:par>
                          <p:cTn id="36" fill="hold">
                            <p:stCondLst>
                              <p:cond delay="3500"/>
                            </p:stCondLst>
                            <p:childTnLst>
                              <p:par>
                                <p:cTn id="37" presetID="2" presetClass="entr" presetSubtype="1" accel="50000" decel="50000" fill="hold" nodeType="afterEffect">
                                  <p:stCondLst>
                                    <p:cond delay="0"/>
                                  </p:stCondLst>
                                  <p:childTnLst>
                                    <p:set>
                                      <p:cBhvr>
                                        <p:cTn id="38" dur="1" fill="hold">
                                          <p:stCondLst>
                                            <p:cond delay="0"/>
                                          </p:stCondLst>
                                        </p:cTn>
                                        <p:tgtEl>
                                          <p:spTgt spid="80"/>
                                        </p:tgtEl>
                                        <p:attrNameLst>
                                          <p:attrName>style.visibility</p:attrName>
                                        </p:attrNameLst>
                                      </p:cBhvr>
                                      <p:to>
                                        <p:strVal val="visible"/>
                                      </p:to>
                                    </p:set>
                                    <p:anim calcmode="lin" valueType="num">
                                      <p:cBhvr additive="base">
                                        <p:cTn id="39" dur="500" fill="hold"/>
                                        <p:tgtEl>
                                          <p:spTgt spid="80"/>
                                        </p:tgtEl>
                                        <p:attrNameLst>
                                          <p:attrName>ppt_x</p:attrName>
                                        </p:attrNameLst>
                                      </p:cBhvr>
                                      <p:tavLst>
                                        <p:tav tm="0">
                                          <p:val>
                                            <p:strVal val="#ppt_x"/>
                                          </p:val>
                                        </p:tav>
                                        <p:tav tm="100000">
                                          <p:val>
                                            <p:strVal val="#ppt_x"/>
                                          </p:val>
                                        </p:tav>
                                      </p:tavLst>
                                    </p:anim>
                                    <p:anim calcmode="lin" valueType="num">
                                      <p:cBhvr additive="base">
                                        <p:cTn id="40" dur="500" fill="hold"/>
                                        <p:tgtEl>
                                          <p:spTgt spid="80"/>
                                        </p:tgtEl>
                                        <p:attrNameLst>
                                          <p:attrName>ppt_y</p:attrName>
                                        </p:attrNameLst>
                                      </p:cBhvr>
                                      <p:tavLst>
                                        <p:tav tm="0">
                                          <p:val>
                                            <p:strVal val="0-#ppt_h/2"/>
                                          </p:val>
                                        </p:tav>
                                        <p:tav tm="100000">
                                          <p:val>
                                            <p:strVal val="#ppt_y"/>
                                          </p:val>
                                        </p:tav>
                                      </p:tavLst>
                                    </p:anim>
                                  </p:childTnLst>
                                </p:cTn>
                              </p:par>
                            </p:childTnLst>
                          </p:cTn>
                        </p:par>
                        <p:par>
                          <p:cTn id="41" fill="hold">
                            <p:stCondLst>
                              <p:cond delay="4000"/>
                            </p:stCondLst>
                            <p:childTnLst>
                              <p:par>
                                <p:cTn id="42" presetID="2" presetClass="entr" presetSubtype="4" accel="50000" decel="50000" fill="hold" grpId="0" nodeType="afterEffect">
                                  <p:stCondLst>
                                    <p:cond delay="0"/>
                                  </p:stCondLst>
                                  <p:childTnLst>
                                    <p:set>
                                      <p:cBhvr>
                                        <p:cTn id="43" dur="1" fill="hold">
                                          <p:stCondLst>
                                            <p:cond delay="0"/>
                                          </p:stCondLst>
                                        </p:cTn>
                                        <p:tgtEl>
                                          <p:spTgt spid="95"/>
                                        </p:tgtEl>
                                        <p:attrNameLst>
                                          <p:attrName>style.visibility</p:attrName>
                                        </p:attrNameLst>
                                      </p:cBhvr>
                                      <p:to>
                                        <p:strVal val="visible"/>
                                      </p:to>
                                    </p:set>
                                    <p:anim calcmode="lin" valueType="num">
                                      <p:cBhvr additive="base">
                                        <p:cTn id="44" dur="500" fill="hold"/>
                                        <p:tgtEl>
                                          <p:spTgt spid="95"/>
                                        </p:tgtEl>
                                        <p:attrNameLst>
                                          <p:attrName>ppt_x</p:attrName>
                                        </p:attrNameLst>
                                      </p:cBhvr>
                                      <p:tavLst>
                                        <p:tav tm="0">
                                          <p:val>
                                            <p:strVal val="#ppt_x"/>
                                          </p:val>
                                        </p:tav>
                                        <p:tav tm="100000">
                                          <p:val>
                                            <p:strVal val="#ppt_x"/>
                                          </p:val>
                                        </p:tav>
                                      </p:tavLst>
                                    </p:anim>
                                    <p:anim calcmode="lin" valueType="num">
                                      <p:cBhvr additive="base">
                                        <p:cTn id="45" dur="500" fill="hold"/>
                                        <p:tgtEl>
                                          <p:spTgt spid="95"/>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wipe(left)">
                                      <p:cBhvr>
                                        <p:cTn id="49" dur="500"/>
                                        <p:tgtEl>
                                          <p:spTgt spid="57"/>
                                        </p:tgtEl>
                                      </p:cBhvr>
                                    </p:animEffect>
                                  </p:childTnLst>
                                </p:cTn>
                              </p:par>
                            </p:childTnLst>
                          </p:cTn>
                        </p:par>
                        <p:par>
                          <p:cTn id="50" fill="hold">
                            <p:stCondLst>
                              <p:cond delay="5000"/>
                            </p:stCondLst>
                            <p:childTnLst>
                              <p:par>
                                <p:cTn id="51" presetID="2" presetClass="entr" presetSubtype="1" accel="50000" decel="50000" fill="hold" nodeType="afterEffect">
                                  <p:stCondLst>
                                    <p:cond delay="0"/>
                                  </p:stCondLst>
                                  <p:childTnLst>
                                    <p:set>
                                      <p:cBhvr>
                                        <p:cTn id="52" dur="1" fill="hold">
                                          <p:stCondLst>
                                            <p:cond delay="0"/>
                                          </p:stCondLst>
                                        </p:cTn>
                                        <p:tgtEl>
                                          <p:spTgt spid="85"/>
                                        </p:tgtEl>
                                        <p:attrNameLst>
                                          <p:attrName>style.visibility</p:attrName>
                                        </p:attrNameLst>
                                      </p:cBhvr>
                                      <p:to>
                                        <p:strVal val="visible"/>
                                      </p:to>
                                    </p:set>
                                    <p:anim calcmode="lin" valueType="num">
                                      <p:cBhvr additive="base">
                                        <p:cTn id="53" dur="500" fill="hold"/>
                                        <p:tgtEl>
                                          <p:spTgt spid="85"/>
                                        </p:tgtEl>
                                        <p:attrNameLst>
                                          <p:attrName>ppt_x</p:attrName>
                                        </p:attrNameLst>
                                      </p:cBhvr>
                                      <p:tavLst>
                                        <p:tav tm="0">
                                          <p:val>
                                            <p:strVal val="#ppt_x"/>
                                          </p:val>
                                        </p:tav>
                                        <p:tav tm="100000">
                                          <p:val>
                                            <p:strVal val="#ppt_x"/>
                                          </p:val>
                                        </p:tav>
                                      </p:tavLst>
                                    </p:anim>
                                    <p:anim calcmode="lin" valueType="num">
                                      <p:cBhvr additive="base">
                                        <p:cTn id="54" dur="500" fill="hold"/>
                                        <p:tgtEl>
                                          <p:spTgt spid="85"/>
                                        </p:tgtEl>
                                        <p:attrNameLst>
                                          <p:attrName>ppt_y</p:attrName>
                                        </p:attrNameLst>
                                      </p:cBhvr>
                                      <p:tavLst>
                                        <p:tav tm="0">
                                          <p:val>
                                            <p:strVal val="0-#ppt_h/2"/>
                                          </p:val>
                                        </p:tav>
                                        <p:tav tm="100000">
                                          <p:val>
                                            <p:strVal val="#ppt_y"/>
                                          </p:val>
                                        </p:tav>
                                      </p:tavLst>
                                    </p:anim>
                                  </p:childTnLst>
                                </p:cTn>
                              </p:par>
                            </p:childTnLst>
                          </p:cTn>
                        </p:par>
                        <p:par>
                          <p:cTn id="55" fill="hold">
                            <p:stCondLst>
                              <p:cond delay="5500"/>
                            </p:stCondLst>
                            <p:childTnLst>
                              <p:par>
                                <p:cTn id="56" presetID="2" presetClass="entr" presetSubtype="4" accel="50000" decel="50000" fill="hold" grpId="0" nodeType="afterEffect">
                                  <p:stCondLst>
                                    <p:cond delay="0"/>
                                  </p:stCondLst>
                                  <p:childTnLst>
                                    <p:set>
                                      <p:cBhvr>
                                        <p:cTn id="57" dur="1" fill="hold">
                                          <p:stCondLst>
                                            <p:cond delay="0"/>
                                          </p:stCondLst>
                                        </p:cTn>
                                        <p:tgtEl>
                                          <p:spTgt spid="96"/>
                                        </p:tgtEl>
                                        <p:attrNameLst>
                                          <p:attrName>style.visibility</p:attrName>
                                        </p:attrNameLst>
                                      </p:cBhvr>
                                      <p:to>
                                        <p:strVal val="visible"/>
                                      </p:to>
                                    </p:set>
                                    <p:anim calcmode="lin" valueType="num">
                                      <p:cBhvr additive="base">
                                        <p:cTn id="58" dur="500" fill="hold"/>
                                        <p:tgtEl>
                                          <p:spTgt spid="96"/>
                                        </p:tgtEl>
                                        <p:attrNameLst>
                                          <p:attrName>ppt_x</p:attrName>
                                        </p:attrNameLst>
                                      </p:cBhvr>
                                      <p:tavLst>
                                        <p:tav tm="0">
                                          <p:val>
                                            <p:strVal val="#ppt_x"/>
                                          </p:val>
                                        </p:tav>
                                        <p:tav tm="100000">
                                          <p:val>
                                            <p:strVal val="#ppt_x"/>
                                          </p:val>
                                        </p:tav>
                                      </p:tavLst>
                                    </p:anim>
                                    <p:anim calcmode="lin" valueType="num">
                                      <p:cBhvr additive="base">
                                        <p:cTn id="59" dur="500" fill="hold"/>
                                        <p:tgtEl>
                                          <p:spTgt spid="96"/>
                                        </p:tgtEl>
                                        <p:attrNameLst>
                                          <p:attrName>ppt_y</p:attrName>
                                        </p:attrNameLst>
                                      </p:cBhvr>
                                      <p:tavLst>
                                        <p:tav tm="0">
                                          <p:val>
                                            <p:strVal val="1+#ppt_h/2"/>
                                          </p:val>
                                        </p:tav>
                                        <p:tav tm="100000">
                                          <p:val>
                                            <p:strVal val="#ppt_y"/>
                                          </p:val>
                                        </p:tav>
                                      </p:tavLst>
                                    </p:anim>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61"/>
                                        </p:tgtEl>
                                        <p:attrNameLst>
                                          <p:attrName>style.visibility</p:attrName>
                                        </p:attrNameLst>
                                      </p:cBhvr>
                                      <p:to>
                                        <p:strVal val="visible"/>
                                      </p:to>
                                    </p:set>
                                    <p:animEffect transition="in" filter="wipe(left)">
                                      <p:cBhvr>
                                        <p:cTn id="63" dur="500"/>
                                        <p:tgtEl>
                                          <p:spTgt spid="61"/>
                                        </p:tgtEl>
                                      </p:cBhvr>
                                    </p:animEffect>
                                  </p:childTnLst>
                                </p:cTn>
                              </p:par>
                            </p:childTnLst>
                          </p:cTn>
                        </p:par>
                        <p:par>
                          <p:cTn id="64" fill="hold">
                            <p:stCondLst>
                              <p:cond delay="6500"/>
                            </p:stCondLst>
                            <p:childTnLst>
                              <p:par>
                                <p:cTn id="65" presetID="2" presetClass="entr" presetSubtype="1" accel="50000" decel="50000" fill="hold" nodeType="afterEffect">
                                  <p:stCondLst>
                                    <p:cond delay="0"/>
                                  </p:stCondLst>
                                  <p:childTnLst>
                                    <p:set>
                                      <p:cBhvr>
                                        <p:cTn id="66" dur="1" fill="hold">
                                          <p:stCondLst>
                                            <p:cond delay="0"/>
                                          </p:stCondLst>
                                        </p:cTn>
                                        <p:tgtEl>
                                          <p:spTgt spid="90"/>
                                        </p:tgtEl>
                                        <p:attrNameLst>
                                          <p:attrName>style.visibility</p:attrName>
                                        </p:attrNameLst>
                                      </p:cBhvr>
                                      <p:to>
                                        <p:strVal val="visible"/>
                                      </p:to>
                                    </p:set>
                                    <p:anim calcmode="lin" valueType="num">
                                      <p:cBhvr additive="base">
                                        <p:cTn id="67" dur="500" fill="hold"/>
                                        <p:tgtEl>
                                          <p:spTgt spid="90"/>
                                        </p:tgtEl>
                                        <p:attrNameLst>
                                          <p:attrName>ppt_x</p:attrName>
                                        </p:attrNameLst>
                                      </p:cBhvr>
                                      <p:tavLst>
                                        <p:tav tm="0">
                                          <p:val>
                                            <p:strVal val="#ppt_x"/>
                                          </p:val>
                                        </p:tav>
                                        <p:tav tm="100000">
                                          <p:val>
                                            <p:strVal val="#ppt_x"/>
                                          </p:val>
                                        </p:tav>
                                      </p:tavLst>
                                    </p:anim>
                                    <p:anim calcmode="lin" valueType="num">
                                      <p:cBhvr additive="base">
                                        <p:cTn id="68" dur="500" fill="hold"/>
                                        <p:tgtEl>
                                          <p:spTgt spid="9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93" grpId="0" animBg="1"/>
      <p:bldP spid="95" grpId="0" animBg="1"/>
      <p:bldP spid="9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 y="199"/>
            <a:ext cx="12858396" cy="7232253"/>
          </a:xfrm>
          <a:prstGeom prst="rect">
            <a:avLst/>
          </a:prstGeom>
          <a:blipFill dpi="0" rotWithShape="1">
            <a:blip r:embed="rId1">
              <a:extLst>
                <a:ext uri="{28A0092B-C50C-407E-A947-70E740481C1C}">
                  <a14:useLocalDpi xmlns:a14="http://schemas.microsoft.com/office/drawing/2010/main" val="0"/>
                </a:ext>
              </a:extLst>
            </a:blip>
            <a:srcRect/>
            <a:stretch>
              <a:fillRect l="-13436" t="-28654" b="-58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ffectLst>
                <a:outerShdw blurRad="38100" dist="38100" dir="2700000" algn="tl">
                  <a:srgbClr val="000000">
                    <a:alpha val="43137"/>
                  </a:srgbClr>
                </a:outerShdw>
              </a:effectLst>
            </a:endParaRPr>
          </a:p>
        </p:txBody>
      </p:sp>
      <p:sp>
        <p:nvSpPr>
          <p:cNvPr id="14" name="矩形 13"/>
          <p:cNvSpPr/>
          <p:nvPr/>
        </p:nvSpPr>
        <p:spPr>
          <a:xfrm>
            <a:off x="3909095" y="938669"/>
            <a:ext cx="7490816" cy="5355312"/>
          </a:xfrm>
          <a:prstGeom prst="rect">
            <a:avLst/>
          </a:prstGeom>
          <a:solidFill>
            <a:srgbClr val="FFFFFF">
              <a:alpha val="80000"/>
            </a:srgbClr>
          </a:solidFill>
          <a:ln>
            <a:noFill/>
          </a:ln>
          <a:effectLst>
            <a:outerShdw blurRad="381000" dist="63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602831" y="3075704"/>
            <a:ext cx="3184408" cy="492443"/>
          </a:xfrm>
          <a:prstGeom prst="rect">
            <a:avLst/>
          </a:prstGeom>
        </p:spPr>
        <p:txBody>
          <a:bodyPr wrap="square" lIns="0" tIns="0" rIns="0" bIns="0">
            <a:spAutoFit/>
          </a:bodyPr>
          <a:lstStyle/>
          <a:p>
            <a:pPr algn="ctr"/>
            <a:r>
              <a:rPr lang="zh-CN" altLang="en-US" sz="3200" spc="60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替换标题文字</a:t>
            </a:r>
            <a:endParaRPr lang="zh-CN" altLang="en-US" sz="3200" spc="60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1"/>
          <p:cNvSpPr txBox="1"/>
          <p:nvPr/>
        </p:nvSpPr>
        <p:spPr>
          <a:xfrm>
            <a:off x="7545325" y="391409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p:cNvSpPr txBox="1"/>
          <p:nvPr/>
        </p:nvSpPr>
        <p:spPr>
          <a:xfrm>
            <a:off x="9257918" y="391409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1"/>
          <p:cNvSpPr txBox="1"/>
          <p:nvPr/>
        </p:nvSpPr>
        <p:spPr>
          <a:xfrm>
            <a:off x="7545325" y="418692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1"/>
          <p:cNvSpPr txBox="1"/>
          <p:nvPr/>
        </p:nvSpPr>
        <p:spPr>
          <a:xfrm>
            <a:off x="9257918" y="418692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259"/>
          <p:cNvSpPr>
            <a:spLocks noChangeArrowheads="1"/>
          </p:cNvSpPr>
          <p:nvPr/>
        </p:nvSpPr>
        <p:spPr bwMode="auto">
          <a:xfrm>
            <a:off x="4259969" y="1660108"/>
            <a:ext cx="3172212" cy="380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9900" cap="all" spc="600">
                <a:solidFill>
                  <a:schemeClr val="accent2"/>
                </a:solidFill>
                <a:latin typeface="Agency FB" panose="020B0503020202020204" pitchFamily="34" charset="0"/>
                <a:cs typeface="Arial" panose="020B0604020202020204" pitchFamily="34" charset="0"/>
                <a:sym typeface="Arial" panose="020B0604020202020204" pitchFamily="34" charset="0"/>
              </a:rPr>
              <a:t>02</a:t>
            </a:r>
            <a:endParaRPr lang="en-US" altLang="zh-CN" sz="19900" cap="all" spc="600">
              <a:solidFill>
                <a:schemeClr val="accent2"/>
              </a:solidFill>
              <a:latin typeface="Agency FB" panose="020B0503020202020204" pitchFamily="34" charset="0"/>
              <a:cs typeface="Arial" panose="020B0604020202020204" pitchFamily="34" charset="0"/>
              <a:sym typeface="Arial" panose="020B0604020202020204" pitchFamily="34" charset="0"/>
            </a:endParaRPr>
          </a:p>
          <a:p>
            <a:pPr algn="ctr">
              <a:buNone/>
            </a:pPr>
            <a:r>
              <a:rPr lang="en-US" altLang="zh-CN" sz="4000" cap="all" spc="600">
                <a:solidFill>
                  <a:schemeClr val="accent2"/>
                </a:solidFill>
                <a:latin typeface="Agency FB" panose="020B0503020202020204" pitchFamily="34" charset="0"/>
                <a:cs typeface="Arial" panose="020B0604020202020204" pitchFamily="34" charset="0"/>
                <a:sym typeface="Arial" panose="020B0604020202020204" pitchFamily="34" charset="0"/>
              </a:rPr>
              <a:t>chapter</a:t>
            </a:r>
            <a:endParaRPr lang="zh-CN" altLang="en-US" sz="4000" cap="all" spc="600">
              <a:solidFill>
                <a:schemeClr val="accent2"/>
              </a:solidFill>
              <a:latin typeface="Agency FB" panose="020B0503020202020204" pitchFamily="34" charset="0"/>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20"/>
                                            </p:tgtEl>
                                            <p:attrNameLst>
                                              <p:attrName>style.visibility</p:attrName>
                                            </p:attrNameLst>
                                          </p:cBhvr>
                                          <p:to>
                                            <p:strVal val="visible"/>
                                          </p:to>
                                        </p:set>
                                        <p:anim by="(-#ppt_w*2)" calcmode="lin" valueType="num">
                                          <p:cBhvr rctx="PPT">
                                            <p:cTn id="19" dur="500" autoRev="1" fill="hold">
                                              <p:stCondLst>
                                                <p:cond delay="0"/>
                                              </p:stCondLst>
                                            </p:cTn>
                                            <p:tgtEl>
                                              <p:spTgt spid="20"/>
                                            </p:tgtEl>
                                            <p:attrNameLst>
                                              <p:attrName>ppt_w</p:attrName>
                                            </p:attrNameLst>
                                          </p:cBhvr>
                                        </p:anim>
                                        <p:anim by="(#ppt_w*0.50)" calcmode="lin" valueType="num">
                                          <p:cBhvr>
                                            <p:cTn id="20" dur="500" decel="50000" autoRev="1" fill="hold">
                                              <p:stCondLst>
                                                <p:cond delay="0"/>
                                              </p:stCondLst>
                                            </p:cTn>
                                            <p:tgtEl>
                                              <p:spTgt spid="20"/>
                                            </p:tgtEl>
                                            <p:attrNameLst>
                                              <p:attrName>ppt_x</p:attrName>
                                            </p:attrNameLst>
                                          </p:cBhvr>
                                        </p:anim>
                                        <p:anim from="(-#ppt_h/2)" to="(#ppt_y)" calcmode="lin" valueType="num">
                                          <p:cBhvr>
                                            <p:cTn id="21" dur="1000" fill="hold">
                                              <p:stCondLst>
                                                <p:cond delay="0"/>
                                              </p:stCondLst>
                                            </p:cTn>
                                            <p:tgtEl>
                                              <p:spTgt spid="20"/>
                                            </p:tgtEl>
                                            <p:attrNameLst>
                                              <p:attrName>ppt_y</p:attrName>
                                            </p:attrNameLst>
                                          </p:cBhvr>
                                        </p:anim>
                                        <p:animRot by="21600000">
                                          <p:cBhvr>
                                            <p:cTn id="22" dur="1000" fill="hold">
                                              <p:stCondLst>
                                                <p:cond delay="0"/>
                                              </p:stCondLst>
                                            </p:cTn>
                                            <p:tgtEl>
                                              <p:spTgt spid="20"/>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p:tgtEl>
                                              <p:spTgt spid="17"/>
                                            </p:tgtEl>
                                            <p:attrNameLst>
                                              <p:attrName>ppt_x</p:attrName>
                                            </p:attrNameLst>
                                          </p:cBhvr>
                                          <p:tavLst>
                                            <p:tav tm="0">
                                              <p:val>
                                                <p:strVal val="#ppt_x-#ppt_w*1.125000"/>
                                              </p:val>
                                            </p:tav>
                                            <p:tav tm="100000">
                                              <p:val>
                                                <p:strVal val="#ppt_x"/>
                                              </p:val>
                                            </p:tav>
                                          </p:tavLst>
                                        </p:anim>
                                        <p:animEffect transition="in" filter="wipe(right)">
                                          <p:cBhvr>
                                            <p:cTn id="38" dur="500"/>
                                            <p:tgtEl>
                                              <p:spTgt spid="17"/>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p:tgtEl>
                                              <p:spTgt spid="18"/>
                                            </p:tgtEl>
                                            <p:attrNameLst>
                                              <p:attrName>ppt_x</p:attrName>
                                            </p:attrNameLst>
                                          </p:cBhvr>
                                          <p:tavLst>
                                            <p:tav tm="0">
                                              <p:val>
                                                <p:strVal val="#ppt_x-#ppt_w*1.125000"/>
                                              </p:val>
                                            </p:tav>
                                            <p:tav tm="100000">
                                              <p:val>
                                                <p:strVal val="#ppt_x"/>
                                              </p:val>
                                            </p:tav>
                                          </p:tavLst>
                                        </p:anim>
                                        <p:animEffect transition="in" filter="wipe(right)">
                                          <p:cBhvr>
                                            <p:cTn id="43" dur="500"/>
                                            <p:tgtEl>
                                              <p:spTgt spid="18"/>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ppt_x</p:attrName>
                                            </p:attrNameLst>
                                          </p:cBhvr>
                                          <p:tavLst>
                                            <p:tav tm="0">
                                              <p:val>
                                                <p:strVal val="#ppt_x-#ppt_w*1.125000"/>
                                              </p:val>
                                            </p:tav>
                                            <p:tav tm="100000">
                                              <p:val>
                                                <p:strVal val="#ppt_x"/>
                                              </p:val>
                                            </p:tav>
                                          </p:tavLst>
                                        </p:anim>
                                        <p:animEffect transition="in" filter="wipe(right)">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p:bldP spid="16" grpId="0"/>
          <p:bldP spid="17" grpId="0"/>
          <p:bldP spid="18"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ppt_x"/>
                                              </p:val>
                                            </p:tav>
                                            <p:tav tm="100000">
                                              <p:val>
                                                <p:strVal val="#ppt_x"/>
                                              </p:val>
                                            </p:tav>
                                          </p:tavLst>
                                        </p:anim>
                                        <p:anim calcmode="lin" valueType="num">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20"/>
                                            </p:tgtEl>
                                            <p:attrNameLst>
                                              <p:attrName>style.visibility</p:attrName>
                                            </p:attrNameLst>
                                          </p:cBhvr>
                                          <p:to>
                                            <p:strVal val="visible"/>
                                          </p:to>
                                        </p:set>
                                        <p:anim by="(-#ppt_w*2)" calcmode="lin" valueType="num">
                                          <p:cBhvr rctx="PPT">
                                            <p:cTn id="19" dur="500" autoRev="1" fill="hold">
                                              <p:stCondLst>
                                                <p:cond delay="0"/>
                                              </p:stCondLst>
                                            </p:cTn>
                                            <p:tgtEl>
                                              <p:spTgt spid="20"/>
                                            </p:tgtEl>
                                            <p:attrNameLst>
                                              <p:attrName>ppt_w</p:attrName>
                                            </p:attrNameLst>
                                          </p:cBhvr>
                                        </p:anim>
                                        <p:anim by="(#ppt_w*0.50)" calcmode="lin" valueType="num">
                                          <p:cBhvr>
                                            <p:cTn id="20" dur="500" decel="50000" autoRev="1" fill="hold">
                                              <p:stCondLst>
                                                <p:cond delay="0"/>
                                              </p:stCondLst>
                                            </p:cTn>
                                            <p:tgtEl>
                                              <p:spTgt spid="20"/>
                                            </p:tgtEl>
                                            <p:attrNameLst>
                                              <p:attrName>ppt_x</p:attrName>
                                            </p:attrNameLst>
                                          </p:cBhvr>
                                        </p:anim>
                                        <p:anim from="(-#ppt_h/2)" to="(#ppt_y)" calcmode="lin" valueType="num">
                                          <p:cBhvr>
                                            <p:cTn id="21" dur="1000" fill="hold">
                                              <p:stCondLst>
                                                <p:cond delay="0"/>
                                              </p:stCondLst>
                                            </p:cTn>
                                            <p:tgtEl>
                                              <p:spTgt spid="20"/>
                                            </p:tgtEl>
                                            <p:attrNameLst>
                                              <p:attrName>ppt_y</p:attrName>
                                            </p:attrNameLst>
                                          </p:cBhvr>
                                        </p:anim>
                                        <p:animRot by="21600000">
                                          <p:cBhvr>
                                            <p:cTn id="22" dur="1000" fill="hold">
                                              <p:stCondLst>
                                                <p:cond delay="0"/>
                                              </p:stCondLst>
                                            </p:cTn>
                                            <p:tgtEl>
                                              <p:spTgt spid="20"/>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p:tgtEl>
                                              <p:spTgt spid="17"/>
                                            </p:tgtEl>
                                            <p:attrNameLst>
                                              <p:attrName>ppt_x</p:attrName>
                                            </p:attrNameLst>
                                          </p:cBhvr>
                                          <p:tavLst>
                                            <p:tav tm="0">
                                              <p:val>
                                                <p:strVal val="#ppt_x-#ppt_w*1.125000"/>
                                              </p:val>
                                            </p:tav>
                                            <p:tav tm="100000">
                                              <p:val>
                                                <p:strVal val="#ppt_x"/>
                                              </p:val>
                                            </p:tav>
                                          </p:tavLst>
                                        </p:anim>
                                        <p:animEffect transition="in" filter="wipe(right)">
                                          <p:cBhvr>
                                            <p:cTn id="38" dur="500"/>
                                            <p:tgtEl>
                                              <p:spTgt spid="17"/>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p:tgtEl>
                                              <p:spTgt spid="18"/>
                                            </p:tgtEl>
                                            <p:attrNameLst>
                                              <p:attrName>ppt_x</p:attrName>
                                            </p:attrNameLst>
                                          </p:cBhvr>
                                          <p:tavLst>
                                            <p:tav tm="0">
                                              <p:val>
                                                <p:strVal val="#ppt_x-#ppt_w*1.125000"/>
                                              </p:val>
                                            </p:tav>
                                            <p:tav tm="100000">
                                              <p:val>
                                                <p:strVal val="#ppt_x"/>
                                              </p:val>
                                            </p:tav>
                                          </p:tavLst>
                                        </p:anim>
                                        <p:animEffect transition="in" filter="wipe(right)">
                                          <p:cBhvr>
                                            <p:cTn id="43" dur="500"/>
                                            <p:tgtEl>
                                              <p:spTgt spid="18"/>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ppt_x</p:attrName>
                                            </p:attrNameLst>
                                          </p:cBhvr>
                                          <p:tavLst>
                                            <p:tav tm="0">
                                              <p:val>
                                                <p:strVal val="#ppt_x-#ppt_w*1.125000"/>
                                              </p:val>
                                            </p:tav>
                                            <p:tav tm="100000">
                                              <p:val>
                                                <p:strVal val="#ppt_x"/>
                                              </p:val>
                                            </p:tav>
                                          </p:tavLst>
                                        </p:anim>
                                        <p:animEffect transition="in" filter="wipe(right)">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p:bldP spid="16" grpId="0"/>
          <p:bldP spid="17" grpId="0"/>
          <p:bldP spid="18" grpId="0"/>
          <p:bldP spid="19" grpId="0"/>
          <p:bldP spid="20"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1792961" y="3090169"/>
            <a:ext cx="2149704" cy="2348101"/>
            <a:chOff x="176213" y="2776991"/>
            <a:chExt cx="2038350" cy="2226470"/>
          </a:xfrm>
        </p:grpSpPr>
        <p:sp>
          <p:nvSpPr>
            <p:cNvPr id="11" name="Rectangle 10"/>
            <p:cNvSpPr/>
            <p:nvPr/>
          </p:nvSpPr>
          <p:spPr>
            <a:xfrm>
              <a:off x="1657351" y="2776991"/>
              <a:ext cx="557212" cy="676276"/>
            </a:xfrm>
            <a:custGeom>
              <a:avLst/>
              <a:gdLst>
                <a:gd name="connsiteX0" fmla="*/ 0 w 552450"/>
                <a:gd name="connsiteY0" fmla="*/ 0 h 514350"/>
                <a:gd name="connsiteX1" fmla="*/ 552450 w 552450"/>
                <a:gd name="connsiteY1" fmla="*/ 0 h 514350"/>
                <a:gd name="connsiteX2" fmla="*/ 552450 w 552450"/>
                <a:gd name="connsiteY2" fmla="*/ 514350 h 514350"/>
                <a:gd name="connsiteX3" fmla="*/ 0 w 552450"/>
                <a:gd name="connsiteY3" fmla="*/ 514350 h 514350"/>
                <a:gd name="connsiteX4" fmla="*/ 0 w 552450"/>
                <a:gd name="connsiteY4" fmla="*/ 0 h 514350"/>
                <a:gd name="connsiteX0-1" fmla="*/ 0 w 554831"/>
                <a:gd name="connsiteY0-2" fmla="*/ 0 h 514350"/>
                <a:gd name="connsiteX1-3" fmla="*/ 554831 w 554831"/>
                <a:gd name="connsiteY1-4" fmla="*/ 45244 h 514350"/>
                <a:gd name="connsiteX2-5" fmla="*/ 552450 w 554831"/>
                <a:gd name="connsiteY2-6" fmla="*/ 514350 h 514350"/>
                <a:gd name="connsiteX3-7" fmla="*/ 0 w 554831"/>
                <a:gd name="connsiteY3-8" fmla="*/ 514350 h 514350"/>
                <a:gd name="connsiteX4-9" fmla="*/ 0 w 554831"/>
                <a:gd name="connsiteY4-10" fmla="*/ 0 h 514350"/>
                <a:gd name="connsiteX0-11" fmla="*/ 0 w 555060"/>
                <a:gd name="connsiteY0-12" fmla="*/ 0 h 538163"/>
                <a:gd name="connsiteX1-13" fmla="*/ 554831 w 555060"/>
                <a:gd name="connsiteY1-14" fmla="*/ 45244 h 538163"/>
                <a:gd name="connsiteX2-15" fmla="*/ 554831 w 555060"/>
                <a:gd name="connsiteY2-16" fmla="*/ 538163 h 538163"/>
                <a:gd name="connsiteX3-17" fmla="*/ 0 w 555060"/>
                <a:gd name="connsiteY3-18" fmla="*/ 514350 h 538163"/>
                <a:gd name="connsiteX4-19" fmla="*/ 0 w 555060"/>
                <a:gd name="connsiteY4-20" fmla="*/ 0 h 538163"/>
                <a:gd name="connsiteX0-21" fmla="*/ 0 w 557212"/>
                <a:gd name="connsiteY0-22" fmla="*/ 0 h 538163"/>
                <a:gd name="connsiteX1-23" fmla="*/ 557212 w 557212"/>
                <a:gd name="connsiteY1-24" fmla="*/ 95250 h 538163"/>
                <a:gd name="connsiteX2-25" fmla="*/ 554831 w 557212"/>
                <a:gd name="connsiteY2-26" fmla="*/ 538163 h 538163"/>
                <a:gd name="connsiteX3-27" fmla="*/ 0 w 557212"/>
                <a:gd name="connsiteY3-28" fmla="*/ 514350 h 538163"/>
                <a:gd name="connsiteX4-29" fmla="*/ 0 w 557212"/>
                <a:gd name="connsiteY4-30" fmla="*/ 0 h 538163"/>
                <a:gd name="connsiteX0-31" fmla="*/ 0 w 557212"/>
                <a:gd name="connsiteY0-32" fmla="*/ 0 h 676276"/>
                <a:gd name="connsiteX1-33" fmla="*/ 557212 w 557212"/>
                <a:gd name="connsiteY1-34" fmla="*/ 95250 h 676276"/>
                <a:gd name="connsiteX2-35" fmla="*/ 554831 w 557212"/>
                <a:gd name="connsiteY2-36" fmla="*/ 676276 h 676276"/>
                <a:gd name="connsiteX3-37" fmla="*/ 0 w 557212"/>
                <a:gd name="connsiteY3-38" fmla="*/ 514350 h 676276"/>
                <a:gd name="connsiteX4-39" fmla="*/ 0 w 557212"/>
                <a:gd name="connsiteY4-40" fmla="*/ 0 h 676276"/>
                <a:gd name="connsiteX0-41" fmla="*/ 0 w 557212"/>
                <a:gd name="connsiteY0-42" fmla="*/ 0 h 676276"/>
                <a:gd name="connsiteX1-43" fmla="*/ 557212 w 557212"/>
                <a:gd name="connsiteY1-44" fmla="*/ 259556 h 676276"/>
                <a:gd name="connsiteX2-45" fmla="*/ 554831 w 557212"/>
                <a:gd name="connsiteY2-46" fmla="*/ 676276 h 676276"/>
                <a:gd name="connsiteX3-47" fmla="*/ 0 w 557212"/>
                <a:gd name="connsiteY3-48" fmla="*/ 514350 h 676276"/>
                <a:gd name="connsiteX4-49" fmla="*/ 0 w 557212"/>
                <a:gd name="connsiteY4-50" fmla="*/ 0 h 6762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7212" h="676276">
                  <a:moveTo>
                    <a:pt x="0" y="0"/>
                  </a:moveTo>
                  <a:lnTo>
                    <a:pt x="557212" y="259556"/>
                  </a:lnTo>
                  <a:cubicBezTo>
                    <a:pt x="556418" y="415925"/>
                    <a:pt x="555625" y="519907"/>
                    <a:pt x="554831" y="676276"/>
                  </a:cubicBezTo>
                  <a:lnTo>
                    <a:pt x="0" y="514350"/>
                  </a:lnTo>
                  <a:lnTo>
                    <a:pt x="0"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id-ID" sz="11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0"/>
            <p:cNvSpPr/>
            <p:nvPr/>
          </p:nvSpPr>
          <p:spPr>
            <a:xfrm>
              <a:off x="1657351" y="3346110"/>
              <a:ext cx="555060" cy="521495"/>
            </a:xfrm>
            <a:custGeom>
              <a:avLst/>
              <a:gdLst>
                <a:gd name="connsiteX0" fmla="*/ 0 w 552450"/>
                <a:gd name="connsiteY0" fmla="*/ 0 h 514350"/>
                <a:gd name="connsiteX1" fmla="*/ 552450 w 552450"/>
                <a:gd name="connsiteY1" fmla="*/ 0 h 514350"/>
                <a:gd name="connsiteX2" fmla="*/ 552450 w 552450"/>
                <a:gd name="connsiteY2" fmla="*/ 514350 h 514350"/>
                <a:gd name="connsiteX3" fmla="*/ 0 w 552450"/>
                <a:gd name="connsiteY3" fmla="*/ 514350 h 514350"/>
                <a:gd name="connsiteX4" fmla="*/ 0 w 552450"/>
                <a:gd name="connsiteY4" fmla="*/ 0 h 514350"/>
                <a:gd name="connsiteX0-1" fmla="*/ 0 w 554831"/>
                <a:gd name="connsiteY0-2" fmla="*/ 0 h 514350"/>
                <a:gd name="connsiteX1-3" fmla="*/ 554831 w 554831"/>
                <a:gd name="connsiteY1-4" fmla="*/ 45244 h 514350"/>
                <a:gd name="connsiteX2-5" fmla="*/ 552450 w 554831"/>
                <a:gd name="connsiteY2-6" fmla="*/ 514350 h 514350"/>
                <a:gd name="connsiteX3-7" fmla="*/ 0 w 554831"/>
                <a:gd name="connsiteY3-8" fmla="*/ 514350 h 514350"/>
                <a:gd name="connsiteX4-9" fmla="*/ 0 w 554831"/>
                <a:gd name="connsiteY4-10" fmla="*/ 0 h 514350"/>
                <a:gd name="connsiteX0-11" fmla="*/ 0 w 555060"/>
                <a:gd name="connsiteY0-12" fmla="*/ 0 h 538163"/>
                <a:gd name="connsiteX1-13" fmla="*/ 554831 w 555060"/>
                <a:gd name="connsiteY1-14" fmla="*/ 45244 h 538163"/>
                <a:gd name="connsiteX2-15" fmla="*/ 554831 w 555060"/>
                <a:gd name="connsiteY2-16" fmla="*/ 538163 h 538163"/>
                <a:gd name="connsiteX3-17" fmla="*/ 0 w 555060"/>
                <a:gd name="connsiteY3-18" fmla="*/ 514350 h 538163"/>
                <a:gd name="connsiteX4-19" fmla="*/ 0 w 555060"/>
                <a:gd name="connsiteY4-20" fmla="*/ 0 h 538163"/>
                <a:gd name="connsiteX0-21" fmla="*/ 0 w 557212"/>
                <a:gd name="connsiteY0-22" fmla="*/ 0 h 538163"/>
                <a:gd name="connsiteX1-23" fmla="*/ 557212 w 557212"/>
                <a:gd name="connsiteY1-24" fmla="*/ 95250 h 538163"/>
                <a:gd name="connsiteX2-25" fmla="*/ 554831 w 557212"/>
                <a:gd name="connsiteY2-26" fmla="*/ 538163 h 538163"/>
                <a:gd name="connsiteX3-27" fmla="*/ 0 w 557212"/>
                <a:gd name="connsiteY3-28" fmla="*/ 514350 h 538163"/>
                <a:gd name="connsiteX4-29" fmla="*/ 0 w 557212"/>
                <a:gd name="connsiteY4-30" fmla="*/ 0 h 538163"/>
                <a:gd name="connsiteX0-31" fmla="*/ 0 w 557212"/>
                <a:gd name="connsiteY0-32" fmla="*/ 0 h 676276"/>
                <a:gd name="connsiteX1-33" fmla="*/ 557212 w 557212"/>
                <a:gd name="connsiteY1-34" fmla="*/ 95250 h 676276"/>
                <a:gd name="connsiteX2-35" fmla="*/ 554831 w 557212"/>
                <a:gd name="connsiteY2-36" fmla="*/ 676276 h 676276"/>
                <a:gd name="connsiteX3-37" fmla="*/ 0 w 557212"/>
                <a:gd name="connsiteY3-38" fmla="*/ 514350 h 676276"/>
                <a:gd name="connsiteX4-39" fmla="*/ 0 w 557212"/>
                <a:gd name="connsiteY4-40" fmla="*/ 0 h 676276"/>
                <a:gd name="connsiteX0-41" fmla="*/ 0 w 557212"/>
                <a:gd name="connsiteY0-42" fmla="*/ 0 h 676276"/>
                <a:gd name="connsiteX1-43" fmla="*/ 557212 w 557212"/>
                <a:gd name="connsiteY1-44" fmla="*/ 259556 h 676276"/>
                <a:gd name="connsiteX2-45" fmla="*/ 554831 w 557212"/>
                <a:gd name="connsiteY2-46" fmla="*/ 676276 h 676276"/>
                <a:gd name="connsiteX3-47" fmla="*/ 0 w 557212"/>
                <a:gd name="connsiteY3-48" fmla="*/ 514350 h 676276"/>
                <a:gd name="connsiteX4-49" fmla="*/ 0 w 557212"/>
                <a:gd name="connsiteY4-50" fmla="*/ 0 h 676276"/>
                <a:gd name="connsiteX0-51" fmla="*/ 0 w 555060"/>
                <a:gd name="connsiteY0-52" fmla="*/ 0 h 676276"/>
                <a:gd name="connsiteX1-53" fmla="*/ 554831 w 555060"/>
                <a:gd name="connsiteY1-54" fmla="*/ 166687 h 676276"/>
                <a:gd name="connsiteX2-55" fmla="*/ 554831 w 555060"/>
                <a:gd name="connsiteY2-56" fmla="*/ 676276 h 676276"/>
                <a:gd name="connsiteX3-57" fmla="*/ 0 w 555060"/>
                <a:gd name="connsiteY3-58" fmla="*/ 514350 h 676276"/>
                <a:gd name="connsiteX4-59" fmla="*/ 0 w 555060"/>
                <a:gd name="connsiteY4-60" fmla="*/ 0 h 676276"/>
                <a:gd name="connsiteX0-61" fmla="*/ 0 w 555060"/>
                <a:gd name="connsiteY0-62" fmla="*/ 0 h 521495"/>
                <a:gd name="connsiteX1-63" fmla="*/ 554831 w 555060"/>
                <a:gd name="connsiteY1-64" fmla="*/ 166687 h 521495"/>
                <a:gd name="connsiteX2-65" fmla="*/ 554831 w 555060"/>
                <a:gd name="connsiteY2-66" fmla="*/ 521495 h 521495"/>
                <a:gd name="connsiteX3-67" fmla="*/ 0 w 555060"/>
                <a:gd name="connsiteY3-68" fmla="*/ 514350 h 521495"/>
                <a:gd name="connsiteX4-69" fmla="*/ 0 w 555060"/>
                <a:gd name="connsiteY4-70" fmla="*/ 0 h 521495"/>
                <a:gd name="connsiteX0-71" fmla="*/ 0 w 555060"/>
                <a:gd name="connsiteY0-72" fmla="*/ 0 h 521495"/>
                <a:gd name="connsiteX1-73" fmla="*/ 554831 w 555060"/>
                <a:gd name="connsiteY1-74" fmla="*/ 159544 h 521495"/>
                <a:gd name="connsiteX2-75" fmla="*/ 554831 w 555060"/>
                <a:gd name="connsiteY2-76" fmla="*/ 521495 h 521495"/>
                <a:gd name="connsiteX3-77" fmla="*/ 0 w 555060"/>
                <a:gd name="connsiteY3-78" fmla="*/ 514350 h 521495"/>
                <a:gd name="connsiteX4-79" fmla="*/ 0 w 555060"/>
                <a:gd name="connsiteY4-80" fmla="*/ 0 h 521495"/>
                <a:gd name="connsiteX0-81" fmla="*/ 0 w 555060"/>
                <a:gd name="connsiteY0-82" fmla="*/ 0 h 521495"/>
                <a:gd name="connsiteX1-83" fmla="*/ 554831 w 555060"/>
                <a:gd name="connsiteY1-84" fmla="*/ 159544 h 521495"/>
                <a:gd name="connsiteX2-85" fmla="*/ 554831 w 555060"/>
                <a:gd name="connsiteY2-86" fmla="*/ 521495 h 521495"/>
                <a:gd name="connsiteX3-87" fmla="*/ 0 w 555060"/>
                <a:gd name="connsiteY3-88" fmla="*/ 514350 h 521495"/>
                <a:gd name="connsiteX4-89" fmla="*/ 0 w 555060"/>
                <a:gd name="connsiteY4-90" fmla="*/ 0 h 5214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5060" h="521495">
                  <a:moveTo>
                    <a:pt x="0" y="0"/>
                  </a:moveTo>
                  <a:lnTo>
                    <a:pt x="554831" y="159544"/>
                  </a:lnTo>
                  <a:cubicBezTo>
                    <a:pt x="554037" y="315913"/>
                    <a:pt x="555625" y="365126"/>
                    <a:pt x="554831" y="521495"/>
                  </a:cubicBezTo>
                  <a:lnTo>
                    <a:pt x="0" y="514350"/>
                  </a:lnTo>
                  <a:lnTo>
                    <a:pt x="0" y="0"/>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id-ID" sz="11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5" name="Group 14"/>
            <p:cNvGrpSpPr/>
            <p:nvPr/>
          </p:nvGrpSpPr>
          <p:grpSpPr>
            <a:xfrm flipV="1">
              <a:off x="1656316" y="3912847"/>
              <a:ext cx="557212" cy="1090614"/>
              <a:chOff x="792957" y="2595563"/>
              <a:chExt cx="557212" cy="1090614"/>
            </a:xfrm>
          </p:grpSpPr>
          <p:sp>
            <p:nvSpPr>
              <p:cNvPr id="13" name="Rectangle 10"/>
              <p:cNvSpPr/>
              <p:nvPr/>
            </p:nvSpPr>
            <p:spPr>
              <a:xfrm>
                <a:off x="792957" y="2595563"/>
                <a:ext cx="557212" cy="676276"/>
              </a:xfrm>
              <a:custGeom>
                <a:avLst/>
                <a:gdLst>
                  <a:gd name="connsiteX0" fmla="*/ 0 w 552450"/>
                  <a:gd name="connsiteY0" fmla="*/ 0 h 514350"/>
                  <a:gd name="connsiteX1" fmla="*/ 552450 w 552450"/>
                  <a:gd name="connsiteY1" fmla="*/ 0 h 514350"/>
                  <a:gd name="connsiteX2" fmla="*/ 552450 w 552450"/>
                  <a:gd name="connsiteY2" fmla="*/ 514350 h 514350"/>
                  <a:gd name="connsiteX3" fmla="*/ 0 w 552450"/>
                  <a:gd name="connsiteY3" fmla="*/ 514350 h 514350"/>
                  <a:gd name="connsiteX4" fmla="*/ 0 w 552450"/>
                  <a:gd name="connsiteY4" fmla="*/ 0 h 514350"/>
                  <a:gd name="connsiteX0-1" fmla="*/ 0 w 554831"/>
                  <a:gd name="connsiteY0-2" fmla="*/ 0 h 514350"/>
                  <a:gd name="connsiteX1-3" fmla="*/ 554831 w 554831"/>
                  <a:gd name="connsiteY1-4" fmla="*/ 45244 h 514350"/>
                  <a:gd name="connsiteX2-5" fmla="*/ 552450 w 554831"/>
                  <a:gd name="connsiteY2-6" fmla="*/ 514350 h 514350"/>
                  <a:gd name="connsiteX3-7" fmla="*/ 0 w 554831"/>
                  <a:gd name="connsiteY3-8" fmla="*/ 514350 h 514350"/>
                  <a:gd name="connsiteX4-9" fmla="*/ 0 w 554831"/>
                  <a:gd name="connsiteY4-10" fmla="*/ 0 h 514350"/>
                  <a:gd name="connsiteX0-11" fmla="*/ 0 w 555060"/>
                  <a:gd name="connsiteY0-12" fmla="*/ 0 h 538163"/>
                  <a:gd name="connsiteX1-13" fmla="*/ 554831 w 555060"/>
                  <a:gd name="connsiteY1-14" fmla="*/ 45244 h 538163"/>
                  <a:gd name="connsiteX2-15" fmla="*/ 554831 w 555060"/>
                  <a:gd name="connsiteY2-16" fmla="*/ 538163 h 538163"/>
                  <a:gd name="connsiteX3-17" fmla="*/ 0 w 555060"/>
                  <a:gd name="connsiteY3-18" fmla="*/ 514350 h 538163"/>
                  <a:gd name="connsiteX4-19" fmla="*/ 0 w 555060"/>
                  <a:gd name="connsiteY4-20" fmla="*/ 0 h 538163"/>
                  <a:gd name="connsiteX0-21" fmla="*/ 0 w 557212"/>
                  <a:gd name="connsiteY0-22" fmla="*/ 0 h 538163"/>
                  <a:gd name="connsiteX1-23" fmla="*/ 557212 w 557212"/>
                  <a:gd name="connsiteY1-24" fmla="*/ 95250 h 538163"/>
                  <a:gd name="connsiteX2-25" fmla="*/ 554831 w 557212"/>
                  <a:gd name="connsiteY2-26" fmla="*/ 538163 h 538163"/>
                  <a:gd name="connsiteX3-27" fmla="*/ 0 w 557212"/>
                  <a:gd name="connsiteY3-28" fmla="*/ 514350 h 538163"/>
                  <a:gd name="connsiteX4-29" fmla="*/ 0 w 557212"/>
                  <a:gd name="connsiteY4-30" fmla="*/ 0 h 538163"/>
                  <a:gd name="connsiteX0-31" fmla="*/ 0 w 557212"/>
                  <a:gd name="connsiteY0-32" fmla="*/ 0 h 676276"/>
                  <a:gd name="connsiteX1-33" fmla="*/ 557212 w 557212"/>
                  <a:gd name="connsiteY1-34" fmla="*/ 95250 h 676276"/>
                  <a:gd name="connsiteX2-35" fmla="*/ 554831 w 557212"/>
                  <a:gd name="connsiteY2-36" fmla="*/ 676276 h 676276"/>
                  <a:gd name="connsiteX3-37" fmla="*/ 0 w 557212"/>
                  <a:gd name="connsiteY3-38" fmla="*/ 514350 h 676276"/>
                  <a:gd name="connsiteX4-39" fmla="*/ 0 w 557212"/>
                  <a:gd name="connsiteY4-40" fmla="*/ 0 h 676276"/>
                  <a:gd name="connsiteX0-41" fmla="*/ 0 w 557212"/>
                  <a:gd name="connsiteY0-42" fmla="*/ 0 h 676276"/>
                  <a:gd name="connsiteX1-43" fmla="*/ 557212 w 557212"/>
                  <a:gd name="connsiteY1-44" fmla="*/ 259556 h 676276"/>
                  <a:gd name="connsiteX2-45" fmla="*/ 554831 w 557212"/>
                  <a:gd name="connsiteY2-46" fmla="*/ 676276 h 676276"/>
                  <a:gd name="connsiteX3-47" fmla="*/ 0 w 557212"/>
                  <a:gd name="connsiteY3-48" fmla="*/ 514350 h 676276"/>
                  <a:gd name="connsiteX4-49" fmla="*/ 0 w 557212"/>
                  <a:gd name="connsiteY4-50" fmla="*/ 0 h 6762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7212" h="676276">
                    <a:moveTo>
                      <a:pt x="0" y="0"/>
                    </a:moveTo>
                    <a:lnTo>
                      <a:pt x="557212" y="259556"/>
                    </a:lnTo>
                    <a:cubicBezTo>
                      <a:pt x="556418" y="415925"/>
                      <a:pt x="555625" y="519907"/>
                      <a:pt x="554831" y="676276"/>
                    </a:cubicBezTo>
                    <a:lnTo>
                      <a:pt x="0" y="514350"/>
                    </a:ln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id-ID" sz="11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0"/>
              <p:cNvSpPr/>
              <p:nvPr/>
            </p:nvSpPr>
            <p:spPr>
              <a:xfrm>
                <a:off x="792957" y="3164682"/>
                <a:ext cx="555060" cy="521495"/>
              </a:xfrm>
              <a:custGeom>
                <a:avLst/>
                <a:gdLst>
                  <a:gd name="connsiteX0" fmla="*/ 0 w 552450"/>
                  <a:gd name="connsiteY0" fmla="*/ 0 h 514350"/>
                  <a:gd name="connsiteX1" fmla="*/ 552450 w 552450"/>
                  <a:gd name="connsiteY1" fmla="*/ 0 h 514350"/>
                  <a:gd name="connsiteX2" fmla="*/ 552450 w 552450"/>
                  <a:gd name="connsiteY2" fmla="*/ 514350 h 514350"/>
                  <a:gd name="connsiteX3" fmla="*/ 0 w 552450"/>
                  <a:gd name="connsiteY3" fmla="*/ 514350 h 514350"/>
                  <a:gd name="connsiteX4" fmla="*/ 0 w 552450"/>
                  <a:gd name="connsiteY4" fmla="*/ 0 h 514350"/>
                  <a:gd name="connsiteX0-1" fmla="*/ 0 w 554831"/>
                  <a:gd name="connsiteY0-2" fmla="*/ 0 h 514350"/>
                  <a:gd name="connsiteX1-3" fmla="*/ 554831 w 554831"/>
                  <a:gd name="connsiteY1-4" fmla="*/ 45244 h 514350"/>
                  <a:gd name="connsiteX2-5" fmla="*/ 552450 w 554831"/>
                  <a:gd name="connsiteY2-6" fmla="*/ 514350 h 514350"/>
                  <a:gd name="connsiteX3-7" fmla="*/ 0 w 554831"/>
                  <a:gd name="connsiteY3-8" fmla="*/ 514350 h 514350"/>
                  <a:gd name="connsiteX4-9" fmla="*/ 0 w 554831"/>
                  <a:gd name="connsiteY4-10" fmla="*/ 0 h 514350"/>
                  <a:gd name="connsiteX0-11" fmla="*/ 0 w 555060"/>
                  <a:gd name="connsiteY0-12" fmla="*/ 0 h 538163"/>
                  <a:gd name="connsiteX1-13" fmla="*/ 554831 w 555060"/>
                  <a:gd name="connsiteY1-14" fmla="*/ 45244 h 538163"/>
                  <a:gd name="connsiteX2-15" fmla="*/ 554831 w 555060"/>
                  <a:gd name="connsiteY2-16" fmla="*/ 538163 h 538163"/>
                  <a:gd name="connsiteX3-17" fmla="*/ 0 w 555060"/>
                  <a:gd name="connsiteY3-18" fmla="*/ 514350 h 538163"/>
                  <a:gd name="connsiteX4-19" fmla="*/ 0 w 555060"/>
                  <a:gd name="connsiteY4-20" fmla="*/ 0 h 538163"/>
                  <a:gd name="connsiteX0-21" fmla="*/ 0 w 557212"/>
                  <a:gd name="connsiteY0-22" fmla="*/ 0 h 538163"/>
                  <a:gd name="connsiteX1-23" fmla="*/ 557212 w 557212"/>
                  <a:gd name="connsiteY1-24" fmla="*/ 95250 h 538163"/>
                  <a:gd name="connsiteX2-25" fmla="*/ 554831 w 557212"/>
                  <a:gd name="connsiteY2-26" fmla="*/ 538163 h 538163"/>
                  <a:gd name="connsiteX3-27" fmla="*/ 0 w 557212"/>
                  <a:gd name="connsiteY3-28" fmla="*/ 514350 h 538163"/>
                  <a:gd name="connsiteX4-29" fmla="*/ 0 w 557212"/>
                  <a:gd name="connsiteY4-30" fmla="*/ 0 h 538163"/>
                  <a:gd name="connsiteX0-31" fmla="*/ 0 w 557212"/>
                  <a:gd name="connsiteY0-32" fmla="*/ 0 h 676276"/>
                  <a:gd name="connsiteX1-33" fmla="*/ 557212 w 557212"/>
                  <a:gd name="connsiteY1-34" fmla="*/ 95250 h 676276"/>
                  <a:gd name="connsiteX2-35" fmla="*/ 554831 w 557212"/>
                  <a:gd name="connsiteY2-36" fmla="*/ 676276 h 676276"/>
                  <a:gd name="connsiteX3-37" fmla="*/ 0 w 557212"/>
                  <a:gd name="connsiteY3-38" fmla="*/ 514350 h 676276"/>
                  <a:gd name="connsiteX4-39" fmla="*/ 0 w 557212"/>
                  <a:gd name="connsiteY4-40" fmla="*/ 0 h 676276"/>
                  <a:gd name="connsiteX0-41" fmla="*/ 0 w 557212"/>
                  <a:gd name="connsiteY0-42" fmla="*/ 0 h 676276"/>
                  <a:gd name="connsiteX1-43" fmla="*/ 557212 w 557212"/>
                  <a:gd name="connsiteY1-44" fmla="*/ 259556 h 676276"/>
                  <a:gd name="connsiteX2-45" fmla="*/ 554831 w 557212"/>
                  <a:gd name="connsiteY2-46" fmla="*/ 676276 h 676276"/>
                  <a:gd name="connsiteX3-47" fmla="*/ 0 w 557212"/>
                  <a:gd name="connsiteY3-48" fmla="*/ 514350 h 676276"/>
                  <a:gd name="connsiteX4-49" fmla="*/ 0 w 557212"/>
                  <a:gd name="connsiteY4-50" fmla="*/ 0 h 676276"/>
                  <a:gd name="connsiteX0-51" fmla="*/ 0 w 555060"/>
                  <a:gd name="connsiteY0-52" fmla="*/ 0 h 676276"/>
                  <a:gd name="connsiteX1-53" fmla="*/ 554831 w 555060"/>
                  <a:gd name="connsiteY1-54" fmla="*/ 166687 h 676276"/>
                  <a:gd name="connsiteX2-55" fmla="*/ 554831 w 555060"/>
                  <a:gd name="connsiteY2-56" fmla="*/ 676276 h 676276"/>
                  <a:gd name="connsiteX3-57" fmla="*/ 0 w 555060"/>
                  <a:gd name="connsiteY3-58" fmla="*/ 514350 h 676276"/>
                  <a:gd name="connsiteX4-59" fmla="*/ 0 w 555060"/>
                  <a:gd name="connsiteY4-60" fmla="*/ 0 h 676276"/>
                  <a:gd name="connsiteX0-61" fmla="*/ 0 w 555060"/>
                  <a:gd name="connsiteY0-62" fmla="*/ 0 h 521495"/>
                  <a:gd name="connsiteX1-63" fmla="*/ 554831 w 555060"/>
                  <a:gd name="connsiteY1-64" fmla="*/ 166687 h 521495"/>
                  <a:gd name="connsiteX2-65" fmla="*/ 554831 w 555060"/>
                  <a:gd name="connsiteY2-66" fmla="*/ 521495 h 521495"/>
                  <a:gd name="connsiteX3-67" fmla="*/ 0 w 555060"/>
                  <a:gd name="connsiteY3-68" fmla="*/ 514350 h 521495"/>
                  <a:gd name="connsiteX4-69" fmla="*/ 0 w 555060"/>
                  <a:gd name="connsiteY4-70" fmla="*/ 0 h 521495"/>
                  <a:gd name="connsiteX0-71" fmla="*/ 0 w 555060"/>
                  <a:gd name="connsiteY0-72" fmla="*/ 0 h 521495"/>
                  <a:gd name="connsiteX1-73" fmla="*/ 554831 w 555060"/>
                  <a:gd name="connsiteY1-74" fmla="*/ 159544 h 521495"/>
                  <a:gd name="connsiteX2-75" fmla="*/ 554831 w 555060"/>
                  <a:gd name="connsiteY2-76" fmla="*/ 521495 h 521495"/>
                  <a:gd name="connsiteX3-77" fmla="*/ 0 w 555060"/>
                  <a:gd name="connsiteY3-78" fmla="*/ 514350 h 521495"/>
                  <a:gd name="connsiteX4-79" fmla="*/ 0 w 555060"/>
                  <a:gd name="connsiteY4-80" fmla="*/ 0 h 521495"/>
                  <a:gd name="connsiteX0-81" fmla="*/ 0 w 555060"/>
                  <a:gd name="connsiteY0-82" fmla="*/ 0 h 521495"/>
                  <a:gd name="connsiteX1-83" fmla="*/ 554831 w 555060"/>
                  <a:gd name="connsiteY1-84" fmla="*/ 159544 h 521495"/>
                  <a:gd name="connsiteX2-85" fmla="*/ 554831 w 555060"/>
                  <a:gd name="connsiteY2-86" fmla="*/ 521495 h 521495"/>
                  <a:gd name="connsiteX3-87" fmla="*/ 0 w 555060"/>
                  <a:gd name="connsiteY3-88" fmla="*/ 514350 h 521495"/>
                  <a:gd name="connsiteX4-89" fmla="*/ 0 w 555060"/>
                  <a:gd name="connsiteY4-90" fmla="*/ 0 h 5214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5060" h="521495">
                    <a:moveTo>
                      <a:pt x="0" y="0"/>
                    </a:moveTo>
                    <a:lnTo>
                      <a:pt x="554831" y="159544"/>
                    </a:lnTo>
                    <a:cubicBezTo>
                      <a:pt x="554037" y="315913"/>
                      <a:pt x="555625" y="365126"/>
                      <a:pt x="554831" y="521495"/>
                    </a:cubicBezTo>
                    <a:lnTo>
                      <a:pt x="0" y="514350"/>
                    </a:lnTo>
                    <a:lnTo>
                      <a:pt x="0"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id-ID" sz="11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6" name="Rectangle 15"/>
            <p:cNvSpPr/>
            <p:nvPr/>
          </p:nvSpPr>
          <p:spPr>
            <a:xfrm>
              <a:off x="176213" y="2776992"/>
              <a:ext cx="1480103" cy="514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zh-CN" altLang="en-US" sz="110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p:nvPr/>
          </p:nvSpPr>
          <p:spPr>
            <a:xfrm>
              <a:off x="176213" y="3346111"/>
              <a:ext cx="1480103" cy="514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zh-CN" altLang="en-US" sz="110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p:nvPr/>
          </p:nvSpPr>
          <p:spPr>
            <a:xfrm>
              <a:off x="176213" y="3919542"/>
              <a:ext cx="1480103" cy="514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zh-CN" altLang="en-US" sz="110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p:nvPr/>
          </p:nvSpPr>
          <p:spPr>
            <a:xfrm>
              <a:off x="176213" y="4488661"/>
              <a:ext cx="1480103" cy="5148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zh-CN" altLang="en-US" sz="110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0"/>
          <p:cNvGrpSpPr/>
          <p:nvPr/>
        </p:nvGrpSpPr>
        <p:grpSpPr>
          <a:xfrm flipH="1">
            <a:off x="6059775" y="3090169"/>
            <a:ext cx="2149704" cy="2348101"/>
            <a:chOff x="176213" y="2776991"/>
            <a:chExt cx="2038350" cy="2226470"/>
          </a:xfrm>
        </p:grpSpPr>
        <p:sp>
          <p:nvSpPr>
            <p:cNvPr id="22" name="Rectangle 10"/>
            <p:cNvSpPr/>
            <p:nvPr/>
          </p:nvSpPr>
          <p:spPr>
            <a:xfrm>
              <a:off x="1657351" y="2776991"/>
              <a:ext cx="557212" cy="676276"/>
            </a:xfrm>
            <a:custGeom>
              <a:avLst/>
              <a:gdLst>
                <a:gd name="connsiteX0" fmla="*/ 0 w 552450"/>
                <a:gd name="connsiteY0" fmla="*/ 0 h 514350"/>
                <a:gd name="connsiteX1" fmla="*/ 552450 w 552450"/>
                <a:gd name="connsiteY1" fmla="*/ 0 h 514350"/>
                <a:gd name="connsiteX2" fmla="*/ 552450 w 552450"/>
                <a:gd name="connsiteY2" fmla="*/ 514350 h 514350"/>
                <a:gd name="connsiteX3" fmla="*/ 0 w 552450"/>
                <a:gd name="connsiteY3" fmla="*/ 514350 h 514350"/>
                <a:gd name="connsiteX4" fmla="*/ 0 w 552450"/>
                <a:gd name="connsiteY4" fmla="*/ 0 h 514350"/>
                <a:gd name="connsiteX0-1" fmla="*/ 0 w 554831"/>
                <a:gd name="connsiteY0-2" fmla="*/ 0 h 514350"/>
                <a:gd name="connsiteX1-3" fmla="*/ 554831 w 554831"/>
                <a:gd name="connsiteY1-4" fmla="*/ 45244 h 514350"/>
                <a:gd name="connsiteX2-5" fmla="*/ 552450 w 554831"/>
                <a:gd name="connsiteY2-6" fmla="*/ 514350 h 514350"/>
                <a:gd name="connsiteX3-7" fmla="*/ 0 w 554831"/>
                <a:gd name="connsiteY3-8" fmla="*/ 514350 h 514350"/>
                <a:gd name="connsiteX4-9" fmla="*/ 0 w 554831"/>
                <a:gd name="connsiteY4-10" fmla="*/ 0 h 514350"/>
                <a:gd name="connsiteX0-11" fmla="*/ 0 w 555060"/>
                <a:gd name="connsiteY0-12" fmla="*/ 0 h 538163"/>
                <a:gd name="connsiteX1-13" fmla="*/ 554831 w 555060"/>
                <a:gd name="connsiteY1-14" fmla="*/ 45244 h 538163"/>
                <a:gd name="connsiteX2-15" fmla="*/ 554831 w 555060"/>
                <a:gd name="connsiteY2-16" fmla="*/ 538163 h 538163"/>
                <a:gd name="connsiteX3-17" fmla="*/ 0 w 555060"/>
                <a:gd name="connsiteY3-18" fmla="*/ 514350 h 538163"/>
                <a:gd name="connsiteX4-19" fmla="*/ 0 w 555060"/>
                <a:gd name="connsiteY4-20" fmla="*/ 0 h 538163"/>
                <a:gd name="connsiteX0-21" fmla="*/ 0 w 557212"/>
                <a:gd name="connsiteY0-22" fmla="*/ 0 h 538163"/>
                <a:gd name="connsiteX1-23" fmla="*/ 557212 w 557212"/>
                <a:gd name="connsiteY1-24" fmla="*/ 95250 h 538163"/>
                <a:gd name="connsiteX2-25" fmla="*/ 554831 w 557212"/>
                <a:gd name="connsiteY2-26" fmla="*/ 538163 h 538163"/>
                <a:gd name="connsiteX3-27" fmla="*/ 0 w 557212"/>
                <a:gd name="connsiteY3-28" fmla="*/ 514350 h 538163"/>
                <a:gd name="connsiteX4-29" fmla="*/ 0 w 557212"/>
                <a:gd name="connsiteY4-30" fmla="*/ 0 h 538163"/>
                <a:gd name="connsiteX0-31" fmla="*/ 0 w 557212"/>
                <a:gd name="connsiteY0-32" fmla="*/ 0 h 676276"/>
                <a:gd name="connsiteX1-33" fmla="*/ 557212 w 557212"/>
                <a:gd name="connsiteY1-34" fmla="*/ 95250 h 676276"/>
                <a:gd name="connsiteX2-35" fmla="*/ 554831 w 557212"/>
                <a:gd name="connsiteY2-36" fmla="*/ 676276 h 676276"/>
                <a:gd name="connsiteX3-37" fmla="*/ 0 w 557212"/>
                <a:gd name="connsiteY3-38" fmla="*/ 514350 h 676276"/>
                <a:gd name="connsiteX4-39" fmla="*/ 0 w 557212"/>
                <a:gd name="connsiteY4-40" fmla="*/ 0 h 676276"/>
                <a:gd name="connsiteX0-41" fmla="*/ 0 w 557212"/>
                <a:gd name="connsiteY0-42" fmla="*/ 0 h 676276"/>
                <a:gd name="connsiteX1-43" fmla="*/ 557212 w 557212"/>
                <a:gd name="connsiteY1-44" fmla="*/ 259556 h 676276"/>
                <a:gd name="connsiteX2-45" fmla="*/ 554831 w 557212"/>
                <a:gd name="connsiteY2-46" fmla="*/ 676276 h 676276"/>
                <a:gd name="connsiteX3-47" fmla="*/ 0 w 557212"/>
                <a:gd name="connsiteY3-48" fmla="*/ 514350 h 676276"/>
                <a:gd name="connsiteX4-49" fmla="*/ 0 w 557212"/>
                <a:gd name="connsiteY4-50" fmla="*/ 0 h 6762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7212" h="676276">
                  <a:moveTo>
                    <a:pt x="0" y="0"/>
                  </a:moveTo>
                  <a:lnTo>
                    <a:pt x="557212" y="259556"/>
                  </a:lnTo>
                  <a:cubicBezTo>
                    <a:pt x="556418" y="415925"/>
                    <a:pt x="555625" y="519907"/>
                    <a:pt x="554831" y="676276"/>
                  </a:cubicBezTo>
                  <a:lnTo>
                    <a:pt x="0" y="514350"/>
                  </a:lnTo>
                  <a:lnTo>
                    <a:pt x="0"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id-ID" sz="11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10"/>
            <p:cNvSpPr/>
            <p:nvPr/>
          </p:nvSpPr>
          <p:spPr>
            <a:xfrm>
              <a:off x="1657351" y="3346110"/>
              <a:ext cx="555060" cy="521495"/>
            </a:xfrm>
            <a:custGeom>
              <a:avLst/>
              <a:gdLst>
                <a:gd name="connsiteX0" fmla="*/ 0 w 552450"/>
                <a:gd name="connsiteY0" fmla="*/ 0 h 514350"/>
                <a:gd name="connsiteX1" fmla="*/ 552450 w 552450"/>
                <a:gd name="connsiteY1" fmla="*/ 0 h 514350"/>
                <a:gd name="connsiteX2" fmla="*/ 552450 w 552450"/>
                <a:gd name="connsiteY2" fmla="*/ 514350 h 514350"/>
                <a:gd name="connsiteX3" fmla="*/ 0 w 552450"/>
                <a:gd name="connsiteY3" fmla="*/ 514350 h 514350"/>
                <a:gd name="connsiteX4" fmla="*/ 0 w 552450"/>
                <a:gd name="connsiteY4" fmla="*/ 0 h 514350"/>
                <a:gd name="connsiteX0-1" fmla="*/ 0 w 554831"/>
                <a:gd name="connsiteY0-2" fmla="*/ 0 h 514350"/>
                <a:gd name="connsiteX1-3" fmla="*/ 554831 w 554831"/>
                <a:gd name="connsiteY1-4" fmla="*/ 45244 h 514350"/>
                <a:gd name="connsiteX2-5" fmla="*/ 552450 w 554831"/>
                <a:gd name="connsiteY2-6" fmla="*/ 514350 h 514350"/>
                <a:gd name="connsiteX3-7" fmla="*/ 0 w 554831"/>
                <a:gd name="connsiteY3-8" fmla="*/ 514350 h 514350"/>
                <a:gd name="connsiteX4-9" fmla="*/ 0 w 554831"/>
                <a:gd name="connsiteY4-10" fmla="*/ 0 h 514350"/>
                <a:gd name="connsiteX0-11" fmla="*/ 0 w 555060"/>
                <a:gd name="connsiteY0-12" fmla="*/ 0 h 538163"/>
                <a:gd name="connsiteX1-13" fmla="*/ 554831 w 555060"/>
                <a:gd name="connsiteY1-14" fmla="*/ 45244 h 538163"/>
                <a:gd name="connsiteX2-15" fmla="*/ 554831 w 555060"/>
                <a:gd name="connsiteY2-16" fmla="*/ 538163 h 538163"/>
                <a:gd name="connsiteX3-17" fmla="*/ 0 w 555060"/>
                <a:gd name="connsiteY3-18" fmla="*/ 514350 h 538163"/>
                <a:gd name="connsiteX4-19" fmla="*/ 0 w 555060"/>
                <a:gd name="connsiteY4-20" fmla="*/ 0 h 538163"/>
                <a:gd name="connsiteX0-21" fmla="*/ 0 w 557212"/>
                <a:gd name="connsiteY0-22" fmla="*/ 0 h 538163"/>
                <a:gd name="connsiteX1-23" fmla="*/ 557212 w 557212"/>
                <a:gd name="connsiteY1-24" fmla="*/ 95250 h 538163"/>
                <a:gd name="connsiteX2-25" fmla="*/ 554831 w 557212"/>
                <a:gd name="connsiteY2-26" fmla="*/ 538163 h 538163"/>
                <a:gd name="connsiteX3-27" fmla="*/ 0 w 557212"/>
                <a:gd name="connsiteY3-28" fmla="*/ 514350 h 538163"/>
                <a:gd name="connsiteX4-29" fmla="*/ 0 w 557212"/>
                <a:gd name="connsiteY4-30" fmla="*/ 0 h 538163"/>
                <a:gd name="connsiteX0-31" fmla="*/ 0 w 557212"/>
                <a:gd name="connsiteY0-32" fmla="*/ 0 h 676276"/>
                <a:gd name="connsiteX1-33" fmla="*/ 557212 w 557212"/>
                <a:gd name="connsiteY1-34" fmla="*/ 95250 h 676276"/>
                <a:gd name="connsiteX2-35" fmla="*/ 554831 w 557212"/>
                <a:gd name="connsiteY2-36" fmla="*/ 676276 h 676276"/>
                <a:gd name="connsiteX3-37" fmla="*/ 0 w 557212"/>
                <a:gd name="connsiteY3-38" fmla="*/ 514350 h 676276"/>
                <a:gd name="connsiteX4-39" fmla="*/ 0 w 557212"/>
                <a:gd name="connsiteY4-40" fmla="*/ 0 h 676276"/>
                <a:gd name="connsiteX0-41" fmla="*/ 0 w 557212"/>
                <a:gd name="connsiteY0-42" fmla="*/ 0 h 676276"/>
                <a:gd name="connsiteX1-43" fmla="*/ 557212 w 557212"/>
                <a:gd name="connsiteY1-44" fmla="*/ 259556 h 676276"/>
                <a:gd name="connsiteX2-45" fmla="*/ 554831 w 557212"/>
                <a:gd name="connsiteY2-46" fmla="*/ 676276 h 676276"/>
                <a:gd name="connsiteX3-47" fmla="*/ 0 w 557212"/>
                <a:gd name="connsiteY3-48" fmla="*/ 514350 h 676276"/>
                <a:gd name="connsiteX4-49" fmla="*/ 0 w 557212"/>
                <a:gd name="connsiteY4-50" fmla="*/ 0 h 676276"/>
                <a:gd name="connsiteX0-51" fmla="*/ 0 w 555060"/>
                <a:gd name="connsiteY0-52" fmla="*/ 0 h 676276"/>
                <a:gd name="connsiteX1-53" fmla="*/ 554831 w 555060"/>
                <a:gd name="connsiteY1-54" fmla="*/ 166687 h 676276"/>
                <a:gd name="connsiteX2-55" fmla="*/ 554831 w 555060"/>
                <a:gd name="connsiteY2-56" fmla="*/ 676276 h 676276"/>
                <a:gd name="connsiteX3-57" fmla="*/ 0 w 555060"/>
                <a:gd name="connsiteY3-58" fmla="*/ 514350 h 676276"/>
                <a:gd name="connsiteX4-59" fmla="*/ 0 w 555060"/>
                <a:gd name="connsiteY4-60" fmla="*/ 0 h 676276"/>
                <a:gd name="connsiteX0-61" fmla="*/ 0 w 555060"/>
                <a:gd name="connsiteY0-62" fmla="*/ 0 h 521495"/>
                <a:gd name="connsiteX1-63" fmla="*/ 554831 w 555060"/>
                <a:gd name="connsiteY1-64" fmla="*/ 166687 h 521495"/>
                <a:gd name="connsiteX2-65" fmla="*/ 554831 w 555060"/>
                <a:gd name="connsiteY2-66" fmla="*/ 521495 h 521495"/>
                <a:gd name="connsiteX3-67" fmla="*/ 0 w 555060"/>
                <a:gd name="connsiteY3-68" fmla="*/ 514350 h 521495"/>
                <a:gd name="connsiteX4-69" fmla="*/ 0 w 555060"/>
                <a:gd name="connsiteY4-70" fmla="*/ 0 h 521495"/>
                <a:gd name="connsiteX0-71" fmla="*/ 0 w 555060"/>
                <a:gd name="connsiteY0-72" fmla="*/ 0 h 521495"/>
                <a:gd name="connsiteX1-73" fmla="*/ 554831 w 555060"/>
                <a:gd name="connsiteY1-74" fmla="*/ 159544 h 521495"/>
                <a:gd name="connsiteX2-75" fmla="*/ 554831 w 555060"/>
                <a:gd name="connsiteY2-76" fmla="*/ 521495 h 521495"/>
                <a:gd name="connsiteX3-77" fmla="*/ 0 w 555060"/>
                <a:gd name="connsiteY3-78" fmla="*/ 514350 h 521495"/>
                <a:gd name="connsiteX4-79" fmla="*/ 0 w 555060"/>
                <a:gd name="connsiteY4-80" fmla="*/ 0 h 521495"/>
                <a:gd name="connsiteX0-81" fmla="*/ 0 w 555060"/>
                <a:gd name="connsiteY0-82" fmla="*/ 0 h 521495"/>
                <a:gd name="connsiteX1-83" fmla="*/ 554831 w 555060"/>
                <a:gd name="connsiteY1-84" fmla="*/ 159544 h 521495"/>
                <a:gd name="connsiteX2-85" fmla="*/ 554831 w 555060"/>
                <a:gd name="connsiteY2-86" fmla="*/ 521495 h 521495"/>
                <a:gd name="connsiteX3-87" fmla="*/ 0 w 555060"/>
                <a:gd name="connsiteY3-88" fmla="*/ 514350 h 521495"/>
                <a:gd name="connsiteX4-89" fmla="*/ 0 w 555060"/>
                <a:gd name="connsiteY4-90" fmla="*/ 0 h 5214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5060" h="521495">
                  <a:moveTo>
                    <a:pt x="0" y="0"/>
                  </a:moveTo>
                  <a:lnTo>
                    <a:pt x="554831" y="159544"/>
                  </a:lnTo>
                  <a:cubicBezTo>
                    <a:pt x="554037" y="315913"/>
                    <a:pt x="555625" y="365126"/>
                    <a:pt x="554831" y="521495"/>
                  </a:cubicBezTo>
                  <a:lnTo>
                    <a:pt x="0" y="514350"/>
                  </a:lnTo>
                  <a:lnTo>
                    <a:pt x="0" y="0"/>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id-ID" sz="11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23"/>
            <p:cNvGrpSpPr/>
            <p:nvPr/>
          </p:nvGrpSpPr>
          <p:grpSpPr>
            <a:xfrm flipV="1">
              <a:off x="1656316" y="3912847"/>
              <a:ext cx="557212" cy="1090614"/>
              <a:chOff x="792957" y="2595563"/>
              <a:chExt cx="557212" cy="1090614"/>
            </a:xfrm>
          </p:grpSpPr>
          <p:sp>
            <p:nvSpPr>
              <p:cNvPr id="29" name="Rectangle 10"/>
              <p:cNvSpPr/>
              <p:nvPr/>
            </p:nvSpPr>
            <p:spPr>
              <a:xfrm>
                <a:off x="792957" y="2595563"/>
                <a:ext cx="557212" cy="676276"/>
              </a:xfrm>
              <a:custGeom>
                <a:avLst/>
                <a:gdLst>
                  <a:gd name="connsiteX0" fmla="*/ 0 w 552450"/>
                  <a:gd name="connsiteY0" fmla="*/ 0 h 514350"/>
                  <a:gd name="connsiteX1" fmla="*/ 552450 w 552450"/>
                  <a:gd name="connsiteY1" fmla="*/ 0 h 514350"/>
                  <a:gd name="connsiteX2" fmla="*/ 552450 w 552450"/>
                  <a:gd name="connsiteY2" fmla="*/ 514350 h 514350"/>
                  <a:gd name="connsiteX3" fmla="*/ 0 w 552450"/>
                  <a:gd name="connsiteY3" fmla="*/ 514350 h 514350"/>
                  <a:gd name="connsiteX4" fmla="*/ 0 w 552450"/>
                  <a:gd name="connsiteY4" fmla="*/ 0 h 514350"/>
                  <a:gd name="connsiteX0-1" fmla="*/ 0 w 554831"/>
                  <a:gd name="connsiteY0-2" fmla="*/ 0 h 514350"/>
                  <a:gd name="connsiteX1-3" fmla="*/ 554831 w 554831"/>
                  <a:gd name="connsiteY1-4" fmla="*/ 45244 h 514350"/>
                  <a:gd name="connsiteX2-5" fmla="*/ 552450 w 554831"/>
                  <a:gd name="connsiteY2-6" fmla="*/ 514350 h 514350"/>
                  <a:gd name="connsiteX3-7" fmla="*/ 0 w 554831"/>
                  <a:gd name="connsiteY3-8" fmla="*/ 514350 h 514350"/>
                  <a:gd name="connsiteX4-9" fmla="*/ 0 w 554831"/>
                  <a:gd name="connsiteY4-10" fmla="*/ 0 h 514350"/>
                  <a:gd name="connsiteX0-11" fmla="*/ 0 w 555060"/>
                  <a:gd name="connsiteY0-12" fmla="*/ 0 h 538163"/>
                  <a:gd name="connsiteX1-13" fmla="*/ 554831 w 555060"/>
                  <a:gd name="connsiteY1-14" fmla="*/ 45244 h 538163"/>
                  <a:gd name="connsiteX2-15" fmla="*/ 554831 w 555060"/>
                  <a:gd name="connsiteY2-16" fmla="*/ 538163 h 538163"/>
                  <a:gd name="connsiteX3-17" fmla="*/ 0 w 555060"/>
                  <a:gd name="connsiteY3-18" fmla="*/ 514350 h 538163"/>
                  <a:gd name="connsiteX4-19" fmla="*/ 0 w 555060"/>
                  <a:gd name="connsiteY4-20" fmla="*/ 0 h 538163"/>
                  <a:gd name="connsiteX0-21" fmla="*/ 0 w 557212"/>
                  <a:gd name="connsiteY0-22" fmla="*/ 0 h 538163"/>
                  <a:gd name="connsiteX1-23" fmla="*/ 557212 w 557212"/>
                  <a:gd name="connsiteY1-24" fmla="*/ 95250 h 538163"/>
                  <a:gd name="connsiteX2-25" fmla="*/ 554831 w 557212"/>
                  <a:gd name="connsiteY2-26" fmla="*/ 538163 h 538163"/>
                  <a:gd name="connsiteX3-27" fmla="*/ 0 w 557212"/>
                  <a:gd name="connsiteY3-28" fmla="*/ 514350 h 538163"/>
                  <a:gd name="connsiteX4-29" fmla="*/ 0 w 557212"/>
                  <a:gd name="connsiteY4-30" fmla="*/ 0 h 538163"/>
                  <a:gd name="connsiteX0-31" fmla="*/ 0 w 557212"/>
                  <a:gd name="connsiteY0-32" fmla="*/ 0 h 676276"/>
                  <a:gd name="connsiteX1-33" fmla="*/ 557212 w 557212"/>
                  <a:gd name="connsiteY1-34" fmla="*/ 95250 h 676276"/>
                  <a:gd name="connsiteX2-35" fmla="*/ 554831 w 557212"/>
                  <a:gd name="connsiteY2-36" fmla="*/ 676276 h 676276"/>
                  <a:gd name="connsiteX3-37" fmla="*/ 0 w 557212"/>
                  <a:gd name="connsiteY3-38" fmla="*/ 514350 h 676276"/>
                  <a:gd name="connsiteX4-39" fmla="*/ 0 w 557212"/>
                  <a:gd name="connsiteY4-40" fmla="*/ 0 h 676276"/>
                  <a:gd name="connsiteX0-41" fmla="*/ 0 w 557212"/>
                  <a:gd name="connsiteY0-42" fmla="*/ 0 h 676276"/>
                  <a:gd name="connsiteX1-43" fmla="*/ 557212 w 557212"/>
                  <a:gd name="connsiteY1-44" fmla="*/ 259556 h 676276"/>
                  <a:gd name="connsiteX2-45" fmla="*/ 554831 w 557212"/>
                  <a:gd name="connsiteY2-46" fmla="*/ 676276 h 676276"/>
                  <a:gd name="connsiteX3-47" fmla="*/ 0 w 557212"/>
                  <a:gd name="connsiteY3-48" fmla="*/ 514350 h 676276"/>
                  <a:gd name="connsiteX4-49" fmla="*/ 0 w 557212"/>
                  <a:gd name="connsiteY4-50" fmla="*/ 0 h 6762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7212" h="676276">
                    <a:moveTo>
                      <a:pt x="0" y="0"/>
                    </a:moveTo>
                    <a:lnTo>
                      <a:pt x="557212" y="259556"/>
                    </a:lnTo>
                    <a:cubicBezTo>
                      <a:pt x="556418" y="415925"/>
                      <a:pt x="555625" y="519907"/>
                      <a:pt x="554831" y="676276"/>
                    </a:cubicBezTo>
                    <a:lnTo>
                      <a:pt x="0" y="514350"/>
                    </a:ln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id-ID" sz="11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10"/>
              <p:cNvSpPr/>
              <p:nvPr/>
            </p:nvSpPr>
            <p:spPr>
              <a:xfrm>
                <a:off x="792957" y="3164682"/>
                <a:ext cx="555060" cy="521495"/>
              </a:xfrm>
              <a:custGeom>
                <a:avLst/>
                <a:gdLst>
                  <a:gd name="connsiteX0" fmla="*/ 0 w 552450"/>
                  <a:gd name="connsiteY0" fmla="*/ 0 h 514350"/>
                  <a:gd name="connsiteX1" fmla="*/ 552450 w 552450"/>
                  <a:gd name="connsiteY1" fmla="*/ 0 h 514350"/>
                  <a:gd name="connsiteX2" fmla="*/ 552450 w 552450"/>
                  <a:gd name="connsiteY2" fmla="*/ 514350 h 514350"/>
                  <a:gd name="connsiteX3" fmla="*/ 0 w 552450"/>
                  <a:gd name="connsiteY3" fmla="*/ 514350 h 514350"/>
                  <a:gd name="connsiteX4" fmla="*/ 0 w 552450"/>
                  <a:gd name="connsiteY4" fmla="*/ 0 h 514350"/>
                  <a:gd name="connsiteX0-1" fmla="*/ 0 w 554831"/>
                  <a:gd name="connsiteY0-2" fmla="*/ 0 h 514350"/>
                  <a:gd name="connsiteX1-3" fmla="*/ 554831 w 554831"/>
                  <a:gd name="connsiteY1-4" fmla="*/ 45244 h 514350"/>
                  <a:gd name="connsiteX2-5" fmla="*/ 552450 w 554831"/>
                  <a:gd name="connsiteY2-6" fmla="*/ 514350 h 514350"/>
                  <a:gd name="connsiteX3-7" fmla="*/ 0 w 554831"/>
                  <a:gd name="connsiteY3-8" fmla="*/ 514350 h 514350"/>
                  <a:gd name="connsiteX4-9" fmla="*/ 0 w 554831"/>
                  <a:gd name="connsiteY4-10" fmla="*/ 0 h 514350"/>
                  <a:gd name="connsiteX0-11" fmla="*/ 0 w 555060"/>
                  <a:gd name="connsiteY0-12" fmla="*/ 0 h 538163"/>
                  <a:gd name="connsiteX1-13" fmla="*/ 554831 w 555060"/>
                  <a:gd name="connsiteY1-14" fmla="*/ 45244 h 538163"/>
                  <a:gd name="connsiteX2-15" fmla="*/ 554831 w 555060"/>
                  <a:gd name="connsiteY2-16" fmla="*/ 538163 h 538163"/>
                  <a:gd name="connsiteX3-17" fmla="*/ 0 w 555060"/>
                  <a:gd name="connsiteY3-18" fmla="*/ 514350 h 538163"/>
                  <a:gd name="connsiteX4-19" fmla="*/ 0 w 555060"/>
                  <a:gd name="connsiteY4-20" fmla="*/ 0 h 538163"/>
                  <a:gd name="connsiteX0-21" fmla="*/ 0 w 557212"/>
                  <a:gd name="connsiteY0-22" fmla="*/ 0 h 538163"/>
                  <a:gd name="connsiteX1-23" fmla="*/ 557212 w 557212"/>
                  <a:gd name="connsiteY1-24" fmla="*/ 95250 h 538163"/>
                  <a:gd name="connsiteX2-25" fmla="*/ 554831 w 557212"/>
                  <a:gd name="connsiteY2-26" fmla="*/ 538163 h 538163"/>
                  <a:gd name="connsiteX3-27" fmla="*/ 0 w 557212"/>
                  <a:gd name="connsiteY3-28" fmla="*/ 514350 h 538163"/>
                  <a:gd name="connsiteX4-29" fmla="*/ 0 w 557212"/>
                  <a:gd name="connsiteY4-30" fmla="*/ 0 h 538163"/>
                  <a:gd name="connsiteX0-31" fmla="*/ 0 w 557212"/>
                  <a:gd name="connsiteY0-32" fmla="*/ 0 h 676276"/>
                  <a:gd name="connsiteX1-33" fmla="*/ 557212 w 557212"/>
                  <a:gd name="connsiteY1-34" fmla="*/ 95250 h 676276"/>
                  <a:gd name="connsiteX2-35" fmla="*/ 554831 w 557212"/>
                  <a:gd name="connsiteY2-36" fmla="*/ 676276 h 676276"/>
                  <a:gd name="connsiteX3-37" fmla="*/ 0 w 557212"/>
                  <a:gd name="connsiteY3-38" fmla="*/ 514350 h 676276"/>
                  <a:gd name="connsiteX4-39" fmla="*/ 0 w 557212"/>
                  <a:gd name="connsiteY4-40" fmla="*/ 0 h 676276"/>
                  <a:gd name="connsiteX0-41" fmla="*/ 0 w 557212"/>
                  <a:gd name="connsiteY0-42" fmla="*/ 0 h 676276"/>
                  <a:gd name="connsiteX1-43" fmla="*/ 557212 w 557212"/>
                  <a:gd name="connsiteY1-44" fmla="*/ 259556 h 676276"/>
                  <a:gd name="connsiteX2-45" fmla="*/ 554831 w 557212"/>
                  <a:gd name="connsiteY2-46" fmla="*/ 676276 h 676276"/>
                  <a:gd name="connsiteX3-47" fmla="*/ 0 w 557212"/>
                  <a:gd name="connsiteY3-48" fmla="*/ 514350 h 676276"/>
                  <a:gd name="connsiteX4-49" fmla="*/ 0 w 557212"/>
                  <a:gd name="connsiteY4-50" fmla="*/ 0 h 676276"/>
                  <a:gd name="connsiteX0-51" fmla="*/ 0 w 555060"/>
                  <a:gd name="connsiteY0-52" fmla="*/ 0 h 676276"/>
                  <a:gd name="connsiteX1-53" fmla="*/ 554831 w 555060"/>
                  <a:gd name="connsiteY1-54" fmla="*/ 166687 h 676276"/>
                  <a:gd name="connsiteX2-55" fmla="*/ 554831 w 555060"/>
                  <a:gd name="connsiteY2-56" fmla="*/ 676276 h 676276"/>
                  <a:gd name="connsiteX3-57" fmla="*/ 0 w 555060"/>
                  <a:gd name="connsiteY3-58" fmla="*/ 514350 h 676276"/>
                  <a:gd name="connsiteX4-59" fmla="*/ 0 w 555060"/>
                  <a:gd name="connsiteY4-60" fmla="*/ 0 h 676276"/>
                  <a:gd name="connsiteX0-61" fmla="*/ 0 w 555060"/>
                  <a:gd name="connsiteY0-62" fmla="*/ 0 h 521495"/>
                  <a:gd name="connsiteX1-63" fmla="*/ 554831 w 555060"/>
                  <a:gd name="connsiteY1-64" fmla="*/ 166687 h 521495"/>
                  <a:gd name="connsiteX2-65" fmla="*/ 554831 w 555060"/>
                  <a:gd name="connsiteY2-66" fmla="*/ 521495 h 521495"/>
                  <a:gd name="connsiteX3-67" fmla="*/ 0 w 555060"/>
                  <a:gd name="connsiteY3-68" fmla="*/ 514350 h 521495"/>
                  <a:gd name="connsiteX4-69" fmla="*/ 0 w 555060"/>
                  <a:gd name="connsiteY4-70" fmla="*/ 0 h 521495"/>
                  <a:gd name="connsiteX0-71" fmla="*/ 0 w 555060"/>
                  <a:gd name="connsiteY0-72" fmla="*/ 0 h 521495"/>
                  <a:gd name="connsiteX1-73" fmla="*/ 554831 w 555060"/>
                  <a:gd name="connsiteY1-74" fmla="*/ 159544 h 521495"/>
                  <a:gd name="connsiteX2-75" fmla="*/ 554831 w 555060"/>
                  <a:gd name="connsiteY2-76" fmla="*/ 521495 h 521495"/>
                  <a:gd name="connsiteX3-77" fmla="*/ 0 w 555060"/>
                  <a:gd name="connsiteY3-78" fmla="*/ 514350 h 521495"/>
                  <a:gd name="connsiteX4-79" fmla="*/ 0 w 555060"/>
                  <a:gd name="connsiteY4-80" fmla="*/ 0 h 521495"/>
                  <a:gd name="connsiteX0-81" fmla="*/ 0 w 555060"/>
                  <a:gd name="connsiteY0-82" fmla="*/ 0 h 521495"/>
                  <a:gd name="connsiteX1-83" fmla="*/ 554831 w 555060"/>
                  <a:gd name="connsiteY1-84" fmla="*/ 159544 h 521495"/>
                  <a:gd name="connsiteX2-85" fmla="*/ 554831 w 555060"/>
                  <a:gd name="connsiteY2-86" fmla="*/ 521495 h 521495"/>
                  <a:gd name="connsiteX3-87" fmla="*/ 0 w 555060"/>
                  <a:gd name="connsiteY3-88" fmla="*/ 514350 h 521495"/>
                  <a:gd name="connsiteX4-89" fmla="*/ 0 w 555060"/>
                  <a:gd name="connsiteY4-90" fmla="*/ 0 h 5214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5060" h="521495">
                    <a:moveTo>
                      <a:pt x="0" y="0"/>
                    </a:moveTo>
                    <a:lnTo>
                      <a:pt x="554831" y="159544"/>
                    </a:lnTo>
                    <a:cubicBezTo>
                      <a:pt x="554037" y="315913"/>
                      <a:pt x="555625" y="365126"/>
                      <a:pt x="554831" y="521495"/>
                    </a:cubicBezTo>
                    <a:lnTo>
                      <a:pt x="0" y="514350"/>
                    </a:lnTo>
                    <a:lnTo>
                      <a:pt x="0"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id-ID" sz="11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5" name="Rectangle 24"/>
            <p:cNvSpPr/>
            <p:nvPr/>
          </p:nvSpPr>
          <p:spPr>
            <a:xfrm>
              <a:off x="176213" y="2776992"/>
              <a:ext cx="1480103" cy="514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zh-CN" altLang="en-US" sz="110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176213" y="3346111"/>
              <a:ext cx="1480103" cy="514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zh-CN" altLang="en-US" sz="110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6"/>
            <p:cNvSpPr/>
            <p:nvPr/>
          </p:nvSpPr>
          <p:spPr>
            <a:xfrm>
              <a:off x="176213" y="3919542"/>
              <a:ext cx="1480103" cy="514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zh-CN" altLang="en-US" sz="110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27"/>
            <p:cNvSpPr/>
            <p:nvPr/>
          </p:nvSpPr>
          <p:spPr>
            <a:xfrm>
              <a:off x="176213" y="4488661"/>
              <a:ext cx="1480103" cy="5148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zh-CN" altLang="en-US" sz="110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Oval 30"/>
          <p:cNvSpPr/>
          <p:nvPr/>
        </p:nvSpPr>
        <p:spPr>
          <a:xfrm>
            <a:off x="8703019" y="2761099"/>
            <a:ext cx="627595" cy="62759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id-ID" dirty="0">
                <a:latin typeface="Arial" panose="020B0604020202020204" pitchFamily="34" charset="0"/>
                <a:ea typeface="微软雅黑" panose="020B0503020204020204" pitchFamily="34" charset="-122"/>
                <a:cs typeface="+mn-ea"/>
                <a:sym typeface="Arial" panose="020B0604020202020204" pitchFamily="34" charset="0"/>
              </a:rPr>
              <a:t>01</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9330616" y="2818874"/>
            <a:ext cx="2643233" cy="498598"/>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Oval 32"/>
          <p:cNvSpPr/>
          <p:nvPr/>
        </p:nvSpPr>
        <p:spPr>
          <a:xfrm>
            <a:off x="8703019" y="3586577"/>
            <a:ext cx="627595" cy="6275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id-ID" dirty="0">
                <a:latin typeface="Arial" panose="020B0604020202020204" pitchFamily="34" charset="0"/>
                <a:ea typeface="微软雅黑" panose="020B0503020204020204" pitchFamily="34" charset="-122"/>
                <a:cs typeface="+mn-ea"/>
                <a:sym typeface="Arial" panose="020B0604020202020204" pitchFamily="34" charset="0"/>
              </a:rPr>
              <a:t>02</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9330616" y="3644351"/>
            <a:ext cx="2643233" cy="480131"/>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Oval 34"/>
          <p:cNvSpPr/>
          <p:nvPr/>
        </p:nvSpPr>
        <p:spPr>
          <a:xfrm>
            <a:off x="8703019" y="4420939"/>
            <a:ext cx="627595" cy="6275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id-ID" dirty="0">
                <a:latin typeface="Arial" panose="020B0604020202020204" pitchFamily="34" charset="0"/>
                <a:ea typeface="微软雅黑" panose="020B0503020204020204" pitchFamily="34" charset="-122"/>
                <a:cs typeface="+mn-ea"/>
                <a:sym typeface="Arial" panose="020B0604020202020204" pitchFamily="34" charset="0"/>
              </a:rPr>
              <a:t>03</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9330616" y="4478713"/>
            <a:ext cx="2643233" cy="480131"/>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Oval 36"/>
          <p:cNvSpPr/>
          <p:nvPr/>
        </p:nvSpPr>
        <p:spPr>
          <a:xfrm>
            <a:off x="8703019" y="5246416"/>
            <a:ext cx="627595" cy="62759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r>
              <a:rPr lang="id-ID" dirty="0">
                <a:latin typeface="Arial" panose="020B0604020202020204" pitchFamily="34" charset="0"/>
                <a:ea typeface="微软雅黑" panose="020B0503020204020204" pitchFamily="34" charset="-122"/>
                <a:cs typeface="+mn-ea"/>
                <a:sym typeface="Arial" panose="020B0604020202020204" pitchFamily="34" charset="0"/>
              </a:rPr>
              <a:t>04</a:t>
            </a: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9330616" y="5304191"/>
            <a:ext cx="2643233" cy="480131"/>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 name="Group 9"/>
          <p:cNvGrpSpPr/>
          <p:nvPr/>
        </p:nvGrpSpPr>
        <p:grpSpPr>
          <a:xfrm>
            <a:off x="3940485" y="1998339"/>
            <a:ext cx="2119298" cy="4431671"/>
            <a:chOff x="2749522" y="1700653"/>
            <a:chExt cx="2009519" cy="4202111"/>
          </a:xfrm>
        </p:grpSpPr>
        <p:grpSp>
          <p:nvGrpSpPr>
            <p:cNvPr id="2" name="Group 1"/>
            <p:cNvGrpSpPr/>
            <p:nvPr/>
          </p:nvGrpSpPr>
          <p:grpSpPr>
            <a:xfrm>
              <a:off x="2749522" y="1700653"/>
              <a:ext cx="2009519" cy="4202111"/>
              <a:chOff x="4060225" y="1872171"/>
              <a:chExt cx="1951037" cy="4095811"/>
            </a:xfrm>
          </p:grpSpPr>
          <p:sp>
            <p:nvSpPr>
              <p:cNvPr id="3" name="Freeform 2"/>
              <p:cNvSpPr/>
              <p:nvPr/>
            </p:nvSpPr>
            <p:spPr bwMode="auto">
              <a:xfrm>
                <a:off x="4060225" y="1872171"/>
                <a:ext cx="1951037" cy="4095811"/>
              </a:xfrm>
              <a:custGeom>
                <a:avLst/>
                <a:gdLst>
                  <a:gd name="T0" fmla="*/ 1279 w 1281"/>
                  <a:gd name="T1" fmla="*/ 2664 h 2810"/>
                  <a:gd name="T2" fmla="*/ 1273 w 1281"/>
                  <a:gd name="T3" fmla="*/ 2695 h 2810"/>
                  <a:gd name="T4" fmla="*/ 1261 w 1281"/>
                  <a:gd name="T5" fmla="*/ 2725 h 2810"/>
                  <a:gd name="T6" fmla="*/ 1243 w 1281"/>
                  <a:gd name="T7" fmla="*/ 2751 h 2810"/>
                  <a:gd name="T8" fmla="*/ 1222 w 1281"/>
                  <a:gd name="T9" fmla="*/ 2772 h 2810"/>
                  <a:gd name="T10" fmla="*/ 1196 w 1281"/>
                  <a:gd name="T11" fmla="*/ 2791 h 2810"/>
                  <a:gd name="T12" fmla="*/ 1166 w 1281"/>
                  <a:gd name="T13" fmla="*/ 2802 h 2810"/>
                  <a:gd name="T14" fmla="*/ 1135 w 1281"/>
                  <a:gd name="T15" fmla="*/ 2809 h 2810"/>
                  <a:gd name="T16" fmla="*/ 163 w 1281"/>
                  <a:gd name="T17" fmla="*/ 2810 h 2810"/>
                  <a:gd name="T18" fmla="*/ 130 w 1281"/>
                  <a:gd name="T19" fmla="*/ 2807 h 2810"/>
                  <a:gd name="T20" fmla="*/ 100 w 1281"/>
                  <a:gd name="T21" fmla="*/ 2797 h 2810"/>
                  <a:gd name="T22" fmla="*/ 72 w 1281"/>
                  <a:gd name="T23" fmla="*/ 2782 h 2810"/>
                  <a:gd name="T24" fmla="*/ 47 w 1281"/>
                  <a:gd name="T25" fmla="*/ 2763 h 2810"/>
                  <a:gd name="T26" fmla="*/ 28 w 1281"/>
                  <a:gd name="T27" fmla="*/ 2738 h 2810"/>
                  <a:gd name="T28" fmla="*/ 13 w 1281"/>
                  <a:gd name="T29" fmla="*/ 2710 h 2810"/>
                  <a:gd name="T30" fmla="*/ 3 w 1281"/>
                  <a:gd name="T31" fmla="*/ 2680 h 2810"/>
                  <a:gd name="T32" fmla="*/ 0 w 1281"/>
                  <a:gd name="T33" fmla="*/ 2647 h 2810"/>
                  <a:gd name="T34" fmla="*/ 1 w 1281"/>
                  <a:gd name="T35" fmla="*/ 147 h 2810"/>
                  <a:gd name="T36" fmla="*/ 8 w 1281"/>
                  <a:gd name="T37" fmla="*/ 115 h 2810"/>
                  <a:gd name="T38" fmla="*/ 19 w 1281"/>
                  <a:gd name="T39" fmla="*/ 86 h 2810"/>
                  <a:gd name="T40" fmla="*/ 38 w 1281"/>
                  <a:gd name="T41" fmla="*/ 60 h 2810"/>
                  <a:gd name="T42" fmla="*/ 59 w 1281"/>
                  <a:gd name="T43" fmla="*/ 38 h 2810"/>
                  <a:gd name="T44" fmla="*/ 85 w 1281"/>
                  <a:gd name="T45" fmla="*/ 21 h 2810"/>
                  <a:gd name="T46" fmla="*/ 115 w 1281"/>
                  <a:gd name="T47" fmla="*/ 8 h 2810"/>
                  <a:gd name="T48" fmla="*/ 146 w 1281"/>
                  <a:gd name="T49" fmla="*/ 1 h 2810"/>
                  <a:gd name="T50" fmla="*/ 1118 w 1281"/>
                  <a:gd name="T51" fmla="*/ 0 h 2810"/>
                  <a:gd name="T52" fmla="*/ 1151 w 1281"/>
                  <a:gd name="T53" fmla="*/ 4 h 2810"/>
                  <a:gd name="T54" fmla="*/ 1181 w 1281"/>
                  <a:gd name="T55" fmla="*/ 13 h 2810"/>
                  <a:gd name="T56" fmla="*/ 1209 w 1281"/>
                  <a:gd name="T57" fmla="*/ 28 h 2810"/>
                  <a:gd name="T58" fmla="*/ 1233 w 1281"/>
                  <a:gd name="T59" fmla="*/ 48 h 2810"/>
                  <a:gd name="T60" fmla="*/ 1253 w 1281"/>
                  <a:gd name="T61" fmla="*/ 72 h 2810"/>
                  <a:gd name="T62" fmla="*/ 1268 w 1281"/>
                  <a:gd name="T63" fmla="*/ 100 h 2810"/>
                  <a:gd name="T64" fmla="*/ 1277 w 1281"/>
                  <a:gd name="T65" fmla="*/ 131 h 2810"/>
                  <a:gd name="T66" fmla="*/ 1281 w 1281"/>
                  <a:gd name="T67" fmla="*/ 163 h 2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81" h="2810">
                    <a:moveTo>
                      <a:pt x="1281" y="2647"/>
                    </a:moveTo>
                    <a:lnTo>
                      <a:pt x="1279" y="2664"/>
                    </a:lnTo>
                    <a:lnTo>
                      <a:pt x="1277" y="2680"/>
                    </a:lnTo>
                    <a:lnTo>
                      <a:pt x="1273" y="2695"/>
                    </a:lnTo>
                    <a:lnTo>
                      <a:pt x="1268" y="2710"/>
                    </a:lnTo>
                    <a:lnTo>
                      <a:pt x="1261" y="2725"/>
                    </a:lnTo>
                    <a:lnTo>
                      <a:pt x="1253" y="2738"/>
                    </a:lnTo>
                    <a:lnTo>
                      <a:pt x="1243" y="2751"/>
                    </a:lnTo>
                    <a:lnTo>
                      <a:pt x="1233" y="2763"/>
                    </a:lnTo>
                    <a:lnTo>
                      <a:pt x="1222" y="2772"/>
                    </a:lnTo>
                    <a:lnTo>
                      <a:pt x="1209" y="2782"/>
                    </a:lnTo>
                    <a:lnTo>
                      <a:pt x="1196" y="2791"/>
                    </a:lnTo>
                    <a:lnTo>
                      <a:pt x="1181" y="2797"/>
                    </a:lnTo>
                    <a:lnTo>
                      <a:pt x="1166" y="2802"/>
                    </a:lnTo>
                    <a:lnTo>
                      <a:pt x="1151" y="2807"/>
                    </a:lnTo>
                    <a:lnTo>
                      <a:pt x="1135" y="2809"/>
                    </a:lnTo>
                    <a:lnTo>
                      <a:pt x="1118" y="2810"/>
                    </a:lnTo>
                    <a:lnTo>
                      <a:pt x="163" y="2810"/>
                    </a:lnTo>
                    <a:lnTo>
                      <a:pt x="146" y="2809"/>
                    </a:lnTo>
                    <a:lnTo>
                      <a:pt x="130" y="2807"/>
                    </a:lnTo>
                    <a:lnTo>
                      <a:pt x="115" y="2802"/>
                    </a:lnTo>
                    <a:lnTo>
                      <a:pt x="100" y="2797"/>
                    </a:lnTo>
                    <a:lnTo>
                      <a:pt x="85" y="2791"/>
                    </a:lnTo>
                    <a:lnTo>
                      <a:pt x="72" y="2782"/>
                    </a:lnTo>
                    <a:lnTo>
                      <a:pt x="59" y="2772"/>
                    </a:lnTo>
                    <a:lnTo>
                      <a:pt x="47" y="2763"/>
                    </a:lnTo>
                    <a:lnTo>
                      <a:pt x="38" y="2751"/>
                    </a:lnTo>
                    <a:lnTo>
                      <a:pt x="28" y="2738"/>
                    </a:lnTo>
                    <a:lnTo>
                      <a:pt x="19" y="2725"/>
                    </a:lnTo>
                    <a:lnTo>
                      <a:pt x="13" y="2710"/>
                    </a:lnTo>
                    <a:lnTo>
                      <a:pt x="8" y="2695"/>
                    </a:lnTo>
                    <a:lnTo>
                      <a:pt x="3" y="2680"/>
                    </a:lnTo>
                    <a:lnTo>
                      <a:pt x="1" y="2664"/>
                    </a:lnTo>
                    <a:lnTo>
                      <a:pt x="0" y="2647"/>
                    </a:lnTo>
                    <a:lnTo>
                      <a:pt x="0" y="163"/>
                    </a:lnTo>
                    <a:lnTo>
                      <a:pt x="1" y="147"/>
                    </a:lnTo>
                    <a:lnTo>
                      <a:pt x="3" y="131"/>
                    </a:lnTo>
                    <a:lnTo>
                      <a:pt x="8" y="115"/>
                    </a:lnTo>
                    <a:lnTo>
                      <a:pt x="13" y="100"/>
                    </a:lnTo>
                    <a:lnTo>
                      <a:pt x="19" y="86"/>
                    </a:lnTo>
                    <a:lnTo>
                      <a:pt x="28" y="72"/>
                    </a:lnTo>
                    <a:lnTo>
                      <a:pt x="38" y="60"/>
                    </a:lnTo>
                    <a:lnTo>
                      <a:pt x="47" y="48"/>
                    </a:lnTo>
                    <a:lnTo>
                      <a:pt x="59" y="38"/>
                    </a:lnTo>
                    <a:lnTo>
                      <a:pt x="72" y="28"/>
                    </a:lnTo>
                    <a:lnTo>
                      <a:pt x="85" y="21"/>
                    </a:lnTo>
                    <a:lnTo>
                      <a:pt x="100" y="13"/>
                    </a:lnTo>
                    <a:lnTo>
                      <a:pt x="115" y="8"/>
                    </a:lnTo>
                    <a:lnTo>
                      <a:pt x="130" y="4"/>
                    </a:lnTo>
                    <a:lnTo>
                      <a:pt x="146" y="1"/>
                    </a:lnTo>
                    <a:lnTo>
                      <a:pt x="163" y="0"/>
                    </a:lnTo>
                    <a:lnTo>
                      <a:pt x="1118" y="0"/>
                    </a:lnTo>
                    <a:lnTo>
                      <a:pt x="1135" y="1"/>
                    </a:lnTo>
                    <a:lnTo>
                      <a:pt x="1151" y="4"/>
                    </a:lnTo>
                    <a:lnTo>
                      <a:pt x="1166" y="8"/>
                    </a:lnTo>
                    <a:lnTo>
                      <a:pt x="1181" y="13"/>
                    </a:lnTo>
                    <a:lnTo>
                      <a:pt x="1196" y="21"/>
                    </a:lnTo>
                    <a:lnTo>
                      <a:pt x="1209" y="28"/>
                    </a:lnTo>
                    <a:lnTo>
                      <a:pt x="1222" y="38"/>
                    </a:lnTo>
                    <a:lnTo>
                      <a:pt x="1233" y="48"/>
                    </a:lnTo>
                    <a:lnTo>
                      <a:pt x="1243" y="60"/>
                    </a:lnTo>
                    <a:lnTo>
                      <a:pt x="1253" y="72"/>
                    </a:lnTo>
                    <a:lnTo>
                      <a:pt x="1261" y="86"/>
                    </a:lnTo>
                    <a:lnTo>
                      <a:pt x="1268" y="100"/>
                    </a:lnTo>
                    <a:lnTo>
                      <a:pt x="1273" y="115"/>
                    </a:lnTo>
                    <a:lnTo>
                      <a:pt x="1277" y="131"/>
                    </a:lnTo>
                    <a:lnTo>
                      <a:pt x="1279" y="147"/>
                    </a:lnTo>
                    <a:lnTo>
                      <a:pt x="1281" y="163"/>
                    </a:lnTo>
                    <a:lnTo>
                      <a:pt x="1281" y="2647"/>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Freeform 3"/>
              <p:cNvSpPr/>
              <p:nvPr/>
            </p:nvSpPr>
            <p:spPr bwMode="auto">
              <a:xfrm>
                <a:off x="4883319" y="5516131"/>
                <a:ext cx="312468" cy="298807"/>
              </a:xfrm>
              <a:custGeom>
                <a:avLst/>
                <a:gdLst>
                  <a:gd name="T0" fmla="*/ 205 w 205"/>
                  <a:gd name="T1" fmla="*/ 113 h 205"/>
                  <a:gd name="T2" fmla="*/ 200 w 205"/>
                  <a:gd name="T3" fmla="*/ 133 h 205"/>
                  <a:gd name="T4" fmla="*/ 193 w 205"/>
                  <a:gd name="T5" fmla="*/ 151 h 205"/>
                  <a:gd name="T6" fmla="*/ 182 w 205"/>
                  <a:gd name="T7" fmla="*/ 168 h 205"/>
                  <a:gd name="T8" fmla="*/ 168 w 205"/>
                  <a:gd name="T9" fmla="*/ 182 h 205"/>
                  <a:gd name="T10" fmla="*/ 151 w 205"/>
                  <a:gd name="T11" fmla="*/ 193 h 205"/>
                  <a:gd name="T12" fmla="*/ 133 w 205"/>
                  <a:gd name="T13" fmla="*/ 201 h 205"/>
                  <a:gd name="T14" fmla="*/ 112 w 205"/>
                  <a:gd name="T15" fmla="*/ 205 h 205"/>
                  <a:gd name="T16" fmla="*/ 92 w 205"/>
                  <a:gd name="T17" fmla="*/ 205 h 205"/>
                  <a:gd name="T18" fmla="*/ 72 w 205"/>
                  <a:gd name="T19" fmla="*/ 201 h 205"/>
                  <a:gd name="T20" fmla="*/ 54 w 205"/>
                  <a:gd name="T21" fmla="*/ 193 h 205"/>
                  <a:gd name="T22" fmla="*/ 36 w 205"/>
                  <a:gd name="T23" fmla="*/ 182 h 205"/>
                  <a:gd name="T24" fmla="*/ 22 w 205"/>
                  <a:gd name="T25" fmla="*/ 168 h 205"/>
                  <a:gd name="T26" fmla="*/ 12 w 205"/>
                  <a:gd name="T27" fmla="*/ 151 h 205"/>
                  <a:gd name="T28" fmla="*/ 4 w 205"/>
                  <a:gd name="T29" fmla="*/ 133 h 205"/>
                  <a:gd name="T30" fmla="*/ 0 w 205"/>
                  <a:gd name="T31" fmla="*/ 113 h 205"/>
                  <a:gd name="T32" fmla="*/ 0 w 205"/>
                  <a:gd name="T33" fmla="*/ 92 h 205"/>
                  <a:gd name="T34" fmla="*/ 4 w 205"/>
                  <a:gd name="T35" fmla="*/ 72 h 205"/>
                  <a:gd name="T36" fmla="*/ 12 w 205"/>
                  <a:gd name="T37" fmla="*/ 54 h 205"/>
                  <a:gd name="T38" fmla="*/ 22 w 205"/>
                  <a:gd name="T39" fmla="*/ 37 h 205"/>
                  <a:gd name="T40" fmla="*/ 36 w 205"/>
                  <a:gd name="T41" fmla="*/ 23 h 205"/>
                  <a:gd name="T42" fmla="*/ 54 w 205"/>
                  <a:gd name="T43" fmla="*/ 12 h 205"/>
                  <a:gd name="T44" fmla="*/ 72 w 205"/>
                  <a:gd name="T45" fmla="*/ 4 h 205"/>
                  <a:gd name="T46" fmla="*/ 92 w 205"/>
                  <a:gd name="T47" fmla="*/ 0 h 205"/>
                  <a:gd name="T48" fmla="*/ 112 w 205"/>
                  <a:gd name="T49" fmla="*/ 0 h 205"/>
                  <a:gd name="T50" fmla="*/ 133 w 205"/>
                  <a:gd name="T51" fmla="*/ 4 h 205"/>
                  <a:gd name="T52" fmla="*/ 151 w 205"/>
                  <a:gd name="T53" fmla="*/ 12 h 205"/>
                  <a:gd name="T54" fmla="*/ 168 w 205"/>
                  <a:gd name="T55" fmla="*/ 23 h 205"/>
                  <a:gd name="T56" fmla="*/ 182 w 205"/>
                  <a:gd name="T57" fmla="*/ 37 h 205"/>
                  <a:gd name="T58" fmla="*/ 193 w 205"/>
                  <a:gd name="T59" fmla="*/ 54 h 205"/>
                  <a:gd name="T60" fmla="*/ 200 w 205"/>
                  <a:gd name="T61" fmla="*/ 72 h 205"/>
                  <a:gd name="T62" fmla="*/ 205 w 205"/>
                  <a:gd name="T63" fmla="*/ 92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205">
                    <a:moveTo>
                      <a:pt x="205" y="102"/>
                    </a:moveTo>
                    <a:lnTo>
                      <a:pt x="205" y="113"/>
                    </a:lnTo>
                    <a:lnTo>
                      <a:pt x="202" y="123"/>
                    </a:lnTo>
                    <a:lnTo>
                      <a:pt x="200" y="133"/>
                    </a:lnTo>
                    <a:lnTo>
                      <a:pt x="197" y="143"/>
                    </a:lnTo>
                    <a:lnTo>
                      <a:pt x="193" y="151"/>
                    </a:lnTo>
                    <a:lnTo>
                      <a:pt x="187" y="160"/>
                    </a:lnTo>
                    <a:lnTo>
                      <a:pt x="182" y="168"/>
                    </a:lnTo>
                    <a:lnTo>
                      <a:pt x="175" y="175"/>
                    </a:lnTo>
                    <a:lnTo>
                      <a:pt x="168" y="182"/>
                    </a:lnTo>
                    <a:lnTo>
                      <a:pt x="160" y="188"/>
                    </a:lnTo>
                    <a:lnTo>
                      <a:pt x="151" y="193"/>
                    </a:lnTo>
                    <a:lnTo>
                      <a:pt x="142" y="197"/>
                    </a:lnTo>
                    <a:lnTo>
                      <a:pt x="133" y="201"/>
                    </a:lnTo>
                    <a:lnTo>
                      <a:pt x="123" y="203"/>
                    </a:lnTo>
                    <a:lnTo>
                      <a:pt x="112" y="205"/>
                    </a:lnTo>
                    <a:lnTo>
                      <a:pt x="103" y="205"/>
                    </a:lnTo>
                    <a:lnTo>
                      <a:pt x="92" y="205"/>
                    </a:lnTo>
                    <a:lnTo>
                      <a:pt x="81" y="203"/>
                    </a:lnTo>
                    <a:lnTo>
                      <a:pt x="72" y="201"/>
                    </a:lnTo>
                    <a:lnTo>
                      <a:pt x="62" y="197"/>
                    </a:lnTo>
                    <a:lnTo>
                      <a:pt x="54" y="193"/>
                    </a:lnTo>
                    <a:lnTo>
                      <a:pt x="45" y="188"/>
                    </a:lnTo>
                    <a:lnTo>
                      <a:pt x="36" y="182"/>
                    </a:lnTo>
                    <a:lnTo>
                      <a:pt x="30" y="175"/>
                    </a:lnTo>
                    <a:lnTo>
                      <a:pt x="22" y="168"/>
                    </a:lnTo>
                    <a:lnTo>
                      <a:pt x="17" y="160"/>
                    </a:lnTo>
                    <a:lnTo>
                      <a:pt x="12" y="151"/>
                    </a:lnTo>
                    <a:lnTo>
                      <a:pt x="7" y="143"/>
                    </a:lnTo>
                    <a:lnTo>
                      <a:pt x="4" y="133"/>
                    </a:lnTo>
                    <a:lnTo>
                      <a:pt x="2" y="123"/>
                    </a:lnTo>
                    <a:lnTo>
                      <a:pt x="0" y="113"/>
                    </a:lnTo>
                    <a:lnTo>
                      <a:pt x="0" y="102"/>
                    </a:lnTo>
                    <a:lnTo>
                      <a:pt x="0" y="92"/>
                    </a:lnTo>
                    <a:lnTo>
                      <a:pt x="2" y="82"/>
                    </a:lnTo>
                    <a:lnTo>
                      <a:pt x="4" y="72"/>
                    </a:lnTo>
                    <a:lnTo>
                      <a:pt x="7" y="62"/>
                    </a:lnTo>
                    <a:lnTo>
                      <a:pt x="12" y="54"/>
                    </a:lnTo>
                    <a:lnTo>
                      <a:pt x="17" y="45"/>
                    </a:lnTo>
                    <a:lnTo>
                      <a:pt x="22" y="37"/>
                    </a:lnTo>
                    <a:lnTo>
                      <a:pt x="30" y="30"/>
                    </a:lnTo>
                    <a:lnTo>
                      <a:pt x="36" y="23"/>
                    </a:lnTo>
                    <a:lnTo>
                      <a:pt x="45" y="17"/>
                    </a:lnTo>
                    <a:lnTo>
                      <a:pt x="54" y="12"/>
                    </a:lnTo>
                    <a:lnTo>
                      <a:pt x="62" y="8"/>
                    </a:lnTo>
                    <a:lnTo>
                      <a:pt x="72" y="4"/>
                    </a:lnTo>
                    <a:lnTo>
                      <a:pt x="81" y="2"/>
                    </a:lnTo>
                    <a:lnTo>
                      <a:pt x="92" y="0"/>
                    </a:lnTo>
                    <a:lnTo>
                      <a:pt x="103" y="0"/>
                    </a:lnTo>
                    <a:lnTo>
                      <a:pt x="112" y="0"/>
                    </a:lnTo>
                    <a:lnTo>
                      <a:pt x="123" y="2"/>
                    </a:lnTo>
                    <a:lnTo>
                      <a:pt x="133" y="4"/>
                    </a:lnTo>
                    <a:lnTo>
                      <a:pt x="142" y="8"/>
                    </a:lnTo>
                    <a:lnTo>
                      <a:pt x="151" y="12"/>
                    </a:lnTo>
                    <a:lnTo>
                      <a:pt x="160" y="17"/>
                    </a:lnTo>
                    <a:lnTo>
                      <a:pt x="168" y="23"/>
                    </a:lnTo>
                    <a:lnTo>
                      <a:pt x="175" y="30"/>
                    </a:lnTo>
                    <a:lnTo>
                      <a:pt x="182" y="37"/>
                    </a:lnTo>
                    <a:lnTo>
                      <a:pt x="187" y="45"/>
                    </a:lnTo>
                    <a:lnTo>
                      <a:pt x="193" y="54"/>
                    </a:lnTo>
                    <a:lnTo>
                      <a:pt x="197" y="62"/>
                    </a:lnTo>
                    <a:lnTo>
                      <a:pt x="200" y="72"/>
                    </a:lnTo>
                    <a:lnTo>
                      <a:pt x="202" y="82"/>
                    </a:lnTo>
                    <a:lnTo>
                      <a:pt x="205" y="92"/>
                    </a:lnTo>
                    <a:lnTo>
                      <a:pt x="205" y="10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ectangle 4"/>
              <p:cNvSpPr>
                <a:spLocks noChangeArrowheads="1"/>
              </p:cNvSpPr>
              <p:nvPr/>
            </p:nvSpPr>
            <p:spPr bwMode="auto">
              <a:xfrm>
                <a:off x="4151680" y="2396901"/>
                <a:ext cx="1775746" cy="2922458"/>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5"/>
              <p:cNvSpPr/>
              <p:nvPr/>
            </p:nvSpPr>
            <p:spPr bwMode="auto">
              <a:xfrm>
                <a:off x="4738513" y="2127250"/>
                <a:ext cx="602075" cy="102031"/>
              </a:xfrm>
              <a:custGeom>
                <a:avLst/>
                <a:gdLst>
                  <a:gd name="T0" fmla="*/ 395 w 395"/>
                  <a:gd name="T1" fmla="*/ 34 h 68"/>
                  <a:gd name="T2" fmla="*/ 395 w 395"/>
                  <a:gd name="T3" fmla="*/ 41 h 68"/>
                  <a:gd name="T4" fmla="*/ 393 w 395"/>
                  <a:gd name="T5" fmla="*/ 47 h 68"/>
                  <a:gd name="T6" fmla="*/ 390 w 395"/>
                  <a:gd name="T7" fmla="*/ 52 h 68"/>
                  <a:gd name="T8" fmla="*/ 385 w 395"/>
                  <a:gd name="T9" fmla="*/ 58 h 68"/>
                  <a:gd name="T10" fmla="*/ 380 w 395"/>
                  <a:gd name="T11" fmla="*/ 62 h 68"/>
                  <a:gd name="T12" fmla="*/ 375 w 395"/>
                  <a:gd name="T13" fmla="*/ 65 h 68"/>
                  <a:gd name="T14" fmla="*/ 368 w 395"/>
                  <a:gd name="T15" fmla="*/ 67 h 68"/>
                  <a:gd name="T16" fmla="*/ 361 w 395"/>
                  <a:gd name="T17" fmla="*/ 68 h 68"/>
                  <a:gd name="T18" fmla="*/ 34 w 395"/>
                  <a:gd name="T19" fmla="*/ 68 h 68"/>
                  <a:gd name="T20" fmla="*/ 26 w 395"/>
                  <a:gd name="T21" fmla="*/ 67 h 68"/>
                  <a:gd name="T22" fmla="*/ 20 w 395"/>
                  <a:gd name="T23" fmla="*/ 65 h 68"/>
                  <a:gd name="T24" fmla="*/ 15 w 395"/>
                  <a:gd name="T25" fmla="*/ 62 h 68"/>
                  <a:gd name="T26" fmla="*/ 9 w 395"/>
                  <a:gd name="T27" fmla="*/ 58 h 68"/>
                  <a:gd name="T28" fmla="*/ 5 w 395"/>
                  <a:gd name="T29" fmla="*/ 52 h 68"/>
                  <a:gd name="T30" fmla="*/ 2 w 395"/>
                  <a:gd name="T31" fmla="*/ 47 h 68"/>
                  <a:gd name="T32" fmla="*/ 0 w 395"/>
                  <a:gd name="T33" fmla="*/ 41 h 68"/>
                  <a:gd name="T34" fmla="*/ 0 w 395"/>
                  <a:gd name="T35" fmla="*/ 34 h 68"/>
                  <a:gd name="T36" fmla="*/ 0 w 395"/>
                  <a:gd name="T37" fmla="*/ 27 h 68"/>
                  <a:gd name="T38" fmla="*/ 2 w 395"/>
                  <a:gd name="T39" fmla="*/ 20 h 68"/>
                  <a:gd name="T40" fmla="*/ 5 w 395"/>
                  <a:gd name="T41" fmla="*/ 15 h 68"/>
                  <a:gd name="T42" fmla="*/ 9 w 395"/>
                  <a:gd name="T43" fmla="*/ 9 h 68"/>
                  <a:gd name="T44" fmla="*/ 15 w 395"/>
                  <a:gd name="T45" fmla="*/ 5 h 68"/>
                  <a:gd name="T46" fmla="*/ 20 w 395"/>
                  <a:gd name="T47" fmla="*/ 2 h 68"/>
                  <a:gd name="T48" fmla="*/ 26 w 395"/>
                  <a:gd name="T49" fmla="*/ 0 h 68"/>
                  <a:gd name="T50" fmla="*/ 34 w 395"/>
                  <a:gd name="T51" fmla="*/ 0 h 68"/>
                  <a:gd name="T52" fmla="*/ 361 w 395"/>
                  <a:gd name="T53" fmla="*/ 0 h 68"/>
                  <a:gd name="T54" fmla="*/ 368 w 395"/>
                  <a:gd name="T55" fmla="*/ 0 h 68"/>
                  <a:gd name="T56" fmla="*/ 375 w 395"/>
                  <a:gd name="T57" fmla="*/ 2 h 68"/>
                  <a:gd name="T58" fmla="*/ 380 w 395"/>
                  <a:gd name="T59" fmla="*/ 5 h 68"/>
                  <a:gd name="T60" fmla="*/ 385 w 395"/>
                  <a:gd name="T61" fmla="*/ 9 h 68"/>
                  <a:gd name="T62" fmla="*/ 390 w 395"/>
                  <a:gd name="T63" fmla="*/ 15 h 68"/>
                  <a:gd name="T64" fmla="*/ 393 w 395"/>
                  <a:gd name="T65" fmla="*/ 20 h 68"/>
                  <a:gd name="T66" fmla="*/ 395 w 395"/>
                  <a:gd name="T67" fmla="*/ 27 h 68"/>
                  <a:gd name="T68" fmla="*/ 395 w 395"/>
                  <a:gd name="T69" fmla="*/ 3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5" h="68">
                    <a:moveTo>
                      <a:pt x="395" y="34"/>
                    </a:moveTo>
                    <a:lnTo>
                      <a:pt x="395" y="41"/>
                    </a:lnTo>
                    <a:lnTo>
                      <a:pt x="393" y="47"/>
                    </a:lnTo>
                    <a:lnTo>
                      <a:pt x="390" y="52"/>
                    </a:lnTo>
                    <a:lnTo>
                      <a:pt x="385" y="58"/>
                    </a:lnTo>
                    <a:lnTo>
                      <a:pt x="380" y="62"/>
                    </a:lnTo>
                    <a:lnTo>
                      <a:pt x="375" y="65"/>
                    </a:lnTo>
                    <a:lnTo>
                      <a:pt x="368" y="67"/>
                    </a:lnTo>
                    <a:lnTo>
                      <a:pt x="361" y="68"/>
                    </a:lnTo>
                    <a:lnTo>
                      <a:pt x="34" y="68"/>
                    </a:lnTo>
                    <a:lnTo>
                      <a:pt x="26" y="67"/>
                    </a:lnTo>
                    <a:lnTo>
                      <a:pt x="20" y="65"/>
                    </a:lnTo>
                    <a:lnTo>
                      <a:pt x="15" y="62"/>
                    </a:lnTo>
                    <a:lnTo>
                      <a:pt x="9" y="58"/>
                    </a:lnTo>
                    <a:lnTo>
                      <a:pt x="5" y="52"/>
                    </a:lnTo>
                    <a:lnTo>
                      <a:pt x="2" y="47"/>
                    </a:lnTo>
                    <a:lnTo>
                      <a:pt x="0" y="41"/>
                    </a:lnTo>
                    <a:lnTo>
                      <a:pt x="0" y="34"/>
                    </a:lnTo>
                    <a:lnTo>
                      <a:pt x="0" y="27"/>
                    </a:lnTo>
                    <a:lnTo>
                      <a:pt x="2" y="20"/>
                    </a:lnTo>
                    <a:lnTo>
                      <a:pt x="5" y="15"/>
                    </a:lnTo>
                    <a:lnTo>
                      <a:pt x="9" y="9"/>
                    </a:lnTo>
                    <a:lnTo>
                      <a:pt x="15" y="5"/>
                    </a:lnTo>
                    <a:lnTo>
                      <a:pt x="20" y="2"/>
                    </a:lnTo>
                    <a:lnTo>
                      <a:pt x="26" y="0"/>
                    </a:lnTo>
                    <a:lnTo>
                      <a:pt x="34" y="0"/>
                    </a:lnTo>
                    <a:lnTo>
                      <a:pt x="361" y="0"/>
                    </a:lnTo>
                    <a:lnTo>
                      <a:pt x="368" y="0"/>
                    </a:lnTo>
                    <a:lnTo>
                      <a:pt x="375" y="2"/>
                    </a:lnTo>
                    <a:lnTo>
                      <a:pt x="380" y="5"/>
                    </a:lnTo>
                    <a:lnTo>
                      <a:pt x="385" y="9"/>
                    </a:lnTo>
                    <a:lnTo>
                      <a:pt x="390" y="15"/>
                    </a:lnTo>
                    <a:lnTo>
                      <a:pt x="393" y="20"/>
                    </a:lnTo>
                    <a:lnTo>
                      <a:pt x="395" y="27"/>
                    </a:lnTo>
                    <a:lnTo>
                      <a:pt x="395" y="34"/>
                    </a:lnTo>
                    <a:close/>
                  </a:path>
                </a:pathLst>
              </a:custGeom>
              <a:solidFill>
                <a:srgbClr val="2C394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a:spLocks noEditPoints="1"/>
              </p:cNvSpPr>
              <p:nvPr/>
            </p:nvSpPr>
            <p:spPr bwMode="auto">
              <a:xfrm>
                <a:off x="4525118" y="1872171"/>
                <a:ext cx="1486139" cy="3541929"/>
              </a:xfrm>
              <a:custGeom>
                <a:avLst/>
                <a:gdLst>
                  <a:gd name="T0" fmla="*/ 978 w 978"/>
                  <a:gd name="T1" fmla="*/ 2431 h 2431"/>
                  <a:gd name="T2" fmla="*/ 920 w 978"/>
                  <a:gd name="T3" fmla="*/ 2287 h 2431"/>
                  <a:gd name="T4" fmla="*/ 920 w 978"/>
                  <a:gd name="T5" fmla="*/ 358 h 2431"/>
                  <a:gd name="T6" fmla="*/ 144 w 978"/>
                  <a:gd name="T7" fmla="*/ 358 h 2431"/>
                  <a:gd name="T8" fmla="*/ 0 w 978"/>
                  <a:gd name="T9" fmla="*/ 0 h 2431"/>
                  <a:gd name="T10" fmla="*/ 815 w 978"/>
                  <a:gd name="T11" fmla="*/ 0 h 2431"/>
                  <a:gd name="T12" fmla="*/ 832 w 978"/>
                  <a:gd name="T13" fmla="*/ 1 h 2431"/>
                  <a:gd name="T14" fmla="*/ 848 w 978"/>
                  <a:gd name="T15" fmla="*/ 4 h 2431"/>
                  <a:gd name="T16" fmla="*/ 863 w 978"/>
                  <a:gd name="T17" fmla="*/ 8 h 2431"/>
                  <a:gd name="T18" fmla="*/ 878 w 978"/>
                  <a:gd name="T19" fmla="*/ 13 h 2431"/>
                  <a:gd name="T20" fmla="*/ 893 w 978"/>
                  <a:gd name="T21" fmla="*/ 21 h 2431"/>
                  <a:gd name="T22" fmla="*/ 906 w 978"/>
                  <a:gd name="T23" fmla="*/ 28 h 2431"/>
                  <a:gd name="T24" fmla="*/ 919 w 978"/>
                  <a:gd name="T25" fmla="*/ 38 h 2431"/>
                  <a:gd name="T26" fmla="*/ 930 w 978"/>
                  <a:gd name="T27" fmla="*/ 48 h 2431"/>
                  <a:gd name="T28" fmla="*/ 940 w 978"/>
                  <a:gd name="T29" fmla="*/ 60 h 2431"/>
                  <a:gd name="T30" fmla="*/ 950 w 978"/>
                  <a:gd name="T31" fmla="*/ 72 h 2431"/>
                  <a:gd name="T32" fmla="*/ 958 w 978"/>
                  <a:gd name="T33" fmla="*/ 86 h 2431"/>
                  <a:gd name="T34" fmla="*/ 965 w 978"/>
                  <a:gd name="T35" fmla="*/ 100 h 2431"/>
                  <a:gd name="T36" fmla="*/ 970 w 978"/>
                  <a:gd name="T37" fmla="*/ 115 h 2431"/>
                  <a:gd name="T38" fmla="*/ 974 w 978"/>
                  <a:gd name="T39" fmla="*/ 131 h 2431"/>
                  <a:gd name="T40" fmla="*/ 976 w 978"/>
                  <a:gd name="T41" fmla="*/ 147 h 2431"/>
                  <a:gd name="T42" fmla="*/ 978 w 978"/>
                  <a:gd name="T43" fmla="*/ 163 h 2431"/>
                  <a:gd name="T44" fmla="*/ 978 w 978"/>
                  <a:gd name="T45" fmla="*/ 2431 h 2431"/>
                  <a:gd name="T46" fmla="*/ 174 w 978"/>
                  <a:gd name="T47" fmla="*/ 175 h 2431"/>
                  <a:gd name="T48" fmla="*/ 166 w 978"/>
                  <a:gd name="T49" fmla="*/ 175 h 2431"/>
                  <a:gd name="T50" fmla="*/ 160 w 978"/>
                  <a:gd name="T51" fmla="*/ 177 h 2431"/>
                  <a:gd name="T52" fmla="*/ 155 w 978"/>
                  <a:gd name="T53" fmla="*/ 180 h 2431"/>
                  <a:gd name="T54" fmla="*/ 149 w 978"/>
                  <a:gd name="T55" fmla="*/ 184 h 2431"/>
                  <a:gd name="T56" fmla="*/ 145 w 978"/>
                  <a:gd name="T57" fmla="*/ 190 h 2431"/>
                  <a:gd name="T58" fmla="*/ 142 w 978"/>
                  <a:gd name="T59" fmla="*/ 195 h 2431"/>
                  <a:gd name="T60" fmla="*/ 140 w 978"/>
                  <a:gd name="T61" fmla="*/ 202 h 2431"/>
                  <a:gd name="T62" fmla="*/ 140 w 978"/>
                  <a:gd name="T63" fmla="*/ 209 h 2431"/>
                  <a:gd name="T64" fmla="*/ 140 w 978"/>
                  <a:gd name="T65" fmla="*/ 216 h 2431"/>
                  <a:gd name="T66" fmla="*/ 142 w 978"/>
                  <a:gd name="T67" fmla="*/ 222 h 2431"/>
                  <a:gd name="T68" fmla="*/ 145 w 978"/>
                  <a:gd name="T69" fmla="*/ 227 h 2431"/>
                  <a:gd name="T70" fmla="*/ 149 w 978"/>
                  <a:gd name="T71" fmla="*/ 233 h 2431"/>
                  <a:gd name="T72" fmla="*/ 155 w 978"/>
                  <a:gd name="T73" fmla="*/ 237 h 2431"/>
                  <a:gd name="T74" fmla="*/ 160 w 978"/>
                  <a:gd name="T75" fmla="*/ 240 h 2431"/>
                  <a:gd name="T76" fmla="*/ 166 w 978"/>
                  <a:gd name="T77" fmla="*/ 242 h 2431"/>
                  <a:gd name="T78" fmla="*/ 174 w 978"/>
                  <a:gd name="T79" fmla="*/ 243 h 2431"/>
                  <a:gd name="T80" fmla="*/ 501 w 978"/>
                  <a:gd name="T81" fmla="*/ 243 h 2431"/>
                  <a:gd name="T82" fmla="*/ 508 w 978"/>
                  <a:gd name="T83" fmla="*/ 242 h 2431"/>
                  <a:gd name="T84" fmla="*/ 515 w 978"/>
                  <a:gd name="T85" fmla="*/ 240 h 2431"/>
                  <a:gd name="T86" fmla="*/ 520 w 978"/>
                  <a:gd name="T87" fmla="*/ 237 h 2431"/>
                  <a:gd name="T88" fmla="*/ 525 w 978"/>
                  <a:gd name="T89" fmla="*/ 233 h 2431"/>
                  <a:gd name="T90" fmla="*/ 530 w 978"/>
                  <a:gd name="T91" fmla="*/ 227 h 2431"/>
                  <a:gd name="T92" fmla="*/ 533 w 978"/>
                  <a:gd name="T93" fmla="*/ 222 h 2431"/>
                  <a:gd name="T94" fmla="*/ 535 w 978"/>
                  <a:gd name="T95" fmla="*/ 216 h 2431"/>
                  <a:gd name="T96" fmla="*/ 535 w 978"/>
                  <a:gd name="T97" fmla="*/ 209 h 2431"/>
                  <a:gd name="T98" fmla="*/ 535 w 978"/>
                  <a:gd name="T99" fmla="*/ 202 h 2431"/>
                  <a:gd name="T100" fmla="*/ 533 w 978"/>
                  <a:gd name="T101" fmla="*/ 195 h 2431"/>
                  <a:gd name="T102" fmla="*/ 530 w 978"/>
                  <a:gd name="T103" fmla="*/ 190 h 2431"/>
                  <a:gd name="T104" fmla="*/ 525 w 978"/>
                  <a:gd name="T105" fmla="*/ 184 h 2431"/>
                  <a:gd name="T106" fmla="*/ 520 w 978"/>
                  <a:gd name="T107" fmla="*/ 180 h 2431"/>
                  <a:gd name="T108" fmla="*/ 515 w 978"/>
                  <a:gd name="T109" fmla="*/ 177 h 2431"/>
                  <a:gd name="T110" fmla="*/ 508 w 978"/>
                  <a:gd name="T111" fmla="*/ 175 h 2431"/>
                  <a:gd name="T112" fmla="*/ 501 w 978"/>
                  <a:gd name="T113" fmla="*/ 175 h 2431"/>
                  <a:gd name="T114" fmla="*/ 174 w 978"/>
                  <a:gd name="T115" fmla="*/ 175 h 2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8" h="2431">
                    <a:moveTo>
                      <a:pt x="978" y="2431"/>
                    </a:moveTo>
                    <a:lnTo>
                      <a:pt x="920" y="2287"/>
                    </a:lnTo>
                    <a:lnTo>
                      <a:pt x="920" y="358"/>
                    </a:lnTo>
                    <a:lnTo>
                      <a:pt x="144" y="358"/>
                    </a:lnTo>
                    <a:lnTo>
                      <a:pt x="0" y="0"/>
                    </a:lnTo>
                    <a:lnTo>
                      <a:pt x="815" y="0"/>
                    </a:lnTo>
                    <a:lnTo>
                      <a:pt x="832" y="1"/>
                    </a:lnTo>
                    <a:lnTo>
                      <a:pt x="848" y="4"/>
                    </a:lnTo>
                    <a:lnTo>
                      <a:pt x="863" y="8"/>
                    </a:lnTo>
                    <a:lnTo>
                      <a:pt x="878" y="13"/>
                    </a:lnTo>
                    <a:lnTo>
                      <a:pt x="893" y="21"/>
                    </a:lnTo>
                    <a:lnTo>
                      <a:pt x="906" y="28"/>
                    </a:lnTo>
                    <a:lnTo>
                      <a:pt x="919" y="38"/>
                    </a:lnTo>
                    <a:lnTo>
                      <a:pt x="930" y="48"/>
                    </a:lnTo>
                    <a:lnTo>
                      <a:pt x="940" y="60"/>
                    </a:lnTo>
                    <a:lnTo>
                      <a:pt x="950" y="72"/>
                    </a:lnTo>
                    <a:lnTo>
                      <a:pt x="958" y="86"/>
                    </a:lnTo>
                    <a:lnTo>
                      <a:pt x="965" y="100"/>
                    </a:lnTo>
                    <a:lnTo>
                      <a:pt x="970" y="115"/>
                    </a:lnTo>
                    <a:lnTo>
                      <a:pt x="974" y="131"/>
                    </a:lnTo>
                    <a:lnTo>
                      <a:pt x="976" y="147"/>
                    </a:lnTo>
                    <a:lnTo>
                      <a:pt x="978" y="163"/>
                    </a:lnTo>
                    <a:lnTo>
                      <a:pt x="978" y="2431"/>
                    </a:lnTo>
                    <a:close/>
                    <a:moveTo>
                      <a:pt x="174" y="175"/>
                    </a:moveTo>
                    <a:lnTo>
                      <a:pt x="166" y="175"/>
                    </a:lnTo>
                    <a:lnTo>
                      <a:pt x="160" y="177"/>
                    </a:lnTo>
                    <a:lnTo>
                      <a:pt x="155" y="180"/>
                    </a:lnTo>
                    <a:lnTo>
                      <a:pt x="149" y="184"/>
                    </a:lnTo>
                    <a:lnTo>
                      <a:pt x="145" y="190"/>
                    </a:lnTo>
                    <a:lnTo>
                      <a:pt x="142" y="195"/>
                    </a:lnTo>
                    <a:lnTo>
                      <a:pt x="140" y="202"/>
                    </a:lnTo>
                    <a:lnTo>
                      <a:pt x="140" y="209"/>
                    </a:lnTo>
                    <a:lnTo>
                      <a:pt x="140" y="216"/>
                    </a:lnTo>
                    <a:lnTo>
                      <a:pt x="142" y="222"/>
                    </a:lnTo>
                    <a:lnTo>
                      <a:pt x="145" y="227"/>
                    </a:lnTo>
                    <a:lnTo>
                      <a:pt x="149" y="233"/>
                    </a:lnTo>
                    <a:lnTo>
                      <a:pt x="155" y="237"/>
                    </a:lnTo>
                    <a:lnTo>
                      <a:pt x="160" y="240"/>
                    </a:lnTo>
                    <a:lnTo>
                      <a:pt x="166" y="242"/>
                    </a:lnTo>
                    <a:lnTo>
                      <a:pt x="174" y="243"/>
                    </a:lnTo>
                    <a:lnTo>
                      <a:pt x="501" y="243"/>
                    </a:lnTo>
                    <a:lnTo>
                      <a:pt x="508" y="242"/>
                    </a:lnTo>
                    <a:lnTo>
                      <a:pt x="515" y="240"/>
                    </a:lnTo>
                    <a:lnTo>
                      <a:pt x="520" y="237"/>
                    </a:lnTo>
                    <a:lnTo>
                      <a:pt x="525" y="233"/>
                    </a:lnTo>
                    <a:lnTo>
                      <a:pt x="530" y="227"/>
                    </a:lnTo>
                    <a:lnTo>
                      <a:pt x="533" y="222"/>
                    </a:lnTo>
                    <a:lnTo>
                      <a:pt x="535" y="216"/>
                    </a:lnTo>
                    <a:lnTo>
                      <a:pt x="535" y="209"/>
                    </a:lnTo>
                    <a:lnTo>
                      <a:pt x="535" y="202"/>
                    </a:lnTo>
                    <a:lnTo>
                      <a:pt x="533" y="195"/>
                    </a:lnTo>
                    <a:lnTo>
                      <a:pt x="530" y="190"/>
                    </a:lnTo>
                    <a:lnTo>
                      <a:pt x="525" y="184"/>
                    </a:lnTo>
                    <a:lnTo>
                      <a:pt x="520" y="180"/>
                    </a:lnTo>
                    <a:lnTo>
                      <a:pt x="515" y="177"/>
                    </a:lnTo>
                    <a:lnTo>
                      <a:pt x="508" y="175"/>
                    </a:lnTo>
                    <a:lnTo>
                      <a:pt x="501" y="175"/>
                    </a:lnTo>
                    <a:lnTo>
                      <a:pt x="174" y="175"/>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p:nvPr/>
            </p:nvSpPr>
            <p:spPr bwMode="auto">
              <a:xfrm>
                <a:off x="4738513" y="2396901"/>
                <a:ext cx="1188913" cy="2805851"/>
              </a:xfrm>
              <a:custGeom>
                <a:avLst/>
                <a:gdLst>
                  <a:gd name="T0" fmla="*/ 776 w 776"/>
                  <a:gd name="T1" fmla="*/ 1929 h 1929"/>
                  <a:gd name="T2" fmla="*/ 0 w 776"/>
                  <a:gd name="T3" fmla="*/ 0 h 1929"/>
                  <a:gd name="T4" fmla="*/ 776 w 776"/>
                  <a:gd name="T5" fmla="*/ 0 h 1929"/>
                  <a:gd name="T6" fmla="*/ 776 w 776"/>
                  <a:gd name="T7" fmla="*/ 1929 h 1929"/>
                </a:gdLst>
                <a:ahLst/>
                <a:cxnLst>
                  <a:cxn ang="0">
                    <a:pos x="T0" y="T1"/>
                  </a:cxn>
                  <a:cxn ang="0">
                    <a:pos x="T2" y="T3"/>
                  </a:cxn>
                  <a:cxn ang="0">
                    <a:pos x="T4" y="T5"/>
                  </a:cxn>
                  <a:cxn ang="0">
                    <a:pos x="T6" y="T7"/>
                  </a:cxn>
                </a:cxnLst>
                <a:rect l="0" t="0" r="r" b="b"/>
                <a:pathLst>
                  <a:path w="776" h="1929">
                    <a:moveTo>
                      <a:pt x="776" y="1929"/>
                    </a:moveTo>
                    <a:lnTo>
                      <a:pt x="0" y="0"/>
                    </a:lnTo>
                    <a:lnTo>
                      <a:pt x="776" y="0"/>
                    </a:lnTo>
                    <a:lnTo>
                      <a:pt x="776" y="1929"/>
                    </a:lnTo>
                    <a:close/>
                  </a:path>
                </a:pathLst>
              </a:custGeom>
              <a:solidFill>
                <a:schemeClr val="bg1">
                  <a:alpha val="17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p:nvPr/>
            </p:nvSpPr>
            <p:spPr bwMode="auto">
              <a:xfrm>
                <a:off x="4738513" y="2127250"/>
                <a:ext cx="602075" cy="102031"/>
              </a:xfrm>
              <a:custGeom>
                <a:avLst/>
                <a:gdLst>
                  <a:gd name="T0" fmla="*/ 361 w 395"/>
                  <a:gd name="T1" fmla="*/ 68 h 68"/>
                  <a:gd name="T2" fmla="*/ 34 w 395"/>
                  <a:gd name="T3" fmla="*/ 68 h 68"/>
                  <a:gd name="T4" fmla="*/ 26 w 395"/>
                  <a:gd name="T5" fmla="*/ 67 h 68"/>
                  <a:gd name="T6" fmla="*/ 20 w 395"/>
                  <a:gd name="T7" fmla="*/ 65 h 68"/>
                  <a:gd name="T8" fmla="*/ 15 w 395"/>
                  <a:gd name="T9" fmla="*/ 62 h 68"/>
                  <a:gd name="T10" fmla="*/ 9 w 395"/>
                  <a:gd name="T11" fmla="*/ 58 h 68"/>
                  <a:gd name="T12" fmla="*/ 5 w 395"/>
                  <a:gd name="T13" fmla="*/ 52 h 68"/>
                  <a:gd name="T14" fmla="*/ 2 w 395"/>
                  <a:gd name="T15" fmla="*/ 47 h 68"/>
                  <a:gd name="T16" fmla="*/ 0 w 395"/>
                  <a:gd name="T17" fmla="*/ 41 h 68"/>
                  <a:gd name="T18" fmla="*/ 0 w 395"/>
                  <a:gd name="T19" fmla="*/ 34 h 68"/>
                  <a:gd name="T20" fmla="*/ 0 w 395"/>
                  <a:gd name="T21" fmla="*/ 27 h 68"/>
                  <a:gd name="T22" fmla="*/ 2 w 395"/>
                  <a:gd name="T23" fmla="*/ 20 h 68"/>
                  <a:gd name="T24" fmla="*/ 5 w 395"/>
                  <a:gd name="T25" fmla="*/ 15 h 68"/>
                  <a:gd name="T26" fmla="*/ 9 w 395"/>
                  <a:gd name="T27" fmla="*/ 9 h 68"/>
                  <a:gd name="T28" fmla="*/ 15 w 395"/>
                  <a:gd name="T29" fmla="*/ 5 h 68"/>
                  <a:gd name="T30" fmla="*/ 20 w 395"/>
                  <a:gd name="T31" fmla="*/ 2 h 68"/>
                  <a:gd name="T32" fmla="*/ 26 w 395"/>
                  <a:gd name="T33" fmla="*/ 0 h 68"/>
                  <a:gd name="T34" fmla="*/ 34 w 395"/>
                  <a:gd name="T35" fmla="*/ 0 h 68"/>
                  <a:gd name="T36" fmla="*/ 361 w 395"/>
                  <a:gd name="T37" fmla="*/ 0 h 68"/>
                  <a:gd name="T38" fmla="*/ 368 w 395"/>
                  <a:gd name="T39" fmla="*/ 0 h 68"/>
                  <a:gd name="T40" fmla="*/ 375 w 395"/>
                  <a:gd name="T41" fmla="*/ 2 h 68"/>
                  <a:gd name="T42" fmla="*/ 380 w 395"/>
                  <a:gd name="T43" fmla="*/ 5 h 68"/>
                  <a:gd name="T44" fmla="*/ 385 w 395"/>
                  <a:gd name="T45" fmla="*/ 9 h 68"/>
                  <a:gd name="T46" fmla="*/ 390 w 395"/>
                  <a:gd name="T47" fmla="*/ 15 h 68"/>
                  <a:gd name="T48" fmla="*/ 393 w 395"/>
                  <a:gd name="T49" fmla="*/ 20 h 68"/>
                  <a:gd name="T50" fmla="*/ 395 w 395"/>
                  <a:gd name="T51" fmla="*/ 27 h 68"/>
                  <a:gd name="T52" fmla="*/ 395 w 395"/>
                  <a:gd name="T53" fmla="*/ 34 h 68"/>
                  <a:gd name="T54" fmla="*/ 395 w 395"/>
                  <a:gd name="T55" fmla="*/ 41 h 68"/>
                  <a:gd name="T56" fmla="*/ 393 w 395"/>
                  <a:gd name="T57" fmla="*/ 47 h 68"/>
                  <a:gd name="T58" fmla="*/ 390 w 395"/>
                  <a:gd name="T59" fmla="*/ 52 h 68"/>
                  <a:gd name="T60" fmla="*/ 385 w 395"/>
                  <a:gd name="T61" fmla="*/ 58 h 68"/>
                  <a:gd name="T62" fmla="*/ 380 w 395"/>
                  <a:gd name="T63" fmla="*/ 62 h 68"/>
                  <a:gd name="T64" fmla="*/ 375 w 395"/>
                  <a:gd name="T65" fmla="*/ 65 h 68"/>
                  <a:gd name="T66" fmla="*/ 368 w 395"/>
                  <a:gd name="T67" fmla="*/ 67 h 68"/>
                  <a:gd name="T68" fmla="*/ 361 w 395"/>
                  <a:gd name="T69"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5" h="68">
                    <a:moveTo>
                      <a:pt x="361" y="68"/>
                    </a:moveTo>
                    <a:lnTo>
                      <a:pt x="34" y="68"/>
                    </a:lnTo>
                    <a:lnTo>
                      <a:pt x="26" y="67"/>
                    </a:lnTo>
                    <a:lnTo>
                      <a:pt x="20" y="65"/>
                    </a:lnTo>
                    <a:lnTo>
                      <a:pt x="15" y="62"/>
                    </a:lnTo>
                    <a:lnTo>
                      <a:pt x="9" y="58"/>
                    </a:lnTo>
                    <a:lnTo>
                      <a:pt x="5" y="52"/>
                    </a:lnTo>
                    <a:lnTo>
                      <a:pt x="2" y="47"/>
                    </a:lnTo>
                    <a:lnTo>
                      <a:pt x="0" y="41"/>
                    </a:lnTo>
                    <a:lnTo>
                      <a:pt x="0" y="34"/>
                    </a:lnTo>
                    <a:lnTo>
                      <a:pt x="0" y="27"/>
                    </a:lnTo>
                    <a:lnTo>
                      <a:pt x="2" y="20"/>
                    </a:lnTo>
                    <a:lnTo>
                      <a:pt x="5" y="15"/>
                    </a:lnTo>
                    <a:lnTo>
                      <a:pt x="9" y="9"/>
                    </a:lnTo>
                    <a:lnTo>
                      <a:pt x="15" y="5"/>
                    </a:lnTo>
                    <a:lnTo>
                      <a:pt x="20" y="2"/>
                    </a:lnTo>
                    <a:lnTo>
                      <a:pt x="26" y="0"/>
                    </a:lnTo>
                    <a:lnTo>
                      <a:pt x="34" y="0"/>
                    </a:lnTo>
                    <a:lnTo>
                      <a:pt x="361" y="0"/>
                    </a:lnTo>
                    <a:lnTo>
                      <a:pt x="368" y="0"/>
                    </a:lnTo>
                    <a:lnTo>
                      <a:pt x="375" y="2"/>
                    </a:lnTo>
                    <a:lnTo>
                      <a:pt x="380" y="5"/>
                    </a:lnTo>
                    <a:lnTo>
                      <a:pt x="385" y="9"/>
                    </a:lnTo>
                    <a:lnTo>
                      <a:pt x="390" y="15"/>
                    </a:lnTo>
                    <a:lnTo>
                      <a:pt x="393" y="20"/>
                    </a:lnTo>
                    <a:lnTo>
                      <a:pt x="395" y="27"/>
                    </a:lnTo>
                    <a:lnTo>
                      <a:pt x="395" y="34"/>
                    </a:lnTo>
                    <a:lnTo>
                      <a:pt x="395" y="41"/>
                    </a:lnTo>
                    <a:lnTo>
                      <a:pt x="393" y="47"/>
                    </a:lnTo>
                    <a:lnTo>
                      <a:pt x="390" y="52"/>
                    </a:lnTo>
                    <a:lnTo>
                      <a:pt x="385" y="58"/>
                    </a:lnTo>
                    <a:lnTo>
                      <a:pt x="380" y="62"/>
                    </a:lnTo>
                    <a:lnTo>
                      <a:pt x="375" y="65"/>
                    </a:lnTo>
                    <a:lnTo>
                      <a:pt x="368" y="67"/>
                    </a:lnTo>
                    <a:lnTo>
                      <a:pt x="361" y="6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3444960" y="3277018"/>
              <a:ext cx="635390" cy="922271"/>
              <a:chOff x="8591550" y="2065338"/>
              <a:chExt cx="474663" cy="688975"/>
            </a:xfrm>
            <a:solidFill>
              <a:schemeClr val="bg1"/>
            </a:solidFill>
          </p:grpSpPr>
          <p:sp>
            <p:nvSpPr>
              <p:cNvPr id="41" name="Freeform 100"/>
              <p:cNvSpPr>
                <a:spLocks noEditPoints="1"/>
              </p:cNvSpPr>
              <p:nvPr/>
            </p:nvSpPr>
            <p:spPr bwMode="auto">
              <a:xfrm>
                <a:off x="8591550" y="2065338"/>
                <a:ext cx="474663" cy="688975"/>
              </a:xfrm>
              <a:custGeom>
                <a:avLst/>
                <a:gdLst>
                  <a:gd name="T0" fmla="*/ 2887 w 11063"/>
                  <a:gd name="T1" fmla="*/ 9929 h 16058"/>
                  <a:gd name="T2" fmla="*/ 2451 w 11063"/>
                  <a:gd name="T3" fmla="*/ 9123 h 16058"/>
                  <a:gd name="T4" fmla="*/ 1855 w 11063"/>
                  <a:gd name="T5" fmla="*/ 8041 h 16058"/>
                  <a:gd name="T6" fmla="*/ 1427 w 11063"/>
                  <a:gd name="T7" fmla="*/ 7165 h 16058"/>
                  <a:gd name="T8" fmla="*/ 1122 w 11063"/>
                  <a:gd name="T9" fmla="*/ 6318 h 16058"/>
                  <a:gd name="T10" fmla="*/ 1006 w 11063"/>
                  <a:gd name="T11" fmla="*/ 5520 h 16058"/>
                  <a:gd name="T12" fmla="*/ 1362 w 11063"/>
                  <a:gd name="T13" fmla="*/ 3764 h 16058"/>
                  <a:gd name="T14" fmla="*/ 2332 w 11063"/>
                  <a:gd name="T15" fmla="*/ 2327 h 16058"/>
                  <a:gd name="T16" fmla="*/ 3771 w 11063"/>
                  <a:gd name="T17" fmla="*/ 1359 h 16058"/>
                  <a:gd name="T18" fmla="*/ 5532 w 11063"/>
                  <a:gd name="T19" fmla="*/ 1004 h 16058"/>
                  <a:gd name="T20" fmla="*/ 7292 w 11063"/>
                  <a:gd name="T21" fmla="*/ 1359 h 16058"/>
                  <a:gd name="T22" fmla="*/ 8731 w 11063"/>
                  <a:gd name="T23" fmla="*/ 2327 h 16058"/>
                  <a:gd name="T24" fmla="*/ 9701 w 11063"/>
                  <a:gd name="T25" fmla="*/ 3764 h 16058"/>
                  <a:gd name="T26" fmla="*/ 10057 w 11063"/>
                  <a:gd name="T27" fmla="*/ 5520 h 16058"/>
                  <a:gd name="T28" fmla="*/ 9941 w 11063"/>
                  <a:gd name="T29" fmla="*/ 6314 h 16058"/>
                  <a:gd name="T30" fmla="*/ 9636 w 11063"/>
                  <a:gd name="T31" fmla="*/ 7163 h 16058"/>
                  <a:gd name="T32" fmla="*/ 9207 w 11063"/>
                  <a:gd name="T33" fmla="*/ 8042 h 16058"/>
                  <a:gd name="T34" fmla="*/ 8612 w 11063"/>
                  <a:gd name="T35" fmla="*/ 9129 h 16058"/>
                  <a:gd name="T36" fmla="*/ 8179 w 11063"/>
                  <a:gd name="T37" fmla="*/ 9932 h 16058"/>
                  <a:gd name="T38" fmla="*/ 5484 w 11063"/>
                  <a:gd name="T39" fmla="*/ 15054 h 16058"/>
                  <a:gd name="T40" fmla="*/ 5160 w 11063"/>
                  <a:gd name="T41" fmla="*/ 15030 h 16058"/>
                  <a:gd name="T42" fmla="*/ 4907 w 11063"/>
                  <a:gd name="T43" fmla="*/ 14937 h 16058"/>
                  <a:gd name="T44" fmla="*/ 4698 w 11063"/>
                  <a:gd name="T45" fmla="*/ 14732 h 16058"/>
                  <a:gd name="T46" fmla="*/ 6658 w 11063"/>
                  <a:gd name="T47" fmla="*/ 14161 h 16058"/>
                  <a:gd name="T48" fmla="*/ 6436 w 11063"/>
                  <a:gd name="T49" fmla="*/ 14651 h 16058"/>
                  <a:gd name="T50" fmla="*/ 6202 w 11063"/>
                  <a:gd name="T51" fmla="*/ 14919 h 16058"/>
                  <a:gd name="T52" fmla="*/ 5915 w 11063"/>
                  <a:gd name="T53" fmla="*/ 15031 h 16058"/>
                  <a:gd name="T54" fmla="*/ 5532 w 11063"/>
                  <a:gd name="T55" fmla="*/ 15054 h 16058"/>
                  <a:gd name="T56" fmla="*/ 3763 w 11063"/>
                  <a:gd name="T57" fmla="*/ 12094 h 16058"/>
                  <a:gd name="T58" fmla="*/ 3603 w 11063"/>
                  <a:gd name="T59" fmla="*/ 11605 h 16058"/>
                  <a:gd name="T60" fmla="*/ 7351 w 11063"/>
                  <a:gd name="T61" fmla="*/ 11943 h 16058"/>
                  <a:gd name="T62" fmla="*/ 4290 w 11063"/>
                  <a:gd name="T63" fmla="*/ 13799 h 16058"/>
                  <a:gd name="T64" fmla="*/ 4145 w 11063"/>
                  <a:gd name="T65" fmla="*/ 13340 h 16058"/>
                  <a:gd name="T66" fmla="*/ 7149 w 11063"/>
                  <a:gd name="T67" fmla="*/ 12594 h 16058"/>
                  <a:gd name="T68" fmla="*/ 7016 w 11063"/>
                  <a:gd name="T69" fmla="*/ 13038 h 16058"/>
                  <a:gd name="T70" fmla="*/ 6835 w 11063"/>
                  <a:gd name="T71" fmla="*/ 13637 h 16058"/>
                  <a:gd name="T72" fmla="*/ 3630 w 11063"/>
                  <a:gd name="T73" fmla="*/ 335 h 16058"/>
                  <a:gd name="T74" fmla="*/ 1812 w 11063"/>
                  <a:gd name="T75" fmla="*/ 1434 h 16058"/>
                  <a:gd name="T76" fmla="*/ 545 w 11063"/>
                  <a:gd name="T77" fmla="*/ 3127 h 16058"/>
                  <a:gd name="T78" fmla="*/ 7 w 11063"/>
                  <a:gd name="T79" fmla="*/ 5236 h 16058"/>
                  <a:gd name="T80" fmla="*/ 234 w 11063"/>
                  <a:gd name="T81" fmla="*/ 6861 h 16058"/>
                  <a:gd name="T82" fmla="*/ 910 w 11063"/>
                  <a:gd name="T83" fmla="*/ 8405 h 16058"/>
                  <a:gd name="T84" fmla="*/ 1748 w 11063"/>
                  <a:gd name="T85" fmla="*/ 9927 h 16058"/>
                  <a:gd name="T86" fmla="*/ 2463 w 11063"/>
                  <a:gd name="T87" fmla="*/ 11392 h 16058"/>
                  <a:gd name="T88" fmla="*/ 3065 w 11063"/>
                  <a:gd name="T89" fmla="*/ 13245 h 16058"/>
                  <a:gd name="T90" fmla="*/ 3552 w 11063"/>
                  <a:gd name="T91" fmla="*/ 14718 h 16058"/>
                  <a:gd name="T92" fmla="*/ 4207 w 11063"/>
                  <a:gd name="T93" fmla="*/ 15672 h 16058"/>
                  <a:gd name="T94" fmla="*/ 5340 w 11063"/>
                  <a:gd name="T95" fmla="*/ 16053 h 16058"/>
                  <a:gd name="T96" fmla="*/ 6643 w 11063"/>
                  <a:gd name="T97" fmla="*/ 15823 h 16058"/>
                  <a:gd name="T98" fmla="*/ 7387 w 11063"/>
                  <a:gd name="T99" fmla="*/ 15011 h 16058"/>
                  <a:gd name="T100" fmla="*/ 7880 w 11063"/>
                  <a:gd name="T101" fmla="*/ 13666 h 16058"/>
                  <a:gd name="T102" fmla="*/ 8442 w 11063"/>
                  <a:gd name="T103" fmla="*/ 11841 h 16058"/>
                  <a:gd name="T104" fmla="*/ 9115 w 11063"/>
                  <a:gd name="T105" fmla="*/ 10307 h 16058"/>
                  <a:gd name="T106" fmla="*/ 9949 w 11063"/>
                  <a:gd name="T107" fmla="*/ 8788 h 16058"/>
                  <a:gd name="T108" fmla="*/ 10691 w 11063"/>
                  <a:gd name="T109" fmla="*/ 7241 h 16058"/>
                  <a:gd name="T110" fmla="*/ 11058 w 11063"/>
                  <a:gd name="T111" fmla="*/ 5709 h 16058"/>
                  <a:gd name="T112" fmla="*/ 10727 w 11063"/>
                  <a:gd name="T113" fmla="*/ 3622 h 16058"/>
                  <a:gd name="T114" fmla="*/ 9626 w 11063"/>
                  <a:gd name="T115" fmla="*/ 1809 h 16058"/>
                  <a:gd name="T116" fmla="*/ 7929 w 11063"/>
                  <a:gd name="T117" fmla="*/ 544 h 16058"/>
                  <a:gd name="T118" fmla="*/ 5816 w 11063"/>
                  <a:gd name="T119" fmla="*/ 7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063" h="16058">
                    <a:moveTo>
                      <a:pt x="7881" y="10538"/>
                    </a:moveTo>
                    <a:lnTo>
                      <a:pt x="3187" y="10538"/>
                    </a:lnTo>
                    <a:lnTo>
                      <a:pt x="3140" y="10437"/>
                    </a:lnTo>
                    <a:lnTo>
                      <a:pt x="3092" y="10335"/>
                    </a:lnTo>
                    <a:lnTo>
                      <a:pt x="3041" y="10234"/>
                    </a:lnTo>
                    <a:lnTo>
                      <a:pt x="2991" y="10132"/>
                    </a:lnTo>
                    <a:lnTo>
                      <a:pt x="2940" y="10030"/>
                    </a:lnTo>
                    <a:lnTo>
                      <a:pt x="2887" y="9929"/>
                    </a:lnTo>
                    <a:lnTo>
                      <a:pt x="2835" y="9827"/>
                    </a:lnTo>
                    <a:lnTo>
                      <a:pt x="2781" y="9727"/>
                    </a:lnTo>
                    <a:lnTo>
                      <a:pt x="2728" y="9626"/>
                    </a:lnTo>
                    <a:lnTo>
                      <a:pt x="2672" y="9524"/>
                    </a:lnTo>
                    <a:lnTo>
                      <a:pt x="2618" y="9424"/>
                    </a:lnTo>
                    <a:lnTo>
                      <a:pt x="2563" y="9324"/>
                    </a:lnTo>
                    <a:lnTo>
                      <a:pt x="2507" y="9223"/>
                    </a:lnTo>
                    <a:lnTo>
                      <a:pt x="2451" y="9123"/>
                    </a:lnTo>
                    <a:lnTo>
                      <a:pt x="2396" y="9024"/>
                    </a:lnTo>
                    <a:lnTo>
                      <a:pt x="2340" y="8924"/>
                    </a:lnTo>
                    <a:lnTo>
                      <a:pt x="2217" y="8703"/>
                    </a:lnTo>
                    <a:lnTo>
                      <a:pt x="2094" y="8483"/>
                    </a:lnTo>
                    <a:lnTo>
                      <a:pt x="2034" y="8372"/>
                    </a:lnTo>
                    <a:lnTo>
                      <a:pt x="1973" y="8262"/>
                    </a:lnTo>
                    <a:lnTo>
                      <a:pt x="1914" y="8151"/>
                    </a:lnTo>
                    <a:lnTo>
                      <a:pt x="1855" y="8041"/>
                    </a:lnTo>
                    <a:lnTo>
                      <a:pt x="1796" y="7931"/>
                    </a:lnTo>
                    <a:lnTo>
                      <a:pt x="1740" y="7820"/>
                    </a:lnTo>
                    <a:lnTo>
                      <a:pt x="1684" y="7711"/>
                    </a:lnTo>
                    <a:lnTo>
                      <a:pt x="1629" y="7600"/>
                    </a:lnTo>
                    <a:lnTo>
                      <a:pt x="1576" y="7491"/>
                    </a:lnTo>
                    <a:lnTo>
                      <a:pt x="1525" y="7383"/>
                    </a:lnTo>
                    <a:lnTo>
                      <a:pt x="1475" y="7273"/>
                    </a:lnTo>
                    <a:lnTo>
                      <a:pt x="1427" y="7165"/>
                    </a:lnTo>
                    <a:lnTo>
                      <a:pt x="1381" y="7057"/>
                    </a:lnTo>
                    <a:lnTo>
                      <a:pt x="1337" y="6950"/>
                    </a:lnTo>
                    <a:lnTo>
                      <a:pt x="1294" y="6843"/>
                    </a:lnTo>
                    <a:lnTo>
                      <a:pt x="1255" y="6736"/>
                    </a:lnTo>
                    <a:lnTo>
                      <a:pt x="1218" y="6631"/>
                    </a:lnTo>
                    <a:lnTo>
                      <a:pt x="1183" y="6526"/>
                    </a:lnTo>
                    <a:lnTo>
                      <a:pt x="1151" y="6421"/>
                    </a:lnTo>
                    <a:lnTo>
                      <a:pt x="1122" y="6318"/>
                    </a:lnTo>
                    <a:lnTo>
                      <a:pt x="1095" y="6214"/>
                    </a:lnTo>
                    <a:lnTo>
                      <a:pt x="1072" y="6112"/>
                    </a:lnTo>
                    <a:lnTo>
                      <a:pt x="1053" y="6012"/>
                    </a:lnTo>
                    <a:lnTo>
                      <a:pt x="1036" y="5911"/>
                    </a:lnTo>
                    <a:lnTo>
                      <a:pt x="1023" y="5812"/>
                    </a:lnTo>
                    <a:lnTo>
                      <a:pt x="1014" y="5714"/>
                    </a:lnTo>
                    <a:lnTo>
                      <a:pt x="1008" y="5616"/>
                    </a:lnTo>
                    <a:lnTo>
                      <a:pt x="1006" y="5520"/>
                    </a:lnTo>
                    <a:lnTo>
                      <a:pt x="1012" y="5288"/>
                    </a:lnTo>
                    <a:lnTo>
                      <a:pt x="1029" y="5059"/>
                    </a:lnTo>
                    <a:lnTo>
                      <a:pt x="1058" y="4833"/>
                    </a:lnTo>
                    <a:lnTo>
                      <a:pt x="1098" y="4611"/>
                    </a:lnTo>
                    <a:lnTo>
                      <a:pt x="1149" y="4393"/>
                    </a:lnTo>
                    <a:lnTo>
                      <a:pt x="1210" y="4178"/>
                    </a:lnTo>
                    <a:lnTo>
                      <a:pt x="1280" y="3968"/>
                    </a:lnTo>
                    <a:lnTo>
                      <a:pt x="1362" y="3764"/>
                    </a:lnTo>
                    <a:lnTo>
                      <a:pt x="1452" y="3564"/>
                    </a:lnTo>
                    <a:lnTo>
                      <a:pt x="1553" y="3369"/>
                    </a:lnTo>
                    <a:lnTo>
                      <a:pt x="1661" y="3179"/>
                    </a:lnTo>
                    <a:lnTo>
                      <a:pt x="1779" y="2997"/>
                    </a:lnTo>
                    <a:lnTo>
                      <a:pt x="1906" y="2819"/>
                    </a:lnTo>
                    <a:lnTo>
                      <a:pt x="2041" y="2649"/>
                    </a:lnTo>
                    <a:lnTo>
                      <a:pt x="2182" y="2485"/>
                    </a:lnTo>
                    <a:lnTo>
                      <a:pt x="2332" y="2327"/>
                    </a:lnTo>
                    <a:lnTo>
                      <a:pt x="2490" y="2178"/>
                    </a:lnTo>
                    <a:lnTo>
                      <a:pt x="2654" y="2036"/>
                    </a:lnTo>
                    <a:lnTo>
                      <a:pt x="2825" y="1902"/>
                    </a:lnTo>
                    <a:lnTo>
                      <a:pt x="3003" y="1776"/>
                    </a:lnTo>
                    <a:lnTo>
                      <a:pt x="3186" y="1658"/>
                    </a:lnTo>
                    <a:lnTo>
                      <a:pt x="3376" y="1550"/>
                    </a:lnTo>
                    <a:lnTo>
                      <a:pt x="3571" y="1449"/>
                    </a:lnTo>
                    <a:lnTo>
                      <a:pt x="3771" y="1359"/>
                    </a:lnTo>
                    <a:lnTo>
                      <a:pt x="3977" y="1279"/>
                    </a:lnTo>
                    <a:lnTo>
                      <a:pt x="4187" y="1207"/>
                    </a:lnTo>
                    <a:lnTo>
                      <a:pt x="4402" y="1146"/>
                    </a:lnTo>
                    <a:lnTo>
                      <a:pt x="4620" y="1096"/>
                    </a:lnTo>
                    <a:lnTo>
                      <a:pt x="4843" y="1056"/>
                    </a:lnTo>
                    <a:lnTo>
                      <a:pt x="5069" y="1027"/>
                    </a:lnTo>
                    <a:lnTo>
                      <a:pt x="5299" y="1010"/>
                    </a:lnTo>
                    <a:lnTo>
                      <a:pt x="5532" y="1004"/>
                    </a:lnTo>
                    <a:lnTo>
                      <a:pt x="5764" y="1010"/>
                    </a:lnTo>
                    <a:lnTo>
                      <a:pt x="5993" y="1027"/>
                    </a:lnTo>
                    <a:lnTo>
                      <a:pt x="6219" y="1056"/>
                    </a:lnTo>
                    <a:lnTo>
                      <a:pt x="6443" y="1096"/>
                    </a:lnTo>
                    <a:lnTo>
                      <a:pt x="6661" y="1146"/>
                    </a:lnTo>
                    <a:lnTo>
                      <a:pt x="6876" y="1207"/>
                    </a:lnTo>
                    <a:lnTo>
                      <a:pt x="7086" y="1279"/>
                    </a:lnTo>
                    <a:lnTo>
                      <a:pt x="7292" y="1359"/>
                    </a:lnTo>
                    <a:lnTo>
                      <a:pt x="7492" y="1449"/>
                    </a:lnTo>
                    <a:lnTo>
                      <a:pt x="7687" y="1550"/>
                    </a:lnTo>
                    <a:lnTo>
                      <a:pt x="7877" y="1658"/>
                    </a:lnTo>
                    <a:lnTo>
                      <a:pt x="8060" y="1776"/>
                    </a:lnTo>
                    <a:lnTo>
                      <a:pt x="8238" y="1902"/>
                    </a:lnTo>
                    <a:lnTo>
                      <a:pt x="8409" y="2036"/>
                    </a:lnTo>
                    <a:lnTo>
                      <a:pt x="8573" y="2178"/>
                    </a:lnTo>
                    <a:lnTo>
                      <a:pt x="8731" y="2327"/>
                    </a:lnTo>
                    <a:lnTo>
                      <a:pt x="8881" y="2485"/>
                    </a:lnTo>
                    <a:lnTo>
                      <a:pt x="9022" y="2649"/>
                    </a:lnTo>
                    <a:lnTo>
                      <a:pt x="9157" y="2819"/>
                    </a:lnTo>
                    <a:lnTo>
                      <a:pt x="9283" y="2997"/>
                    </a:lnTo>
                    <a:lnTo>
                      <a:pt x="9402" y="3179"/>
                    </a:lnTo>
                    <a:lnTo>
                      <a:pt x="9510" y="3369"/>
                    </a:lnTo>
                    <a:lnTo>
                      <a:pt x="9611" y="3564"/>
                    </a:lnTo>
                    <a:lnTo>
                      <a:pt x="9701" y="3764"/>
                    </a:lnTo>
                    <a:lnTo>
                      <a:pt x="9783" y="3968"/>
                    </a:lnTo>
                    <a:lnTo>
                      <a:pt x="9853" y="4178"/>
                    </a:lnTo>
                    <a:lnTo>
                      <a:pt x="9914" y="4393"/>
                    </a:lnTo>
                    <a:lnTo>
                      <a:pt x="9965" y="4611"/>
                    </a:lnTo>
                    <a:lnTo>
                      <a:pt x="10005" y="4833"/>
                    </a:lnTo>
                    <a:lnTo>
                      <a:pt x="10034" y="5059"/>
                    </a:lnTo>
                    <a:lnTo>
                      <a:pt x="10051" y="5288"/>
                    </a:lnTo>
                    <a:lnTo>
                      <a:pt x="10057" y="5520"/>
                    </a:lnTo>
                    <a:lnTo>
                      <a:pt x="10055" y="5615"/>
                    </a:lnTo>
                    <a:lnTo>
                      <a:pt x="10049" y="5713"/>
                    </a:lnTo>
                    <a:lnTo>
                      <a:pt x="10040" y="5810"/>
                    </a:lnTo>
                    <a:lnTo>
                      <a:pt x="10027" y="5908"/>
                    </a:lnTo>
                    <a:lnTo>
                      <a:pt x="10010" y="6009"/>
                    </a:lnTo>
                    <a:lnTo>
                      <a:pt x="9990" y="6110"/>
                    </a:lnTo>
                    <a:lnTo>
                      <a:pt x="9967" y="6211"/>
                    </a:lnTo>
                    <a:lnTo>
                      <a:pt x="9941" y="6314"/>
                    </a:lnTo>
                    <a:lnTo>
                      <a:pt x="9911" y="6418"/>
                    </a:lnTo>
                    <a:lnTo>
                      <a:pt x="9880" y="6523"/>
                    </a:lnTo>
                    <a:lnTo>
                      <a:pt x="9845" y="6627"/>
                    </a:lnTo>
                    <a:lnTo>
                      <a:pt x="9808" y="6733"/>
                    </a:lnTo>
                    <a:lnTo>
                      <a:pt x="9769" y="6840"/>
                    </a:lnTo>
                    <a:lnTo>
                      <a:pt x="9726" y="6947"/>
                    </a:lnTo>
                    <a:lnTo>
                      <a:pt x="9682" y="7054"/>
                    </a:lnTo>
                    <a:lnTo>
                      <a:pt x="9636" y="7163"/>
                    </a:lnTo>
                    <a:lnTo>
                      <a:pt x="9588" y="7271"/>
                    </a:lnTo>
                    <a:lnTo>
                      <a:pt x="9538" y="7381"/>
                    </a:lnTo>
                    <a:lnTo>
                      <a:pt x="9486" y="7490"/>
                    </a:lnTo>
                    <a:lnTo>
                      <a:pt x="9433" y="7599"/>
                    </a:lnTo>
                    <a:lnTo>
                      <a:pt x="9378" y="7710"/>
                    </a:lnTo>
                    <a:lnTo>
                      <a:pt x="9323" y="7820"/>
                    </a:lnTo>
                    <a:lnTo>
                      <a:pt x="9266" y="7932"/>
                    </a:lnTo>
                    <a:lnTo>
                      <a:pt x="9207" y="8042"/>
                    </a:lnTo>
                    <a:lnTo>
                      <a:pt x="9149" y="8153"/>
                    </a:lnTo>
                    <a:lnTo>
                      <a:pt x="9089" y="8264"/>
                    </a:lnTo>
                    <a:lnTo>
                      <a:pt x="9028" y="8375"/>
                    </a:lnTo>
                    <a:lnTo>
                      <a:pt x="8968" y="8487"/>
                    </a:lnTo>
                    <a:lnTo>
                      <a:pt x="8845" y="8708"/>
                    </a:lnTo>
                    <a:lnTo>
                      <a:pt x="8722" y="8930"/>
                    </a:lnTo>
                    <a:lnTo>
                      <a:pt x="8667" y="9029"/>
                    </a:lnTo>
                    <a:lnTo>
                      <a:pt x="8612" y="9129"/>
                    </a:lnTo>
                    <a:lnTo>
                      <a:pt x="8557" y="9228"/>
                    </a:lnTo>
                    <a:lnTo>
                      <a:pt x="8501" y="9329"/>
                    </a:lnTo>
                    <a:lnTo>
                      <a:pt x="8447" y="9429"/>
                    </a:lnTo>
                    <a:lnTo>
                      <a:pt x="8392" y="9529"/>
                    </a:lnTo>
                    <a:lnTo>
                      <a:pt x="8338" y="9630"/>
                    </a:lnTo>
                    <a:lnTo>
                      <a:pt x="8284" y="9730"/>
                    </a:lnTo>
                    <a:lnTo>
                      <a:pt x="8231" y="9831"/>
                    </a:lnTo>
                    <a:lnTo>
                      <a:pt x="8179" y="9932"/>
                    </a:lnTo>
                    <a:lnTo>
                      <a:pt x="8127" y="10033"/>
                    </a:lnTo>
                    <a:lnTo>
                      <a:pt x="8076" y="10134"/>
                    </a:lnTo>
                    <a:lnTo>
                      <a:pt x="8026" y="10235"/>
                    </a:lnTo>
                    <a:lnTo>
                      <a:pt x="7976" y="10336"/>
                    </a:lnTo>
                    <a:lnTo>
                      <a:pt x="7928" y="10437"/>
                    </a:lnTo>
                    <a:lnTo>
                      <a:pt x="7881" y="10538"/>
                    </a:lnTo>
                    <a:close/>
                    <a:moveTo>
                      <a:pt x="5532" y="15054"/>
                    </a:moveTo>
                    <a:lnTo>
                      <a:pt x="5484" y="15054"/>
                    </a:lnTo>
                    <a:lnTo>
                      <a:pt x="5439" y="15053"/>
                    </a:lnTo>
                    <a:lnTo>
                      <a:pt x="5395" y="15052"/>
                    </a:lnTo>
                    <a:lnTo>
                      <a:pt x="5352" y="15050"/>
                    </a:lnTo>
                    <a:lnTo>
                      <a:pt x="5311" y="15048"/>
                    </a:lnTo>
                    <a:lnTo>
                      <a:pt x="5272" y="15045"/>
                    </a:lnTo>
                    <a:lnTo>
                      <a:pt x="5234" y="15041"/>
                    </a:lnTo>
                    <a:lnTo>
                      <a:pt x="5197" y="15036"/>
                    </a:lnTo>
                    <a:lnTo>
                      <a:pt x="5160" y="15030"/>
                    </a:lnTo>
                    <a:lnTo>
                      <a:pt x="5125" y="15023"/>
                    </a:lnTo>
                    <a:lnTo>
                      <a:pt x="5091" y="15015"/>
                    </a:lnTo>
                    <a:lnTo>
                      <a:pt x="5059" y="15006"/>
                    </a:lnTo>
                    <a:lnTo>
                      <a:pt x="5027" y="14995"/>
                    </a:lnTo>
                    <a:lnTo>
                      <a:pt x="4995" y="14983"/>
                    </a:lnTo>
                    <a:lnTo>
                      <a:pt x="4965" y="14969"/>
                    </a:lnTo>
                    <a:lnTo>
                      <a:pt x="4936" y="14954"/>
                    </a:lnTo>
                    <a:lnTo>
                      <a:pt x="4907" y="14937"/>
                    </a:lnTo>
                    <a:lnTo>
                      <a:pt x="4880" y="14919"/>
                    </a:lnTo>
                    <a:lnTo>
                      <a:pt x="4852" y="14898"/>
                    </a:lnTo>
                    <a:lnTo>
                      <a:pt x="4825" y="14876"/>
                    </a:lnTo>
                    <a:lnTo>
                      <a:pt x="4799" y="14852"/>
                    </a:lnTo>
                    <a:lnTo>
                      <a:pt x="4773" y="14825"/>
                    </a:lnTo>
                    <a:lnTo>
                      <a:pt x="4748" y="14796"/>
                    </a:lnTo>
                    <a:lnTo>
                      <a:pt x="4723" y="14765"/>
                    </a:lnTo>
                    <a:lnTo>
                      <a:pt x="4698" y="14732"/>
                    </a:lnTo>
                    <a:lnTo>
                      <a:pt x="4673" y="14696"/>
                    </a:lnTo>
                    <a:lnTo>
                      <a:pt x="4648" y="14658"/>
                    </a:lnTo>
                    <a:lnTo>
                      <a:pt x="4624" y="14618"/>
                    </a:lnTo>
                    <a:lnTo>
                      <a:pt x="4600" y="14574"/>
                    </a:lnTo>
                    <a:lnTo>
                      <a:pt x="4576" y="14527"/>
                    </a:lnTo>
                    <a:lnTo>
                      <a:pt x="4552" y="14479"/>
                    </a:lnTo>
                    <a:lnTo>
                      <a:pt x="4527" y="14427"/>
                    </a:lnTo>
                    <a:lnTo>
                      <a:pt x="6658" y="14161"/>
                    </a:lnTo>
                    <a:lnTo>
                      <a:pt x="6630" y="14236"/>
                    </a:lnTo>
                    <a:lnTo>
                      <a:pt x="6602" y="14308"/>
                    </a:lnTo>
                    <a:lnTo>
                      <a:pt x="6573" y="14375"/>
                    </a:lnTo>
                    <a:lnTo>
                      <a:pt x="6546" y="14438"/>
                    </a:lnTo>
                    <a:lnTo>
                      <a:pt x="6518" y="14496"/>
                    </a:lnTo>
                    <a:lnTo>
                      <a:pt x="6491" y="14552"/>
                    </a:lnTo>
                    <a:lnTo>
                      <a:pt x="6464" y="14603"/>
                    </a:lnTo>
                    <a:lnTo>
                      <a:pt x="6436" y="14651"/>
                    </a:lnTo>
                    <a:lnTo>
                      <a:pt x="6408" y="14695"/>
                    </a:lnTo>
                    <a:lnTo>
                      <a:pt x="6380" y="14736"/>
                    </a:lnTo>
                    <a:lnTo>
                      <a:pt x="6352" y="14773"/>
                    </a:lnTo>
                    <a:lnTo>
                      <a:pt x="6323" y="14808"/>
                    </a:lnTo>
                    <a:lnTo>
                      <a:pt x="6294" y="14841"/>
                    </a:lnTo>
                    <a:lnTo>
                      <a:pt x="6264" y="14869"/>
                    </a:lnTo>
                    <a:lnTo>
                      <a:pt x="6233" y="14895"/>
                    </a:lnTo>
                    <a:lnTo>
                      <a:pt x="6202" y="14919"/>
                    </a:lnTo>
                    <a:lnTo>
                      <a:pt x="6170" y="14940"/>
                    </a:lnTo>
                    <a:lnTo>
                      <a:pt x="6137" y="14959"/>
                    </a:lnTo>
                    <a:lnTo>
                      <a:pt x="6103" y="14976"/>
                    </a:lnTo>
                    <a:lnTo>
                      <a:pt x="6068" y="14990"/>
                    </a:lnTo>
                    <a:lnTo>
                      <a:pt x="6031" y="15003"/>
                    </a:lnTo>
                    <a:lnTo>
                      <a:pt x="5994" y="15014"/>
                    </a:lnTo>
                    <a:lnTo>
                      <a:pt x="5955" y="15023"/>
                    </a:lnTo>
                    <a:lnTo>
                      <a:pt x="5915" y="15031"/>
                    </a:lnTo>
                    <a:lnTo>
                      <a:pt x="5873" y="15038"/>
                    </a:lnTo>
                    <a:lnTo>
                      <a:pt x="5829" y="15043"/>
                    </a:lnTo>
                    <a:lnTo>
                      <a:pt x="5785" y="15047"/>
                    </a:lnTo>
                    <a:lnTo>
                      <a:pt x="5738" y="15050"/>
                    </a:lnTo>
                    <a:lnTo>
                      <a:pt x="5689" y="15052"/>
                    </a:lnTo>
                    <a:lnTo>
                      <a:pt x="5638" y="15053"/>
                    </a:lnTo>
                    <a:lnTo>
                      <a:pt x="5586" y="15054"/>
                    </a:lnTo>
                    <a:lnTo>
                      <a:pt x="5532" y="15054"/>
                    </a:lnTo>
                    <a:close/>
                    <a:moveTo>
                      <a:pt x="3890" y="12499"/>
                    </a:moveTo>
                    <a:lnTo>
                      <a:pt x="3873" y="12442"/>
                    </a:lnTo>
                    <a:lnTo>
                      <a:pt x="3855" y="12386"/>
                    </a:lnTo>
                    <a:lnTo>
                      <a:pt x="3838" y="12328"/>
                    </a:lnTo>
                    <a:lnTo>
                      <a:pt x="3820" y="12269"/>
                    </a:lnTo>
                    <a:lnTo>
                      <a:pt x="3802" y="12211"/>
                    </a:lnTo>
                    <a:lnTo>
                      <a:pt x="3783" y="12153"/>
                    </a:lnTo>
                    <a:lnTo>
                      <a:pt x="3763" y="12094"/>
                    </a:lnTo>
                    <a:lnTo>
                      <a:pt x="3744" y="12033"/>
                    </a:lnTo>
                    <a:lnTo>
                      <a:pt x="3725" y="11974"/>
                    </a:lnTo>
                    <a:lnTo>
                      <a:pt x="3705" y="11913"/>
                    </a:lnTo>
                    <a:lnTo>
                      <a:pt x="3685" y="11853"/>
                    </a:lnTo>
                    <a:lnTo>
                      <a:pt x="3665" y="11792"/>
                    </a:lnTo>
                    <a:lnTo>
                      <a:pt x="3645" y="11729"/>
                    </a:lnTo>
                    <a:lnTo>
                      <a:pt x="3624" y="11667"/>
                    </a:lnTo>
                    <a:lnTo>
                      <a:pt x="3603" y="11605"/>
                    </a:lnTo>
                    <a:lnTo>
                      <a:pt x="3581" y="11542"/>
                    </a:lnTo>
                    <a:lnTo>
                      <a:pt x="7487" y="11542"/>
                    </a:lnTo>
                    <a:lnTo>
                      <a:pt x="7464" y="11609"/>
                    </a:lnTo>
                    <a:lnTo>
                      <a:pt x="7440" y="11677"/>
                    </a:lnTo>
                    <a:lnTo>
                      <a:pt x="7417" y="11744"/>
                    </a:lnTo>
                    <a:lnTo>
                      <a:pt x="7395" y="11811"/>
                    </a:lnTo>
                    <a:lnTo>
                      <a:pt x="7373" y="11878"/>
                    </a:lnTo>
                    <a:lnTo>
                      <a:pt x="7351" y="11943"/>
                    </a:lnTo>
                    <a:lnTo>
                      <a:pt x="7330" y="12008"/>
                    </a:lnTo>
                    <a:lnTo>
                      <a:pt x="7309" y="12074"/>
                    </a:lnTo>
                    <a:lnTo>
                      <a:pt x="3890" y="12499"/>
                    </a:lnTo>
                    <a:close/>
                    <a:moveTo>
                      <a:pt x="6835" y="13637"/>
                    </a:moveTo>
                    <a:lnTo>
                      <a:pt x="4342" y="13948"/>
                    </a:lnTo>
                    <a:lnTo>
                      <a:pt x="4325" y="13899"/>
                    </a:lnTo>
                    <a:lnTo>
                      <a:pt x="4309" y="13850"/>
                    </a:lnTo>
                    <a:lnTo>
                      <a:pt x="4290" y="13799"/>
                    </a:lnTo>
                    <a:lnTo>
                      <a:pt x="4273" y="13747"/>
                    </a:lnTo>
                    <a:lnTo>
                      <a:pt x="4256" y="13693"/>
                    </a:lnTo>
                    <a:lnTo>
                      <a:pt x="4238" y="13638"/>
                    </a:lnTo>
                    <a:lnTo>
                      <a:pt x="4220" y="13582"/>
                    </a:lnTo>
                    <a:lnTo>
                      <a:pt x="4202" y="13524"/>
                    </a:lnTo>
                    <a:lnTo>
                      <a:pt x="4183" y="13465"/>
                    </a:lnTo>
                    <a:lnTo>
                      <a:pt x="4164" y="13403"/>
                    </a:lnTo>
                    <a:lnTo>
                      <a:pt x="4145" y="13340"/>
                    </a:lnTo>
                    <a:lnTo>
                      <a:pt x="4124" y="13276"/>
                    </a:lnTo>
                    <a:lnTo>
                      <a:pt x="4104" y="13210"/>
                    </a:lnTo>
                    <a:lnTo>
                      <a:pt x="4083" y="13141"/>
                    </a:lnTo>
                    <a:lnTo>
                      <a:pt x="4062" y="13070"/>
                    </a:lnTo>
                    <a:lnTo>
                      <a:pt x="4041" y="12998"/>
                    </a:lnTo>
                    <a:lnTo>
                      <a:pt x="4038" y="12990"/>
                    </a:lnTo>
                    <a:lnTo>
                      <a:pt x="4036" y="12983"/>
                    </a:lnTo>
                    <a:lnTo>
                      <a:pt x="7149" y="12594"/>
                    </a:lnTo>
                    <a:lnTo>
                      <a:pt x="7132" y="12651"/>
                    </a:lnTo>
                    <a:lnTo>
                      <a:pt x="7116" y="12707"/>
                    </a:lnTo>
                    <a:lnTo>
                      <a:pt x="7098" y="12763"/>
                    </a:lnTo>
                    <a:lnTo>
                      <a:pt x="7081" y="12819"/>
                    </a:lnTo>
                    <a:lnTo>
                      <a:pt x="7064" y="12876"/>
                    </a:lnTo>
                    <a:lnTo>
                      <a:pt x="7047" y="12931"/>
                    </a:lnTo>
                    <a:lnTo>
                      <a:pt x="7031" y="12985"/>
                    </a:lnTo>
                    <a:lnTo>
                      <a:pt x="7016" y="13038"/>
                    </a:lnTo>
                    <a:lnTo>
                      <a:pt x="6992" y="13121"/>
                    </a:lnTo>
                    <a:lnTo>
                      <a:pt x="6968" y="13202"/>
                    </a:lnTo>
                    <a:lnTo>
                      <a:pt x="6945" y="13280"/>
                    </a:lnTo>
                    <a:lnTo>
                      <a:pt x="6921" y="13355"/>
                    </a:lnTo>
                    <a:lnTo>
                      <a:pt x="6899" y="13429"/>
                    </a:lnTo>
                    <a:lnTo>
                      <a:pt x="6878" y="13500"/>
                    </a:lnTo>
                    <a:lnTo>
                      <a:pt x="6856" y="13570"/>
                    </a:lnTo>
                    <a:lnTo>
                      <a:pt x="6835" y="13637"/>
                    </a:lnTo>
                    <a:close/>
                    <a:moveTo>
                      <a:pt x="5532" y="0"/>
                    </a:moveTo>
                    <a:lnTo>
                      <a:pt x="5247" y="7"/>
                    </a:lnTo>
                    <a:lnTo>
                      <a:pt x="4966" y="28"/>
                    </a:lnTo>
                    <a:lnTo>
                      <a:pt x="4689" y="63"/>
                    </a:lnTo>
                    <a:lnTo>
                      <a:pt x="4417" y="112"/>
                    </a:lnTo>
                    <a:lnTo>
                      <a:pt x="4149" y="174"/>
                    </a:lnTo>
                    <a:lnTo>
                      <a:pt x="3886" y="248"/>
                    </a:lnTo>
                    <a:lnTo>
                      <a:pt x="3630" y="335"/>
                    </a:lnTo>
                    <a:lnTo>
                      <a:pt x="3378" y="434"/>
                    </a:lnTo>
                    <a:lnTo>
                      <a:pt x="3133" y="544"/>
                    </a:lnTo>
                    <a:lnTo>
                      <a:pt x="2894" y="666"/>
                    </a:lnTo>
                    <a:lnTo>
                      <a:pt x="2663" y="799"/>
                    </a:lnTo>
                    <a:lnTo>
                      <a:pt x="2439" y="942"/>
                    </a:lnTo>
                    <a:lnTo>
                      <a:pt x="2222" y="1097"/>
                    </a:lnTo>
                    <a:lnTo>
                      <a:pt x="2013" y="1261"/>
                    </a:lnTo>
                    <a:lnTo>
                      <a:pt x="1812" y="1434"/>
                    </a:lnTo>
                    <a:lnTo>
                      <a:pt x="1620" y="1617"/>
                    </a:lnTo>
                    <a:lnTo>
                      <a:pt x="1437" y="1809"/>
                    </a:lnTo>
                    <a:lnTo>
                      <a:pt x="1263" y="2009"/>
                    </a:lnTo>
                    <a:lnTo>
                      <a:pt x="1099" y="2217"/>
                    </a:lnTo>
                    <a:lnTo>
                      <a:pt x="944" y="2434"/>
                    </a:lnTo>
                    <a:lnTo>
                      <a:pt x="801" y="2658"/>
                    </a:lnTo>
                    <a:lnTo>
                      <a:pt x="668" y="2888"/>
                    </a:lnTo>
                    <a:lnTo>
                      <a:pt x="545" y="3127"/>
                    </a:lnTo>
                    <a:lnTo>
                      <a:pt x="434" y="3371"/>
                    </a:lnTo>
                    <a:lnTo>
                      <a:pt x="336" y="3622"/>
                    </a:lnTo>
                    <a:lnTo>
                      <a:pt x="248" y="3879"/>
                    </a:lnTo>
                    <a:lnTo>
                      <a:pt x="174" y="4141"/>
                    </a:lnTo>
                    <a:lnTo>
                      <a:pt x="113" y="4408"/>
                    </a:lnTo>
                    <a:lnTo>
                      <a:pt x="63" y="4679"/>
                    </a:lnTo>
                    <a:lnTo>
                      <a:pt x="28" y="4956"/>
                    </a:lnTo>
                    <a:lnTo>
                      <a:pt x="7" y="5236"/>
                    </a:lnTo>
                    <a:lnTo>
                      <a:pt x="0" y="5520"/>
                    </a:lnTo>
                    <a:lnTo>
                      <a:pt x="5" y="5710"/>
                    </a:lnTo>
                    <a:lnTo>
                      <a:pt x="21" y="5900"/>
                    </a:lnTo>
                    <a:lnTo>
                      <a:pt x="46" y="6092"/>
                    </a:lnTo>
                    <a:lnTo>
                      <a:pt x="81" y="6284"/>
                    </a:lnTo>
                    <a:lnTo>
                      <a:pt x="125" y="6475"/>
                    </a:lnTo>
                    <a:lnTo>
                      <a:pt x="176" y="6668"/>
                    </a:lnTo>
                    <a:lnTo>
                      <a:pt x="234" y="6861"/>
                    </a:lnTo>
                    <a:lnTo>
                      <a:pt x="301" y="7053"/>
                    </a:lnTo>
                    <a:lnTo>
                      <a:pt x="373" y="7247"/>
                    </a:lnTo>
                    <a:lnTo>
                      <a:pt x="451" y="7440"/>
                    </a:lnTo>
                    <a:lnTo>
                      <a:pt x="534" y="7634"/>
                    </a:lnTo>
                    <a:lnTo>
                      <a:pt x="623" y="7826"/>
                    </a:lnTo>
                    <a:lnTo>
                      <a:pt x="715" y="8020"/>
                    </a:lnTo>
                    <a:lnTo>
                      <a:pt x="811" y="8213"/>
                    </a:lnTo>
                    <a:lnTo>
                      <a:pt x="910" y="8405"/>
                    </a:lnTo>
                    <a:lnTo>
                      <a:pt x="1012" y="8597"/>
                    </a:lnTo>
                    <a:lnTo>
                      <a:pt x="1115" y="8789"/>
                    </a:lnTo>
                    <a:lnTo>
                      <a:pt x="1221" y="8980"/>
                    </a:lnTo>
                    <a:lnTo>
                      <a:pt x="1327" y="9171"/>
                    </a:lnTo>
                    <a:lnTo>
                      <a:pt x="1433" y="9361"/>
                    </a:lnTo>
                    <a:lnTo>
                      <a:pt x="1539" y="9550"/>
                    </a:lnTo>
                    <a:lnTo>
                      <a:pt x="1644" y="9739"/>
                    </a:lnTo>
                    <a:lnTo>
                      <a:pt x="1748" y="9927"/>
                    </a:lnTo>
                    <a:lnTo>
                      <a:pt x="1850" y="10115"/>
                    </a:lnTo>
                    <a:lnTo>
                      <a:pt x="1949" y="10300"/>
                    </a:lnTo>
                    <a:lnTo>
                      <a:pt x="2046" y="10485"/>
                    </a:lnTo>
                    <a:lnTo>
                      <a:pt x="2138" y="10670"/>
                    </a:lnTo>
                    <a:lnTo>
                      <a:pt x="2228" y="10852"/>
                    </a:lnTo>
                    <a:lnTo>
                      <a:pt x="2311" y="11033"/>
                    </a:lnTo>
                    <a:lnTo>
                      <a:pt x="2391" y="11214"/>
                    </a:lnTo>
                    <a:lnTo>
                      <a:pt x="2463" y="11392"/>
                    </a:lnTo>
                    <a:lnTo>
                      <a:pt x="2529" y="11569"/>
                    </a:lnTo>
                    <a:lnTo>
                      <a:pt x="2621" y="11829"/>
                    </a:lnTo>
                    <a:lnTo>
                      <a:pt x="2706" y="12083"/>
                    </a:lnTo>
                    <a:lnTo>
                      <a:pt x="2787" y="12329"/>
                    </a:lnTo>
                    <a:lnTo>
                      <a:pt x="2861" y="12568"/>
                    </a:lnTo>
                    <a:lnTo>
                      <a:pt x="2933" y="12801"/>
                    </a:lnTo>
                    <a:lnTo>
                      <a:pt x="3000" y="13026"/>
                    </a:lnTo>
                    <a:lnTo>
                      <a:pt x="3065" y="13245"/>
                    </a:lnTo>
                    <a:lnTo>
                      <a:pt x="3128" y="13456"/>
                    </a:lnTo>
                    <a:lnTo>
                      <a:pt x="3188" y="13658"/>
                    </a:lnTo>
                    <a:lnTo>
                      <a:pt x="3248" y="13855"/>
                    </a:lnTo>
                    <a:lnTo>
                      <a:pt x="3308" y="14043"/>
                    </a:lnTo>
                    <a:lnTo>
                      <a:pt x="3367" y="14223"/>
                    </a:lnTo>
                    <a:lnTo>
                      <a:pt x="3428" y="14396"/>
                    </a:lnTo>
                    <a:lnTo>
                      <a:pt x="3489" y="14562"/>
                    </a:lnTo>
                    <a:lnTo>
                      <a:pt x="3552" y="14718"/>
                    </a:lnTo>
                    <a:lnTo>
                      <a:pt x="3619" y="14867"/>
                    </a:lnTo>
                    <a:lnTo>
                      <a:pt x="3688" y="15007"/>
                    </a:lnTo>
                    <a:lnTo>
                      <a:pt x="3761" y="15140"/>
                    </a:lnTo>
                    <a:lnTo>
                      <a:pt x="3839" y="15263"/>
                    </a:lnTo>
                    <a:lnTo>
                      <a:pt x="3922" y="15379"/>
                    </a:lnTo>
                    <a:lnTo>
                      <a:pt x="4011" y="15485"/>
                    </a:lnTo>
                    <a:lnTo>
                      <a:pt x="4105" y="15582"/>
                    </a:lnTo>
                    <a:lnTo>
                      <a:pt x="4207" y="15672"/>
                    </a:lnTo>
                    <a:lnTo>
                      <a:pt x="4316" y="15752"/>
                    </a:lnTo>
                    <a:lnTo>
                      <a:pt x="4433" y="15822"/>
                    </a:lnTo>
                    <a:lnTo>
                      <a:pt x="4559" y="15884"/>
                    </a:lnTo>
                    <a:lnTo>
                      <a:pt x="4694" y="15937"/>
                    </a:lnTo>
                    <a:lnTo>
                      <a:pt x="4840" y="15981"/>
                    </a:lnTo>
                    <a:lnTo>
                      <a:pt x="4995" y="16014"/>
                    </a:lnTo>
                    <a:lnTo>
                      <a:pt x="5161" y="16038"/>
                    </a:lnTo>
                    <a:lnTo>
                      <a:pt x="5340" y="16053"/>
                    </a:lnTo>
                    <a:lnTo>
                      <a:pt x="5532" y="16058"/>
                    </a:lnTo>
                    <a:lnTo>
                      <a:pt x="5726" y="16053"/>
                    </a:lnTo>
                    <a:lnTo>
                      <a:pt x="5907" y="16039"/>
                    </a:lnTo>
                    <a:lnTo>
                      <a:pt x="6076" y="16014"/>
                    </a:lnTo>
                    <a:lnTo>
                      <a:pt x="6232" y="15981"/>
                    </a:lnTo>
                    <a:lnTo>
                      <a:pt x="6379" y="15938"/>
                    </a:lnTo>
                    <a:lnTo>
                      <a:pt x="6516" y="15885"/>
                    </a:lnTo>
                    <a:lnTo>
                      <a:pt x="6643" y="15823"/>
                    </a:lnTo>
                    <a:lnTo>
                      <a:pt x="6760" y="15753"/>
                    </a:lnTo>
                    <a:lnTo>
                      <a:pt x="6870" y="15673"/>
                    </a:lnTo>
                    <a:lnTo>
                      <a:pt x="6972" y="15584"/>
                    </a:lnTo>
                    <a:lnTo>
                      <a:pt x="7066" y="15487"/>
                    </a:lnTo>
                    <a:lnTo>
                      <a:pt x="7155" y="15381"/>
                    </a:lnTo>
                    <a:lnTo>
                      <a:pt x="7237" y="15266"/>
                    </a:lnTo>
                    <a:lnTo>
                      <a:pt x="7315" y="15143"/>
                    </a:lnTo>
                    <a:lnTo>
                      <a:pt x="7387" y="15011"/>
                    </a:lnTo>
                    <a:lnTo>
                      <a:pt x="7455" y="14871"/>
                    </a:lnTo>
                    <a:lnTo>
                      <a:pt x="7521" y="14723"/>
                    </a:lnTo>
                    <a:lnTo>
                      <a:pt x="7584" y="14567"/>
                    </a:lnTo>
                    <a:lnTo>
                      <a:pt x="7645" y="14402"/>
                    </a:lnTo>
                    <a:lnTo>
                      <a:pt x="7704" y="14229"/>
                    </a:lnTo>
                    <a:lnTo>
                      <a:pt x="7762" y="14050"/>
                    </a:lnTo>
                    <a:lnTo>
                      <a:pt x="7821" y="13862"/>
                    </a:lnTo>
                    <a:lnTo>
                      <a:pt x="7880" y="13666"/>
                    </a:lnTo>
                    <a:lnTo>
                      <a:pt x="7939" y="13464"/>
                    </a:lnTo>
                    <a:lnTo>
                      <a:pt x="8002" y="13253"/>
                    </a:lnTo>
                    <a:lnTo>
                      <a:pt x="8065" y="13035"/>
                    </a:lnTo>
                    <a:lnTo>
                      <a:pt x="8132" y="12810"/>
                    </a:lnTo>
                    <a:lnTo>
                      <a:pt x="8203" y="12578"/>
                    </a:lnTo>
                    <a:lnTo>
                      <a:pt x="8277" y="12340"/>
                    </a:lnTo>
                    <a:lnTo>
                      <a:pt x="8357" y="12094"/>
                    </a:lnTo>
                    <a:lnTo>
                      <a:pt x="8442" y="11841"/>
                    </a:lnTo>
                    <a:lnTo>
                      <a:pt x="8534" y="11581"/>
                    </a:lnTo>
                    <a:lnTo>
                      <a:pt x="8600" y="11403"/>
                    </a:lnTo>
                    <a:lnTo>
                      <a:pt x="8673" y="11224"/>
                    </a:lnTo>
                    <a:lnTo>
                      <a:pt x="8752" y="11043"/>
                    </a:lnTo>
                    <a:lnTo>
                      <a:pt x="8836" y="10861"/>
                    </a:lnTo>
                    <a:lnTo>
                      <a:pt x="8926" y="10678"/>
                    </a:lnTo>
                    <a:lnTo>
                      <a:pt x="9018" y="10493"/>
                    </a:lnTo>
                    <a:lnTo>
                      <a:pt x="9115" y="10307"/>
                    </a:lnTo>
                    <a:lnTo>
                      <a:pt x="9214" y="10121"/>
                    </a:lnTo>
                    <a:lnTo>
                      <a:pt x="9316" y="9932"/>
                    </a:lnTo>
                    <a:lnTo>
                      <a:pt x="9421" y="9743"/>
                    </a:lnTo>
                    <a:lnTo>
                      <a:pt x="9525" y="9554"/>
                    </a:lnTo>
                    <a:lnTo>
                      <a:pt x="9632" y="9363"/>
                    </a:lnTo>
                    <a:lnTo>
                      <a:pt x="9737" y="9172"/>
                    </a:lnTo>
                    <a:lnTo>
                      <a:pt x="9844" y="8980"/>
                    </a:lnTo>
                    <a:lnTo>
                      <a:pt x="9949" y="8788"/>
                    </a:lnTo>
                    <a:lnTo>
                      <a:pt x="10052" y="8596"/>
                    </a:lnTo>
                    <a:lnTo>
                      <a:pt x="10154" y="8402"/>
                    </a:lnTo>
                    <a:lnTo>
                      <a:pt x="10253" y="8210"/>
                    </a:lnTo>
                    <a:lnTo>
                      <a:pt x="10349" y="8016"/>
                    </a:lnTo>
                    <a:lnTo>
                      <a:pt x="10441" y="7822"/>
                    </a:lnTo>
                    <a:lnTo>
                      <a:pt x="10529" y="7629"/>
                    </a:lnTo>
                    <a:lnTo>
                      <a:pt x="10612" y="7435"/>
                    </a:lnTo>
                    <a:lnTo>
                      <a:pt x="10691" y="7241"/>
                    </a:lnTo>
                    <a:lnTo>
                      <a:pt x="10763" y="7048"/>
                    </a:lnTo>
                    <a:lnTo>
                      <a:pt x="10829" y="6856"/>
                    </a:lnTo>
                    <a:lnTo>
                      <a:pt x="10888" y="6663"/>
                    </a:lnTo>
                    <a:lnTo>
                      <a:pt x="10939" y="6470"/>
                    </a:lnTo>
                    <a:lnTo>
                      <a:pt x="10983" y="6280"/>
                    </a:lnTo>
                    <a:lnTo>
                      <a:pt x="11017" y="6088"/>
                    </a:lnTo>
                    <a:lnTo>
                      <a:pt x="11042" y="5898"/>
                    </a:lnTo>
                    <a:lnTo>
                      <a:pt x="11058" y="5709"/>
                    </a:lnTo>
                    <a:lnTo>
                      <a:pt x="11063" y="5520"/>
                    </a:lnTo>
                    <a:lnTo>
                      <a:pt x="11056" y="5236"/>
                    </a:lnTo>
                    <a:lnTo>
                      <a:pt x="11035" y="4956"/>
                    </a:lnTo>
                    <a:lnTo>
                      <a:pt x="11000" y="4679"/>
                    </a:lnTo>
                    <a:lnTo>
                      <a:pt x="10950" y="4408"/>
                    </a:lnTo>
                    <a:lnTo>
                      <a:pt x="10889" y="4141"/>
                    </a:lnTo>
                    <a:lnTo>
                      <a:pt x="10815" y="3879"/>
                    </a:lnTo>
                    <a:lnTo>
                      <a:pt x="10727" y="3622"/>
                    </a:lnTo>
                    <a:lnTo>
                      <a:pt x="10629" y="3371"/>
                    </a:lnTo>
                    <a:lnTo>
                      <a:pt x="10518" y="3127"/>
                    </a:lnTo>
                    <a:lnTo>
                      <a:pt x="10395" y="2888"/>
                    </a:lnTo>
                    <a:lnTo>
                      <a:pt x="10262" y="2658"/>
                    </a:lnTo>
                    <a:lnTo>
                      <a:pt x="10119" y="2434"/>
                    </a:lnTo>
                    <a:lnTo>
                      <a:pt x="9964" y="2217"/>
                    </a:lnTo>
                    <a:lnTo>
                      <a:pt x="9800" y="2009"/>
                    </a:lnTo>
                    <a:lnTo>
                      <a:pt x="9626" y="1809"/>
                    </a:lnTo>
                    <a:lnTo>
                      <a:pt x="9443" y="1617"/>
                    </a:lnTo>
                    <a:lnTo>
                      <a:pt x="9251" y="1434"/>
                    </a:lnTo>
                    <a:lnTo>
                      <a:pt x="9050" y="1261"/>
                    </a:lnTo>
                    <a:lnTo>
                      <a:pt x="8841" y="1097"/>
                    </a:lnTo>
                    <a:lnTo>
                      <a:pt x="8624" y="942"/>
                    </a:lnTo>
                    <a:lnTo>
                      <a:pt x="8400" y="799"/>
                    </a:lnTo>
                    <a:lnTo>
                      <a:pt x="8169" y="666"/>
                    </a:lnTo>
                    <a:lnTo>
                      <a:pt x="7929" y="544"/>
                    </a:lnTo>
                    <a:lnTo>
                      <a:pt x="7685" y="434"/>
                    </a:lnTo>
                    <a:lnTo>
                      <a:pt x="7433" y="335"/>
                    </a:lnTo>
                    <a:lnTo>
                      <a:pt x="7176" y="248"/>
                    </a:lnTo>
                    <a:lnTo>
                      <a:pt x="6913" y="174"/>
                    </a:lnTo>
                    <a:lnTo>
                      <a:pt x="6646" y="112"/>
                    </a:lnTo>
                    <a:lnTo>
                      <a:pt x="6374" y="63"/>
                    </a:lnTo>
                    <a:lnTo>
                      <a:pt x="6097" y="28"/>
                    </a:lnTo>
                    <a:lnTo>
                      <a:pt x="5816" y="7"/>
                    </a:lnTo>
                    <a:lnTo>
                      <a:pt x="553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101"/>
              <p:cNvSpPr/>
              <p:nvPr/>
            </p:nvSpPr>
            <p:spPr bwMode="auto">
              <a:xfrm>
                <a:off x="8699500" y="2173288"/>
                <a:ext cx="139700" cy="139700"/>
              </a:xfrm>
              <a:custGeom>
                <a:avLst/>
                <a:gdLst>
                  <a:gd name="T0" fmla="*/ 2559 w 3269"/>
                  <a:gd name="T1" fmla="*/ 35 h 3262"/>
                  <a:gd name="T2" fmla="*/ 1981 w 3269"/>
                  <a:gd name="T3" fmla="*/ 183 h 3262"/>
                  <a:gd name="T4" fmla="*/ 1455 w 3269"/>
                  <a:gd name="T5" fmla="*/ 437 h 3262"/>
                  <a:gd name="T6" fmla="*/ 990 w 3269"/>
                  <a:gd name="T7" fmla="*/ 783 h 3262"/>
                  <a:gd name="T8" fmla="*/ 601 w 3269"/>
                  <a:gd name="T9" fmla="*/ 1210 h 3262"/>
                  <a:gd name="T10" fmla="*/ 298 w 3269"/>
                  <a:gd name="T11" fmla="*/ 1706 h 3262"/>
                  <a:gd name="T12" fmla="*/ 96 w 3269"/>
                  <a:gd name="T13" fmla="*/ 2259 h 3262"/>
                  <a:gd name="T14" fmla="*/ 4 w 3269"/>
                  <a:gd name="T15" fmla="*/ 2856 h 3262"/>
                  <a:gd name="T16" fmla="*/ 3 w 3269"/>
                  <a:gd name="T17" fmla="*/ 3049 h 3262"/>
                  <a:gd name="T18" fmla="*/ 15 w 3269"/>
                  <a:gd name="T19" fmla="*/ 3097 h 3262"/>
                  <a:gd name="T20" fmla="*/ 37 w 3269"/>
                  <a:gd name="T21" fmla="*/ 3141 h 3262"/>
                  <a:gd name="T22" fmla="*/ 66 w 3269"/>
                  <a:gd name="T23" fmla="*/ 3180 h 3262"/>
                  <a:gd name="T24" fmla="*/ 101 w 3269"/>
                  <a:gd name="T25" fmla="*/ 3212 h 3262"/>
                  <a:gd name="T26" fmla="*/ 143 w 3269"/>
                  <a:gd name="T27" fmla="*/ 3237 h 3262"/>
                  <a:gd name="T28" fmla="*/ 189 w 3269"/>
                  <a:gd name="T29" fmla="*/ 3254 h 3262"/>
                  <a:gd name="T30" fmla="*/ 239 w 3269"/>
                  <a:gd name="T31" fmla="*/ 3262 h 3262"/>
                  <a:gd name="T32" fmla="*/ 290 w 3269"/>
                  <a:gd name="T33" fmla="*/ 3259 h 3262"/>
                  <a:gd name="T34" fmla="*/ 338 w 3269"/>
                  <a:gd name="T35" fmla="*/ 3247 h 3262"/>
                  <a:gd name="T36" fmla="*/ 382 w 3269"/>
                  <a:gd name="T37" fmla="*/ 3226 h 3262"/>
                  <a:gd name="T38" fmla="*/ 421 w 3269"/>
                  <a:gd name="T39" fmla="*/ 3197 h 3262"/>
                  <a:gd name="T40" fmla="*/ 453 w 3269"/>
                  <a:gd name="T41" fmla="*/ 3161 h 3262"/>
                  <a:gd name="T42" fmla="*/ 478 w 3269"/>
                  <a:gd name="T43" fmla="*/ 3119 h 3262"/>
                  <a:gd name="T44" fmla="*/ 495 w 3269"/>
                  <a:gd name="T45" fmla="*/ 3073 h 3262"/>
                  <a:gd name="T46" fmla="*/ 503 w 3269"/>
                  <a:gd name="T47" fmla="*/ 3024 h 3262"/>
                  <a:gd name="T48" fmla="*/ 532 w 3269"/>
                  <a:gd name="T49" fmla="*/ 2630 h 3262"/>
                  <a:gd name="T50" fmla="*/ 656 w 3269"/>
                  <a:gd name="T51" fmla="*/ 2149 h 3262"/>
                  <a:gd name="T52" fmla="*/ 867 w 3269"/>
                  <a:gd name="T53" fmla="*/ 1711 h 3262"/>
                  <a:gd name="T54" fmla="*/ 1157 w 3269"/>
                  <a:gd name="T55" fmla="*/ 1325 h 3262"/>
                  <a:gd name="T56" fmla="*/ 1514 w 3269"/>
                  <a:gd name="T57" fmla="*/ 1001 h 3262"/>
                  <a:gd name="T58" fmla="*/ 1928 w 3269"/>
                  <a:gd name="T59" fmla="*/ 750 h 3262"/>
                  <a:gd name="T60" fmla="*/ 2390 w 3269"/>
                  <a:gd name="T61" fmla="*/ 581 h 3262"/>
                  <a:gd name="T62" fmla="*/ 2889 w 3269"/>
                  <a:gd name="T63" fmla="*/ 505 h 3262"/>
                  <a:gd name="T64" fmla="*/ 3056 w 3269"/>
                  <a:gd name="T65" fmla="*/ 499 h 3262"/>
                  <a:gd name="T66" fmla="*/ 3104 w 3269"/>
                  <a:gd name="T67" fmla="*/ 487 h 3262"/>
                  <a:gd name="T68" fmla="*/ 3148 w 3269"/>
                  <a:gd name="T69" fmla="*/ 466 h 3262"/>
                  <a:gd name="T70" fmla="*/ 3186 w 3269"/>
                  <a:gd name="T71" fmla="*/ 437 h 3262"/>
                  <a:gd name="T72" fmla="*/ 3219 w 3269"/>
                  <a:gd name="T73" fmla="*/ 402 h 3262"/>
                  <a:gd name="T74" fmla="*/ 3244 w 3269"/>
                  <a:gd name="T75" fmla="*/ 359 h 3262"/>
                  <a:gd name="T76" fmla="*/ 3261 w 3269"/>
                  <a:gd name="T77" fmla="*/ 314 h 3262"/>
                  <a:gd name="T78" fmla="*/ 3269 w 3269"/>
                  <a:gd name="T79" fmla="*/ 264 h 3262"/>
                  <a:gd name="T80" fmla="*/ 3266 w 3269"/>
                  <a:gd name="T81" fmla="*/ 213 h 3262"/>
                  <a:gd name="T82" fmla="*/ 3254 w 3269"/>
                  <a:gd name="T83" fmla="*/ 165 h 3262"/>
                  <a:gd name="T84" fmla="*/ 3233 w 3269"/>
                  <a:gd name="T85" fmla="*/ 120 h 3262"/>
                  <a:gd name="T86" fmla="*/ 3204 w 3269"/>
                  <a:gd name="T87" fmla="*/ 82 h 3262"/>
                  <a:gd name="T88" fmla="*/ 3168 w 3269"/>
                  <a:gd name="T89" fmla="*/ 50 h 3262"/>
                  <a:gd name="T90" fmla="*/ 3126 w 3269"/>
                  <a:gd name="T91" fmla="*/ 25 h 3262"/>
                  <a:gd name="T92" fmla="*/ 3080 w 3269"/>
                  <a:gd name="T93" fmla="*/ 8 h 3262"/>
                  <a:gd name="T94" fmla="*/ 3031 w 3269"/>
                  <a:gd name="T95" fmla="*/ 0 h 3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69" h="3262">
                    <a:moveTo>
                      <a:pt x="3018" y="0"/>
                    </a:moveTo>
                    <a:lnTo>
                      <a:pt x="2863" y="4"/>
                    </a:lnTo>
                    <a:lnTo>
                      <a:pt x="2710" y="15"/>
                    </a:lnTo>
                    <a:lnTo>
                      <a:pt x="2559" y="35"/>
                    </a:lnTo>
                    <a:lnTo>
                      <a:pt x="2410" y="61"/>
                    </a:lnTo>
                    <a:lnTo>
                      <a:pt x="2264" y="95"/>
                    </a:lnTo>
                    <a:lnTo>
                      <a:pt x="2121" y="136"/>
                    </a:lnTo>
                    <a:lnTo>
                      <a:pt x="1981" y="183"/>
                    </a:lnTo>
                    <a:lnTo>
                      <a:pt x="1844" y="237"/>
                    </a:lnTo>
                    <a:lnTo>
                      <a:pt x="1710" y="297"/>
                    </a:lnTo>
                    <a:lnTo>
                      <a:pt x="1580" y="364"/>
                    </a:lnTo>
                    <a:lnTo>
                      <a:pt x="1455" y="437"/>
                    </a:lnTo>
                    <a:lnTo>
                      <a:pt x="1332" y="515"/>
                    </a:lnTo>
                    <a:lnTo>
                      <a:pt x="1213" y="599"/>
                    </a:lnTo>
                    <a:lnTo>
                      <a:pt x="1100" y="689"/>
                    </a:lnTo>
                    <a:lnTo>
                      <a:pt x="990" y="783"/>
                    </a:lnTo>
                    <a:lnTo>
                      <a:pt x="885" y="883"/>
                    </a:lnTo>
                    <a:lnTo>
                      <a:pt x="785" y="988"/>
                    </a:lnTo>
                    <a:lnTo>
                      <a:pt x="690" y="1097"/>
                    </a:lnTo>
                    <a:lnTo>
                      <a:pt x="601" y="1210"/>
                    </a:lnTo>
                    <a:lnTo>
                      <a:pt x="516" y="1329"/>
                    </a:lnTo>
                    <a:lnTo>
                      <a:pt x="438" y="1450"/>
                    </a:lnTo>
                    <a:lnTo>
                      <a:pt x="365" y="1577"/>
                    </a:lnTo>
                    <a:lnTo>
                      <a:pt x="298" y="1706"/>
                    </a:lnTo>
                    <a:lnTo>
                      <a:pt x="238" y="1840"/>
                    </a:lnTo>
                    <a:lnTo>
                      <a:pt x="183" y="1976"/>
                    </a:lnTo>
                    <a:lnTo>
                      <a:pt x="136" y="2117"/>
                    </a:lnTo>
                    <a:lnTo>
                      <a:pt x="96" y="2259"/>
                    </a:lnTo>
                    <a:lnTo>
                      <a:pt x="62" y="2405"/>
                    </a:lnTo>
                    <a:lnTo>
                      <a:pt x="36" y="2553"/>
                    </a:lnTo>
                    <a:lnTo>
                      <a:pt x="16" y="2704"/>
                    </a:lnTo>
                    <a:lnTo>
                      <a:pt x="4" y="2856"/>
                    </a:lnTo>
                    <a:lnTo>
                      <a:pt x="0" y="3011"/>
                    </a:lnTo>
                    <a:lnTo>
                      <a:pt x="0" y="3024"/>
                    </a:lnTo>
                    <a:lnTo>
                      <a:pt x="1" y="3037"/>
                    </a:lnTo>
                    <a:lnTo>
                      <a:pt x="3" y="3049"/>
                    </a:lnTo>
                    <a:lnTo>
                      <a:pt x="5" y="3061"/>
                    </a:lnTo>
                    <a:lnTo>
                      <a:pt x="8" y="3073"/>
                    </a:lnTo>
                    <a:lnTo>
                      <a:pt x="11" y="3085"/>
                    </a:lnTo>
                    <a:lnTo>
                      <a:pt x="15" y="3097"/>
                    </a:lnTo>
                    <a:lnTo>
                      <a:pt x="20" y="3108"/>
                    </a:lnTo>
                    <a:lnTo>
                      <a:pt x="25" y="3119"/>
                    </a:lnTo>
                    <a:lnTo>
                      <a:pt x="30" y="3130"/>
                    </a:lnTo>
                    <a:lnTo>
                      <a:pt x="37" y="3141"/>
                    </a:lnTo>
                    <a:lnTo>
                      <a:pt x="44" y="3151"/>
                    </a:lnTo>
                    <a:lnTo>
                      <a:pt x="51" y="3161"/>
                    </a:lnTo>
                    <a:lnTo>
                      <a:pt x="58" y="3171"/>
                    </a:lnTo>
                    <a:lnTo>
                      <a:pt x="66" y="3180"/>
                    </a:lnTo>
                    <a:lnTo>
                      <a:pt x="74" y="3189"/>
                    </a:lnTo>
                    <a:lnTo>
                      <a:pt x="83" y="3197"/>
                    </a:lnTo>
                    <a:lnTo>
                      <a:pt x="92" y="3205"/>
                    </a:lnTo>
                    <a:lnTo>
                      <a:pt x="101" y="3212"/>
                    </a:lnTo>
                    <a:lnTo>
                      <a:pt x="111" y="3219"/>
                    </a:lnTo>
                    <a:lnTo>
                      <a:pt x="121" y="3226"/>
                    </a:lnTo>
                    <a:lnTo>
                      <a:pt x="132" y="3232"/>
                    </a:lnTo>
                    <a:lnTo>
                      <a:pt x="143" y="3237"/>
                    </a:lnTo>
                    <a:lnTo>
                      <a:pt x="154" y="3242"/>
                    </a:lnTo>
                    <a:lnTo>
                      <a:pt x="165" y="3247"/>
                    </a:lnTo>
                    <a:lnTo>
                      <a:pt x="177" y="3251"/>
                    </a:lnTo>
                    <a:lnTo>
                      <a:pt x="189" y="3254"/>
                    </a:lnTo>
                    <a:lnTo>
                      <a:pt x="201" y="3257"/>
                    </a:lnTo>
                    <a:lnTo>
                      <a:pt x="214" y="3259"/>
                    </a:lnTo>
                    <a:lnTo>
                      <a:pt x="227" y="3261"/>
                    </a:lnTo>
                    <a:lnTo>
                      <a:pt x="239" y="3262"/>
                    </a:lnTo>
                    <a:lnTo>
                      <a:pt x="252" y="3262"/>
                    </a:lnTo>
                    <a:lnTo>
                      <a:pt x="265" y="3262"/>
                    </a:lnTo>
                    <a:lnTo>
                      <a:pt x="278" y="3261"/>
                    </a:lnTo>
                    <a:lnTo>
                      <a:pt x="290" y="3259"/>
                    </a:lnTo>
                    <a:lnTo>
                      <a:pt x="302" y="3257"/>
                    </a:lnTo>
                    <a:lnTo>
                      <a:pt x="315" y="3254"/>
                    </a:lnTo>
                    <a:lnTo>
                      <a:pt x="326" y="3251"/>
                    </a:lnTo>
                    <a:lnTo>
                      <a:pt x="338" y="3247"/>
                    </a:lnTo>
                    <a:lnTo>
                      <a:pt x="349" y="3242"/>
                    </a:lnTo>
                    <a:lnTo>
                      <a:pt x="360" y="3237"/>
                    </a:lnTo>
                    <a:lnTo>
                      <a:pt x="371" y="3232"/>
                    </a:lnTo>
                    <a:lnTo>
                      <a:pt x="382" y="3226"/>
                    </a:lnTo>
                    <a:lnTo>
                      <a:pt x="393" y="3219"/>
                    </a:lnTo>
                    <a:lnTo>
                      <a:pt x="403" y="3212"/>
                    </a:lnTo>
                    <a:lnTo>
                      <a:pt x="412" y="3205"/>
                    </a:lnTo>
                    <a:lnTo>
                      <a:pt x="421" y="3197"/>
                    </a:lnTo>
                    <a:lnTo>
                      <a:pt x="430" y="3189"/>
                    </a:lnTo>
                    <a:lnTo>
                      <a:pt x="438" y="3180"/>
                    </a:lnTo>
                    <a:lnTo>
                      <a:pt x="446" y="3171"/>
                    </a:lnTo>
                    <a:lnTo>
                      <a:pt x="453" y="3161"/>
                    </a:lnTo>
                    <a:lnTo>
                      <a:pt x="460" y="3151"/>
                    </a:lnTo>
                    <a:lnTo>
                      <a:pt x="467" y="3141"/>
                    </a:lnTo>
                    <a:lnTo>
                      <a:pt x="473" y="3130"/>
                    </a:lnTo>
                    <a:lnTo>
                      <a:pt x="478" y="3119"/>
                    </a:lnTo>
                    <a:lnTo>
                      <a:pt x="483" y="3108"/>
                    </a:lnTo>
                    <a:lnTo>
                      <a:pt x="488" y="3097"/>
                    </a:lnTo>
                    <a:lnTo>
                      <a:pt x="492" y="3085"/>
                    </a:lnTo>
                    <a:lnTo>
                      <a:pt x="495" y="3073"/>
                    </a:lnTo>
                    <a:lnTo>
                      <a:pt x="498" y="3061"/>
                    </a:lnTo>
                    <a:lnTo>
                      <a:pt x="500" y="3049"/>
                    </a:lnTo>
                    <a:lnTo>
                      <a:pt x="502" y="3037"/>
                    </a:lnTo>
                    <a:lnTo>
                      <a:pt x="503" y="3024"/>
                    </a:lnTo>
                    <a:lnTo>
                      <a:pt x="503" y="3011"/>
                    </a:lnTo>
                    <a:lnTo>
                      <a:pt x="506" y="2882"/>
                    </a:lnTo>
                    <a:lnTo>
                      <a:pt x="516" y="2755"/>
                    </a:lnTo>
                    <a:lnTo>
                      <a:pt x="532" y="2630"/>
                    </a:lnTo>
                    <a:lnTo>
                      <a:pt x="554" y="2506"/>
                    </a:lnTo>
                    <a:lnTo>
                      <a:pt x="583" y="2385"/>
                    </a:lnTo>
                    <a:lnTo>
                      <a:pt x="617" y="2265"/>
                    </a:lnTo>
                    <a:lnTo>
                      <a:pt x="656" y="2149"/>
                    </a:lnTo>
                    <a:lnTo>
                      <a:pt x="701" y="2035"/>
                    </a:lnTo>
                    <a:lnTo>
                      <a:pt x="752" y="1924"/>
                    </a:lnTo>
                    <a:lnTo>
                      <a:pt x="807" y="1816"/>
                    </a:lnTo>
                    <a:lnTo>
                      <a:pt x="867" y="1711"/>
                    </a:lnTo>
                    <a:lnTo>
                      <a:pt x="934" y="1609"/>
                    </a:lnTo>
                    <a:lnTo>
                      <a:pt x="1003" y="1511"/>
                    </a:lnTo>
                    <a:lnTo>
                      <a:pt x="1078" y="1416"/>
                    </a:lnTo>
                    <a:lnTo>
                      <a:pt x="1157" y="1325"/>
                    </a:lnTo>
                    <a:lnTo>
                      <a:pt x="1240" y="1238"/>
                    </a:lnTo>
                    <a:lnTo>
                      <a:pt x="1328" y="1154"/>
                    </a:lnTo>
                    <a:lnTo>
                      <a:pt x="1419" y="1076"/>
                    </a:lnTo>
                    <a:lnTo>
                      <a:pt x="1514" y="1001"/>
                    </a:lnTo>
                    <a:lnTo>
                      <a:pt x="1612" y="931"/>
                    </a:lnTo>
                    <a:lnTo>
                      <a:pt x="1715" y="865"/>
                    </a:lnTo>
                    <a:lnTo>
                      <a:pt x="1820" y="805"/>
                    </a:lnTo>
                    <a:lnTo>
                      <a:pt x="1928" y="750"/>
                    </a:lnTo>
                    <a:lnTo>
                      <a:pt x="2040" y="700"/>
                    </a:lnTo>
                    <a:lnTo>
                      <a:pt x="2154" y="654"/>
                    </a:lnTo>
                    <a:lnTo>
                      <a:pt x="2270" y="615"/>
                    </a:lnTo>
                    <a:lnTo>
                      <a:pt x="2390" y="581"/>
                    </a:lnTo>
                    <a:lnTo>
                      <a:pt x="2512" y="553"/>
                    </a:lnTo>
                    <a:lnTo>
                      <a:pt x="2635" y="531"/>
                    </a:lnTo>
                    <a:lnTo>
                      <a:pt x="2761" y="515"/>
                    </a:lnTo>
                    <a:lnTo>
                      <a:pt x="2889" y="505"/>
                    </a:lnTo>
                    <a:lnTo>
                      <a:pt x="3018" y="502"/>
                    </a:lnTo>
                    <a:lnTo>
                      <a:pt x="3031" y="502"/>
                    </a:lnTo>
                    <a:lnTo>
                      <a:pt x="3044" y="501"/>
                    </a:lnTo>
                    <a:lnTo>
                      <a:pt x="3056" y="499"/>
                    </a:lnTo>
                    <a:lnTo>
                      <a:pt x="3068" y="497"/>
                    </a:lnTo>
                    <a:lnTo>
                      <a:pt x="3080" y="494"/>
                    </a:lnTo>
                    <a:lnTo>
                      <a:pt x="3092" y="491"/>
                    </a:lnTo>
                    <a:lnTo>
                      <a:pt x="3104" y="487"/>
                    </a:lnTo>
                    <a:lnTo>
                      <a:pt x="3115" y="482"/>
                    </a:lnTo>
                    <a:lnTo>
                      <a:pt x="3126" y="477"/>
                    </a:lnTo>
                    <a:lnTo>
                      <a:pt x="3137" y="472"/>
                    </a:lnTo>
                    <a:lnTo>
                      <a:pt x="3148" y="466"/>
                    </a:lnTo>
                    <a:lnTo>
                      <a:pt x="3158" y="459"/>
                    </a:lnTo>
                    <a:lnTo>
                      <a:pt x="3168" y="452"/>
                    </a:lnTo>
                    <a:lnTo>
                      <a:pt x="3177" y="445"/>
                    </a:lnTo>
                    <a:lnTo>
                      <a:pt x="3186" y="437"/>
                    </a:lnTo>
                    <a:lnTo>
                      <a:pt x="3196" y="429"/>
                    </a:lnTo>
                    <a:lnTo>
                      <a:pt x="3204" y="420"/>
                    </a:lnTo>
                    <a:lnTo>
                      <a:pt x="3212" y="411"/>
                    </a:lnTo>
                    <a:lnTo>
                      <a:pt x="3219" y="402"/>
                    </a:lnTo>
                    <a:lnTo>
                      <a:pt x="3226" y="391"/>
                    </a:lnTo>
                    <a:lnTo>
                      <a:pt x="3233" y="381"/>
                    </a:lnTo>
                    <a:lnTo>
                      <a:pt x="3239" y="370"/>
                    </a:lnTo>
                    <a:lnTo>
                      <a:pt x="3244" y="359"/>
                    </a:lnTo>
                    <a:lnTo>
                      <a:pt x="3249" y="348"/>
                    </a:lnTo>
                    <a:lnTo>
                      <a:pt x="3254" y="337"/>
                    </a:lnTo>
                    <a:lnTo>
                      <a:pt x="3258" y="325"/>
                    </a:lnTo>
                    <a:lnTo>
                      <a:pt x="3261" y="314"/>
                    </a:lnTo>
                    <a:lnTo>
                      <a:pt x="3264" y="301"/>
                    </a:lnTo>
                    <a:lnTo>
                      <a:pt x="3266" y="289"/>
                    </a:lnTo>
                    <a:lnTo>
                      <a:pt x="3268" y="277"/>
                    </a:lnTo>
                    <a:lnTo>
                      <a:pt x="3269" y="264"/>
                    </a:lnTo>
                    <a:lnTo>
                      <a:pt x="3269" y="251"/>
                    </a:lnTo>
                    <a:lnTo>
                      <a:pt x="3269" y="238"/>
                    </a:lnTo>
                    <a:lnTo>
                      <a:pt x="3268" y="226"/>
                    </a:lnTo>
                    <a:lnTo>
                      <a:pt x="3266" y="213"/>
                    </a:lnTo>
                    <a:lnTo>
                      <a:pt x="3264" y="201"/>
                    </a:lnTo>
                    <a:lnTo>
                      <a:pt x="3261" y="189"/>
                    </a:lnTo>
                    <a:lnTo>
                      <a:pt x="3258" y="177"/>
                    </a:lnTo>
                    <a:lnTo>
                      <a:pt x="3254" y="165"/>
                    </a:lnTo>
                    <a:lnTo>
                      <a:pt x="3249" y="154"/>
                    </a:lnTo>
                    <a:lnTo>
                      <a:pt x="3244" y="143"/>
                    </a:lnTo>
                    <a:lnTo>
                      <a:pt x="3239" y="132"/>
                    </a:lnTo>
                    <a:lnTo>
                      <a:pt x="3233" y="120"/>
                    </a:lnTo>
                    <a:lnTo>
                      <a:pt x="3226" y="110"/>
                    </a:lnTo>
                    <a:lnTo>
                      <a:pt x="3219" y="100"/>
                    </a:lnTo>
                    <a:lnTo>
                      <a:pt x="3212" y="91"/>
                    </a:lnTo>
                    <a:lnTo>
                      <a:pt x="3204" y="82"/>
                    </a:lnTo>
                    <a:lnTo>
                      <a:pt x="3196" y="73"/>
                    </a:lnTo>
                    <a:lnTo>
                      <a:pt x="3186" y="65"/>
                    </a:lnTo>
                    <a:lnTo>
                      <a:pt x="3177" y="57"/>
                    </a:lnTo>
                    <a:lnTo>
                      <a:pt x="3168" y="50"/>
                    </a:lnTo>
                    <a:lnTo>
                      <a:pt x="3158" y="43"/>
                    </a:lnTo>
                    <a:lnTo>
                      <a:pt x="3148" y="36"/>
                    </a:lnTo>
                    <a:lnTo>
                      <a:pt x="3137" y="30"/>
                    </a:lnTo>
                    <a:lnTo>
                      <a:pt x="3126" y="25"/>
                    </a:lnTo>
                    <a:lnTo>
                      <a:pt x="3115" y="20"/>
                    </a:lnTo>
                    <a:lnTo>
                      <a:pt x="3104" y="15"/>
                    </a:lnTo>
                    <a:lnTo>
                      <a:pt x="3092" y="11"/>
                    </a:lnTo>
                    <a:lnTo>
                      <a:pt x="3080" y="8"/>
                    </a:lnTo>
                    <a:lnTo>
                      <a:pt x="3068" y="5"/>
                    </a:lnTo>
                    <a:lnTo>
                      <a:pt x="3056" y="3"/>
                    </a:lnTo>
                    <a:lnTo>
                      <a:pt x="3044" y="1"/>
                    </a:lnTo>
                    <a:lnTo>
                      <a:pt x="3031" y="0"/>
                    </a:lnTo>
                    <a:lnTo>
                      <a:pt x="30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3"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矩形 43"/>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right)">
                                      <p:cBhvr>
                                        <p:cTn id="13" dur="500"/>
                                        <p:tgtEl>
                                          <p:spTgt spid="20"/>
                                        </p:tgtEl>
                                      </p:cBhvr>
                                    </p:animEffect>
                                  </p:childTnLst>
                                </p:cTn>
                              </p:par>
                              <p:par>
                                <p:cTn id="14" presetID="22" presetClass="entr" presetSubtype="8"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left)">
                                      <p:cBhvr>
                                        <p:cTn id="16" dur="500"/>
                                        <p:tgtEl>
                                          <p:spTgt spid="21"/>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childTnLst>
                          </p:cTn>
                        </p:par>
                        <p:par>
                          <p:cTn id="38" fill="hold">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p:bldP spid="33" grpId="0" animBg="1"/>
      <p:bldP spid="34" grpId="0"/>
      <p:bldP spid="35" grpId="0" animBg="1"/>
      <p:bldP spid="36" grpId="0"/>
      <p:bldP spid="37" grpId="0" animBg="1"/>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 name="Group 127"/>
          <p:cNvGrpSpPr>
            <a:grpSpLocks noChangeAspect="1"/>
          </p:cNvGrpSpPr>
          <p:nvPr/>
        </p:nvGrpSpPr>
        <p:grpSpPr>
          <a:xfrm>
            <a:off x="4755854" y="2347520"/>
            <a:ext cx="3461861" cy="3488835"/>
            <a:chOff x="9134879" y="1164239"/>
            <a:chExt cx="3055938" cy="3079750"/>
          </a:xfrm>
        </p:grpSpPr>
        <p:sp>
          <p:nvSpPr>
            <p:cNvPr id="129" name="AutoShape 3"/>
            <p:cNvSpPr>
              <a:spLocks noChangeAspect="1" noChangeArrowheads="1" noTextEdit="1"/>
            </p:cNvSpPr>
            <p:nvPr/>
          </p:nvSpPr>
          <p:spPr bwMode="auto">
            <a:xfrm>
              <a:off x="9134879" y="1175351"/>
              <a:ext cx="3035300" cy="2971800"/>
            </a:xfrm>
            <a:prstGeom prst="rect">
              <a:avLst/>
            </a:prstGeom>
            <a:noFill/>
            <a:ln w="9525">
              <a:noFill/>
              <a:miter lim="800000"/>
            </a:ln>
          </p:spPr>
          <p:txBody>
            <a:bodyPr vert="horz" wrap="square" lIns="105484" tIns="52741" rIns="105484" bIns="52741" numCol="1" anchor="t" anchorCtr="0" compatLnSpc="1"/>
            <a:lstStyle/>
            <a:p>
              <a:pPr algn="just">
                <a:lnSpc>
                  <a:spcPct val="120000"/>
                </a:lnSpc>
                <a:spcBef>
                  <a:spcPts val="0"/>
                </a:spcBef>
                <a:spcAft>
                  <a:spcPts val="0"/>
                </a:spcAft>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0" name="Freeform 5"/>
            <p:cNvSpPr/>
            <p:nvPr/>
          </p:nvSpPr>
          <p:spPr bwMode="auto">
            <a:xfrm>
              <a:off x="9134879" y="1164239"/>
              <a:ext cx="3055938" cy="2982913"/>
            </a:xfrm>
            <a:custGeom>
              <a:avLst/>
              <a:gdLst/>
              <a:ahLst/>
              <a:cxnLst>
                <a:cxn ang="0">
                  <a:pos x="277" y="130"/>
                </a:cxn>
                <a:cxn ang="0">
                  <a:pos x="278" y="103"/>
                </a:cxn>
                <a:cxn ang="0">
                  <a:pos x="261" y="81"/>
                </a:cxn>
                <a:cxn ang="0">
                  <a:pos x="256" y="57"/>
                </a:cxn>
                <a:cxn ang="0">
                  <a:pos x="239" y="44"/>
                </a:cxn>
                <a:cxn ang="0">
                  <a:pos x="231" y="29"/>
                </a:cxn>
                <a:cxn ang="0">
                  <a:pos x="209" y="18"/>
                </a:cxn>
                <a:cxn ang="0">
                  <a:pos x="171" y="0"/>
                </a:cxn>
                <a:cxn ang="0">
                  <a:pos x="152" y="4"/>
                </a:cxn>
                <a:cxn ang="0">
                  <a:pos x="139" y="14"/>
                </a:cxn>
                <a:cxn ang="0">
                  <a:pos x="133" y="9"/>
                </a:cxn>
                <a:cxn ang="0">
                  <a:pos x="112" y="2"/>
                </a:cxn>
                <a:cxn ang="0">
                  <a:pos x="79" y="18"/>
                </a:cxn>
                <a:cxn ang="0">
                  <a:pos x="56" y="29"/>
                </a:cxn>
                <a:cxn ang="0">
                  <a:pos x="47" y="44"/>
                </a:cxn>
                <a:cxn ang="0">
                  <a:pos x="30" y="57"/>
                </a:cxn>
                <a:cxn ang="0">
                  <a:pos x="25" y="81"/>
                </a:cxn>
                <a:cxn ang="0">
                  <a:pos x="8" y="103"/>
                </a:cxn>
                <a:cxn ang="0">
                  <a:pos x="9" y="130"/>
                </a:cxn>
                <a:cxn ang="0">
                  <a:pos x="1" y="167"/>
                </a:cxn>
                <a:cxn ang="0">
                  <a:pos x="22" y="207"/>
                </a:cxn>
                <a:cxn ang="0">
                  <a:pos x="29" y="233"/>
                </a:cxn>
                <a:cxn ang="0">
                  <a:pos x="50" y="246"/>
                </a:cxn>
                <a:cxn ang="0">
                  <a:pos x="58" y="262"/>
                </a:cxn>
                <a:cxn ang="0">
                  <a:pos x="84" y="273"/>
                </a:cxn>
                <a:cxn ang="0">
                  <a:pos x="90" y="272"/>
                </a:cxn>
                <a:cxn ang="0">
                  <a:pos x="114" y="280"/>
                </a:cxn>
                <a:cxn ang="0">
                  <a:pos x="146" y="260"/>
                </a:cxn>
                <a:cxn ang="0">
                  <a:pos x="159" y="274"/>
                </a:cxn>
                <a:cxn ang="0">
                  <a:pos x="175" y="279"/>
                </a:cxn>
                <a:cxn ang="0">
                  <a:pos x="196" y="272"/>
                </a:cxn>
                <a:cxn ang="0">
                  <a:pos x="203" y="273"/>
                </a:cxn>
                <a:cxn ang="0">
                  <a:pos x="225" y="265"/>
                </a:cxn>
                <a:cxn ang="0">
                  <a:pos x="237" y="246"/>
                </a:cxn>
                <a:cxn ang="0">
                  <a:pos x="257" y="233"/>
                </a:cxn>
                <a:cxn ang="0">
                  <a:pos x="265" y="207"/>
                </a:cxn>
                <a:cxn ang="0">
                  <a:pos x="286" y="167"/>
                </a:cxn>
                <a:cxn ang="0">
                  <a:pos x="277" y="130"/>
                </a:cxn>
              </a:cxnLst>
              <a:rect l="0" t="0" r="r" b="b"/>
              <a:pathLst>
                <a:path w="287" h="280">
                  <a:moveTo>
                    <a:pt x="277" y="130"/>
                  </a:moveTo>
                  <a:cubicBezTo>
                    <a:pt x="281" y="122"/>
                    <a:pt x="281" y="112"/>
                    <a:pt x="278" y="103"/>
                  </a:cubicBezTo>
                  <a:cubicBezTo>
                    <a:pt x="275" y="93"/>
                    <a:pt x="269" y="85"/>
                    <a:pt x="261" y="81"/>
                  </a:cubicBezTo>
                  <a:cubicBezTo>
                    <a:pt x="262" y="73"/>
                    <a:pt x="261" y="64"/>
                    <a:pt x="256" y="57"/>
                  </a:cubicBezTo>
                  <a:cubicBezTo>
                    <a:pt x="252" y="51"/>
                    <a:pt x="246" y="46"/>
                    <a:pt x="239" y="44"/>
                  </a:cubicBezTo>
                  <a:cubicBezTo>
                    <a:pt x="238" y="38"/>
                    <a:pt x="235" y="33"/>
                    <a:pt x="231" y="29"/>
                  </a:cubicBezTo>
                  <a:cubicBezTo>
                    <a:pt x="225" y="22"/>
                    <a:pt x="217" y="19"/>
                    <a:pt x="209" y="18"/>
                  </a:cubicBezTo>
                  <a:cubicBezTo>
                    <a:pt x="201" y="7"/>
                    <a:pt x="187" y="0"/>
                    <a:pt x="171" y="0"/>
                  </a:cubicBezTo>
                  <a:cubicBezTo>
                    <a:pt x="164" y="0"/>
                    <a:pt x="158" y="1"/>
                    <a:pt x="152" y="4"/>
                  </a:cubicBezTo>
                  <a:cubicBezTo>
                    <a:pt x="146" y="7"/>
                    <a:pt x="142" y="10"/>
                    <a:pt x="139" y="14"/>
                  </a:cubicBezTo>
                  <a:cubicBezTo>
                    <a:pt x="137" y="12"/>
                    <a:pt x="135" y="11"/>
                    <a:pt x="133" y="9"/>
                  </a:cubicBezTo>
                  <a:cubicBezTo>
                    <a:pt x="127" y="4"/>
                    <a:pt x="120" y="2"/>
                    <a:pt x="112" y="2"/>
                  </a:cubicBezTo>
                  <a:cubicBezTo>
                    <a:pt x="100" y="2"/>
                    <a:pt x="89" y="8"/>
                    <a:pt x="79" y="18"/>
                  </a:cubicBezTo>
                  <a:cubicBezTo>
                    <a:pt x="71" y="18"/>
                    <a:pt x="62" y="22"/>
                    <a:pt x="56" y="29"/>
                  </a:cubicBezTo>
                  <a:cubicBezTo>
                    <a:pt x="52" y="33"/>
                    <a:pt x="49" y="38"/>
                    <a:pt x="47" y="44"/>
                  </a:cubicBezTo>
                  <a:cubicBezTo>
                    <a:pt x="40" y="46"/>
                    <a:pt x="34" y="51"/>
                    <a:pt x="30" y="57"/>
                  </a:cubicBezTo>
                  <a:cubicBezTo>
                    <a:pt x="26" y="64"/>
                    <a:pt x="24" y="73"/>
                    <a:pt x="25" y="81"/>
                  </a:cubicBezTo>
                  <a:cubicBezTo>
                    <a:pt x="17" y="85"/>
                    <a:pt x="11" y="93"/>
                    <a:pt x="8" y="103"/>
                  </a:cubicBezTo>
                  <a:cubicBezTo>
                    <a:pt x="5" y="112"/>
                    <a:pt x="6" y="122"/>
                    <a:pt x="9" y="130"/>
                  </a:cubicBezTo>
                  <a:cubicBezTo>
                    <a:pt x="0" y="143"/>
                    <a:pt x="0" y="161"/>
                    <a:pt x="1" y="167"/>
                  </a:cubicBezTo>
                  <a:cubicBezTo>
                    <a:pt x="2" y="185"/>
                    <a:pt x="10" y="199"/>
                    <a:pt x="22" y="207"/>
                  </a:cubicBezTo>
                  <a:cubicBezTo>
                    <a:pt x="21" y="216"/>
                    <a:pt x="24" y="225"/>
                    <a:pt x="29" y="233"/>
                  </a:cubicBezTo>
                  <a:cubicBezTo>
                    <a:pt x="35" y="240"/>
                    <a:pt x="42" y="245"/>
                    <a:pt x="50" y="246"/>
                  </a:cubicBezTo>
                  <a:cubicBezTo>
                    <a:pt x="51" y="252"/>
                    <a:pt x="54" y="258"/>
                    <a:pt x="58" y="262"/>
                  </a:cubicBezTo>
                  <a:cubicBezTo>
                    <a:pt x="65" y="269"/>
                    <a:pt x="74" y="273"/>
                    <a:pt x="84" y="273"/>
                  </a:cubicBezTo>
                  <a:cubicBezTo>
                    <a:pt x="86" y="273"/>
                    <a:pt x="88" y="273"/>
                    <a:pt x="90" y="272"/>
                  </a:cubicBezTo>
                  <a:cubicBezTo>
                    <a:pt x="98" y="278"/>
                    <a:pt x="106" y="280"/>
                    <a:pt x="114" y="280"/>
                  </a:cubicBezTo>
                  <a:cubicBezTo>
                    <a:pt x="127" y="280"/>
                    <a:pt x="139" y="273"/>
                    <a:pt x="146" y="260"/>
                  </a:cubicBezTo>
                  <a:cubicBezTo>
                    <a:pt x="149" y="266"/>
                    <a:pt x="153" y="271"/>
                    <a:pt x="159" y="274"/>
                  </a:cubicBezTo>
                  <a:cubicBezTo>
                    <a:pt x="164" y="277"/>
                    <a:pt x="169" y="279"/>
                    <a:pt x="175" y="279"/>
                  </a:cubicBezTo>
                  <a:cubicBezTo>
                    <a:pt x="183" y="279"/>
                    <a:pt x="190" y="277"/>
                    <a:pt x="196" y="272"/>
                  </a:cubicBezTo>
                  <a:cubicBezTo>
                    <a:pt x="198" y="273"/>
                    <a:pt x="201" y="273"/>
                    <a:pt x="203" y="273"/>
                  </a:cubicBezTo>
                  <a:cubicBezTo>
                    <a:pt x="211" y="273"/>
                    <a:pt x="219" y="270"/>
                    <a:pt x="225" y="265"/>
                  </a:cubicBezTo>
                  <a:cubicBezTo>
                    <a:pt x="231" y="260"/>
                    <a:pt x="235" y="254"/>
                    <a:pt x="237" y="246"/>
                  </a:cubicBezTo>
                  <a:cubicBezTo>
                    <a:pt x="245" y="245"/>
                    <a:pt x="252" y="240"/>
                    <a:pt x="257" y="233"/>
                  </a:cubicBezTo>
                  <a:cubicBezTo>
                    <a:pt x="263" y="225"/>
                    <a:pt x="265" y="216"/>
                    <a:pt x="265" y="207"/>
                  </a:cubicBezTo>
                  <a:cubicBezTo>
                    <a:pt x="276" y="199"/>
                    <a:pt x="284" y="185"/>
                    <a:pt x="286" y="167"/>
                  </a:cubicBezTo>
                  <a:cubicBezTo>
                    <a:pt x="287" y="156"/>
                    <a:pt x="285" y="141"/>
                    <a:pt x="277" y="130"/>
                  </a:cubicBezTo>
                  <a:close/>
                </a:path>
              </a:pathLst>
            </a:custGeom>
            <a:solidFill>
              <a:schemeClr val="accent1"/>
            </a:solidFill>
            <a:ln w="9525">
              <a:noFill/>
              <a:round/>
            </a:ln>
          </p:spPr>
          <p:txBody>
            <a:bodyPr vert="horz" wrap="square" lIns="105484" tIns="52741" rIns="105484" bIns="52741" numCol="1" anchor="t" anchorCtr="0" compatLnSpc="1"/>
            <a:lstStyle/>
            <a:p>
              <a:pPr algn="just">
                <a:lnSpc>
                  <a:spcPct val="120000"/>
                </a:lnSpc>
                <a:spcBef>
                  <a:spcPts val="0"/>
                </a:spcBef>
                <a:spcAft>
                  <a:spcPts val="0"/>
                </a:spcAft>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1" name="Freeform 6"/>
            <p:cNvSpPr>
              <a:spLocks noEditPoints="1"/>
            </p:cNvSpPr>
            <p:nvPr/>
          </p:nvSpPr>
          <p:spPr bwMode="auto">
            <a:xfrm>
              <a:off x="9230129" y="1218214"/>
              <a:ext cx="2865438" cy="3025775"/>
            </a:xfrm>
            <a:custGeom>
              <a:avLst/>
              <a:gdLst/>
              <a:ahLst/>
              <a:cxnLst>
                <a:cxn ang="0">
                  <a:pos x="124" y="67"/>
                </a:cxn>
                <a:cxn ang="0">
                  <a:pos x="124" y="212"/>
                </a:cxn>
                <a:cxn ang="0">
                  <a:pos x="23" y="197"/>
                </a:cxn>
                <a:cxn ang="0">
                  <a:pos x="27" y="81"/>
                </a:cxn>
                <a:cxn ang="0">
                  <a:pos x="150" y="13"/>
                </a:cxn>
                <a:cxn ang="0">
                  <a:pos x="151" y="135"/>
                </a:cxn>
                <a:cxn ang="0">
                  <a:pos x="187" y="88"/>
                </a:cxn>
                <a:cxn ang="0">
                  <a:pos x="160" y="72"/>
                </a:cxn>
                <a:cxn ang="0">
                  <a:pos x="178" y="75"/>
                </a:cxn>
                <a:cxn ang="0">
                  <a:pos x="150" y="13"/>
                </a:cxn>
                <a:cxn ang="0">
                  <a:pos x="158" y="255"/>
                </a:cxn>
                <a:cxn ang="0">
                  <a:pos x="211" y="225"/>
                </a:cxn>
                <a:cxn ang="0">
                  <a:pos x="252" y="131"/>
                </a:cxn>
                <a:cxn ang="0">
                  <a:pos x="220" y="166"/>
                </a:cxn>
                <a:cxn ang="0">
                  <a:pos x="214" y="192"/>
                </a:cxn>
                <a:cxn ang="0">
                  <a:pos x="211" y="147"/>
                </a:cxn>
                <a:cxn ang="0">
                  <a:pos x="171" y="133"/>
                </a:cxn>
                <a:cxn ang="0">
                  <a:pos x="188" y="236"/>
                </a:cxn>
                <a:cxn ang="0">
                  <a:pos x="160" y="214"/>
                </a:cxn>
                <a:cxn ang="0">
                  <a:pos x="154" y="141"/>
                </a:cxn>
                <a:cxn ang="0">
                  <a:pos x="237" y="128"/>
                </a:cxn>
                <a:cxn ang="0">
                  <a:pos x="211" y="63"/>
                </a:cxn>
                <a:cxn ang="0">
                  <a:pos x="195" y="23"/>
                </a:cxn>
                <a:cxn ang="0">
                  <a:pos x="144" y="91"/>
                </a:cxn>
                <a:cxn ang="0">
                  <a:pos x="143" y="234"/>
                </a:cxn>
                <a:cxn ang="0">
                  <a:pos x="210" y="253"/>
                </a:cxn>
                <a:cxn ang="0">
                  <a:pos x="267" y="161"/>
                </a:cxn>
                <a:cxn ang="0">
                  <a:pos x="222" y="46"/>
                </a:cxn>
                <a:cxn ang="0">
                  <a:pos x="90" y="120"/>
                </a:cxn>
                <a:cxn ang="0">
                  <a:pos x="96" y="119"/>
                </a:cxn>
                <a:cxn ang="0">
                  <a:pos x="92" y="126"/>
                </a:cxn>
                <a:cxn ang="0">
                  <a:pos x="52" y="139"/>
                </a:cxn>
                <a:cxn ang="0">
                  <a:pos x="118" y="163"/>
                </a:cxn>
                <a:cxn ang="0">
                  <a:pos x="115" y="17"/>
                </a:cxn>
                <a:cxn ang="0">
                  <a:pos x="97" y="56"/>
                </a:cxn>
                <a:cxn ang="0">
                  <a:pos x="111" y="40"/>
                </a:cxn>
                <a:cxn ang="0">
                  <a:pos x="79" y="76"/>
                </a:cxn>
                <a:cxn ang="0">
                  <a:pos x="98" y="171"/>
                </a:cxn>
                <a:cxn ang="0">
                  <a:pos x="97" y="195"/>
                </a:cxn>
                <a:cxn ang="0">
                  <a:pos x="94" y="237"/>
                </a:cxn>
                <a:cxn ang="0">
                  <a:pos x="77" y="162"/>
                </a:cxn>
                <a:cxn ang="0">
                  <a:pos x="8" y="161"/>
                </a:cxn>
                <a:cxn ang="0">
                  <a:pos x="85" y="249"/>
                </a:cxn>
                <a:cxn ang="0">
                  <a:pos x="98" y="171"/>
                </a:cxn>
                <a:cxn ang="0">
                  <a:pos x="62" y="99"/>
                </a:cxn>
                <a:cxn ang="0">
                  <a:pos x="38" y="86"/>
                </a:cxn>
              </a:cxnLst>
              <a:rect l="0" t="0" r="r" b="b"/>
              <a:pathLst>
                <a:path w="269" h="284">
                  <a:moveTo>
                    <a:pt x="74" y="23"/>
                  </a:moveTo>
                  <a:cubicBezTo>
                    <a:pt x="85" y="9"/>
                    <a:pt x="103" y="0"/>
                    <a:pt x="119" y="12"/>
                  </a:cubicBezTo>
                  <a:cubicBezTo>
                    <a:pt x="136" y="25"/>
                    <a:pt x="135" y="50"/>
                    <a:pt x="124" y="67"/>
                  </a:cubicBezTo>
                  <a:cubicBezTo>
                    <a:pt x="135" y="81"/>
                    <a:pt x="134" y="105"/>
                    <a:pt x="121" y="117"/>
                  </a:cubicBezTo>
                  <a:cubicBezTo>
                    <a:pt x="132" y="130"/>
                    <a:pt x="133" y="153"/>
                    <a:pt x="123" y="167"/>
                  </a:cubicBezTo>
                  <a:cubicBezTo>
                    <a:pt x="135" y="179"/>
                    <a:pt x="135" y="200"/>
                    <a:pt x="124" y="212"/>
                  </a:cubicBezTo>
                  <a:cubicBezTo>
                    <a:pt x="149" y="245"/>
                    <a:pt x="113" y="284"/>
                    <a:pt x="84" y="257"/>
                  </a:cubicBezTo>
                  <a:cubicBezTo>
                    <a:pt x="67" y="263"/>
                    <a:pt x="49" y="251"/>
                    <a:pt x="49" y="233"/>
                  </a:cubicBezTo>
                  <a:cubicBezTo>
                    <a:pt x="31" y="233"/>
                    <a:pt x="18" y="215"/>
                    <a:pt x="23" y="197"/>
                  </a:cubicBezTo>
                  <a:cubicBezTo>
                    <a:pt x="9" y="191"/>
                    <a:pt x="2" y="176"/>
                    <a:pt x="1" y="161"/>
                  </a:cubicBezTo>
                  <a:cubicBezTo>
                    <a:pt x="0" y="149"/>
                    <a:pt x="3" y="134"/>
                    <a:pt x="12" y="126"/>
                  </a:cubicBezTo>
                  <a:cubicBezTo>
                    <a:pt x="0" y="111"/>
                    <a:pt x="9" y="86"/>
                    <a:pt x="27" y="81"/>
                  </a:cubicBezTo>
                  <a:cubicBezTo>
                    <a:pt x="21" y="66"/>
                    <a:pt x="30" y="47"/>
                    <a:pt x="47" y="46"/>
                  </a:cubicBezTo>
                  <a:cubicBezTo>
                    <a:pt x="46" y="33"/>
                    <a:pt x="61" y="20"/>
                    <a:pt x="74" y="23"/>
                  </a:cubicBezTo>
                  <a:close/>
                  <a:moveTo>
                    <a:pt x="150" y="13"/>
                  </a:moveTo>
                  <a:cubicBezTo>
                    <a:pt x="132" y="21"/>
                    <a:pt x="147" y="40"/>
                    <a:pt x="155" y="49"/>
                  </a:cubicBezTo>
                  <a:cubicBezTo>
                    <a:pt x="135" y="59"/>
                    <a:pt x="137" y="80"/>
                    <a:pt x="156" y="91"/>
                  </a:cubicBezTo>
                  <a:cubicBezTo>
                    <a:pt x="140" y="101"/>
                    <a:pt x="133" y="124"/>
                    <a:pt x="151" y="135"/>
                  </a:cubicBezTo>
                  <a:cubicBezTo>
                    <a:pt x="155" y="133"/>
                    <a:pt x="160" y="132"/>
                    <a:pt x="164" y="132"/>
                  </a:cubicBezTo>
                  <a:cubicBezTo>
                    <a:pt x="164" y="120"/>
                    <a:pt x="171" y="111"/>
                    <a:pt x="183" y="108"/>
                  </a:cubicBezTo>
                  <a:cubicBezTo>
                    <a:pt x="181" y="101"/>
                    <a:pt x="183" y="94"/>
                    <a:pt x="187" y="88"/>
                  </a:cubicBezTo>
                  <a:cubicBezTo>
                    <a:pt x="182" y="87"/>
                    <a:pt x="177" y="84"/>
                    <a:pt x="173" y="78"/>
                  </a:cubicBezTo>
                  <a:cubicBezTo>
                    <a:pt x="168" y="81"/>
                    <a:pt x="162" y="81"/>
                    <a:pt x="157" y="78"/>
                  </a:cubicBezTo>
                  <a:cubicBezTo>
                    <a:pt x="160" y="72"/>
                    <a:pt x="160" y="72"/>
                    <a:pt x="160" y="72"/>
                  </a:cubicBezTo>
                  <a:cubicBezTo>
                    <a:pt x="167" y="77"/>
                    <a:pt x="180" y="69"/>
                    <a:pt x="179" y="60"/>
                  </a:cubicBezTo>
                  <a:cubicBezTo>
                    <a:pt x="185" y="59"/>
                    <a:pt x="185" y="59"/>
                    <a:pt x="185" y="59"/>
                  </a:cubicBezTo>
                  <a:cubicBezTo>
                    <a:pt x="186" y="65"/>
                    <a:pt x="183" y="71"/>
                    <a:pt x="178" y="75"/>
                  </a:cubicBezTo>
                  <a:cubicBezTo>
                    <a:pt x="188" y="88"/>
                    <a:pt x="211" y="82"/>
                    <a:pt x="204" y="59"/>
                  </a:cubicBezTo>
                  <a:cubicBezTo>
                    <a:pt x="229" y="47"/>
                    <a:pt x="206" y="22"/>
                    <a:pt x="191" y="32"/>
                  </a:cubicBezTo>
                  <a:cubicBezTo>
                    <a:pt x="189" y="15"/>
                    <a:pt x="166" y="6"/>
                    <a:pt x="150" y="13"/>
                  </a:cubicBezTo>
                  <a:close/>
                  <a:moveTo>
                    <a:pt x="155" y="192"/>
                  </a:moveTo>
                  <a:cubicBezTo>
                    <a:pt x="136" y="197"/>
                    <a:pt x="135" y="223"/>
                    <a:pt x="151" y="231"/>
                  </a:cubicBezTo>
                  <a:cubicBezTo>
                    <a:pt x="148" y="241"/>
                    <a:pt x="149" y="250"/>
                    <a:pt x="158" y="255"/>
                  </a:cubicBezTo>
                  <a:cubicBezTo>
                    <a:pt x="168" y="261"/>
                    <a:pt x="176" y="256"/>
                    <a:pt x="183" y="249"/>
                  </a:cubicBezTo>
                  <a:cubicBezTo>
                    <a:pt x="191" y="253"/>
                    <a:pt x="199" y="253"/>
                    <a:pt x="206" y="248"/>
                  </a:cubicBezTo>
                  <a:cubicBezTo>
                    <a:pt x="214" y="241"/>
                    <a:pt x="213" y="234"/>
                    <a:pt x="211" y="225"/>
                  </a:cubicBezTo>
                  <a:cubicBezTo>
                    <a:pt x="230" y="232"/>
                    <a:pt x="246" y="212"/>
                    <a:pt x="237" y="194"/>
                  </a:cubicBezTo>
                  <a:cubicBezTo>
                    <a:pt x="253" y="188"/>
                    <a:pt x="259" y="177"/>
                    <a:pt x="261" y="161"/>
                  </a:cubicBezTo>
                  <a:cubicBezTo>
                    <a:pt x="262" y="151"/>
                    <a:pt x="260" y="137"/>
                    <a:pt x="252" y="131"/>
                  </a:cubicBezTo>
                  <a:cubicBezTo>
                    <a:pt x="248" y="133"/>
                    <a:pt x="245" y="134"/>
                    <a:pt x="241" y="135"/>
                  </a:cubicBezTo>
                  <a:cubicBezTo>
                    <a:pt x="236" y="144"/>
                    <a:pt x="228" y="150"/>
                    <a:pt x="218" y="149"/>
                  </a:cubicBezTo>
                  <a:cubicBezTo>
                    <a:pt x="216" y="154"/>
                    <a:pt x="217" y="161"/>
                    <a:pt x="220" y="166"/>
                  </a:cubicBezTo>
                  <a:cubicBezTo>
                    <a:pt x="226" y="163"/>
                    <a:pt x="234" y="165"/>
                    <a:pt x="241" y="169"/>
                  </a:cubicBezTo>
                  <a:cubicBezTo>
                    <a:pt x="237" y="174"/>
                    <a:pt x="237" y="174"/>
                    <a:pt x="237" y="174"/>
                  </a:cubicBezTo>
                  <a:cubicBezTo>
                    <a:pt x="224" y="166"/>
                    <a:pt x="212" y="176"/>
                    <a:pt x="214" y="192"/>
                  </a:cubicBezTo>
                  <a:cubicBezTo>
                    <a:pt x="208" y="192"/>
                    <a:pt x="208" y="192"/>
                    <a:pt x="208" y="192"/>
                  </a:cubicBezTo>
                  <a:cubicBezTo>
                    <a:pt x="207" y="184"/>
                    <a:pt x="208" y="176"/>
                    <a:pt x="214" y="170"/>
                  </a:cubicBezTo>
                  <a:cubicBezTo>
                    <a:pt x="210" y="163"/>
                    <a:pt x="210" y="154"/>
                    <a:pt x="211" y="147"/>
                  </a:cubicBezTo>
                  <a:cubicBezTo>
                    <a:pt x="202" y="143"/>
                    <a:pt x="197" y="134"/>
                    <a:pt x="198" y="124"/>
                  </a:cubicBezTo>
                  <a:cubicBezTo>
                    <a:pt x="192" y="123"/>
                    <a:pt x="188" y="119"/>
                    <a:pt x="185" y="114"/>
                  </a:cubicBezTo>
                  <a:cubicBezTo>
                    <a:pt x="175" y="116"/>
                    <a:pt x="170" y="124"/>
                    <a:pt x="171" y="133"/>
                  </a:cubicBezTo>
                  <a:cubicBezTo>
                    <a:pt x="189" y="140"/>
                    <a:pt x="193" y="161"/>
                    <a:pt x="182" y="176"/>
                  </a:cubicBezTo>
                  <a:cubicBezTo>
                    <a:pt x="195" y="186"/>
                    <a:pt x="195" y="206"/>
                    <a:pt x="184" y="218"/>
                  </a:cubicBezTo>
                  <a:cubicBezTo>
                    <a:pt x="189" y="223"/>
                    <a:pt x="190" y="230"/>
                    <a:pt x="188" y="236"/>
                  </a:cubicBezTo>
                  <a:cubicBezTo>
                    <a:pt x="182" y="234"/>
                    <a:pt x="182" y="234"/>
                    <a:pt x="182" y="234"/>
                  </a:cubicBezTo>
                  <a:cubicBezTo>
                    <a:pt x="185" y="221"/>
                    <a:pt x="173" y="216"/>
                    <a:pt x="163" y="220"/>
                  </a:cubicBezTo>
                  <a:cubicBezTo>
                    <a:pt x="160" y="214"/>
                    <a:pt x="160" y="214"/>
                    <a:pt x="160" y="214"/>
                  </a:cubicBezTo>
                  <a:cubicBezTo>
                    <a:pt x="166" y="212"/>
                    <a:pt x="173" y="211"/>
                    <a:pt x="179" y="214"/>
                  </a:cubicBezTo>
                  <a:cubicBezTo>
                    <a:pt x="191" y="203"/>
                    <a:pt x="185" y="182"/>
                    <a:pt x="171" y="179"/>
                  </a:cubicBezTo>
                  <a:cubicBezTo>
                    <a:pt x="195" y="157"/>
                    <a:pt x="173" y="131"/>
                    <a:pt x="154" y="141"/>
                  </a:cubicBezTo>
                  <a:cubicBezTo>
                    <a:pt x="135" y="152"/>
                    <a:pt x="139" y="182"/>
                    <a:pt x="155" y="192"/>
                  </a:cubicBezTo>
                  <a:close/>
                  <a:moveTo>
                    <a:pt x="231" y="86"/>
                  </a:moveTo>
                  <a:cubicBezTo>
                    <a:pt x="262" y="88"/>
                    <a:pt x="262" y="128"/>
                    <a:pt x="237" y="128"/>
                  </a:cubicBezTo>
                  <a:cubicBezTo>
                    <a:pt x="227" y="152"/>
                    <a:pt x="202" y="144"/>
                    <a:pt x="204" y="119"/>
                  </a:cubicBezTo>
                  <a:cubicBezTo>
                    <a:pt x="187" y="115"/>
                    <a:pt x="183" y="100"/>
                    <a:pt x="196" y="88"/>
                  </a:cubicBezTo>
                  <a:cubicBezTo>
                    <a:pt x="207" y="85"/>
                    <a:pt x="214" y="74"/>
                    <a:pt x="211" y="63"/>
                  </a:cubicBezTo>
                  <a:cubicBezTo>
                    <a:pt x="215" y="60"/>
                    <a:pt x="218" y="57"/>
                    <a:pt x="220" y="53"/>
                  </a:cubicBezTo>
                  <a:cubicBezTo>
                    <a:pt x="238" y="53"/>
                    <a:pt x="241" y="76"/>
                    <a:pt x="231" y="86"/>
                  </a:cubicBezTo>
                  <a:close/>
                  <a:moveTo>
                    <a:pt x="195" y="23"/>
                  </a:moveTo>
                  <a:cubicBezTo>
                    <a:pt x="188" y="6"/>
                    <a:pt x="163" y="0"/>
                    <a:pt x="147" y="7"/>
                  </a:cubicBezTo>
                  <a:cubicBezTo>
                    <a:pt x="128" y="16"/>
                    <a:pt x="134" y="34"/>
                    <a:pt x="145" y="47"/>
                  </a:cubicBezTo>
                  <a:cubicBezTo>
                    <a:pt x="132" y="57"/>
                    <a:pt x="132" y="80"/>
                    <a:pt x="144" y="91"/>
                  </a:cubicBezTo>
                  <a:cubicBezTo>
                    <a:pt x="131" y="103"/>
                    <a:pt x="131" y="128"/>
                    <a:pt x="145" y="139"/>
                  </a:cubicBezTo>
                  <a:cubicBezTo>
                    <a:pt x="131" y="152"/>
                    <a:pt x="131" y="177"/>
                    <a:pt x="143" y="190"/>
                  </a:cubicBezTo>
                  <a:cubicBezTo>
                    <a:pt x="131" y="200"/>
                    <a:pt x="131" y="225"/>
                    <a:pt x="143" y="234"/>
                  </a:cubicBezTo>
                  <a:cubicBezTo>
                    <a:pt x="141" y="245"/>
                    <a:pt x="145" y="255"/>
                    <a:pt x="154" y="261"/>
                  </a:cubicBezTo>
                  <a:cubicBezTo>
                    <a:pt x="165" y="267"/>
                    <a:pt x="176" y="265"/>
                    <a:pt x="185" y="257"/>
                  </a:cubicBezTo>
                  <a:cubicBezTo>
                    <a:pt x="193" y="260"/>
                    <a:pt x="203" y="259"/>
                    <a:pt x="210" y="253"/>
                  </a:cubicBezTo>
                  <a:cubicBezTo>
                    <a:pt x="216" y="248"/>
                    <a:pt x="219" y="241"/>
                    <a:pt x="219" y="233"/>
                  </a:cubicBezTo>
                  <a:cubicBezTo>
                    <a:pt x="237" y="233"/>
                    <a:pt x="250" y="215"/>
                    <a:pt x="245" y="197"/>
                  </a:cubicBezTo>
                  <a:cubicBezTo>
                    <a:pt x="259" y="191"/>
                    <a:pt x="266" y="176"/>
                    <a:pt x="267" y="161"/>
                  </a:cubicBezTo>
                  <a:cubicBezTo>
                    <a:pt x="268" y="149"/>
                    <a:pt x="266" y="134"/>
                    <a:pt x="256" y="126"/>
                  </a:cubicBezTo>
                  <a:cubicBezTo>
                    <a:pt x="269" y="111"/>
                    <a:pt x="260" y="86"/>
                    <a:pt x="241" y="81"/>
                  </a:cubicBezTo>
                  <a:cubicBezTo>
                    <a:pt x="247" y="66"/>
                    <a:pt x="238" y="47"/>
                    <a:pt x="222" y="46"/>
                  </a:cubicBezTo>
                  <a:cubicBezTo>
                    <a:pt x="222" y="33"/>
                    <a:pt x="208" y="20"/>
                    <a:pt x="195" y="23"/>
                  </a:cubicBezTo>
                  <a:close/>
                  <a:moveTo>
                    <a:pt x="70" y="116"/>
                  </a:moveTo>
                  <a:cubicBezTo>
                    <a:pt x="75" y="124"/>
                    <a:pt x="83" y="125"/>
                    <a:pt x="90" y="120"/>
                  </a:cubicBezTo>
                  <a:cubicBezTo>
                    <a:pt x="89" y="111"/>
                    <a:pt x="93" y="103"/>
                    <a:pt x="100" y="98"/>
                  </a:cubicBezTo>
                  <a:cubicBezTo>
                    <a:pt x="104" y="103"/>
                    <a:pt x="104" y="103"/>
                    <a:pt x="104" y="103"/>
                  </a:cubicBezTo>
                  <a:cubicBezTo>
                    <a:pt x="99" y="107"/>
                    <a:pt x="96" y="112"/>
                    <a:pt x="96" y="119"/>
                  </a:cubicBezTo>
                  <a:cubicBezTo>
                    <a:pt x="97" y="124"/>
                    <a:pt x="100" y="130"/>
                    <a:pt x="105" y="132"/>
                  </a:cubicBezTo>
                  <a:cubicBezTo>
                    <a:pt x="103" y="138"/>
                    <a:pt x="103" y="138"/>
                    <a:pt x="103" y="138"/>
                  </a:cubicBezTo>
                  <a:cubicBezTo>
                    <a:pt x="98" y="136"/>
                    <a:pt x="94" y="132"/>
                    <a:pt x="92" y="126"/>
                  </a:cubicBezTo>
                  <a:cubicBezTo>
                    <a:pt x="83" y="132"/>
                    <a:pt x="72" y="130"/>
                    <a:pt x="66" y="122"/>
                  </a:cubicBezTo>
                  <a:cubicBezTo>
                    <a:pt x="61" y="126"/>
                    <a:pt x="55" y="128"/>
                    <a:pt x="49" y="128"/>
                  </a:cubicBezTo>
                  <a:cubicBezTo>
                    <a:pt x="51" y="132"/>
                    <a:pt x="52" y="135"/>
                    <a:pt x="52" y="139"/>
                  </a:cubicBezTo>
                  <a:cubicBezTo>
                    <a:pt x="67" y="136"/>
                    <a:pt x="79" y="143"/>
                    <a:pt x="83" y="159"/>
                  </a:cubicBezTo>
                  <a:cubicBezTo>
                    <a:pt x="88" y="158"/>
                    <a:pt x="94" y="159"/>
                    <a:pt x="98" y="163"/>
                  </a:cubicBezTo>
                  <a:cubicBezTo>
                    <a:pt x="104" y="160"/>
                    <a:pt x="112" y="160"/>
                    <a:pt x="118" y="163"/>
                  </a:cubicBezTo>
                  <a:cubicBezTo>
                    <a:pt x="128" y="148"/>
                    <a:pt x="124" y="129"/>
                    <a:pt x="111" y="117"/>
                  </a:cubicBezTo>
                  <a:cubicBezTo>
                    <a:pt x="127" y="104"/>
                    <a:pt x="130" y="84"/>
                    <a:pt x="116" y="68"/>
                  </a:cubicBezTo>
                  <a:cubicBezTo>
                    <a:pt x="127" y="55"/>
                    <a:pt x="132" y="29"/>
                    <a:pt x="115" y="17"/>
                  </a:cubicBezTo>
                  <a:cubicBezTo>
                    <a:pt x="100" y="6"/>
                    <a:pt x="85" y="19"/>
                    <a:pt x="77" y="31"/>
                  </a:cubicBezTo>
                  <a:cubicBezTo>
                    <a:pt x="62" y="25"/>
                    <a:pt x="48" y="41"/>
                    <a:pt x="57" y="56"/>
                  </a:cubicBezTo>
                  <a:cubicBezTo>
                    <a:pt x="67" y="73"/>
                    <a:pt x="95" y="76"/>
                    <a:pt x="97" y="56"/>
                  </a:cubicBezTo>
                  <a:cubicBezTo>
                    <a:pt x="90" y="55"/>
                    <a:pt x="85" y="52"/>
                    <a:pt x="80" y="47"/>
                  </a:cubicBezTo>
                  <a:cubicBezTo>
                    <a:pt x="86" y="43"/>
                    <a:pt x="86" y="43"/>
                    <a:pt x="86" y="43"/>
                  </a:cubicBezTo>
                  <a:cubicBezTo>
                    <a:pt x="93" y="52"/>
                    <a:pt x="107" y="52"/>
                    <a:pt x="111" y="40"/>
                  </a:cubicBezTo>
                  <a:cubicBezTo>
                    <a:pt x="117" y="42"/>
                    <a:pt x="117" y="42"/>
                    <a:pt x="117" y="42"/>
                  </a:cubicBezTo>
                  <a:cubicBezTo>
                    <a:pt x="115" y="48"/>
                    <a:pt x="110" y="53"/>
                    <a:pt x="103" y="55"/>
                  </a:cubicBezTo>
                  <a:cubicBezTo>
                    <a:pt x="103" y="69"/>
                    <a:pt x="92" y="77"/>
                    <a:pt x="79" y="76"/>
                  </a:cubicBezTo>
                  <a:cubicBezTo>
                    <a:pt x="84" y="86"/>
                    <a:pt x="82" y="98"/>
                    <a:pt x="72" y="103"/>
                  </a:cubicBezTo>
                  <a:cubicBezTo>
                    <a:pt x="73" y="107"/>
                    <a:pt x="72" y="112"/>
                    <a:pt x="70" y="116"/>
                  </a:cubicBezTo>
                  <a:close/>
                  <a:moveTo>
                    <a:pt x="98" y="171"/>
                  </a:moveTo>
                  <a:cubicBezTo>
                    <a:pt x="86" y="160"/>
                    <a:pt x="73" y="165"/>
                    <a:pt x="77" y="181"/>
                  </a:cubicBezTo>
                  <a:cubicBezTo>
                    <a:pt x="59" y="189"/>
                    <a:pt x="61" y="209"/>
                    <a:pt x="79" y="211"/>
                  </a:cubicBezTo>
                  <a:cubicBezTo>
                    <a:pt x="81" y="202"/>
                    <a:pt x="88" y="197"/>
                    <a:pt x="97" y="195"/>
                  </a:cubicBezTo>
                  <a:cubicBezTo>
                    <a:pt x="98" y="201"/>
                    <a:pt x="98" y="201"/>
                    <a:pt x="98" y="201"/>
                  </a:cubicBezTo>
                  <a:cubicBezTo>
                    <a:pt x="81" y="205"/>
                    <a:pt x="82" y="225"/>
                    <a:pt x="96" y="231"/>
                  </a:cubicBezTo>
                  <a:cubicBezTo>
                    <a:pt x="94" y="237"/>
                    <a:pt x="94" y="237"/>
                    <a:pt x="94" y="237"/>
                  </a:cubicBezTo>
                  <a:cubicBezTo>
                    <a:pt x="86" y="234"/>
                    <a:pt x="80" y="227"/>
                    <a:pt x="79" y="218"/>
                  </a:cubicBezTo>
                  <a:cubicBezTo>
                    <a:pt x="56" y="215"/>
                    <a:pt x="51" y="189"/>
                    <a:pt x="69" y="177"/>
                  </a:cubicBezTo>
                  <a:cubicBezTo>
                    <a:pt x="69" y="171"/>
                    <a:pt x="72" y="165"/>
                    <a:pt x="77" y="162"/>
                  </a:cubicBezTo>
                  <a:cubicBezTo>
                    <a:pt x="73" y="142"/>
                    <a:pt x="55" y="143"/>
                    <a:pt x="43" y="149"/>
                  </a:cubicBezTo>
                  <a:cubicBezTo>
                    <a:pt x="48" y="139"/>
                    <a:pt x="47" y="126"/>
                    <a:pt x="31" y="125"/>
                  </a:cubicBezTo>
                  <a:cubicBezTo>
                    <a:pt x="13" y="125"/>
                    <a:pt x="6" y="145"/>
                    <a:pt x="8" y="161"/>
                  </a:cubicBezTo>
                  <a:cubicBezTo>
                    <a:pt x="9" y="177"/>
                    <a:pt x="16" y="188"/>
                    <a:pt x="31" y="194"/>
                  </a:cubicBezTo>
                  <a:cubicBezTo>
                    <a:pt x="25" y="214"/>
                    <a:pt x="37" y="230"/>
                    <a:pt x="57" y="225"/>
                  </a:cubicBezTo>
                  <a:cubicBezTo>
                    <a:pt x="54" y="245"/>
                    <a:pt x="67" y="256"/>
                    <a:pt x="85" y="249"/>
                  </a:cubicBezTo>
                  <a:cubicBezTo>
                    <a:pt x="111" y="276"/>
                    <a:pt x="141" y="242"/>
                    <a:pt x="116" y="212"/>
                  </a:cubicBezTo>
                  <a:cubicBezTo>
                    <a:pt x="127" y="202"/>
                    <a:pt x="130" y="184"/>
                    <a:pt x="119" y="172"/>
                  </a:cubicBezTo>
                  <a:cubicBezTo>
                    <a:pt x="113" y="166"/>
                    <a:pt x="104" y="166"/>
                    <a:pt x="98" y="171"/>
                  </a:cubicBezTo>
                  <a:close/>
                  <a:moveTo>
                    <a:pt x="18" y="122"/>
                  </a:moveTo>
                  <a:cubicBezTo>
                    <a:pt x="26" y="118"/>
                    <a:pt x="32" y="118"/>
                    <a:pt x="41" y="121"/>
                  </a:cubicBezTo>
                  <a:cubicBezTo>
                    <a:pt x="54" y="125"/>
                    <a:pt x="75" y="113"/>
                    <a:pt x="62" y="99"/>
                  </a:cubicBezTo>
                  <a:cubicBezTo>
                    <a:pt x="75" y="100"/>
                    <a:pt x="80" y="83"/>
                    <a:pt x="70" y="75"/>
                  </a:cubicBezTo>
                  <a:cubicBezTo>
                    <a:pt x="60" y="72"/>
                    <a:pt x="52" y="63"/>
                    <a:pt x="48" y="53"/>
                  </a:cubicBezTo>
                  <a:cubicBezTo>
                    <a:pt x="30" y="53"/>
                    <a:pt x="28" y="76"/>
                    <a:pt x="38" y="86"/>
                  </a:cubicBezTo>
                  <a:cubicBezTo>
                    <a:pt x="19" y="85"/>
                    <a:pt x="6" y="108"/>
                    <a:pt x="18" y="122"/>
                  </a:cubicBezTo>
                  <a:close/>
                </a:path>
              </a:pathLst>
            </a:custGeom>
            <a:solidFill>
              <a:schemeClr val="bg1"/>
            </a:solidFill>
            <a:ln w="27" cap="flat">
              <a:solidFill>
                <a:schemeClr val="bg1"/>
              </a:solidFill>
              <a:prstDash val="solid"/>
              <a:miter lim="800000"/>
            </a:ln>
          </p:spPr>
          <p:txBody>
            <a:bodyPr vert="horz" wrap="square" lIns="105484" tIns="52741" rIns="105484" bIns="52741" numCol="1" anchor="t" anchorCtr="0" compatLnSpc="1"/>
            <a:lstStyle/>
            <a:p>
              <a:pPr algn="just">
                <a:lnSpc>
                  <a:spcPct val="120000"/>
                </a:lnSpc>
                <a:spcBef>
                  <a:spcPts val="0"/>
                </a:spcBef>
                <a:spcAft>
                  <a:spcPts val="0"/>
                </a:spcAft>
              </a:pPr>
              <a:endParaRPr lang="en-US"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2" name="Group 131"/>
          <p:cNvGrpSpPr/>
          <p:nvPr/>
        </p:nvGrpSpPr>
        <p:grpSpPr>
          <a:xfrm>
            <a:off x="8766238" y="2825006"/>
            <a:ext cx="2729907" cy="967799"/>
            <a:chOff x="5822327" y="1627381"/>
            <a:chExt cx="2836263" cy="838959"/>
          </a:xfrm>
        </p:grpSpPr>
        <p:sp>
          <p:nvSpPr>
            <p:cNvPr id="133" name="Content Placeholder 2"/>
            <p:cNvSpPr txBox="1"/>
            <p:nvPr/>
          </p:nvSpPr>
          <p:spPr>
            <a:xfrm>
              <a:off x="5822327" y="1627381"/>
              <a:ext cx="1546605" cy="31227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4" name="Content Placeholder 2"/>
            <p:cNvSpPr txBox="1"/>
            <p:nvPr/>
          </p:nvSpPr>
          <p:spPr>
            <a:xfrm>
              <a:off x="5846928" y="1885950"/>
              <a:ext cx="2811662" cy="580390"/>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5" name="Group 134"/>
          <p:cNvGrpSpPr/>
          <p:nvPr/>
        </p:nvGrpSpPr>
        <p:grpSpPr>
          <a:xfrm>
            <a:off x="8782465" y="5064761"/>
            <a:ext cx="2729907" cy="963919"/>
            <a:chOff x="5822327" y="1613612"/>
            <a:chExt cx="2836263" cy="835595"/>
          </a:xfrm>
        </p:grpSpPr>
        <p:sp>
          <p:nvSpPr>
            <p:cNvPr id="136" name="Content Placeholder 2"/>
            <p:cNvSpPr txBox="1"/>
            <p:nvPr/>
          </p:nvSpPr>
          <p:spPr>
            <a:xfrm>
              <a:off x="5822327" y="1613612"/>
              <a:ext cx="1529745" cy="31227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7" name="Content Placeholder 2"/>
            <p:cNvSpPr txBox="1"/>
            <p:nvPr/>
          </p:nvSpPr>
          <p:spPr>
            <a:xfrm>
              <a:off x="5846928" y="1885950"/>
              <a:ext cx="2811662" cy="563257"/>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8" name="Group 137"/>
          <p:cNvGrpSpPr/>
          <p:nvPr/>
        </p:nvGrpSpPr>
        <p:grpSpPr>
          <a:xfrm>
            <a:off x="1772768" y="2825007"/>
            <a:ext cx="2666271" cy="967797"/>
            <a:chOff x="6238590" y="1613316"/>
            <a:chExt cx="2753009" cy="838957"/>
          </a:xfrm>
        </p:grpSpPr>
        <p:sp>
          <p:nvSpPr>
            <p:cNvPr id="139" name="Content Placeholder 2"/>
            <p:cNvSpPr txBox="1"/>
            <p:nvPr/>
          </p:nvSpPr>
          <p:spPr>
            <a:xfrm>
              <a:off x="6252657" y="1613316"/>
              <a:ext cx="1514900" cy="31227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0" name="Content Placeholder 2"/>
            <p:cNvSpPr txBox="1"/>
            <p:nvPr/>
          </p:nvSpPr>
          <p:spPr>
            <a:xfrm>
              <a:off x="6238590" y="1885950"/>
              <a:ext cx="2753009" cy="566323"/>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1" name="Group 140"/>
          <p:cNvGrpSpPr/>
          <p:nvPr/>
        </p:nvGrpSpPr>
        <p:grpSpPr>
          <a:xfrm>
            <a:off x="1788998" y="5084927"/>
            <a:ext cx="2666271" cy="976716"/>
            <a:chOff x="6238590" y="1631082"/>
            <a:chExt cx="2753009" cy="846689"/>
          </a:xfrm>
        </p:grpSpPr>
        <p:sp>
          <p:nvSpPr>
            <p:cNvPr id="142" name="Content Placeholder 2"/>
            <p:cNvSpPr txBox="1"/>
            <p:nvPr/>
          </p:nvSpPr>
          <p:spPr>
            <a:xfrm>
              <a:off x="6242866" y="1631082"/>
              <a:ext cx="1726449" cy="31227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3" name="Content Placeholder 2"/>
            <p:cNvSpPr txBox="1"/>
            <p:nvPr/>
          </p:nvSpPr>
          <p:spPr>
            <a:xfrm>
              <a:off x="6238590" y="1885950"/>
              <a:ext cx="2753009" cy="591821"/>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4" name="Group 143"/>
          <p:cNvGrpSpPr/>
          <p:nvPr/>
        </p:nvGrpSpPr>
        <p:grpSpPr>
          <a:xfrm flipV="1">
            <a:off x="7582735" y="4919596"/>
            <a:ext cx="1159700" cy="306793"/>
            <a:chOff x="7244862" y="2564012"/>
            <a:chExt cx="1005315" cy="299674"/>
          </a:xfrm>
        </p:grpSpPr>
        <p:cxnSp>
          <p:nvCxnSpPr>
            <p:cNvPr id="145" name="Straight Connector 144"/>
            <p:cNvCxnSpPr/>
            <p:nvPr/>
          </p:nvCxnSpPr>
          <p:spPr>
            <a:xfrm flipV="1">
              <a:off x="7244862" y="2564012"/>
              <a:ext cx="393895" cy="299674"/>
            </a:xfrm>
            <a:prstGeom prst="line">
              <a:avLst/>
            </a:prstGeom>
            <a:ln w="6350">
              <a:solidFill>
                <a:schemeClr val="bg1">
                  <a:lumMod val="65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7643056" y="2564012"/>
              <a:ext cx="607121" cy="0"/>
            </a:xfrm>
            <a:prstGeom prst="line">
              <a:avLst/>
            </a:prstGeom>
            <a:ln w="6350">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47" name="Group 146"/>
          <p:cNvGrpSpPr/>
          <p:nvPr/>
        </p:nvGrpSpPr>
        <p:grpSpPr>
          <a:xfrm flipH="1" flipV="1">
            <a:off x="4527713" y="4919591"/>
            <a:ext cx="1150986" cy="306793"/>
            <a:chOff x="7244862" y="2564012"/>
            <a:chExt cx="1005315" cy="299674"/>
          </a:xfrm>
        </p:grpSpPr>
        <p:cxnSp>
          <p:nvCxnSpPr>
            <p:cNvPr id="148" name="Straight Connector 147"/>
            <p:cNvCxnSpPr/>
            <p:nvPr/>
          </p:nvCxnSpPr>
          <p:spPr>
            <a:xfrm flipV="1">
              <a:off x="7244862" y="2564012"/>
              <a:ext cx="393895" cy="299674"/>
            </a:xfrm>
            <a:prstGeom prst="line">
              <a:avLst/>
            </a:prstGeom>
            <a:ln w="6350">
              <a:solidFill>
                <a:schemeClr val="bg1">
                  <a:lumMod val="65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7643056" y="2564012"/>
              <a:ext cx="607121" cy="0"/>
            </a:xfrm>
            <a:prstGeom prst="line">
              <a:avLst/>
            </a:prstGeom>
            <a:ln w="6350">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50" name="Group 149"/>
          <p:cNvGrpSpPr/>
          <p:nvPr/>
        </p:nvGrpSpPr>
        <p:grpSpPr>
          <a:xfrm>
            <a:off x="7582730" y="2972338"/>
            <a:ext cx="1159700" cy="345697"/>
            <a:chOff x="7244862" y="2564012"/>
            <a:chExt cx="1005315" cy="299674"/>
          </a:xfrm>
        </p:grpSpPr>
        <p:cxnSp>
          <p:nvCxnSpPr>
            <p:cNvPr id="151" name="Straight Connector 150"/>
            <p:cNvCxnSpPr/>
            <p:nvPr/>
          </p:nvCxnSpPr>
          <p:spPr>
            <a:xfrm flipV="1">
              <a:off x="7244862" y="2564012"/>
              <a:ext cx="393895" cy="299674"/>
            </a:xfrm>
            <a:prstGeom prst="line">
              <a:avLst/>
            </a:prstGeom>
            <a:ln w="6350">
              <a:solidFill>
                <a:schemeClr val="bg1">
                  <a:lumMod val="65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7643056" y="2564012"/>
              <a:ext cx="607121" cy="0"/>
            </a:xfrm>
            <a:prstGeom prst="line">
              <a:avLst/>
            </a:prstGeom>
            <a:ln w="6350">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flipH="1">
            <a:off x="4527713" y="2972338"/>
            <a:ext cx="1150986" cy="345697"/>
            <a:chOff x="7244862" y="2564012"/>
            <a:chExt cx="1005315" cy="299674"/>
          </a:xfrm>
        </p:grpSpPr>
        <p:cxnSp>
          <p:nvCxnSpPr>
            <p:cNvPr id="154" name="Straight Connector 153"/>
            <p:cNvCxnSpPr/>
            <p:nvPr/>
          </p:nvCxnSpPr>
          <p:spPr>
            <a:xfrm flipV="1">
              <a:off x="7244862" y="2564012"/>
              <a:ext cx="393895" cy="299674"/>
            </a:xfrm>
            <a:prstGeom prst="line">
              <a:avLst/>
            </a:prstGeom>
            <a:ln w="6350">
              <a:solidFill>
                <a:schemeClr val="bg1">
                  <a:lumMod val="65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7643056" y="2564012"/>
              <a:ext cx="607121" cy="0"/>
            </a:xfrm>
            <a:prstGeom prst="line">
              <a:avLst/>
            </a:prstGeom>
            <a:ln w="6350">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sp>
        <p:nvSpPr>
          <p:cNvPr id="30"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1" name="矩形 30"/>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100"/>
                                  </p:stCondLst>
                                  <p:childTnLst>
                                    <p:set>
                                      <p:cBhvr>
                                        <p:cTn id="6" dur="1" fill="hold">
                                          <p:stCondLst>
                                            <p:cond delay="0"/>
                                          </p:stCondLst>
                                        </p:cTn>
                                        <p:tgtEl>
                                          <p:spTgt spid="128"/>
                                        </p:tgtEl>
                                        <p:attrNameLst>
                                          <p:attrName>style.visibility</p:attrName>
                                        </p:attrNameLst>
                                      </p:cBhvr>
                                      <p:to>
                                        <p:strVal val="visible"/>
                                      </p:to>
                                    </p:set>
                                    <p:animEffect transition="in" filter="wheel(1)">
                                      <p:cBhvr>
                                        <p:cTn id="7" dur="4400"/>
                                        <p:tgtEl>
                                          <p:spTgt spid="128"/>
                                        </p:tgtEl>
                                      </p:cBhvr>
                                    </p:animEffect>
                                  </p:childTnLst>
                                </p:cTn>
                              </p:par>
                              <p:par>
                                <p:cTn id="8" presetID="22" presetClass="entr" presetSubtype="2" fill="hold" nodeType="withEffect">
                                  <p:stCondLst>
                                    <p:cond delay="4500"/>
                                  </p:stCondLst>
                                  <p:childTnLst>
                                    <p:set>
                                      <p:cBhvr>
                                        <p:cTn id="9" dur="1" fill="hold">
                                          <p:stCondLst>
                                            <p:cond delay="0"/>
                                          </p:stCondLst>
                                        </p:cTn>
                                        <p:tgtEl>
                                          <p:spTgt spid="153"/>
                                        </p:tgtEl>
                                        <p:attrNameLst>
                                          <p:attrName>style.visibility</p:attrName>
                                        </p:attrNameLst>
                                      </p:cBhvr>
                                      <p:to>
                                        <p:strVal val="visible"/>
                                      </p:to>
                                    </p:set>
                                    <p:animEffect transition="in" filter="wipe(right)">
                                      <p:cBhvr>
                                        <p:cTn id="10" dur="500"/>
                                        <p:tgtEl>
                                          <p:spTgt spid="153"/>
                                        </p:tgtEl>
                                      </p:cBhvr>
                                    </p:animEffect>
                                  </p:childTnLst>
                                </p:cTn>
                              </p:par>
                              <p:par>
                                <p:cTn id="11" presetID="22" presetClass="entr" presetSubtype="8" fill="hold" nodeType="withEffect">
                                  <p:stCondLst>
                                    <p:cond delay="5000"/>
                                  </p:stCondLst>
                                  <p:childTnLst>
                                    <p:set>
                                      <p:cBhvr>
                                        <p:cTn id="12" dur="1" fill="hold">
                                          <p:stCondLst>
                                            <p:cond delay="0"/>
                                          </p:stCondLst>
                                        </p:cTn>
                                        <p:tgtEl>
                                          <p:spTgt spid="150"/>
                                        </p:tgtEl>
                                        <p:attrNameLst>
                                          <p:attrName>style.visibility</p:attrName>
                                        </p:attrNameLst>
                                      </p:cBhvr>
                                      <p:to>
                                        <p:strVal val="visible"/>
                                      </p:to>
                                    </p:set>
                                    <p:animEffect transition="in" filter="wipe(left)">
                                      <p:cBhvr>
                                        <p:cTn id="13" dur="500"/>
                                        <p:tgtEl>
                                          <p:spTgt spid="150"/>
                                        </p:tgtEl>
                                      </p:cBhvr>
                                    </p:animEffect>
                                  </p:childTnLst>
                                </p:cTn>
                              </p:par>
                              <p:par>
                                <p:cTn id="14" presetID="22" presetClass="entr" presetSubtype="2" fill="hold" nodeType="withEffect">
                                  <p:stCondLst>
                                    <p:cond delay="5500"/>
                                  </p:stCondLst>
                                  <p:childTnLst>
                                    <p:set>
                                      <p:cBhvr>
                                        <p:cTn id="15" dur="1" fill="hold">
                                          <p:stCondLst>
                                            <p:cond delay="0"/>
                                          </p:stCondLst>
                                        </p:cTn>
                                        <p:tgtEl>
                                          <p:spTgt spid="147"/>
                                        </p:tgtEl>
                                        <p:attrNameLst>
                                          <p:attrName>style.visibility</p:attrName>
                                        </p:attrNameLst>
                                      </p:cBhvr>
                                      <p:to>
                                        <p:strVal val="visible"/>
                                      </p:to>
                                    </p:set>
                                    <p:animEffect transition="in" filter="wipe(right)">
                                      <p:cBhvr>
                                        <p:cTn id="16" dur="500"/>
                                        <p:tgtEl>
                                          <p:spTgt spid="147"/>
                                        </p:tgtEl>
                                      </p:cBhvr>
                                    </p:animEffect>
                                  </p:childTnLst>
                                </p:cTn>
                              </p:par>
                              <p:par>
                                <p:cTn id="17" presetID="22" presetClass="entr" presetSubtype="8" fill="hold" nodeType="withEffect">
                                  <p:stCondLst>
                                    <p:cond delay="6000"/>
                                  </p:stCondLst>
                                  <p:childTnLst>
                                    <p:set>
                                      <p:cBhvr>
                                        <p:cTn id="18" dur="1" fill="hold">
                                          <p:stCondLst>
                                            <p:cond delay="0"/>
                                          </p:stCondLst>
                                        </p:cTn>
                                        <p:tgtEl>
                                          <p:spTgt spid="144"/>
                                        </p:tgtEl>
                                        <p:attrNameLst>
                                          <p:attrName>style.visibility</p:attrName>
                                        </p:attrNameLst>
                                      </p:cBhvr>
                                      <p:to>
                                        <p:strVal val="visible"/>
                                      </p:to>
                                    </p:set>
                                    <p:animEffect transition="in" filter="wipe(left)">
                                      <p:cBhvr>
                                        <p:cTn id="19" dur="500"/>
                                        <p:tgtEl>
                                          <p:spTgt spid="144"/>
                                        </p:tgtEl>
                                      </p:cBhvr>
                                    </p:animEffect>
                                  </p:childTnLst>
                                </p:cTn>
                              </p:par>
                            </p:childTnLst>
                          </p:cTn>
                        </p:par>
                        <p:par>
                          <p:cTn id="20" fill="hold">
                            <p:stCondLst>
                              <p:cond delay="4600"/>
                            </p:stCondLst>
                            <p:childTnLst>
                              <p:par>
                                <p:cTn id="21" presetID="42" presetClass="entr" presetSubtype="0" fill="hold" nodeType="afterEffect">
                                  <p:stCondLst>
                                    <p:cond delay="0"/>
                                  </p:stCondLst>
                                  <p:childTnLst>
                                    <p:set>
                                      <p:cBhvr>
                                        <p:cTn id="22" dur="1" fill="hold">
                                          <p:stCondLst>
                                            <p:cond delay="0"/>
                                          </p:stCondLst>
                                        </p:cTn>
                                        <p:tgtEl>
                                          <p:spTgt spid="138"/>
                                        </p:tgtEl>
                                        <p:attrNameLst>
                                          <p:attrName>style.visibility</p:attrName>
                                        </p:attrNameLst>
                                      </p:cBhvr>
                                      <p:to>
                                        <p:strVal val="visible"/>
                                      </p:to>
                                    </p:set>
                                    <p:animEffect transition="in" filter="fade">
                                      <p:cBhvr>
                                        <p:cTn id="23" dur="1000"/>
                                        <p:tgtEl>
                                          <p:spTgt spid="138"/>
                                        </p:tgtEl>
                                      </p:cBhvr>
                                    </p:animEffect>
                                    <p:anim calcmode="lin" valueType="num">
                                      <p:cBhvr>
                                        <p:cTn id="24" dur="1000" fill="hold"/>
                                        <p:tgtEl>
                                          <p:spTgt spid="138"/>
                                        </p:tgtEl>
                                        <p:attrNameLst>
                                          <p:attrName>ppt_x</p:attrName>
                                        </p:attrNameLst>
                                      </p:cBhvr>
                                      <p:tavLst>
                                        <p:tav tm="0">
                                          <p:val>
                                            <p:strVal val="#ppt_x"/>
                                          </p:val>
                                        </p:tav>
                                        <p:tav tm="100000">
                                          <p:val>
                                            <p:strVal val="#ppt_x"/>
                                          </p:val>
                                        </p:tav>
                                      </p:tavLst>
                                    </p:anim>
                                    <p:anim calcmode="lin" valueType="num">
                                      <p:cBhvr>
                                        <p:cTn id="25" dur="1000" fill="hold"/>
                                        <p:tgtEl>
                                          <p:spTgt spid="138"/>
                                        </p:tgtEl>
                                        <p:attrNameLst>
                                          <p:attrName>ppt_y</p:attrName>
                                        </p:attrNameLst>
                                      </p:cBhvr>
                                      <p:tavLst>
                                        <p:tav tm="0">
                                          <p:val>
                                            <p:strVal val="#ppt_y+.1"/>
                                          </p:val>
                                        </p:tav>
                                        <p:tav tm="100000">
                                          <p:val>
                                            <p:strVal val="#ppt_y"/>
                                          </p:val>
                                        </p:tav>
                                      </p:tavLst>
                                    </p:anim>
                                  </p:childTnLst>
                                </p:cTn>
                              </p:par>
                            </p:childTnLst>
                          </p:cTn>
                        </p:par>
                        <p:par>
                          <p:cTn id="26" fill="hold">
                            <p:stCondLst>
                              <p:cond delay="5600"/>
                            </p:stCondLst>
                            <p:childTnLst>
                              <p:par>
                                <p:cTn id="27" presetID="42" presetClass="entr" presetSubtype="0" fill="hold" nodeType="afterEffect">
                                  <p:stCondLst>
                                    <p:cond delay="0"/>
                                  </p:stCondLst>
                                  <p:childTnLst>
                                    <p:set>
                                      <p:cBhvr>
                                        <p:cTn id="28" dur="1" fill="hold">
                                          <p:stCondLst>
                                            <p:cond delay="0"/>
                                          </p:stCondLst>
                                        </p:cTn>
                                        <p:tgtEl>
                                          <p:spTgt spid="141"/>
                                        </p:tgtEl>
                                        <p:attrNameLst>
                                          <p:attrName>style.visibility</p:attrName>
                                        </p:attrNameLst>
                                      </p:cBhvr>
                                      <p:to>
                                        <p:strVal val="visible"/>
                                      </p:to>
                                    </p:set>
                                    <p:animEffect transition="in" filter="fade">
                                      <p:cBhvr>
                                        <p:cTn id="29" dur="1000"/>
                                        <p:tgtEl>
                                          <p:spTgt spid="141"/>
                                        </p:tgtEl>
                                      </p:cBhvr>
                                    </p:animEffect>
                                    <p:anim calcmode="lin" valueType="num">
                                      <p:cBhvr>
                                        <p:cTn id="30" dur="1000" fill="hold"/>
                                        <p:tgtEl>
                                          <p:spTgt spid="141"/>
                                        </p:tgtEl>
                                        <p:attrNameLst>
                                          <p:attrName>ppt_x</p:attrName>
                                        </p:attrNameLst>
                                      </p:cBhvr>
                                      <p:tavLst>
                                        <p:tav tm="0">
                                          <p:val>
                                            <p:strVal val="#ppt_x"/>
                                          </p:val>
                                        </p:tav>
                                        <p:tav tm="100000">
                                          <p:val>
                                            <p:strVal val="#ppt_x"/>
                                          </p:val>
                                        </p:tav>
                                      </p:tavLst>
                                    </p:anim>
                                    <p:anim calcmode="lin" valueType="num">
                                      <p:cBhvr>
                                        <p:cTn id="31" dur="1000" fill="hold"/>
                                        <p:tgtEl>
                                          <p:spTgt spid="141"/>
                                        </p:tgtEl>
                                        <p:attrNameLst>
                                          <p:attrName>ppt_y</p:attrName>
                                        </p:attrNameLst>
                                      </p:cBhvr>
                                      <p:tavLst>
                                        <p:tav tm="0">
                                          <p:val>
                                            <p:strVal val="#ppt_y+.1"/>
                                          </p:val>
                                        </p:tav>
                                        <p:tav tm="100000">
                                          <p:val>
                                            <p:strVal val="#ppt_y"/>
                                          </p:val>
                                        </p:tav>
                                      </p:tavLst>
                                    </p:anim>
                                  </p:childTnLst>
                                </p:cTn>
                              </p:par>
                            </p:childTnLst>
                          </p:cTn>
                        </p:par>
                        <p:par>
                          <p:cTn id="32" fill="hold">
                            <p:stCondLst>
                              <p:cond delay="6600"/>
                            </p:stCondLst>
                            <p:childTnLst>
                              <p:par>
                                <p:cTn id="33" presetID="42" presetClass="entr" presetSubtype="0" fill="hold" nodeType="afterEffect">
                                  <p:stCondLst>
                                    <p:cond delay="0"/>
                                  </p:stCondLst>
                                  <p:childTnLst>
                                    <p:set>
                                      <p:cBhvr>
                                        <p:cTn id="34" dur="1" fill="hold">
                                          <p:stCondLst>
                                            <p:cond delay="0"/>
                                          </p:stCondLst>
                                        </p:cTn>
                                        <p:tgtEl>
                                          <p:spTgt spid="132"/>
                                        </p:tgtEl>
                                        <p:attrNameLst>
                                          <p:attrName>style.visibility</p:attrName>
                                        </p:attrNameLst>
                                      </p:cBhvr>
                                      <p:to>
                                        <p:strVal val="visible"/>
                                      </p:to>
                                    </p:set>
                                    <p:animEffect transition="in" filter="fade">
                                      <p:cBhvr>
                                        <p:cTn id="35" dur="1000"/>
                                        <p:tgtEl>
                                          <p:spTgt spid="132"/>
                                        </p:tgtEl>
                                      </p:cBhvr>
                                    </p:animEffect>
                                    <p:anim calcmode="lin" valueType="num">
                                      <p:cBhvr>
                                        <p:cTn id="36" dur="1000" fill="hold"/>
                                        <p:tgtEl>
                                          <p:spTgt spid="132"/>
                                        </p:tgtEl>
                                        <p:attrNameLst>
                                          <p:attrName>ppt_x</p:attrName>
                                        </p:attrNameLst>
                                      </p:cBhvr>
                                      <p:tavLst>
                                        <p:tav tm="0">
                                          <p:val>
                                            <p:strVal val="#ppt_x"/>
                                          </p:val>
                                        </p:tav>
                                        <p:tav tm="100000">
                                          <p:val>
                                            <p:strVal val="#ppt_x"/>
                                          </p:val>
                                        </p:tav>
                                      </p:tavLst>
                                    </p:anim>
                                    <p:anim calcmode="lin" valueType="num">
                                      <p:cBhvr>
                                        <p:cTn id="37" dur="1000" fill="hold"/>
                                        <p:tgtEl>
                                          <p:spTgt spid="132"/>
                                        </p:tgtEl>
                                        <p:attrNameLst>
                                          <p:attrName>ppt_y</p:attrName>
                                        </p:attrNameLst>
                                      </p:cBhvr>
                                      <p:tavLst>
                                        <p:tav tm="0">
                                          <p:val>
                                            <p:strVal val="#ppt_y+.1"/>
                                          </p:val>
                                        </p:tav>
                                        <p:tav tm="100000">
                                          <p:val>
                                            <p:strVal val="#ppt_y"/>
                                          </p:val>
                                        </p:tav>
                                      </p:tavLst>
                                    </p:anim>
                                  </p:childTnLst>
                                </p:cTn>
                              </p:par>
                            </p:childTnLst>
                          </p:cTn>
                        </p:par>
                        <p:par>
                          <p:cTn id="38" fill="hold">
                            <p:stCondLst>
                              <p:cond delay="7600"/>
                            </p:stCondLst>
                            <p:childTnLst>
                              <p:par>
                                <p:cTn id="39" presetID="42" presetClass="entr" presetSubtype="0" fill="hold" nodeType="afterEffect">
                                  <p:stCondLst>
                                    <p:cond delay="0"/>
                                  </p:stCondLst>
                                  <p:childTnLst>
                                    <p:set>
                                      <p:cBhvr>
                                        <p:cTn id="40" dur="1" fill="hold">
                                          <p:stCondLst>
                                            <p:cond delay="0"/>
                                          </p:stCondLst>
                                        </p:cTn>
                                        <p:tgtEl>
                                          <p:spTgt spid="135"/>
                                        </p:tgtEl>
                                        <p:attrNameLst>
                                          <p:attrName>style.visibility</p:attrName>
                                        </p:attrNameLst>
                                      </p:cBhvr>
                                      <p:to>
                                        <p:strVal val="visible"/>
                                      </p:to>
                                    </p:set>
                                    <p:animEffect transition="in" filter="fade">
                                      <p:cBhvr>
                                        <p:cTn id="41" dur="1000"/>
                                        <p:tgtEl>
                                          <p:spTgt spid="135"/>
                                        </p:tgtEl>
                                      </p:cBhvr>
                                    </p:animEffect>
                                    <p:anim calcmode="lin" valueType="num">
                                      <p:cBhvr>
                                        <p:cTn id="42" dur="1000" fill="hold"/>
                                        <p:tgtEl>
                                          <p:spTgt spid="135"/>
                                        </p:tgtEl>
                                        <p:attrNameLst>
                                          <p:attrName>ppt_x</p:attrName>
                                        </p:attrNameLst>
                                      </p:cBhvr>
                                      <p:tavLst>
                                        <p:tav tm="0">
                                          <p:val>
                                            <p:strVal val="#ppt_x"/>
                                          </p:val>
                                        </p:tav>
                                        <p:tav tm="100000">
                                          <p:val>
                                            <p:strVal val="#ppt_x"/>
                                          </p:val>
                                        </p:tav>
                                      </p:tavLst>
                                    </p:anim>
                                    <p:anim calcmode="lin" valueType="num">
                                      <p:cBhvr>
                                        <p:cTn id="43" dur="1000" fill="hold"/>
                                        <p:tgtEl>
                                          <p:spTgt spid="1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Placeholder 7"/>
          <p:cNvSpPr txBox="1"/>
          <p:nvPr/>
        </p:nvSpPr>
        <p:spPr>
          <a:xfrm>
            <a:off x="2182729" y="1908892"/>
            <a:ext cx="1366769" cy="357779"/>
          </a:xfrm>
          <a:prstGeom prst="rect">
            <a:avLst/>
          </a:prstGeom>
        </p:spPr>
        <p:txBody>
          <a:bodyPr vert="horz" lIns="0" tIns="103884" rIns="0" bIns="103884" anchor="t"/>
          <a:lstStyle>
            <a:lvl1pPr marL="0" indent="0" algn="r" defTabSz="914400" rtl="0" eaLnBrk="1" latinLnBrk="0" hangingPunct="1">
              <a:lnSpc>
                <a:spcPct val="100000"/>
              </a:lnSpc>
              <a:spcBef>
                <a:spcPts val="0"/>
              </a:spcBef>
              <a:spcAft>
                <a:spcPts val="0"/>
              </a:spcAft>
              <a:buFont typeface="Arial" panose="020B0604020202020204" pitchFamily="34" charset="0"/>
              <a:buNone/>
              <a:defRPr sz="148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2"/>
          <p:cNvSpPr txBox="1"/>
          <p:nvPr/>
        </p:nvSpPr>
        <p:spPr>
          <a:xfrm>
            <a:off x="1748855" y="2312725"/>
            <a:ext cx="1800643" cy="504819"/>
          </a:xfrm>
          <a:prstGeom prst="rect">
            <a:avLst/>
          </a:prstGeom>
        </p:spPr>
        <p:txBody>
          <a:bodyPr vert="horz" lIns="0" tIns="0" rIns="0" bIns="0"/>
          <a:lstStyle>
            <a:lvl1pPr marL="0" indent="0" algn="r"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Rounded Rectangle 11"/>
          <p:cNvSpPr>
            <a:spLocks noChangeAspect="1"/>
          </p:cNvSpPr>
          <p:nvPr/>
        </p:nvSpPr>
        <p:spPr>
          <a:xfrm>
            <a:off x="3750217" y="2004137"/>
            <a:ext cx="759275" cy="760014"/>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7"/>
          <p:cNvSpPr txBox="1"/>
          <p:nvPr/>
        </p:nvSpPr>
        <p:spPr>
          <a:xfrm>
            <a:off x="3811098" y="2100406"/>
            <a:ext cx="614632" cy="507229"/>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dirty="0">
                <a:latin typeface="Arial" panose="020B0604020202020204" pitchFamily="34" charset="0"/>
                <a:ea typeface="微软雅黑" panose="020B0503020204020204" pitchFamily="34" charset="-122"/>
                <a:sym typeface="Arial" panose="020B0604020202020204" pitchFamily="34" charset="0"/>
              </a:rPr>
              <a:t>01</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Text Placeholder 7"/>
          <p:cNvSpPr txBox="1"/>
          <p:nvPr/>
        </p:nvSpPr>
        <p:spPr>
          <a:xfrm>
            <a:off x="9426818" y="1908892"/>
            <a:ext cx="1688561" cy="357779"/>
          </a:xfrm>
          <a:prstGeom prst="rect">
            <a:avLst/>
          </a:prstGeom>
        </p:spPr>
        <p:txBody>
          <a:bodyPr vert="horz" lIns="0" tIns="103884" rIns="0" bIns="103884" anchor="t"/>
          <a:lstStyle>
            <a:lvl1pPr marL="0" indent="0" algn="l" defTabSz="914400" rtl="0" eaLnBrk="1" latinLnBrk="0" hangingPunct="1">
              <a:lnSpc>
                <a:spcPct val="100000"/>
              </a:lnSpc>
              <a:spcBef>
                <a:spcPts val="0"/>
              </a:spcBef>
              <a:spcAft>
                <a:spcPts val="0"/>
              </a:spcAft>
              <a:buFont typeface="Arial" panose="020B0604020202020204" pitchFamily="34" charset="0"/>
              <a:buNone/>
              <a:defRPr sz="1485" b="1" kern="1200" baseline="0">
                <a:solidFill>
                  <a:schemeClr val="accent2"/>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2"/>
          <p:cNvSpPr txBox="1"/>
          <p:nvPr/>
        </p:nvSpPr>
        <p:spPr>
          <a:xfrm>
            <a:off x="9426818" y="2312725"/>
            <a:ext cx="1899101" cy="504819"/>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Rounded Rectangle 23"/>
          <p:cNvSpPr>
            <a:spLocks noChangeAspect="1"/>
          </p:cNvSpPr>
          <p:nvPr/>
        </p:nvSpPr>
        <p:spPr>
          <a:xfrm>
            <a:off x="8525485" y="2004137"/>
            <a:ext cx="759275" cy="760014"/>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 Placeholder 7"/>
          <p:cNvSpPr txBox="1"/>
          <p:nvPr/>
        </p:nvSpPr>
        <p:spPr>
          <a:xfrm>
            <a:off x="8586366" y="2100406"/>
            <a:ext cx="614632" cy="507229"/>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dirty="0">
                <a:latin typeface="Arial" panose="020B0604020202020204" pitchFamily="34" charset="0"/>
                <a:ea typeface="微软雅黑" panose="020B0503020204020204" pitchFamily="34" charset="-122"/>
                <a:sym typeface="Arial" panose="020B0604020202020204" pitchFamily="34" charset="0"/>
              </a:rPr>
              <a:t>02</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Text Placeholder 7"/>
          <p:cNvSpPr txBox="1"/>
          <p:nvPr/>
        </p:nvSpPr>
        <p:spPr>
          <a:xfrm>
            <a:off x="2182729" y="3332084"/>
            <a:ext cx="1366769" cy="357779"/>
          </a:xfrm>
          <a:prstGeom prst="rect">
            <a:avLst/>
          </a:prstGeom>
        </p:spPr>
        <p:txBody>
          <a:bodyPr vert="horz" lIns="0" tIns="103884" rIns="0" bIns="103884" anchor="t"/>
          <a:lstStyle>
            <a:lvl1pPr marL="0" indent="0" algn="r" defTabSz="914400" rtl="0" eaLnBrk="1" latinLnBrk="0" hangingPunct="1">
              <a:lnSpc>
                <a:spcPct val="100000"/>
              </a:lnSpc>
              <a:spcBef>
                <a:spcPts val="0"/>
              </a:spcBef>
              <a:spcAft>
                <a:spcPts val="0"/>
              </a:spcAft>
              <a:buFont typeface="Arial" panose="020B0604020202020204" pitchFamily="34" charset="0"/>
              <a:buNone/>
              <a:defRPr sz="1485" b="1" kern="1200" baseline="0">
                <a:solidFill>
                  <a:schemeClr val="accent3"/>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 Placeholder 2"/>
          <p:cNvSpPr txBox="1"/>
          <p:nvPr/>
        </p:nvSpPr>
        <p:spPr>
          <a:xfrm>
            <a:off x="1748855" y="3735915"/>
            <a:ext cx="1800643" cy="504819"/>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Rounded Rectangle 27"/>
          <p:cNvSpPr>
            <a:spLocks noChangeAspect="1"/>
          </p:cNvSpPr>
          <p:nvPr/>
        </p:nvSpPr>
        <p:spPr>
          <a:xfrm>
            <a:off x="3698746" y="3427327"/>
            <a:ext cx="759275" cy="760014"/>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 Placeholder 7"/>
          <p:cNvSpPr txBox="1"/>
          <p:nvPr/>
        </p:nvSpPr>
        <p:spPr>
          <a:xfrm>
            <a:off x="3759627" y="3523597"/>
            <a:ext cx="614632" cy="507229"/>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dirty="0">
                <a:latin typeface="Arial" panose="020B0604020202020204" pitchFamily="34" charset="0"/>
                <a:ea typeface="微软雅黑" panose="020B0503020204020204" pitchFamily="34" charset="-122"/>
                <a:sym typeface="Arial" panose="020B0604020202020204" pitchFamily="34" charset="0"/>
              </a:rPr>
              <a:t>03</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Text Placeholder 7"/>
          <p:cNvSpPr txBox="1"/>
          <p:nvPr/>
        </p:nvSpPr>
        <p:spPr>
          <a:xfrm>
            <a:off x="9421334" y="3332084"/>
            <a:ext cx="1688561" cy="357779"/>
          </a:xfrm>
          <a:prstGeom prst="rect">
            <a:avLst/>
          </a:prstGeom>
        </p:spPr>
        <p:txBody>
          <a:bodyPr vert="horz" lIns="0" tIns="103884" rIns="0" bIns="103884" anchor="t"/>
          <a:lstStyle>
            <a:lvl1pPr marL="0" indent="0" algn="l" defTabSz="914400" rtl="0" eaLnBrk="1" latinLnBrk="0" hangingPunct="1">
              <a:lnSpc>
                <a:spcPct val="100000"/>
              </a:lnSpc>
              <a:spcBef>
                <a:spcPts val="0"/>
              </a:spcBef>
              <a:spcAft>
                <a:spcPts val="0"/>
              </a:spcAft>
              <a:buFont typeface="Arial" panose="020B0604020202020204" pitchFamily="34" charset="0"/>
              <a:buNone/>
              <a:defRPr sz="1485" b="1" kern="1200" baseline="0">
                <a:solidFill>
                  <a:schemeClr val="accent4"/>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 Placeholder 2"/>
          <p:cNvSpPr txBox="1"/>
          <p:nvPr/>
        </p:nvSpPr>
        <p:spPr>
          <a:xfrm>
            <a:off x="9421334" y="3735915"/>
            <a:ext cx="1899101" cy="504819"/>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Rounded Rectangle 16"/>
          <p:cNvSpPr>
            <a:spLocks noChangeAspect="1"/>
          </p:cNvSpPr>
          <p:nvPr/>
        </p:nvSpPr>
        <p:spPr>
          <a:xfrm>
            <a:off x="8525485" y="3427327"/>
            <a:ext cx="759275" cy="760014"/>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 Placeholder 7"/>
          <p:cNvSpPr txBox="1"/>
          <p:nvPr/>
        </p:nvSpPr>
        <p:spPr>
          <a:xfrm>
            <a:off x="8586366" y="3523597"/>
            <a:ext cx="614632" cy="507229"/>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dirty="0">
                <a:latin typeface="Arial" panose="020B0604020202020204" pitchFamily="34" charset="0"/>
                <a:ea typeface="微软雅黑" panose="020B0503020204020204" pitchFamily="34" charset="-122"/>
                <a:sym typeface="Arial" panose="020B0604020202020204" pitchFamily="34" charset="0"/>
              </a:rPr>
              <a:t>04</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AutoShape 1"/>
          <p:cNvSpPr/>
          <p:nvPr/>
        </p:nvSpPr>
        <p:spPr bwMode="auto">
          <a:xfrm>
            <a:off x="4782063" y="4385124"/>
            <a:ext cx="3234358" cy="1806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 y="0"/>
                </a:moveTo>
                <a:cubicBezTo>
                  <a:pt x="1" y="44"/>
                  <a:pt x="0" y="88"/>
                  <a:pt x="0" y="132"/>
                </a:cubicBezTo>
                <a:lnTo>
                  <a:pt x="0" y="2252"/>
                </a:lnTo>
                <a:cubicBezTo>
                  <a:pt x="0" y="12937"/>
                  <a:pt x="4834" y="21599"/>
                  <a:pt x="10799" y="21599"/>
                </a:cubicBezTo>
                <a:cubicBezTo>
                  <a:pt x="16763" y="21599"/>
                  <a:pt x="21599" y="12937"/>
                  <a:pt x="21599" y="2252"/>
                </a:cubicBezTo>
                <a:lnTo>
                  <a:pt x="21599" y="132"/>
                </a:lnTo>
                <a:cubicBezTo>
                  <a:pt x="21599" y="88"/>
                  <a:pt x="21598" y="44"/>
                  <a:pt x="21598" y="0"/>
                </a:cubicBezTo>
                <a:lnTo>
                  <a:pt x="18198" y="0"/>
                </a:lnTo>
                <a:lnTo>
                  <a:pt x="18198" y="2520"/>
                </a:lnTo>
                <a:cubicBezTo>
                  <a:pt x="18198" y="9811"/>
                  <a:pt x="14900" y="15722"/>
                  <a:pt x="10830" y="15722"/>
                </a:cubicBezTo>
                <a:cubicBezTo>
                  <a:pt x="6759" y="15722"/>
                  <a:pt x="3460" y="9811"/>
                  <a:pt x="3460" y="2520"/>
                </a:cubicBezTo>
                <a:lnTo>
                  <a:pt x="3460" y="0"/>
                </a:lnTo>
                <a:lnTo>
                  <a:pt x="1" y="0"/>
                </a:lnTo>
                <a:close/>
              </a:path>
            </a:pathLst>
          </a:custGeom>
          <a:solidFill>
            <a:schemeClr val="accent1">
              <a:lumMod val="50000"/>
            </a:schemeClr>
          </a:solidFill>
          <a:ln>
            <a:noFill/>
          </a:ln>
          <a:effectLst/>
        </p:spPr>
        <p:txBody>
          <a:bodyPr lIns="0" tIns="0" rIns="0" bIns="0" anchor="ctr"/>
          <a:lstStyle/>
          <a:p>
            <a:pPr>
              <a:lnSpc>
                <a:spcPct val="120000"/>
              </a:lnSpc>
              <a:defRPr/>
            </a:pPr>
            <a:endParaRPr lang="es-ES" sz="166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4" name="AutoShape 17"/>
          <p:cNvSpPr/>
          <p:nvPr/>
        </p:nvSpPr>
        <p:spPr bwMode="auto">
          <a:xfrm>
            <a:off x="6782611" y="2044555"/>
            <a:ext cx="523992" cy="2870458"/>
          </a:xfrm>
          <a:prstGeom prst="roundRect">
            <a:avLst>
              <a:gd name="adj" fmla="val 49824"/>
            </a:avLst>
          </a:prstGeom>
          <a:solidFill>
            <a:schemeClr val="accent4"/>
          </a:solidFill>
          <a:ln>
            <a:noFill/>
          </a:ln>
          <a:effectLst/>
        </p:spPr>
        <p:txBody>
          <a:bodyPr lIns="0" tIns="0" rIns="0" bIns="0" anchor="ctr"/>
          <a:lstStyle/>
          <a:p>
            <a:pPr>
              <a:lnSpc>
                <a:spcPct val="120000"/>
              </a:lnSpc>
              <a:defRPr/>
            </a:pPr>
            <a:endParaRPr lang="es-ES" sz="166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5" name="AutoShape 18"/>
          <p:cNvSpPr/>
          <p:nvPr/>
        </p:nvSpPr>
        <p:spPr bwMode="auto">
          <a:xfrm>
            <a:off x="6785958" y="3201120"/>
            <a:ext cx="511437" cy="510638"/>
          </a:xfrm>
          <a:prstGeom prst="roundRect">
            <a:avLst>
              <a:gd name="adj" fmla="val 49819"/>
            </a:avLst>
          </a:prstGeom>
          <a:solidFill>
            <a:schemeClr val="bg1">
              <a:lumMod val="75000"/>
            </a:schemeClr>
          </a:solidFill>
          <a:ln>
            <a:noFill/>
          </a:ln>
          <a:effectLst>
            <a:outerShdw blurRad="127000" dist="25400" dir="5400000" algn="ctr" rotWithShape="0">
              <a:srgbClr val="000000">
                <a:alpha val="50000"/>
              </a:srgbClr>
            </a:outerShdw>
          </a:effectLst>
        </p:spPr>
        <p:txBody>
          <a:bodyPr lIns="0" tIns="0" rIns="0" bIns="0" anchor="ctr"/>
          <a:lstStyle/>
          <a:p>
            <a:pPr algn="ctr">
              <a:lnSpc>
                <a:spcPct val="120000"/>
              </a:lnSpc>
              <a:defRPr/>
            </a:pPr>
            <a:endParaRPr lang="es-ES" sz="280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6" name="AutoShape 20"/>
          <p:cNvSpPr/>
          <p:nvPr/>
        </p:nvSpPr>
        <p:spPr bwMode="auto">
          <a:xfrm>
            <a:off x="5427429" y="2115710"/>
            <a:ext cx="523992" cy="2799303"/>
          </a:xfrm>
          <a:prstGeom prst="roundRect">
            <a:avLst>
              <a:gd name="adj" fmla="val 49824"/>
            </a:avLst>
          </a:prstGeom>
          <a:solidFill>
            <a:schemeClr val="accent2"/>
          </a:solidFill>
          <a:ln>
            <a:noFill/>
          </a:ln>
          <a:effectLst/>
        </p:spPr>
        <p:txBody>
          <a:bodyPr lIns="0" tIns="0" rIns="0" bIns="0" anchor="ctr"/>
          <a:lstStyle/>
          <a:p>
            <a:pPr>
              <a:lnSpc>
                <a:spcPct val="120000"/>
              </a:lnSpc>
              <a:defRPr/>
            </a:pPr>
            <a:endParaRPr lang="es-ES" sz="166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7" name="AutoShape 21"/>
          <p:cNvSpPr/>
          <p:nvPr/>
        </p:nvSpPr>
        <p:spPr bwMode="auto">
          <a:xfrm>
            <a:off x="5428266" y="3201120"/>
            <a:ext cx="510600" cy="510638"/>
          </a:xfrm>
          <a:prstGeom prst="roundRect">
            <a:avLst>
              <a:gd name="adj" fmla="val 49819"/>
            </a:avLst>
          </a:prstGeom>
          <a:solidFill>
            <a:schemeClr val="bg1">
              <a:lumMod val="75000"/>
            </a:schemeClr>
          </a:solidFill>
          <a:ln>
            <a:noFill/>
          </a:ln>
          <a:effectLst>
            <a:outerShdw blurRad="127000" dist="25400" dir="5400000" algn="ctr" rotWithShape="0">
              <a:srgbClr val="000000">
                <a:alpha val="50000"/>
              </a:srgbClr>
            </a:outerShdw>
          </a:effectLst>
        </p:spPr>
        <p:txBody>
          <a:bodyPr lIns="0" tIns="0" rIns="0" bIns="0" anchor="ctr"/>
          <a:lstStyle/>
          <a:p>
            <a:pPr algn="ctr">
              <a:lnSpc>
                <a:spcPct val="120000"/>
              </a:lnSpc>
              <a:defRPr/>
            </a:pPr>
            <a:endParaRPr lang="es-ES" sz="280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8" name="AutoShape 24"/>
          <p:cNvSpPr/>
          <p:nvPr/>
        </p:nvSpPr>
        <p:spPr bwMode="auto">
          <a:xfrm>
            <a:off x="6076979" y="1755754"/>
            <a:ext cx="523992" cy="3165959"/>
          </a:xfrm>
          <a:prstGeom prst="roundRect">
            <a:avLst>
              <a:gd name="adj" fmla="val 49824"/>
            </a:avLst>
          </a:prstGeom>
          <a:solidFill>
            <a:schemeClr val="accent3"/>
          </a:solidFill>
          <a:ln>
            <a:noFill/>
          </a:ln>
          <a:effectLst/>
        </p:spPr>
        <p:txBody>
          <a:bodyPr lIns="0" tIns="0" rIns="0" bIns="0" anchor="ctr"/>
          <a:lstStyle/>
          <a:p>
            <a:pPr>
              <a:lnSpc>
                <a:spcPct val="120000"/>
              </a:lnSpc>
              <a:defRPr/>
            </a:pPr>
            <a:endParaRPr lang="es-ES" sz="166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9" name="AutoShape 25"/>
          <p:cNvSpPr/>
          <p:nvPr/>
        </p:nvSpPr>
        <p:spPr bwMode="auto">
          <a:xfrm>
            <a:off x="6077816" y="2665368"/>
            <a:ext cx="510600" cy="510638"/>
          </a:xfrm>
          <a:prstGeom prst="roundRect">
            <a:avLst>
              <a:gd name="adj" fmla="val 49819"/>
            </a:avLst>
          </a:prstGeom>
          <a:solidFill>
            <a:schemeClr val="bg1">
              <a:lumMod val="75000"/>
            </a:schemeClr>
          </a:solidFill>
          <a:ln>
            <a:noFill/>
          </a:ln>
          <a:effectLst>
            <a:outerShdw blurRad="127000" dist="25400" dir="5400000" algn="ctr" rotWithShape="0">
              <a:srgbClr val="000000">
                <a:alpha val="50000"/>
              </a:srgbClr>
            </a:outerShdw>
          </a:effectLst>
        </p:spPr>
        <p:txBody>
          <a:bodyPr lIns="0" tIns="0" rIns="0" bIns="0" anchor="ctr"/>
          <a:lstStyle/>
          <a:p>
            <a:pPr algn="ctr">
              <a:lnSpc>
                <a:spcPct val="120000"/>
              </a:lnSpc>
              <a:defRPr/>
            </a:pPr>
            <a:endParaRPr lang="es-ES" sz="280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0" name="AutoShape 27"/>
          <p:cNvSpPr/>
          <p:nvPr/>
        </p:nvSpPr>
        <p:spPr bwMode="auto">
          <a:xfrm>
            <a:off x="4777878" y="3531266"/>
            <a:ext cx="523992" cy="1383747"/>
          </a:xfrm>
          <a:prstGeom prst="roundRect">
            <a:avLst>
              <a:gd name="adj" fmla="val 49824"/>
            </a:avLst>
          </a:prstGeom>
          <a:solidFill>
            <a:schemeClr val="accent1"/>
          </a:solidFill>
          <a:ln>
            <a:noFill/>
          </a:ln>
          <a:effectLst/>
        </p:spPr>
        <p:txBody>
          <a:bodyPr lIns="0" tIns="0" rIns="0" bIns="0" anchor="ctr"/>
          <a:lstStyle/>
          <a:p>
            <a:pPr algn="ctr">
              <a:lnSpc>
                <a:spcPct val="120000"/>
              </a:lnSpc>
              <a:defRPr/>
            </a:pPr>
            <a:endParaRPr lang="es-ES" sz="280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1" name="AutoShape 28"/>
          <p:cNvSpPr/>
          <p:nvPr/>
        </p:nvSpPr>
        <p:spPr bwMode="auto">
          <a:xfrm>
            <a:off x="4785413" y="3736872"/>
            <a:ext cx="510600" cy="510638"/>
          </a:xfrm>
          <a:prstGeom prst="roundRect">
            <a:avLst>
              <a:gd name="adj" fmla="val 49819"/>
            </a:avLst>
          </a:prstGeom>
          <a:solidFill>
            <a:schemeClr val="bg1">
              <a:lumMod val="75000"/>
            </a:schemeClr>
          </a:solidFill>
          <a:ln>
            <a:noFill/>
          </a:ln>
          <a:effectLst>
            <a:outerShdw blurRad="127000" dist="25400" dir="5400000" algn="ctr" rotWithShape="0">
              <a:srgbClr val="000000">
                <a:alpha val="50000"/>
              </a:srgbClr>
            </a:outerShdw>
          </a:effectLst>
        </p:spPr>
        <p:txBody>
          <a:bodyPr lIns="0" tIns="0" rIns="0" bIns="0" anchor="ctr"/>
          <a:lstStyle/>
          <a:p>
            <a:pPr algn="ctr">
              <a:lnSpc>
                <a:spcPct val="120000"/>
              </a:lnSpc>
              <a:defRPr/>
            </a:pPr>
            <a:endParaRPr lang="es-ES" sz="280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2" name="AutoShape 30"/>
          <p:cNvSpPr/>
          <p:nvPr/>
        </p:nvSpPr>
        <p:spPr bwMode="auto">
          <a:xfrm>
            <a:off x="7501637" y="2756938"/>
            <a:ext cx="510600" cy="2141333"/>
          </a:xfrm>
          <a:prstGeom prst="roundRect">
            <a:avLst>
              <a:gd name="adj" fmla="val 48509"/>
            </a:avLst>
          </a:prstGeom>
          <a:solidFill>
            <a:schemeClr val="accent5"/>
          </a:solidFill>
          <a:ln>
            <a:noFill/>
          </a:ln>
          <a:effectLst/>
        </p:spPr>
        <p:txBody>
          <a:bodyPr lIns="0" tIns="0" rIns="0" bIns="0" anchor="ctr"/>
          <a:lstStyle/>
          <a:p>
            <a:pPr algn="ctr">
              <a:lnSpc>
                <a:spcPct val="120000"/>
              </a:lnSpc>
              <a:defRPr/>
            </a:pPr>
            <a:endParaRPr lang="es-ES" sz="280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3" name="AutoShape 31"/>
          <p:cNvSpPr/>
          <p:nvPr/>
        </p:nvSpPr>
        <p:spPr bwMode="auto">
          <a:xfrm>
            <a:off x="7501637" y="3727151"/>
            <a:ext cx="510600" cy="510638"/>
          </a:xfrm>
          <a:prstGeom prst="roundRect">
            <a:avLst>
              <a:gd name="adj" fmla="val 49819"/>
            </a:avLst>
          </a:prstGeom>
          <a:solidFill>
            <a:schemeClr val="bg1">
              <a:lumMod val="75000"/>
            </a:schemeClr>
          </a:solidFill>
          <a:ln>
            <a:noFill/>
          </a:ln>
          <a:effectLst>
            <a:outerShdw blurRad="127000" dist="25400" dir="5400000" algn="ctr" rotWithShape="0">
              <a:srgbClr val="000000">
                <a:alpha val="50000"/>
              </a:srgbClr>
            </a:outerShdw>
          </a:effectLst>
        </p:spPr>
        <p:txBody>
          <a:bodyPr lIns="0" tIns="0" rIns="0" bIns="0" anchor="ctr"/>
          <a:lstStyle/>
          <a:p>
            <a:pPr algn="ctr">
              <a:lnSpc>
                <a:spcPct val="120000"/>
              </a:lnSpc>
              <a:defRPr/>
            </a:pPr>
            <a:endParaRPr lang="es-ES" sz="2800" b="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4" name="Text Placeholder 7"/>
          <p:cNvSpPr txBox="1"/>
          <p:nvPr/>
        </p:nvSpPr>
        <p:spPr>
          <a:xfrm>
            <a:off x="2182729" y="4939359"/>
            <a:ext cx="1366769" cy="357779"/>
          </a:xfrm>
          <a:prstGeom prst="rect">
            <a:avLst/>
          </a:prstGeom>
        </p:spPr>
        <p:txBody>
          <a:bodyPr vert="horz" lIns="0" tIns="103884" rIns="0" bIns="103884" anchor="t"/>
          <a:lstStyle>
            <a:lvl1pPr marL="0" indent="0" algn="r" defTabSz="914400" rtl="0" eaLnBrk="1" latinLnBrk="0" hangingPunct="1">
              <a:lnSpc>
                <a:spcPct val="100000"/>
              </a:lnSpc>
              <a:spcBef>
                <a:spcPts val="0"/>
              </a:spcBef>
              <a:spcAft>
                <a:spcPts val="0"/>
              </a:spcAft>
              <a:buFont typeface="Arial" panose="020B0604020202020204" pitchFamily="34" charset="0"/>
              <a:buNone/>
              <a:defRPr sz="1485" b="1" kern="1200" baseline="0">
                <a:solidFill>
                  <a:schemeClr val="accent5"/>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 Placeholder 2"/>
          <p:cNvSpPr txBox="1"/>
          <p:nvPr/>
        </p:nvSpPr>
        <p:spPr>
          <a:xfrm>
            <a:off x="1748855" y="5343191"/>
            <a:ext cx="1800643" cy="504819"/>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Rounded Rectangle 41"/>
          <p:cNvSpPr>
            <a:spLocks noChangeAspect="1"/>
          </p:cNvSpPr>
          <p:nvPr/>
        </p:nvSpPr>
        <p:spPr>
          <a:xfrm>
            <a:off x="3698746" y="5034603"/>
            <a:ext cx="759275" cy="760014"/>
          </a:xfrm>
          <a:prstGeom prst="roundRect">
            <a:avLst>
              <a:gd name="adj" fmla="val 0"/>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 Placeholder 7"/>
          <p:cNvSpPr txBox="1"/>
          <p:nvPr/>
        </p:nvSpPr>
        <p:spPr>
          <a:xfrm>
            <a:off x="3759627" y="5130872"/>
            <a:ext cx="614632" cy="507229"/>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dirty="0">
                <a:latin typeface="Arial" panose="020B0604020202020204" pitchFamily="34" charset="0"/>
                <a:ea typeface="微软雅黑" panose="020B0503020204020204" pitchFamily="34" charset="-122"/>
                <a:sym typeface="Arial" panose="020B0604020202020204" pitchFamily="34" charset="0"/>
              </a:rPr>
              <a:t>05</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58" name="Text Placeholder 7"/>
          <p:cNvSpPr txBox="1"/>
          <p:nvPr/>
        </p:nvSpPr>
        <p:spPr>
          <a:xfrm>
            <a:off x="9421334" y="4939359"/>
            <a:ext cx="1688561" cy="357779"/>
          </a:xfrm>
          <a:prstGeom prst="rect">
            <a:avLst/>
          </a:prstGeom>
        </p:spPr>
        <p:txBody>
          <a:bodyPr vert="horz" lIns="0" tIns="103884" rIns="0" bIns="103884" anchor="t"/>
          <a:lstStyle>
            <a:lvl1pPr marL="0" indent="0" algn="l" defTabSz="914400" rtl="0" eaLnBrk="1" latinLnBrk="0" hangingPunct="1">
              <a:lnSpc>
                <a:spcPct val="100000"/>
              </a:lnSpc>
              <a:spcBef>
                <a:spcPts val="0"/>
              </a:spcBef>
              <a:spcAft>
                <a:spcPts val="0"/>
              </a:spcAft>
              <a:buFont typeface="Arial" panose="020B0604020202020204" pitchFamily="34" charset="0"/>
              <a:buNone/>
              <a:defRPr sz="1485" b="1" kern="1200" baseline="0">
                <a:solidFill>
                  <a:schemeClr val="accent6"/>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Text Placeholder 2"/>
          <p:cNvSpPr txBox="1"/>
          <p:nvPr/>
        </p:nvSpPr>
        <p:spPr>
          <a:xfrm>
            <a:off x="9421334" y="5343191"/>
            <a:ext cx="1899101" cy="504819"/>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Rounded Rectangle 45"/>
          <p:cNvSpPr>
            <a:spLocks noChangeAspect="1"/>
          </p:cNvSpPr>
          <p:nvPr/>
        </p:nvSpPr>
        <p:spPr>
          <a:xfrm>
            <a:off x="8525485" y="5034603"/>
            <a:ext cx="759275" cy="760014"/>
          </a:xfrm>
          <a:prstGeom prst="roundRect">
            <a:avLst>
              <a:gd name="adj" fmla="val 0"/>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 Placeholder 7"/>
          <p:cNvSpPr txBox="1"/>
          <p:nvPr/>
        </p:nvSpPr>
        <p:spPr>
          <a:xfrm>
            <a:off x="8586366" y="5130872"/>
            <a:ext cx="614632" cy="507229"/>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dirty="0">
                <a:latin typeface="Arial" panose="020B0604020202020204" pitchFamily="34" charset="0"/>
                <a:ea typeface="微软雅黑" panose="020B0503020204020204" pitchFamily="34" charset="-122"/>
                <a:sym typeface="Arial" panose="020B0604020202020204" pitchFamily="34" charset="0"/>
              </a:rPr>
              <a:t>06</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62" name="Text Placeholder 7"/>
          <p:cNvSpPr txBox="1"/>
          <p:nvPr/>
        </p:nvSpPr>
        <p:spPr>
          <a:xfrm>
            <a:off x="4846293" y="3740418"/>
            <a:ext cx="398316" cy="446364"/>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Lato Black"/>
                <a:ea typeface="+mn-ea"/>
                <a:cs typeface="Lato Black"/>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a:latin typeface="Arial" panose="020B0604020202020204" pitchFamily="34" charset="0"/>
                <a:ea typeface="微软雅黑" panose="020B0503020204020204" pitchFamily="34" charset="-122"/>
                <a:sym typeface="Arial" panose="020B0604020202020204" pitchFamily="34" charset="0"/>
              </a:rPr>
              <a:t>01</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63" name="Text Placeholder 7"/>
          <p:cNvSpPr txBox="1"/>
          <p:nvPr/>
        </p:nvSpPr>
        <p:spPr>
          <a:xfrm>
            <a:off x="5489140" y="3220143"/>
            <a:ext cx="398316" cy="446364"/>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Lato Black"/>
                <a:ea typeface="+mn-ea"/>
                <a:cs typeface="Lato Black"/>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a:latin typeface="Arial" panose="020B0604020202020204" pitchFamily="34" charset="0"/>
                <a:ea typeface="微软雅黑" panose="020B0503020204020204" pitchFamily="34" charset="-122"/>
                <a:sym typeface="Arial" panose="020B0604020202020204" pitchFamily="34" charset="0"/>
              </a:rPr>
              <a:t>02</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64" name="Text Placeholder 7"/>
          <p:cNvSpPr txBox="1"/>
          <p:nvPr/>
        </p:nvSpPr>
        <p:spPr>
          <a:xfrm>
            <a:off x="6131337" y="2685663"/>
            <a:ext cx="398316" cy="446364"/>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Lato Black"/>
                <a:ea typeface="+mn-ea"/>
                <a:cs typeface="Lato Black"/>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a:latin typeface="Arial" panose="020B0604020202020204" pitchFamily="34" charset="0"/>
                <a:ea typeface="微软雅黑" panose="020B0503020204020204" pitchFamily="34" charset="-122"/>
                <a:sym typeface="Arial" panose="020B0604020202020204" pitchFamily="34" charset="0"/>
              </a:rPr>
              <a:t>03</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65" name="Text Placeholder 7"/>
          <p:cNvSpPr txBox="1"/>
          <p:nvPr/>
        </p:nvSpPr>
        <p:spPr>
          <a:xfrm>
            <a:off x="6848350" y="3226432"/>
            <a:ext cx="398316" cy="446364"/>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Lato Black"/>
                <a:ea typeface="+mn-ea"/>
                <a:cs typeface="Lato Black"/>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a:latin typeface="Arial" panose="020B0604020202020204" pitchFamily="34" charset="0"/>
                <a:ea typeface="微软雅黑" panose="020B0503020204020204" pitchFamily="34" charset="-122"/>
                <a:sym typeface="Arial" panose="020B0604020202020204" pitchFamily="34" charset="0"/>
              </a:rPr>
              <a:t>04</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66" name="Text Placeholder 7"/>
          <p:cNvSpPr txBox="1"/>
          <p:nvPr/>
        </p:nvSpPr>
        <p:spPr>
          <a:xfrm>
            <a:off x="7553045" y="3746353"/>
            <a:ext cx="398316" cy="446364"/>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185" b="1" kern="1200">
                <a:solidFill>
                  <a:schemeClr val="bg1"/>
                </a:solidFill>
                <a:latin typeface="Lato Black"/>
                <a:ea typeface="+mn-ea"/>
                <a:cs typeface="Lato Black"/>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800">
                <a:latin typeface="Arial" panose="020B0604020202020204" pitchFamily="34" charset="0"/>
                <a:ea typeface="微软雅黑" panose="020B0503020204020204" pitchFamily="34" charset="-122"/>
                <a:sym typeface="Arial" panose="020B0604020202020204" pitchFamily="34" charset="0"/>
              </a:rPr>
              <a:t>05</a:t>
            </a:r>
            <a:endParaRPr lang="es-ES_tradnl"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67"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8" name="矩形 67"/>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27">
                                            <p:txEl>
                                              <p:pRg st="0" end="0"/>
                                            </p:txEl>
                                          </p:spTgt>
                                        </p:tgtEl>
                                        <p:attrNameLst>
                                          <p:attrName>style.visibility</p:attrName>
                                        </p:attrNameLst>
                                      </p:cBhvr>
                                      <p:to>
                                        <p:strVal val="visible"/>
                                      </p:to>
                                    </p:set>
                                    <p:anim calcmode="lin" valueType="num">
                                      <p:cBhvr>
                                        <p:cTn id="7" dur="500" fill="hold"/>
                                        <p:tgtEl>
                                          <p:spTgt spid="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7">
                                            <p:txEl>
                                              <p:pRg st="0" end="0"/>
                                            </p:txEl>
                                          </p:spTgt>
                                        </p:tgtEl>
                                      </p:cBhvr>
                                    </p:animEffect>
                                  </p:childTnLst>
                                </p:cTn>
                              </p:par>
                              <p:par>
                                <p:cTn id="10" presetID="23" presetClass="entr" presetSubtype="16" fill="hold" grpId="0" nodeType="withEffect">
                                  <p:stCondLst>
                                    <p:cond delay="200"/>
                                  </p:stCondLst>
                                  <p:childTnLst>
                                    <p:set>
                                      <p:cBhvr>
                                        <p:cTn id="11" dur="1" fill="hold">
                                          <p:stCondLst>
                                            <p:cond delay="0"/>
                                          </p:stCondLst>
                                        </p:cTn>
                                        <p:tgtEl>
                                          <p:spTgt spid="28">
                                            <p:txEl>
                                              <p:pRg st="0" end="0"/>
                                            </p:txEl>
                                          </p:spTgt>
                                        </p:tgtEl>
                                        <p:attrNameLst>
                                          <p:attrName>style.visibility</p:attrName>
                                        </p:attrNameLst>
                                      </p:cBhvr>
                                      <p:to>
                                        <p:strVal val="visible"/>
                                      </p:to>
                                    </p:set>
                                    <p:anim calcmode="lin" valueType="num">
                                      <p:cBhvr>
                                        <p:cTn id="12"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28">
                                            <p:txEl>
                                              <p:pRg st="0" end="0"/>
                                            </p:txEl>
                                          </p:spTgt>
                                        </p:tgtEl>
                                        <p:attrNameLst>
                                          <p:attrName>ppt_h</p:attrName>
                                        </p:attrNameLst>
                                      </p:cBhvr>
                                      <p:tavLst>
                                        <p:tav tm="0">
                                          <p:val>
                                            <p:fltVal val="0"/>
                                          </p:val>
                                        </p:tav>
                                        <p:tav tm="100000">
                                          <p:val>
                                            <p:strVal val="#ppt_h"/>
                                          </p:val>
                                        </p:tav>
                                      </p:tavLst>
                                    </p:anim>
                                  </p:childTnLst>
                                </p:cTn>
                              </p:par>
                              <p:par>
                                <p:cTn id="14" presetID="53" presetClass="entr" presetSubtype="16" fill="hold" grpId="0" nodeType="withEffect">
                                  <p:stCondLst>
                                    <p:cond delay="20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animEffect transition="in" filter="fade">
                                      <p:cBhvr>
                                        <p:cTn id="18" dur="500"/>
                                        <p:tgtEl>
                                          <p:spTgt spid="29"/>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30">
                                            <p:txEl>
                                              <p:pRg st="0" end="0"/>
                                            </p:txEl>
                                          </p:spTgt>
                                        </p:tgtEl>
                                        <p:attrNameLst>
                                          <p:attrName>style.visibility</p:attrName>
                                        </p:attrNameLst>
                                      </p:cBhvr>
                                      <p:to>
                                        <p:strVal val="visible"/>
                                      </p:to>
                                    </p:set>
                                    <p:anim calcmode="lin" valueType="num">
                                      <p:cBhvr>
                                        <p:cTn id="21"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30">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30">
                                            <p:txEl>
                                              <p:pRg st="0" end="0"/>
                                            </p:txEl>
                                          </p:spTgt>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31">
                                            <p:txEl>
                                              <p:pRg st="0" end="0"/>
                                            </p:txEl>
                                          </p:spTgt>
                                        </p:tgtEl>
                                        <p:attrNameLst>
                                          <p:attrName>style.visibility</p:attrName>
                                        </p:attrNameLst>
                                      </p:cBhvr>
                                      <p:to>
                                        <p:strVal val="visible"/>
                                      </p:to>
                                    </p:set>
                                    <p:anim calcmode="lin" valueType="num">
                                      <p:cBhvr>
                                        <p:cTn id="26" dur="500" fill="hold"/>
                                        <p:tgtEl>
                                          <p:spTgt spid="31">
                                            <p:txEl>
                                              <p:pRg st="0" end="0"/>
                                            </p:txEl>
                                          </p:spTgt>
                                        </p:tgtEl>
                                        <p:attrNameLst>
                                          <p:attrName>ppt_w</p:attrName>
                                        </p:attrNameLst>
                                      </p:cBhvr>
                                      <p:tavLst>
                                        <p:tav tm="0">
                                          <p:val>
                                            <p:fltVal val="0"/>
                                          </p:val>
                                        </p:tav>
                                        <p:tav tm="100000">
                                          <p:val>
                                            <p:strVal val="#ppt_w"/>
                                          </p:val>
                                        </p:tav>
                                      </p:tavLst>
                                    </p:anim>
                                    <p:anim calcmode="lin" valueType="num">
                                      <p:cBhvr>
                                        <p:cTn id="27" dur="500" fill="hold"/>
                                        <p:tgtEl>
                                          <p:spTgt spid="31">
                                            <p:txEl>
                                              <p:pRg st="0" end="0"/>
                                            </p:txEl>
                                          </p:spTgt>
                                        </p:tgtEl>
                                        <p:attrNameLst>
                                          <p:attrName>ppt_h</p:attrName>
                                        </p:attrNameLst>
                                      </p:cBhvr>
                                      <p:tavLst>
                                        <p:tav tm="0">
                                          <p:val>
                                            <p:fltVal val="0"/>
                                          </p:val>
                                        </p:tav>
                                        <p:tav tm="100000">
                                          <p:val>
                                            <p:strVal val="#ppt_h"/>
                                          </p:val>
                                        </p:tav>
                                      </p:tavLst>
                                    </p:anim>
                                    <p:animEffect transition="in" filter="fade">
                                      <p:cBhvr>
                                        <p:cTn id="28" dur="500"/>
                                        <p:tgtEl>
                                          <p:spTgt spid="31">
                                            <p:txEl>
                                              <p:pRg st="0" end="0"/>
                                            </p:txEl>
                                          </p:spTgt>
                                        </p:tgtEl>
                                      </p:cBhvr>
                                    </p:animEffect>
                                  </p:childTnLst>
                                </p:cTn>
                              </p:par>
                              <p:par>
                                <p:cTn id="29" presetID="23" presetClass="entr" presetSubtype="16" fill="hold" grpId="0" nodeType="withEffect">
                                  <p:stCondLst>
                                    <p:cond delay="200"/>
                                  </p:stCondLst>
                                  <p:childTnLst>
                                    <p:set>
                                      <p:cBhvr>
                                        <p:cTn id="30" dur="1" fill="hold">
                                          <p:stCondLst>
                                            <p:cond delay="0"/>
                                          </p:stCondLst>
                                        </p:cTn>
                                        <p:tgtEl>
                                          <p:spTgt spid="32">
                                            <p:txEl>
                                              <p:pRg st="0" end="0"/>
                                            </p:txEl>
                                          </p:spTgt>
                                        </p:tgtEl>
                                        <p:attrNameLst>
                                          <p:attrName>style.visibility</p:attrName>
                                        </p:attrNameLst>
                                      </p:cBhvr>
                                      <p:to>
                                        <p:strVal val="visible"/>
                                      </p:to>
                                    </p:set>
                                    <p:anim calcmode="lin" valueType="num">
                                      <p:cBhvr>
                                        <p:cTn id="31"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32" dur="500" fill="hold"/>
                                        <p:tgtEl>
                                          <p:spTgt spid="32">
                                            <p:txEl>
                                              <p:pRg st="0" end="0"/>
                                            </p:txEl>
                                          </p:spTgt>
                                        </p:tgtEl>
                                        <p:attrNameLst>
                                          <p:attrName>ppt_h</p:attrName>
                                        </p:attrNameLst>
                                      </p:cBhvr>
                                      <p:tavLst>
                                        <p:tav tm="0">
                                          <p:val>
                                            <p:fltVal val="0"/>
                                          </p:val>
                                        </p:tav>
                                        <p:tav tm="100000">
                                          <p:val>
                                            <p:strVal val="#ppt_h"/>
                                          </p:val>
                                        </p:tav>
                                      </p:tavLst>
                                    </p:anim>
                                  </p:childTnLst>
                                </p:cTn>
                              </p:par>
                              <p:par>
                                <p:cTn id="33" presetID="53" presetClass="entr" presetSubtype="16" fill="hold" grpId="0" nodeType="withEffect">
                                  <p:stCondLst>
                                    <p:cond delay="20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Effect transition="in" filter="fade">
                                      <p:cBhvr>
                                        <p:cTn id="37" dur="500"/>
                                        <p:tgtEl>
                                          <p:spTgt spid="33"/>
                                        </p:tgtEl>
                                      </p:cBhvr>
                                    </p:animEffect>
                                  </p:childTnLst>
                                </p:cTn>
                              </p:par>
                              <p:par>
                                <p:cTn id="38" presetID="53" presetClass="entr" presetSubtype="16" fill="hold" grpId="0" nodeType="withEffect">
                                  <p:stCondLst>
                                    <p:cond delay="200"/>
                                  </p:stCondLst>
                                  <p:childTnLst>
                                    <p:set>
                                      <p:cBhvr>
                                        <p:cTn id="39" dur="1" fill="hold">
                                          <p:stCondLst>
                                            <p:cond delay="0"/>
                                          </p:stCondLst>
                                        </p:cTn>
                                        <p:tgtEl>
                                          <p:spTgt spid="34">
                                            <p:txEl>
                                              <p:pRg st="0" end="0"/>
                                            </p:txEl>
                                          </p:spTgt>
                                        </p:tgtEl>
                                        <p:attrNameLst>
                                          <p:attrName>style.visibility</p:attrName>
                                        </p:attrNameLst>
                                      </p:cBhvr>
                                      <p:to>
                                        <p:strVal val="visible"/>
                                      </p:to>
                                    </p:set>
                                    <p:anim calcmode="lin" valueType="num">
                                      <p:cBhvr>
                                        <p:cTn id="40"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41" dur="500" fill="hold"/>
                                        <p:tgtEl>
                                          <p:spTgt spid="34">
                                            <p:txEl>
                                              <p:pRg st="0" end="0"/>
                                            </p:txEl>
                                          </p:spTgt>
                                        </p:tgtEl>
                                        <p:attrNameLst>
                                          <p:attrName>ppt_h</p:attrName>
                                        </p:attrNameLst>
                                      </p:cBhvr>
                                      <p:tavLst>
                                        <p:tav tm="0">
                                          <p:val>
                                            <p:fltVal val="0"/>
                                          </p:val>
                                        </p:tav>
                                        <p:tav tm="100000">
                                          <p:val>
                                            <p:strVal val="#ppt_h"/>
                                          </p:val>
                                        </p:tav>
                                      </p:tavLst>
                                    </p:anim>
                                    <p:animEffect transition="in" filter="fade">
                                      <p:cBhvr>
                                        <p:cTn id="42" dur="500"/>
                                        <p:tgtEl>
                                          <p:spTgt spid="34">
                                            <p:txEl>
                                              <p:pRg st="0" end="0"/>
                                            </p:txEl>
                                          </p:spTgt>
                                        </p:tgtEl>
                                      </p:cBhvr>
                                    </p:animEffect>
                                  </p:childTnLst>
                                </p:cTn>
                              </p:par>
                              <p:par>
                                <p:cTn id="43" presetID="53" presetClass="entr" presetSubtype="16" fill="hold" grpId="0" nodeType="withEffect">
                                  <p:stCondLst>
                                    <p:cond delay="200"/>
                                  </p:stCondLst>
                                  <p:childTnLst>
                                    <p:set>
                                      <p:cBhvr>
                                        <p:cTn id="44" dur="1" fill="hold">
                                          <p:stCondLst>
                                            <p:cond delay="0"/>
                                          </p:stCondLst>
                                        </p:cTn>
                                        <p:tgtEl>
                                          <p:spTgt spid="35">
                                            <p:txEl>
                                              <p:pRg st="0" end="0"/>
                                            </p:txEl>
                                          </p:spTgt>
                                        </p:tgtEl>
                                        <p:attrNameLst>
                                          <p:attrName>style.visibility</p:attrName>
                                        </p:attrNameLst>
                                      </p:cBhvr>
                                      <p:to>
                                        <p:strVal val="visible"/>
                                      </p:to>
                                    </p:set>
                                    <p:anim calcmode="lin" valueType="num">
                                      <p:cBhvr>
                                        <p:cTn id="45"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46" dur="5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47" dur="500"/>
                                        <p:tgtEl>
                                          <p:spTgt spid="35">
                                            <p:txEl>
                                              <p:pRg st="0" end="0"/>
                                            </p:txEl>
                                          </p:spTgt>
                                        </p:tgtEl>
                                      </p:cBhvr>
                                    </p:animEffect>
                                  </p:childTnLst>
                                </p:cTn>
                              </p:par>
                              <p:par>
                                <p:cTn id="48" presetID="23" presetClass="entr" presetSubtype="16" fill="hold" grpId="0" nodeType="withEffect">
                                  <p:stCondLst>
                                    <p:cond delay="200"/>
                                  </p:stCondLst>
                                  <p:childTnLst>
                                    <p:set>
                                      <p:cBhvr>
                                        <p:cTn id="49" dur="1" fill="hold">
                                          <p:stCondLst>
                                            <p:cond delay="0"/>
                                          </p:stCondLst>
                                        </p:cTn>
                                        <p:tgtEl>
                                          <p:spTgt spid="36">
                                            <p:txEl>
                                              <p:pRg st="0" end="0"/>
                                            </p:txEl>
                                          </p:spTgt>
                                        </p:tgtEl>
                                        <p:attrNameLst>
                                          <p:attrName>style.visibility</p:attrName>
                                        </p:attrNameLst>
                                      </p:cBhvr>
                                      <p:to>
                                        <p:strVal val="visible"/>
                                      </p:to>
                                    </p:set>
                                    <p:anim calcmode="lin" valueType="num">
                                      <p:cBhvr>
                                        <p:cTn id="50" dur="5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51" dur="500" fill="hold"/>
                                        <p:tgtEl>
                                          <p:spTgt spid="36">
                                            <p:txEl>
                                              <p:pRg st="0" end="0"/>
                                            </p:txEl>
                                          </p:spTgt>
                                        </p:tgtEl>
                                        <p:attrNameLst>
                                          <p:attrName>ppt_h</p:attrName>
                                        </p:attrNameLst>
                                      </p:cBhvr>
                                      <p:tavLst>
                                        <p:tav tm="0">
                                          <p:val>
                                            <p:fltVal val="0"/>
                                          </p:val>
                                        </p:tav>
                                        <p:tav tm="100000">
                                          <p:val>
                                            <p:strVal val="#ppt_h"/>
                                          </p:val>
                                        </p:tav>
                                      </p:tavLst>
                                    </p:anim>
                                  </p:childTnLst>
                                </p:cTn>
                              </p:par>
                              <p:par>
                                <p:cTn id="52" presetID="53" presetClass="entr" presetSubtype="16" fill="hold" grpId="0" nodeType="withEffect">
                                  <p:stCondLst>
                                    <p:cond delay="200"/>
                                  </p:stCondLst>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par>
                                <p:cTn id="57" presetID="53" presetClass="entr" presetSubtype="16" fill="hold" grpId="0" nodeType="withEffect">
                                  <p:stCondLst>
                                    <p:cond delay="200"/>
                                  </p:stCondLst>
                                  <p:childTnLst>
                                    <p:set>
                                      <p:cBhvr>
                                        <p:cTn id="58" dur="1" fill="hold">
                                          <p:stCondLst>
                                            <p:cond delay="0"/>
                                          </p:stCondLst>
                                        </p:cTn>
                                        <p:tgtEl>
                                          <p:spTgt spid="38">
                                            <p:txEl>
                                              <p:pRg st="0" end="0"/>
                                            </p:txEl>
                                          </p:spTgt>
                                        </p:tgtEl>
                                        <p:attrNameLst>
                                          <p:attrName>style.visibility</p:attrName>
                                        </p:attrNameLst>
                                      </p:cBhvr>
                                      <p:to>
                                        <p:strVal val="visible"/>
                                      </p:to>
                                    </p:set>
                                    <p:anim calcmode="lin" valueType="num">
                                      <p:cBhvr>
                                        <p:cTn id="59" dur="500" fill="hold"/>
                                        <p:tgtEl>
                                          <p:spTgt spid="38">
                                            <p:txEl>
                                              <p:pRg st="0" end="0"/>
                                            </p:txEl>
                                          </p:spTgt>
                                        </p:tgtEl>
                                        <p:attrNameLst>
                                          <p:attrName>ppt_w</p:attrName>
                                        </p:attrNameLst>
                                      </p:cBhvr>
                                      <p:tavLst>
                                        <p:tav tm="0">
                                          <p:val>
                                            <p:fltVal val="0"/>
                                          </p:val>
                                        </p:tav>
                                        <p:tav tm="100000">
                                          <p:val>
                                            <p:strVal val="#ppt_w"/>
                                          </p:val>
                                        </p:tav>
                                      </p:tavLst>
                                    </p:anim>
                                    <p:anim calcmode="lin" valueType="num">
                                      <p:cBhvr>
                                        <p:cTn id="60" dur="500" fill="hold"/>
                                        <p:tgtEl>
                                          <p:spTgt spid="38">
                                            <p:txEl>
                                              <p:pRg st="0" end="0"/>
                                            </p:txEl>
                                          </p:spTgt>
                                        </p:tgtEl>
                                        <p:attrNameLst>
                                          <p:attrName>ppt_h</p:attrName>
                                        </p:attrNameLst>
                                      </p:cBhvr>
                                      <p:tavLst>
                                        <p:tav tm="0">
                                          <p:val>
                                            <p:fltVal val="0"/>
                                          </p:val>
                                        </p:tav>
                                        <p:tav tm="100000">
                                          <p:val>
                                            <p:strVal val="#ppt_h"/>
                                          </p:val>
                                        </p:tav>
                                      </p:tavLst>
                                    </p:anim>
                                    <p:animEffect transition="in" filter="fade">
                                      <p:cBhvr>
                                        <p:cTn id="61" dur="500"/>
                                        <p:tgtEl>
                                          <p:spTgt spid="38">
                                            <p:txEl>
                                              <p:pRg st="0" end="0"/>
                                            </p:txEl>
                                          </p:spTgt>
                                        </p:tgtEl>
                                      </p:cBhvr>
                                    </p:animEffect>
                                  </p:childTnLst>
                                </p:cTn>
                              </p:par>
                              <p:par>
                                <p:cTn id="62" presetID="53" presetClass="entr" presetSubtype="16" fill="hold" grpId="0" nodeType="withEffect">
                                  <p:stCondLst>
                                    <p:cond delay="200"/>
                                  </p:stCondLst>
                                  <p:childTnLst>
                                    <p:set>
                                      <p:cBhvr>
                                        <p:cTn id="63" dur="1" fill="hold">
                                          <p:stCondLst>
                                            <p:cond delay="0"/>
                                          </p:stCondLst>
                                        </p:cTn>
                                        <p:tgtEl>
                                          <p:spTgt spid="39">
                                            <p:txEl>
                                              <p:pRg st="0" end="0"/>
                                            </p:txEl>
                                          </p:spTgt>
                                        </p:tgtEl>
                                        <p:attrNameLst>
                                          <p:attrName>style.visibility</p:attrName>
                                        </p:attrNameLst>
                                      </p:cBhvr>
                                      <p:to>
                                        <p:strVal val="visible"/>
                                      </p:to>
                                    </p:set>
                                    <p:anim calcmode="lin" valueType="num">
                                      <p:cBhvr>
                                        <p:cTn id="64" dur="500" fill="hold"/>
                                        <p:tgtEl>
                                          <p:spTgt spid="39">
                                            <p:txEl>
                                              <p:pRg st="0" end="0"/>
                                            </p:txEl>
                                          </p:spTgt>
                                        </p:tgtEl>
                                        <p:attrNameLst>
                                          <p:attrName>ppt_w</p:attrName>
                                        </p:attrNameLst>
                                      </p:cBhvr>
                                      <p:tavLst>
                                        <p:tav tm="0">
                                          <p:val>
                                            <p:fltVal val="0"/>
                                          </p:val>
                                        </p:tav>
                                        <p:tav tm="100000">
                                          <p:val>
                                            <p:strVal val="#ppt_w"/>
                                          </p:val>
                                        </p:tav>
                                      </p:tavLst>
                                    </p:anim>
                                    <p:anim calcmode="lin" valueType="num">
                                      <p:cBhvr>
                                        <p:cTn id="65" dur="500" fill="hold"/>
                                        <p:tgtEl>
                                          <p:spTgt spid="39">
                                            <p:txEl>
                                              <p:pRg st="0" end="0"/>
                                            </p:txEl>
                                          </p:spTgt>
                                        </p:tgtEl>
                                        <p:attrNameLst>
                                          <p:attrName>ppt_h</p:attrName>
                                        </p:attrNameLst>
                                      </p:cBhvr>
                                      <p:tavLst>
                                        <p:tav tm="0">
                                          <p:val>
                                            <p:fltVal val="0"/>
                                          </p:val>
                                        </p:tav>
                                        <p:tav tm="100000">
                                          <p:val>
                                            <p:strVal val="#ppt_h"/>
                                          </p:val>
                                        </p:tav>
                                      </p:tavLst>
                                    </p:anim>
                                    <p:animEffect transition="in" filter="fade">
                                      <p:cBhvr>
                                        <p:cTn id="66" dur="500"/>
                                        <p:tgtEl>
                                          <p:spTgt spid="39">
                                            <p:txEl>
                                              <p:pRg st="0" end="0"/>
                                            </p:txEl>
                                          </p:spTgt>
                                        </p:tgtEl>
                                      </p:cBhvr>
                                    </p:animEffect>
                                  </p:childTnLst>
                                </p:cTn>
                              </p:par>
                              <p:par>
                                <p:cTn id="67" presetID="23" presetClass="entr" presetSubtype="16" fill="hold" grpId="0" nodeType="withEffect">
                                  <p:stCondLst>
                                    <p:cond delay="200"/>
                                  </p:stCondLst>
                                  <p:childTnLst>
                                    <p:set>
                                      <p:cBhvr>
                                        <p:cTn id="68" dur="1" fill="hold">
                                          <p:stCondLst>
                                            <p:cond delay="0"/>
                                          </p:stCondLst>
                                        </p:cTn>
                                        <p:tgtEl>
                                          <p:spTgt spid="40">
                                            <p:txEl>
                                              <p:pRg st="0" end="0"/>
                                            </p:txEl>
                                          </p:spTgt>
                                        </p:tgtEl>
                                        <p:attrNameLst>
                                          <p:attrName>style.visibility</p:attrName>
                                        </p:attrNameLst>
                                      </p:cBhvr>
                                      <p:to>
                                        <p:strVal val="visible"/>
                                      </p:to>
                                    </p:set>
                                    <p:anim calcmode="lin" valueType="num">
                                      <p:cBhvr>
                                        <p:cTn id="69" dur="500" fill="hold"/>
                                        <p:tgtEl>
                                          <p:spTgt spid="40">
                                            <p:txEl>
                                              <p:pRg st="0" end="0"/>
                                            </p:txEl>
                                          </p:spTgt>
                                        </p:tgtEl>
                                        <p:attrNameLst>
                                          <p:attrName>ppt_w</p:attrName>
                                        </p:attrNameLst>
                                      </p:cBhvr>
                                      <p:tavLst>
                                        <p:tav tm="0">
                                          <p:val>
                                            <p:fltVal val="0"/>
                                          </p:val>
                                        </p:tav>
                                        <p:tav tm="100000">
                                          <p:val>
                                            <p:strVal val="#ppt_w"/>
                                          </p:val>
                                        </p:tav>
                                      </p:tavLst>
                                    </p:anim>
                                    <p:anim calcmode="lin" valueType="num">
                                      <p:cBhvr>
                                        <p:cTn id="70" dur="500" fill="hold"/>
                                        <p:tgtEl>
                                          <p:spTgt spid="40">
                                            <p:txEl>
                                              <p:pRg st="0" end="0"/>
                                            </p:txEl>
                                          </p:spTgt>
                                        </p:tgtEl>
                                        <p:attrNameLst>
                                          <p:attrName>ppt_h</p:attrName>
                                        </p:attrNameLst>
                                      </p:cBhvr>
                                      <p:tavLst>
                                        <p:tav tm="0">
                                          <p:val>
                                            <p:fltVal val="0"/>
                                          </p:val>
                                        </p:tav>
                                        <p:tav tm="100000">
                                          <p:val>
                                            <p:strVal val="#ppt_h"/>
                                          </p:val>
                                        </p:tav>
                                      </p:tavLst>
                                    </p:anim>
                                  </p:childTnLst>
                                </p:cTn>
                              </p:par>
                              <p:par>
                                <p:cTn id="71" presetID="53" presetClass="entr" presetSubtype="16" fill="hold" grpId="0" nodeType="withEffect">
                                  <p:stCondLst>
                                    <p:cond delay="200"/>
                                  </p:stCondLst>
                                  <p:childTnLst>
                                    <p:set>
                                      <p:cBhvr>
                                        <p:cTn id="72" dur="1" fill="hold">
                                          <p:stCondLst>
                                            <p:cond delay="0"/>
                                          </p:stCondLst>
                                        </p:cTn>
                                        <p:tgtEl>
                                          <p:spTgt spid="41"/>
                                        </p:tgtEl>
                                        <p:attrNameLst>
                                          <p:attrName>style.visibility</p:attrName>
                                        </p:attrNameLst>
                                      </p:cBhvr>
                                      <p:to>
                                        <p:strVal val="visible"/>
                                      </p:to>
                                    </p:set>
                                    <p:anim calcmode="lin" valueType="num">
                                      <p:cBhvr>
                                        <p:cTn id="73" dur="500" fill="hold"/>
                                        <p:tgtEl>
                                          <p:spTgt spid="41"/>
                                        </p:tgtEl>
                                        <p:attrNameLst>
                                          <p:attrName>ppt_w</p:attrName>
                                        </p:attrNameLst>
                                      </p:cBhvr>
                                      <p:tavLst>
                                        <p:tav tm="0">
                                          <p:val>
                                            <p:fltVal val="0"/>
                                          </p:val>
                                        </p:tav>
                                        <p:tav tm="100000">
                                          <p:val>
                                            <p:strVal val="#ppt_w"/>
                                          </p:val>
                                        </p:tav>
                                      </p:tavLst>
                                    </p:anim>
                                    <p:anim calcmode="lin" valueType="num">
                                      <p:cBhvr>
                                        <p:cTn id="74" dur="500" fill="hold"/>
                                        <p:tgtEl>
                                          <p:spTgt spid="41"/>
                                        </p:tgtEl>
                                        <p:attrNameLst>
                                          <p:attrName>ppt_h</p:attrName>
                                        </p:attrNameLst>
                                      </p:cBhvr>
                                      <p:tavLst>
                                        <p:tav tm="0">
                                          <p:val>
                                            <p:fltVal val="0"/>
                                          </p:val>
                                        </p:tav>
                                        <p:tav tm="100000">
                                          <p:val>
                                            <p:strVal val="#ppt_h"/>
                                          </p:val>
                                        </p:tav>
                                      </p:tavLst>
                                    </p:anim>
                                    <p:animEffect transition="in" filter="fade">
                                      <p:cBhvr>
                                        <p:cTn id="75" dur="500"/>
                                        <p:tgtEl>
                                          <p:spTgt spid="41"/>
                                        </p:tgtEl>
                                      </p:cBhvr>
                                    </p:animEffect>
                                  </p:childTnLst>
                                </p:cTn>
                              </p:par>
                              <p:par>
                                <p:cTn id="76" presetID="53" presetClass="entr" presetSubtype="16" fill="hold" grpId="0" nodeType="withEffect">
                                  <p:stCondLst>
                                    <p:cond delay="200"/>
                                  </p:stCondLst>
                                  <p:childTnLst>
                                    <p:set>
                                      <p:cBhvr>
                                        <p:cTn id="77" dur="1" fill="hold">
                                          <p:stCondLst>
                                            <p:cond delay="0"/>
                                          </p:stCondLst>
                                        </p:cTn>
                                        <p:tgtEl>
                                          <p:spTgt spid="42">
                                            <p:txEl>
                                              <p:pRg st="0" end="0"/>
                                            </p:txEl>
                                          </p:spTgt>
                                        </p:tgtEl>
                                        <p:attrNameLst>
                                          <p:attrName>style.visibility</p:attrName>
                                        </p:attrNameLst>
                                      </p:cBhvr>
                                      <p:to>
                                        <p:strVal val="visible"/>
                                      </p:to>
                                    </p:set>
                                    <p:anim calcmode="lin" valueType="num">
                                      <p:cBhvr>
                                        <p:cTn id="78" dur="500" fill="hold"/>
                                        <p:tgtEl>
                                          <p:spTgt spid="42">
                                            <p:txEl>
                                              <p:pRg st="0" end="0"/>
                                            </p:txEl>
                                          </p:spTgt>
                                        </p:tgtEl>
                                        <p:attrNameLst>
                                          <p:attrName>ppt_w</p:attrName>
                                        </p:attrNameLst>
                                      </p:cBhvr>
                                      <p:tavLst>
                                        <p:tav tm="0">
                                          <p:val>
                                            <p:fltVal val="0"/>
                                          </p:val>
                                        </p:tav>
                                        <p:tav tm="100000">
                                          <p:val>
                                            <p:strVal val="#ppt_w"/>
                                          </p:val>
                                        </p:tav>
                                      </p:tavLst>
                                    </p:anim>
                                    <p:anim calcmode="lin" valueType="num">
                                      <p:cBhvr>
                                        <p:cTn id="79" dur="500" fill="hold"/>
                                        <p:tgtEl>
                                          <p:spTgt spid="42">
                                            <p:txEl>
                                              <p:pRg st="0" end="0"/>
                                            </p:txEl>
                                          </p:spTgt>
                                        </p:tgtEl>
                                        <p:attrNameLst>
                                          <p:attrName>ppt_h</p:attrName>
                                        </p:attrNameLst>
                                      </p:cBhvr>
                                      <p:tavLst>
                                        <p:tav tm="0">
                                          <p:val>
                                            <p:fltVal val="0"/>
                                          </p:val>
                                        </p:tav>
                                        <p:tav tm="100000">
                                          <p:val>
                                            <p:strVal val="#ppt_h"/>
                                          </p:val>
                                        </p:tav>
                                      </p:tavLst>
                                    </p:anim>
                                    <p:animEffect transition="in" filter="fade">
                                      <p:cBhvr>
                                        <p:cTn id="80" dur="500"/>
                                        <p:tgtEl>
                                          <p:spTgt spid="42">
                                            <p:txEl>
                                              <p:pRg st="0" end="0"/>
                                            </p:txEl>
                                          </p:spTgt>
                                        </p:tgtEl>
                                      </p:cBhvr>
                                    </p:animEffect>
                                  </p:childTnLst>
                                </p:cTn>
                              </p:par>
                            </p:childTnLst>
                          </p:cTn>
                        </p:par>
                        <p:par>
                          <p:cTn id="81" fill="hold">
                            <p:stCondLst>
                              <p:cond delay="700"/>
                            </p:stCondLst>
                            <p:childTnLst>
                              <p:par>
                                <p:cTn id="82" presetID="9" presetClass="entr" presetSubtype="0" fill="hold" nodeType="afterEffect">
                                  <p:stCondLst>
                                    <p:cond delay="100"/>
                                  </p:stCondLst>
                                  <p:childTnLst>
                                    <p:set>
                                      <p:cBhvr>
                                        <p:cTn id="83" dur="1" fill="hold">
                                          <p:stCondLst>
                                            <p:cond delay="0"/>
                                          </p:stCondLst>
                                        </p:cTn>
                                        <p:tgtEl>
                                          <p:spTgt spid="43"/>
                                        </p:tgtEl>
                                        <p:attrNameLst>
                                          <p:attrName>style.visibility</p:attrName>
                                        </p:attrNameLst>
                                      </p:cBhvr>
                                      <p:to>
                                        <p:strVal val="visible"/>
                                      </p:to>
                                    </p:set>
                                    <p:animEffect transition="in" filter="dissolve">
                                      <p:cBhvr>
                                        <p:cTn id="84" dur="500"/>
                                        <p:tgtEl>
                                          <p:spTgt spid="43"/>
                                        </p:tgtEl>
                                      </p:cBhvr>
                                    </p:animEffect>
                                  </p:childTnLst>
                                </p:cTn>
                              </p:par>
                            </p:childTnLst>
                          </p:cTn>
                        </p:par>
                        <p:par>
                          <p:cTn id="85" fill="hold">
                            <p:stCondLst>
                              <p:cond delay="1300"/>
                            </p:stCondLst>
                            <p:childTnLst>
                              <p:par>
                                <p:cTn id="86" presetID="9" presetClass="entr" presetSubtype="0" fill="hold" grpId="0" nodeType="afterEffect">
                                  <p:stCondLst>
                                    <p:cond delay="100"/>
                                  </p:stCondLst>
                                  <p:childTnLst>
                                    <p:set>
                                      <p:cBhvr>
                                        <p:cTn id="87" dur="1" fill="hold">
                                          <p:stCondLst>
                                            <p:cond delay="0"/>
                                          </p:stCondLst>
                                        </p:cTn>
                                        <p:tgtEl>
                                          <p:spTgt spid="50"/>
                                        </p:tgtEl>
                                        <p:attrNameLst>
                                          <p:attrName>style.visibility</p:attrName>
                                        </p:attrNameLst>
                                      </p:cBhvr>
                                      <p:to>
                                        <p:strVal val="visible"/>
                                      </p:to>
                                    </p:set>
                                    <p:animEffect transition="in" filter="dissolve">
                                      <p:cBhvr>
                                        <p:cTn id="88" dur="500"/>
                                        <p:tgtEl>
                                          <p:spTgt spid="50"/>
                                        </p:tgtEl>
                                      </p:cBhvr>
                                    </p:animEffect>
                                  </p:childTnLst>
                                </p:cTn>
                              </p:par>
                            </p:childTnLst>
                          </p:cTn>
                        </p:par>
                        <p:par>
                          <p:cTn id="89" fill="hold">
                            <p:stCondLst>
                              <p:cond delay="1900"/>
                            </p:stCondLst>
                            <p:childTnLst>
                              <p:par>
                                <p:cTn id="90" presetID="9" presetClass="entr" presetSubtype="0" fill="hold" grpId="0" nodeType="afterEffect">
                                  <p:stCondLst>
                                    <p:cond delay="100"/>
                                  </p:stCondLst>
                                  <p:childTnLst>
                                    <p:set>
                                      <p:cBhvr>
                                        <p:cTn id="91" dur="1" fill="hold">
                                          <p:stCondLst>
                                            <p:cond delay="0"/>
                                          </p:stCondLst>
                                        </p:cTn>
                                        <p:tgtEl>
                                          <p:spTgt spid="46"/>
                                        </p:tgtEl>
                                        <p:attrNameLst>
                                          <p:attrName>style.visibility</p:attrName>
                                        </p:attrNameLst>
                                      </p:cBhvr>
                                      <p:to>
                                        <p:strVal val="visible"/>
                                      </p:to>
                                    </p:set>
                                    <p:animEffect transition="in" filter="dissolve">
                                      <p:cBhvr>
                                        <p:cTn id="92" dur="500"/>
                                        <p:tgtEl>
                                          <p:spTgt spid="46"/>
                                        </p:tgtEl>
                                      </p:cBhvr>
                                    </p:animEffect>
                                  </p:childTnLst>
                                </p:cTn>
                              </p:par>
                            </p:childTnLst>
                          </p:cTn>
                        </p:par>
                        <p:par>
                          <p:cTn id="93" fill="hold">
                            <p:stCondLst>
                              <p:cond delay="2500"/>
                            </p:stCondLst>
                            <p:childTnLst>
                              <p:par>
                                <p:cTn id="94" presetID="9" presetClass="entr" presetSubtype="0" fill="hold" grpId="0" nodeType="afterEffect">
                                  <p:stCondLst>
                                    <p:cond delay="100"/>
                                  </p:stCondLst>
                                  <p:childTnLst>
                                    <p:set>
                                      <p:cBhvr>
                                        <p:cTn id="95" dur="1" fill="hold">
                                          <p:stCondLst>
                                            <p:cond delay="0"/>
                                          </p:stCondLst>
                                        </p:cTn>
                                        <p:tgtEl>
                                          <p:spTgt spid="48"/>
                                        </p:tgtEl>
                                        <p:attrNameLst>
                                          <p:attrName>style.visibility</p:attrName>
                                        </p:attrNameLst>
                                      </p:cBhvr>
                                      <p:to>
                                        <p:strVal val="visible"/>
                                      </p:to>
                                    </p:set>
                                    <p:animEffect transition="in" filter="dissolve">
                                      <p:cBhvr>
                                        <p:cTn id="96" dur="500"/>
                                        <p:tgtEl>
                                          <p:spTgt spid="48"/>
                                        </p:tgtEl>
                                      </p:cBhvr>
                                    </p:animEffect>
                                  </p:childTnLst>
                                </p:cTn>
                              </p:par>
                            </p:childTnLst>
                          </p:cTn>
                        </p:par>
                        <p:par>
                          <p:cTn id="97" fill="hold">
                            <p:stCondLst>
                              <p:cond delay="3100"/>
                            </p:stCondLst>
                            <p:childTnLst>
                              <p:par>
                                <p:cTn id="98" presetID="9" presetClass="entr" presetSubtype="0" fill="hold" grpId="0" nodeType="afterEffect">
                                  <p:stCondLst>
                                    <p:cond delay="100"/>
                                  </p:stCondLst>
                                  <p:childTnLst>
                                    <p:set>
                                      <p:cBhvr>
                                        <p:cTn id="99" dur="1" fill="hold">
                                          <p:stCondLst>
                                            <p:cond delay="0"/>
                                          </p:stCondLst>
                                        </p:cTn>
                                        <p:tgtEl>
                                          <p:spTgt spid="44"/>
                                        </p:tgtEl>
                                        <p:attrNameLst>
                                          <p:attrName>style.visibility</p:attrName>
                                        </p:attrNameLst>
                                      </p:cBhvr>
                                      <p:to>
                                        <p:strVal val="visible"/>
                                      </p:to>
                                    </p:set>
                                    <p:animEffect transition="in" filter="dissolve">
                                      <p:cBhvr>
                                        <p:cTn id="100" dur="500"/>
                                        <p:tgtEl>
                                          <p:spTgt spid="44"/>
                                        </p:tgtEl>
                                      </p:cBhvr>
                                    </p:animEffect>
                                  </p:childTnLst>
                                </p:cTn>
                              </p:par>
                            </p:childTnLst>
                          </p:cTn>
                        </p:par>
                        <p:par>
                          <p:cTn id="101" fill="hold">
                            <p:stCondLst>
                              <p:cond delay="3700"/>
                            </p:stCondLst>
                            <p:childTnLst>
                              <p:par>
                                <p:cTn id="102" presetID="9" presetClass="entr" presetSubtype="0" fill="hold" grpId="0" nodeType="afterEffect">
                                  <p:stCondLst>
                                    <p:cond delay="100"/>
                                  </p:stCondLst>
                                  <p:childTnLst>
                                    <p:set>
                                      <p:cBhvr>
                                        <p:cTn id="103" dur="1" fill="hold">
                                          <p:stCondLst>
                                            <p:cond delay="0"/>
                                          </p:stCondLst>
                                        </p:cTn>
                                        <p:tgtEl>
                                          <p:spTgt spid="52"/>
                                        </p:tgtEl>
                                        <p:attrNameLst>
                                          <p:attrName>style.visibility</p:attrName>
                                        </p:attrNameLst>
                                      </p:cBhvr>
                                      <p:to>
                                        <p:strVal val="visible"/>
                                      </p:to>
                                    </p:set>
                                    <p:animEffect transition="in" filter="dissolve">
                                      <p:cBhvr>
                                        <p:cTn id="104" dur="500"/>
                                        <p:tgtEl>
                                          <p:spTgt spid="52"/>
                                        </p:tgtEl>
                                      </p:cBhvr>
                                    </p:animEffect>
                                  </p:childTnLst>
                                </p:cTn>
                              </p:par>
                            </p:childTnLst>
                          </p:cTn>
                        </p:par>
                        <p:par>
                          <p:cTn id="105" fill="hold">
                            <p:stCondLst>
                              <p:cond delay="4300"/>
                            </p:stCondLst>
                            <p:childTnLst>
                              <p:par>
                                <p:cTn id="106" presetID="9" presetClass="entr" presetSubtype="0" fill="hold" grpId="0" nodeType="afterEffect">
                                  <p:stCondLst>
                                    <p:cond delay="100"/>
                                  </p:stCondLst>
                                  <p:childTnLst>
                                    <p:set>
                                      <p:cBhvr>
                                        <p:cTn id="107" dur="1" fill="hold">
                                          <p:stCondLst>
                                            <p:cond delay="0"/>
                                          </p:stCondLst>
                                        </p:cTn>
                                        <p:tgtEl>
                                          <p:spTgt spid="51"/>
                                        </p:tgtEl>
                                        <p:attrNameLst>
                                          <p:attrName>style.visibility</p:attrName>
                                        </p:attrNameLst>
                                      </p:cBhvr>
                                      <p:to>
                                        <p:strVal val="visible"/>
                                      </p:to>
                                    </p:set>
                                    <p:animEffect transition="in" filter="dissolve">
                                      <p:cBhvr>
                                        <p:cTn id="108" dur="500"/>
                                        <p:tgtEl>
                                          <p:spTgt spid="51"/>
                                        </p:tgtEl>
                                      </p:cBhvr>
                                    </p:animEffect>
                                  </p:childTnLst>
                                </p:cTn>
                              </p:par>
                            </p:childTnLst>
                          </p:cTn>
                        </p:par>
                        <p:par>
                          <p:cTn id="109" fill="hold">
                            <p:stCondLst>
                              <p:cond delay="4900"/>
                            </p:stCondLst>
                            <p:childTnLst>
                              <p:par>
                                <p:cTn id="110" presetID="9" presetClass="entr" presetSubtype="0" fill="hold" grpId="0" nodeType="afterEffect">
                                  <p:stCondLst>
                                    <p:cond delay="100"/>
                                  </p:stCondLst>
                                  <p:childTnLst>
                                    <p:set>
                                      <p:cBhvr>
                                        <p:cTn id="111" dur="1" fill="hold">
                                          <p:stCondLst>
                                            <p:cond delay="0"/>
                                          </p:stCondLst>
                                        </p:cTn>
                                        <p:tgtEl>
                                          <p:spTgt spid="47"/>
                                        </p:tgtEl>
                                        <p:attrNameLst>
                                          <p:attrName>style.visibility</p:attrName>
                                        </p:attrNameLst>
                                      </p:cBhvr>
                                      <p:to>
                                        <p:strVal val="visible"/>
                                      </p:to>
                                    </p:set>
                                    <p:animEffect transition="in" filter="dissolve">
                                      <p:cBhvr>
                                        <p:cTn id="112" dur="500"/>
                                        <p:tgtEl>
                                          <p:spTgt spid="47"/>
                                        </p:tgtEl>
                                      </p:cBhvr>
                                    </p:animEffect>
                                  </p:childTnLst>
                                </p:cTn>
                              </p:par>
                            </p:childTnLst>
                          </p:cTn>
                        </p:par>
                        <p:par>
                          <p:cTn id="113" fill="hold">
                            <p:stCondLst>
                              <p:cond delay="5500"/>
                            </p:stCondLst>
                            <p:childTnLst>
                              <p:par>
                                <p:cTn id="114" presetID="9" presetClass="entr" presetSubtype="0" fill="hold" grpId="0" nodeType="afterEffect">
                                  <p:stCondLst>
                                    <p:cond delay="100"/>
                                  </p:stCondLst>
                                  <p:childTnLst>
                                    <p:set>
                                      <p:cBhvr>
                                        <p:cTn id="115" dur="1" fill="hold">
                                          <p:stCondLst>
                                            <p:cond delay="0"/>
                                          </p:stCondLst>
                                        </p:cTn>
                                        <p:tgtEl>
                                          <p:spTgt spid="49"/>
                                        </p:tgtEl>
                                        <p:attrNameLst>
                                          <p:attrName>style.visibility</p:attrName>
                                        </p:attrNameLst>
                                      </p:cBhvr>
                                      <p:to>
                                        <p:strVal val="visible"/>
                                      </p:to>
                                    </p:set>
                                    <p:animEffect transition="in" filter="dissolve">
                                      <p:cBhvr>
                                        <p:cTn id="116" dur="500"/>
                                        <p:tgtEl>
                                          <p:spTgt spid="49"/>
                                        </p:tgtEl>
                                      </p:cBhvr>
                                    </p:animEffect>
                                  </p:childTnLst>
                                </p:cTn>
                              </p:par>
                            </p:childTnLst>
                          </p:cTn>
                        </p:par>
                        <p:par>
                          <p:cTn id="117" fill="hold">
                            <p:stCondLst>
                              <p:cond delay="6100"/>
                            </p:stCondLst>
                            <p:childTnLst>
                              <p:par>
                                <p:cTn id="118" presetID="9" presetClass="entr" presetSubtype="0" fill="hold" grpId="0" nodeType="afterEffect">
                                  <p:stCondLst>
                                    <p:cond delay="100"/>
                                  </p:stCondLst>
                                  <p:childTnLst>
                                    <p:set>
                                      <p:cBhvr>
                                        <p:cTn id="119" dur="1" fill="hold">
                                          <p:stCondLst>
                                            <p:cond delay="0"/>
                                          </p:stCondLst>
                                        </p:cTn>
                                        <p:tgtEl>
                                          <p:spTgt spid="45"/>
                                        </p:tgtEl>
                                        <p:attrNameLst>
                                          <p:attrName>style.visibility</p:attrName>
                                        </p:attrNameLst>
                                      </p:cBhvr>
                                      <p:to>
                                        <p:strVal val="visible"/>
                                      </p:to>
                                    </p:set>
                                    <p:animEffect transition="in" filter="dissolve">
                                      <p:cBhvr>
                                        <p:cTn id="120" dur="500"/>
                                        <p:tgtEl>
                                          <p:spTgt spid="45"/>
                                        </p:tgtEl>
                                      </p:cBhvr>
                                    </p:animEffect>
                                  </p:childTnLst>
                                </p:cTn>
                              </p:par>
                            </p:childTnLst>
                          </p:cTn>
                        </p:par>
                        <p:par>
                          <p:cTn id="121" fill="hold">
                            <p:stCondLst>
                              <p:cond delay="6700"/>
                            </p:stCondLst>
                            <p:childTnLst>
                              <p:par>
                                <p:cTn id="122" presetID="9" presetClass="entr" presetSubtype="0" fill="hold" grpId="0" nodeType="afterEffect">
                                  <p:stCondLst>
                                    <p:cond delay="100"/>
                                  </p:stCondLst>
                                  <p:childTnLst>
                                    <p:set>
                                      <p:cBhvr>
                                        <p:cTn id="123" dur="1" fill="hold">
                                          <p:stCondLst>
                                            <p:cond delay="0"/>
                                          </p:stCondLst>
                                        </p:cTn>
                                        <p:tgtEl>
                                          <p:spTgt spid="53"/>
                                        </p:tgtEl>
                                        <p:attrNameLst>
                                          <p:attrName>style.visibility</p:attrName>
                                        </p:attrNameLst>
                                      </p:cBhvr>
                                      <p:to>
                                        <p:strVal val="visible"/>
                                      </p:to>
                                    </p:set>
                                    <p:animEffect transition="in" filter="dissolve">
                                      <p:cBhvr>
                                        <p:cTn id="124" dur="500"/>
                                        <p:tgtEl>
                                          <p:spTgt spid="53"/>
                                        </p:tgtEl>
                                      </p:cBhvr>
                                    </p:animEffect>
                                  </p:childTnLst>
                                </p:cTn>
                              </p:par>
                              <p:par>
                                <p:cTn id="125" presetID="53" presetClass="entr" presetSubtype="16" fill="hold" grpId="0" nodeType="withEffect">
                                  <p:stCondLst>
                                    <p:cond delay="200"/>
                                  </p:stCondLst>
                                  <p:childTnLst>
                                    <p:set>
                                      <p:cBhvr>
                                        <p:cTn id="126" dur="1" fill="hold">
                                          <p:stCondLst>
                                            <p:cond delay="0"/>
                                          </p:stCondLst>
                                        </p:cTn>
                                        <p:tgtEl>
                                          <p:spTgt spid="54">
                                            <p:txEl>
                                              <p:pRg st="0" end="0"/>
                                            </p:txEl>
                                          </p:spTgt>
                                        </p:tgtEl>
                                        <p:attrNameLst>
                                          <p:attrName>style.visibility</p:attrName>
                                        </p:attrNameLst>
                                      </p:cBhvr>
                                      <p:to>
                                        <p:strVal val="visible"/>
                                      </p:to>
                                    </p:set>
                                    <p:anim calcmode="lin" valueType="num">
                                      <p:cBhvr>
                                        <p:cTn id="127" dur="500" fill="hold"/>
                                        <p:tgtEl>
                                          <p:spTgt spid="54">
                                            <p:txEl>
                                              <p:pRg st="0" end="0"/>
                                            </p:txEl>
                                          </p:spTgt>
                                        </p:tgtEl>
                                        <p:attrNameLst>
                                          <p:attrName>ppt_w</p:attrName>
                                        </p:attrNameLst>
                                      </p:cBhvr>
                                      <p:tavLst>
                                        <p:tav tm="0">
                                          <p:val>
                                            <p:fltVal val="0"/>
                                          </p:val>
                                        </p:tav>
                                        <p:tav tm="100000">
                                          <p:val>
                                            <p:strVal val="#ppt_w"/>
                                          </p:val>
                                        </p:tav>
                                      </p:tavLst>
                                    </p:anim>
                                    <p:anim calcmode="lin" valueType="num">
                                      <p:cBhvr>
                                        <p:cTn id="128" dur="500" fill="hold"/>
                                        <p:tgtEl>
                                          <p:spTgt spid="54">
                                            <p:txEl>
                                              <p:pRg st="0" end="0"/>
                                            </p:txEl>
                                          </p:spTgt>
                                        </p:tgtEl>
                                        <p:attrNameLst>
                                          <p:attrName>ppt_h</p:attrName>
                                        </p:attrNameLst>
                                      </p:cBhvr>
                                      <p:tavLst>
                                        <p:tav tm="0">
                                          <p:val>
                                            <p:fltVal val="0"/>
                                          </p:val>
                                        </p:tav>
                                        <p:tav tm="100000">
                                          <p:val>
                                            <p:strVal val="#ppt_h"/>
                                          </p:val>
                                        </p:tav>
                                      </p:tavLst>
                                    </p:anim>
                                    <p:animEffect transition="in" filter="fade">
                                      <p:cBhvr>
                                        <p:cTn id="129" dur="500"/>
                                        <p:tgtEl>
                                          <p:spTgt spid="54">
                                            <p:txEl>
                                              <p:pRg st="0" end="0"/>
                                            </p:txEl>
                                          </p:spTgt>
                                        </p:tgtEl>
                                      </p:cBhvr>
                                    </p:animEffect>
                                  </p:childTnLst>
                                </p:cTn>
                              </p:par>
                              <p:par>
                                <p:cTn id="130" presetID="23" presetClass="entr" presetSubtype="16" fill="hold" grpId="0" nodeType="withEffect">
                                  <p:stCondLst>
                                    <p:cond delay="200"/>
                                  </p:stCondLst>
                                  <p:childTnLst>
                                    <p:set>
                                      <p:cBhvr>
                                        <p:cTn id="131" dur="1" fill="hold">
                                          <p:stCondLst>
                                            <p:cond delay="0"/>
                                          </p:stCondLst>
                                        </p:cTn>
                                        <p:tgtEl>
                                          <p:spTgt spid="55">
                                            <p:txEl>
                                              <p:pRg st="0" end="0"/>
                                            </p:txEl>
                                          </p:spTgt>
                                        </p:tgtEl>
                                        <p:attrNameLst>
                                          <p:attrName>style.visibility</p:attrName>
                                        </p:attrNameLst>
                                      </p:cBhvr>
                                      <p:to>
                                        <p:strVal val="visible"/>
                                      </p:to>
                                    </p:set>
                                    <p:anim calcmode="lin" valueType="num">
                                      <p:cBhvr>
                                        <p:cTn id="132" dur="5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133" dur="500" fill="hold"/>
                                        <p:tgtEl>
                                          <p:spTgt spid="55">
                                            <p:txEl>
                                              <p:pRg st="0" end="0"/>
                                            </p:txEl>
                                          </p:spTgt>
                                        </p:tgtEl>
                                        <p:attrNameLst>
                                          <p:attrName>ppt_h</p:attrName>
                                        </p:attrNameLst>
                                      </p:cBhvr>
                                      <p:tavLst>
                                        <p:tav tm="0">
                                          <p:val>
                                            <p:fltVal val="0"/>
                                          </p:val>
                                        </p:tav>
                                        <p:tav tm="100000">
                                          <p:val>
                                            <p:strVal val="#ppt_h"/>
                                          </p:val>
                                        </p:tav>
                                      </p:tavLst>
                                    </p:anim>
                                  </p:childTnLst>
                                </p:cTn>
                              </p:par>
                              <p:par>
                                <p:cTn id="134" presetID="53" presetClass="entr" presetSubtype="16" fill="hold" grpId="0" nodeType="withEffect">
                                  <p:stCondLst>
                                    <p:cond delay="200"/>
                                  </p:stCondLst>
                                  <p:childTnLst>
                                    <p:set>
                                      <p:cBhvr>
                                        <p:cTn id="135" dur="1" fill="hold">
                                          <p:stCondLst>
                                            <p:cond delay="0"/>
                                          </p:stCondLst>
                                        </p:cTn>
                                        <p:tgtEl>
                                          <p:spTgt spid="56"/>
                                        </p:tgtEl>
                                        <p:attrNameLst>
                                          <p:attrName>style.visibility</p:attrName>
                                        </p:attrNameLst>
                                      </p:cBhvr>
                                      <p:to>
                                        <p:strVal val="visible"/>
                                      </p:to>
                                    </p:set>
                                    <p:anim calcmode="lin" valueType="num">
                                      <p:cBhvr>
                                        <p:cTn id="136" dur="500" fill="hold"/>
                                        <p:tgtEl>
                                          <p:spTgt spid="56"/>
                                        </p:tgtEl>
                                        <p:attrNameLst>
                                          <p:attrName>ppt_w</p:attrName>
                                        </p:attrNameLst>
                                      </p:cBhvr>
                                      <p:tavLst>
                                        <p:tav tm="0">
                                          <p:val>
                                            <p:fltVal val="0"/>
                                          </p:val>
                                        </p:tav>
                                        <p:tav tm="100000">
                                          <p:val>
                                            <p:strVal val="#ppt_w"/>
                                          </p:val>
                                        </p:tav>
                                      </p:tavLst>
                                    </p:anim>
                                    <p:anim calcmode="lin" valueType="num">
                                      <p:cBhvr>
                                        <p:cTn id="137" dur="500" fill="hold"/>
                                        <p:tgtEl>
                                          <p:spTgt spid="56"/>
                                        </p:tgtEl>
                                        <p:attrNameLst>
                                          <p:attrName>ppt_h</p:attrName>
                                        </p:attrNameLst>
                                      </p:cBhvr>
                                      <p:tavLst>
                                        <p:tav tm="0">
                                          <p:val>
                                            <p:fltVal val="0"/>
                                          </p:val>
                                        </p:tav>
                                        <p:tav tm="100000">
                                          <p:val>
                                            <p:strVal val="#ppt_h"/>
                                          </p:val>
                                        </p:tav>
                                      </p:tavLst>
                                    </p:anim>
                                    <p:animEffect transition="in" filter="fade">
                                      <p:cBhvr>
                                        <p:cTn id="138" dur="500"/>
                                        <p:tgtEl>
                                          <p:spTgt spid="56"/>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57">
                                            <p:txEl>
                                              <p:pRg st="0" end="0"/>
                                            </p:txEl>
                                          </p:spTgt>
                                        </p:tgtEl>
                                        <p:attrNameLst>
                                          <p:attrName>style.visibility</p:attrName>
                                        </p:attrNameLst>
                                      </p:cBhvr>
                                      <p:to>
                                        <p:strVal val="visible"/>
                                      </p:to>
                                    </p:set>
                                    <p:anim calcmode="lin" valueType="num">
                                      <p:cBhvr>
                                        <p:cTn id="141" dur="5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142" dur="5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143" dur="500"/>
                                        <p:tgtEl>
                                          <p:spTgt spid="57">
                                            <p:txEl>
                                              <p:pRg st="0" end="0"/>
                                            </p:txEl>
                                          </p:spTgt>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58">
                                            <p:txEl>
                                              <p:pRg st="0" end="0"/>
                                            </p:txEl>
                                          </p:spTgt>
                                        </p:tgtEl>
                                        <p:attrNameLst>
                                          <p:attrName>style.visibility</p:attrName>
                                        </p:attrNameLst>
                                      </p:cBhvr>
                                      <p:to>
                                        <p:strVal val="visible"/>
                                      </p:to>
                                    </p:set>
                                    <p:anim calcmode="lin" valueType="num">
                                      <p:cBhvr>
                                        <p:cTn id="146" dur="500" fill="hold"/>
                                        <p:tgtEl>
                                          <p:spTgt spid="58">
                                            <p:txEl>
                                              <p:pRg st="0" end="0"/>
                                            </p:txEl>
                                          </p:spTgt>
                                        </p:tgtEl>
                                        <p:attrNameLst>
                                          <p:attrName>ppt_w</p:attrName>
                                        </p:attrNameLst>
                                      </p:cBhvr>
                                      <p:tavLst>
                                        <p:tav tm="0">
                                          <p:val>
                                            <p:fltVal val="0"/>
                                          </p:val>
                                        </p:tav>
                                        <p:tav tm="100000">
                                          <p:val>
                                            <p:strVal val="#ppt_w"/>
                                          </p:val>
                                        </p:tav>
                                      </p:tavLst>
                                    </p:anim>
                                    <p:anim calcmode="lin" valueType="num">
                                      <p:cBhvr>
                                        <p:cTn id="147" dur="500" fill="hold"/>
                                        <p:tgtEl>
                                          <p:spTgt spid="58">
                                            <p:txEl>
                                              <p:pRg st="0" end="0"/>
                                            </p:txEl>
                                          </p:spTgt>
                                        </p:tgtEl>
                                        <p:attrNameLst>
                                          <p:attrName>ppt_h</p:attrName>
                                        </p:attrNameLst>
                                      </p:cBhvr>
                                      <p:tavLst>
                                        <p:tav tm="0">
                                          <p:val>
                                            <p:fltVal val="0"/>
                                          </p:val>
                                        </p:tav>
                                        <p:tav tm="100000">
                                          <p:val>
                                            <p:strVal val="#ppt_h"/>
                                          </p:val>
                                        </p:tav>
                                      </p:tavLst>
                                    </p:anim>
                                    <p:animEffect transition="in" filter="fade">
                                      <p:cBhvr>
                                        <p:cTn id="148" dur="500"/>
                                        <p:tgtEl>
                                          <p:spTgt spid="58">
                                            <p:txEl>
                                              <p:pRg st="0" end="0"/>
                                            </p:txEl>
                                          </p:spTgt>
                                        </p:tgtEl>
                                      </p:cBhvr>
                                    </p:animEffect>
                                  </p:childTnLst>
                                </p:cTn>
                              </p:par>
                              <p:par>
                                <p:cTn id="149" presetID="23" presetClass="entr" presetSubtype="16" fill="hold" grpId="0" nodeType="withEffect">
                                  <p:stCondLst>
                                    <p:cond delay="200"/>
                                  </p:stCondLst>
                                  <p:childTnLst>
                                    <p:set>
                                      <p:cBhvr>
                                        <p:cTn id="150" dur="1" fill="hold">
                                          <p:stCondLst>
                                            <p:cond delay="0"/>
                                          </p:stCondLst>
                                        </p:cTn>
                                        <p:tgtEl>
                                          <p:spTgt spid="59">
                                            <p:txEl>
                                              <p:pRg st="0" end="0"/>
                                            </p:txEl>
                                          </p:spTgt>
                                        </p:tgtEl>
                                        <p:attrNameLst>
                                          <p:attrName>style.visibility</p:attrName>
                                        </p:attrNameLst>
                                      </p:cBhvr>
                                      <p:to>
                                        <p:strVal val="visible"/>
                                      </p:to>
                                    </p:set>
                                    <p:anim calcmode="lin" valueType="num">
                                      <p:cBhvr>
                                        <p:cTn id="151" dur="500" fill="hold"/>
                                        <p:tgtEl>
                                          <p:spTgt spid="59">
                                            <p:txEl>
                                              <p:pRg st="0" end="0"/>
                                            </p:txEl>
                                          </p:spTgt>
                                        </p:tgtEl>
                                        <p:attrNameLst>
                                          <p:attrName>ppt_w</p:attrName>
                                        </p:attrNameLst>
                                      </p:cBhvr>
                                      <p:tavLst>
                                        <p:tav tm="0">
                                          <p:val>
                                            <p:fltVal val="0"/>
                                          </p:val>
                                        </p:tav>
                                        <p:tav tm="100000">
                                          <p:val>
                                            <p:strVal val="#ppt_w"/>
                                          </p:val>
                                        </p:tav>
                                      </p:tavLst>
                                    </p:anim>
                                    <p:anim calcmode="lin" valueType="num">
                                      <p:cBhvr>
                                        <p:cTn id="152" dur="500" fill="hold"/>
                                        <p:tgtEl>
                                          <p:spTgt spid="59">
                                            <p:txEl>
                                              <p:pRg st="0" end="0"/>
                                            </p:txEl>
                                          </p:spTgt>
                                        </p:tgtEl>
                                        <p:attrNameLst>
                                          <p:attrName>ppt_h</p:attrName>
                                        </p:attrNameLst>
                                      </p:cBhvr>
                                      <p:tavLst>
                                        <p:tav tm="0">
                                          <p:val>
                                            <p:fltVal val="0"/>
                                          </p:val>
                                        </p:tav>
                                        <p:tav tm="100000">
                                          <p:val>
                                            <p:strVal val="#ppt_h"/>
                                          </p:val>
                                        </p:tav>
                                      </p:tavLst>
                                    </p:anim>
                                  </p:childTnLst>
                                </p:cTn>
                              </p:par>
                              <p:par>
                                <p:cTn id="153" presetID="53" presetClass="entr" presetSubtype="16" fill="hold" grpId="0" nodeType="withEffect">
                                  <p:stCondLst>
                                    <p:cond delay="200"/>
                                  </p:stCondLst>
                                  <p:childTnLst>
                                    <p:set>
                                      <p:cBhvr>
                                        <p:cTn id="154" dur="1" fill="hold">
                                          <p:stCondLst>
                                            <p:cond delay="0"/>
                                          </p:stCondLst>
                                        </p:cTn>
                                        <p:tgtEl>
                                          <p:spTgt spid="60"/>
                                        </p:tgtEl>
                                        <p:attrNameLst>
                                          <p:attrName>style.visibility</p:attrName>
                                        </p:attrNameLst>
                                      </p:cBhvr>
                                      <p:to>
                                        <p:strVal val="visible"/>
                                      </p:to>
                                    </p:set>
                                    <p:anim calcmode="lin" valueType="num">
                                      <p:cBhvr>
                                        <p:cTn id="155" dur="500" fill="hold"/>
                                        <p:tgtEl>
                                          <p:spTgt spid="60"/>
                                        </p:tgtEl>
                                        <p:attrNameLst>
                                          <p:attrName>ppt_w</p:attrName>
                                        </p:attrNameLst>
                                      </p:cBhvr>
                                      <p:tavLst>
                                        <p:tav tm="0">
                                          <p:val>
                                            <p:fltVal val="0"/>
                                          </p:val>
                                        </p:tav>
                                        <p:tav tm="100000">
                                          <p:val>
                                            <p:strVal val="#ppt_w"/>
                                          </p:val>
                                        </p:tav>
                                      </p:tavLst>
                                    </p:anim>
                                    <p:anim calcmode="lin" valueType="num">
                                      <p:cBhvr>
                                        <p:cTn id="156" dur="500" fill="hold"/>
                                        <p:tgtEl>
                                          <p:spTgt spid="60"/>
                                        </p:tgtEl>
                                        <p:attrNameLst>
                                          <p:attrName>ppt_h</p:attrName>
                                        </p:attrNameLst>
                                      </p:cBhvr>
                                      <p:tavLst>
                                        <p:tav tm="0">
                                          <p:val>
                                            <p:fltVal val="0"/>
                                          </p:val>
                                        </p:tav>
                                        <p:tav tm="100000">
                                          <p:val>
                                            <p:strVal val="#ppt_h"/>
                                          </p:val>
                                        </p:tav>
                                      </p:tavLst>
                                    </p:anim>
                                    <p:animEffect transition="in" filter="fade">
                                      <p:cBhvr>
                                        <p:cTn id="157" dur="500"/>
                                        <p:tgtEl>
                                          <p:spTgt spid="60"/>
                                        </p:tgtEl>
                                      </p:cBhvr>
                                    </p:animEffect>
                                  </p:childTnLst>
                                </p:cTn>
                              </p:par>
                              <p:par>
                                <p:cTn id="158" presetID="53" presetClass="entr" presetSubtype="16" fill="hold" grpId="0" nodeType="withEffect">
                                  <p:stCondLst>
                                    <p:cond delay="200"/>
                                  </p:stCondLst>
                                  <p:childTnLst>
                                    <p:set>
                                      <p:cBhvr>
                                        <p:cTn id="159" dur="1" fill="hold">
                                          <p:stCondLst>
                                            <p:cond delay="0"/>
                                          </p:stCondLst>
                                        </p:cTn>
                                        <p:tgtEl>
                                          <p:spTgt spid="61">
                                            <p:txEl>
                                              <p:pRg st="0" end="0"/>
                                            </p:txEl>
                                          </p:spTgt>
                                        </p:tgtEl>
                                        <p:attrNameLst>
                                          <p:attrName>style.visibility</p:attrName>
                                        </p:attrNameLst>
                                      </p:cBhvr>
                                      <p:to>
                                        <p:strVal val="visible"/>
                                      </p:to>
                                    </p:set>
                                    <p:anim calcmode="lin" valueType="num">
                                      <p:cBhvr>
                                        <p:cTn id="160" dur="500" fill="hold"/>
                                        <p:tgtEl>
                                          <p:spTgt spid="61">
                                            <p:txEl>
                                              <p:pRg st="0" end="0"/>
                                            </p:txEl>
                                          </p:spTgt>
                                        </p:tgtEl>
                                        <p:attrNameLst>
                                          <p:attrName>ppt_w</p:attrName>
                                        </p:attrNameLst>
                                      </p:cBhvr>
                                      <p:tavLst>
                                        <p:tav tm="0">
                                          <p:val>
                                            <p:fltVal val="0"/>
                                          </p:val>
                                        </p:tav>
                                        <p:tav tm="100000">
                                          <p:val>
                                            <p:strVal val="#ppt_w"/>
                                          </p:val>
                                        </p:tav>
                                      </p:tavLst>
                                    </p:anim>
                                    <p:anim calcmode="lin" valueType="num">
                                      <p:cBhvr>
                                        <p:cTn id="161" dur="500" fill="hold"/>
                                        <p:tgtEl>
                                          <p:spTgt spid="61">
                                            <p:txEl>
                                              <p:pRg st="0" end="0"/>
                                            </p:txEl>
                                          </p:spTgt>
                                        </p:tgtEl>
                                        <p:attrNameLst>
                                          <p:attrName>ppt_h</p:attrName>
                                        </p:attrNameLst>
                                      </p:cBhvr>
                                      <p:tavLst>
                                        <p:tav tm="0">
                                          <p:val>
                                            <p:fltVal val="0"/>
                                          </p:val>
                                        </p:tav>
                                        <p:tav tm="100000">
                                          <p:val>
                                            <p:strVal val="#ppt_h"/>
                                          </p:val>
                                        </p:tav>
                                      </p:tavLst>
                                    </p:anim>
                                    <p:animEffect transition="in" filter="fade">
                                      <p:cBhvr>
                                        <p:cTn id="162" dur="500"/>
                                        <p:tgtEl>
                                          <p:spTgt spid="61">
                                            <p:txEl>
                                              <p:pRg st="0" end="0"/>
                                            </p:txEl>
                                          </p:spTgt>
                                        </p:tgtEl>
                                      </p:cBhvr>
                                    </p:animEffect>
                                  </p:childTnLst>
                                </p:cTn>
                              </p:par>
                              <p:par>
                                <p:cTn id="163" presetID="42" presetClass="entr" presetSubtype="0" fill="hold" grpId="0" nodeType="withEffect">
                                  <p:stCondLst>
                                    <p:cond delay="200"/>
                                  </p:stCondLst>
                                  <p:childTnLst>
                                    <p:set>
                                      <p:cBhvr>
                                        <p:cTn id="164" dur="1" fill="hold">
                                          <p:stCondLst>
                                            <p:cond delay="0"/>
                                          </p:stCondLst>
                                        </p:cTn>
                                        <p:tgtEl>
                                          <p:spTgt spid="62">
                                            <p:txEl>
                                              <p:pRg st="0" end="0"/>
                                            </p:txEl>
                                          </p:spTgt>
                                        </p:tgtEl>
                                        <p:attrNameLst>
                                          <p:attrName>style.visibility</p:attrName>
                                        </p:attrNameLst>
                                      </p:cBhvr>
                                      <p:to>
                                        <p:strVal val="visible"/>
                                      </p:to>
                                    </p:set>
                                    <p:animEffect transition="in" filter="fade">
                                      <p:cBhvr>
                                        <p:cTn id="165" dur="400"/>
                                        <p:tgtEl>
                                          <p:spTgt spid="62">
                                            <p:txEl>
                                              <p:pRg st="0" end="0"/>
                                            </p:txEl>
                                          </p:spTgt>
                                        </p:tgtEl>
                                      </p:cBhvr>
                                    </p:animEffect>
                                    <p:anim calcmode="lin" valueType="num">
                                      <p:cBhvr>
                                        <p:cTn id="166" dur="400" fill="hold"/>
                                        <p:tgtEl>
                                          <p:spTgt spid="62">
                                            <p:txEl>
                                              <p:pRg st="0" end="0"/>
                                            </p:txEl>
                                          </p:spTgt>
                                        </p:tgtEl>
                                        <p:attrNameLst>
                                          <p:attrName>ppt_x</p:attrName>
                                        </p:attrNameLst>
                                      </p:cBhvr>
                                      <p:tavLst>
                                        <p:tav tm="0">
                                          <p:val>
                                            <p:strVal val="#ppt_x"/>
                                          </p:val>
                                        </p:tav>
                                        <p:tav tm="100000">
                                          <p:val>
                                            <p:strVal val="#ppt_x"/>
                                          </p:val>
                                        </p:tav>
                                      </p:tavLst>
                                    </p:anim>
                                    <p:anim calcmode="lin" valueType="num">
                                      <p:cBhvr>
                                        <p:cTn id="167" dur="400" fill="hold"/>
                                        <p:tgtEl>
                                          <p:spTgt spid="62">
                                            <p:txEl>
                                              <p:pRg st="0" end="0"/>
                                            </p:txEl>
                                          </p:spTgt>
                                        </p:tgtEl>
                                        <p:attrNameLst>
                                          <p:attrName>ppt_y</p:attrName>
                                        </p:attrNameLst>
                                      </p:cBhvr>
                                      <p:tavLst>
                                        <p:tav tm="0">
                                          <p:val>
                                            <p:strVal val="#ppt_y+.1"/>
                                          </p:val>
                                        </p:tav>
                                        <p:tav tm="100000">
                                          <p:val>
                                            <p:strVal val="#ppt_y"/>
                                          </p:val>
                                        </p:tav>
                                      </p:tavLst>
                                    </p:anim>
                                  </p:childTnLst>
                                </p:cTn>
                              </p:par>
                              <p:par>
                                <p:cTn id="168" presetID="42" presetClass="entr" presetSubtype="0" fill="hold" grpId="0" nodeType="withEffect">
                                  <p:stCondLst>
                                    <p:cond delay="200"/>
                                  </p:stCondLst>
                                  <p:childTnLst>
                                    <p:set>
                                      <p:cBhvr>
                                        <p:cTn id="169" dur="1" fill="hold">
                                          <p:stCondLst>
                                            <p:cond delay="0"/>
                                          </p:stCondLst>
                                        </p:cTn>
                                        <p:tgtEl>
                                          <p:spTgt spid="63">
                                            <p:txEl>
                                              <p:pRg st="0" end="0"/>
                                            </p:txEl>
                                          </p:spTgt>
                                        </p:tgtEl>
                                        <p:attrNameLst>
                                          <p:attrName>style.visibility</p:attrName>
                                        </p:attrNameLst>
                                      </p:cBhvr>
                                      <p:to>
                                        <p:strVal val="visible"/>
                                      </p:to>
                                    </p:set>
                                    <p:animEffect transition="in" filter="fade">
                                      <p:cBhvr>
                                        <p:cTn id="170" dur="400"/>
                                        <p:tgtEl>
                                          <p:spTgt spid="63">
                                            <p:txEl>
                                              <p:pRg st="0" end="0"/>
                                            </p:txEl>
                                          </p:spTgt>
                                        </p:tgtEl>
                                      </p:cBhvr>
                                    </p:animEffect>
                                    <p:anim calcmode="lin" valueType="num">
                                      <p:cBhvr>
                                        <p:cTn id="171" dur="400" fill="hold"/>
                                        <p:tgtEl>
                                          <p:spTgt spid="63">
                                            <p:txEl>
                                              <p:pRg st="0" end="0"/>
                                            </p:txEl>
                                          </p:spTgt>
                                        </p:tgtEl>
                                        <p:attrNameLst>
                                          <p:attrName>ppt_x</p:attrName>
                                        </p:attrNameLst>
                                      </p:cBhvr>
                                      <p:tavLst>
                                        <p:tav tm="0">
                                          <p:val>
                                            <p:strVal val="#ppt_x"/>
                                          </p:val>
                                        </p:tav>
                                        <p:tav tm="100000">
                                          <p:val>
                                            <p:strVal val="#ppt_x"/>
                                          </p:val>
                                        </p:tav>
                                      </p:tavLst>
                                    </p:anim>
                                    <p:anim calcmode="lin" valueType="num">
                                      <p:cBhvr>
                                        <p:cTn id="172" dur="400" fill="hold"/>
                                        <p:tgtEl>
                                          <p:spTgt spid="63">
                                            <p:txEl>
                                              <p:pRg st="0" end="0"/>
                                            </p:txEl>
                                          </p:spTgt>
                                        </p:tgtEl>
                                        <p:attrNameLst>
                                          <p:attrName>ppt_y</p:attrName>
                                        </p:attrNameLst>
                                      </p:cBhvr>
                                      <p:tavLst>
                                        <p:tav tm="0">
                                          <p:val>
                                            <p:strVal val="#ppt_y+.1"/>
                                          </p:val>
                                        </p:tav>
                                        <p:tav tm="100000">
                                          <p:val>
                                            <p:strVal val="#ppt_y"/>
                                          </p:val>
                                        </p:tav>
                                      </p:tavLst>
                                    </p:anim>
                                  </p:childTnLst>
                                </p:cTn>
                              </p:par>
                              <p:par>
                                <p:cTn id="173" presetID="42" presetClass="entr" presetSubtype="0" fill="hold" grpId="0" nodeType="withEffect">
                                  <p:stCondLst>
                                    <p:cond delay="200"/>
                                  </p:stCondLst>
                                  <p:childTnLst>
                                    <p:set>
                                      <p:cBhvr>
                                        <p:cTn id="174" dur="1" fill="hold">
                                          <p:stCondLst>
                                            <p:cond delay="0"/>
                                          </p:stCondLst>
                                        </p:cTn>
                                        <p:tgtEl>
                                          <p:spTgt spid="64">
                                            <p:txEl>
                                              <p:pRg st="0" end="0"/>
                                            </p:txEl>
                                          </p:spTgt>
                                        </p:tgtEl>
                                        <p:attrNameLst>
                                          <p:attrName>style.visibility</p:attrName>
                                        </p:attrNameLst>
                                      </p:cBhvr>
                                      <p:to>
                                        <p:strVal val="visible"/>
                                      </p:to>
                                    </p:set>
                                    <p:animEffect transition="in" filter="fade">
                                      <p:cBhvr>
                                        <p:cTn id="175" dur="400"/>
                                        <p:tgtEl>
                                          <p:spTgt spid="64">
                                            <p:txEl>
                                              <p:pRg st="0" end="0"/>
                                            </p:txEl>
                                          </p:spTgt>
                                        </p:tgtEl>
                                      </p:cBhvr>
                                    </p:animEffect>
                                    <p:anim calcmode="lin" valueType="num">
                                      <p:cBhvr>
                                        <p:cTn id="176" dur="400" fill="hold"/>
                                        <p:tgtEl>
                                          <p:spTgt spid="64">
                                            <p:txEl>
                                              <p:pRg st="0" end="0"/>
                                            </p:txEl>
                                          </p:spTgt>
                                        </p:tgtEl>
                                        <p:attrNameLst>
                                          <p:attrName>ppt_x</p:attrName>
                                        </p:attrNameLst>
                                      </p:cBhvr>
                                      <p:tavLst>
                                        <p:tav tm="0">
                                          <p:val>
                                            <p:strVal val="#ppt_x"/>
                                          </p:val>
                                        </p:tav>
                                        <p:tav tm="100000">
                                          <p:val>
                                            <p:strVal val="#ppt_x"/>
                                          </p:val>
                                        </p:tav>
                                      </p:tavLst>
                                    </p:anim>
                                    <p:anim calcmode="lin" valueType="num">
                                      <p:cBhvr>
                                        <p:cTn id="177" dur="400" fill="hold"/>
                                        <p:tgtEl>
                                          <p:spTgt spid="64">
                                            <p:txEl>
                                              <p:pRg st="0" end="0"/>
                                            </p:txEl>
                                          </p:spTgt>
                                        </p:tgtEl>
                                        <p:attrNameLst>
                                          <p:attrName>ppt_y</p:attrName>
                                        </p:attrNameLst>
                                      </p:cBhvr>
                                      <p:tavLst>
                                        <p:tav tm="0">
                                          <p:val>
                                            <p:strVal val="#ppt_y+.1"/>
                                          </p:val>
                                        </p:tav>
                                        <p:tav tm="100000">
                                          <p:val>
                                            <p:strVal val="#ppt_y"/>
                                          </p:val>
                                        </p:tav>
                                      </p:tavLst>
                                    </p:anim>
                                  </p:childTnLst>
                                </p:cTn>
                              </p:par>
                              <p:par>
                                <p:cTn id="178" presetID="42" presetClass="entr" presetSubtype="0" fill="hold" grpId="0" nodeType="withEffect">
                                  <p:stCondLst>
                                    <p:cond delay="200"/>
                                  </p:stCondLst>
                                  <p:childTnLst>
                                    <p:set>
                                      <p:cBhvr>
                                        <p:cTn id="179" dur="1" fill="hold">
                                          <p:stCondLst>
                                            <p:cond delay="0"/>
                                          </p:stCondLst>
                                        </p:cTn>
                                        <p:tgtEl>
                                          <p:spTgt spid="65">
                                            <p:txEl>
                                              <p:pRg st="0" end="0"/>
                                            </p:txEl>
                                          </p:spTgt>
                                        </p:tgtEl>
                                        <p:attrNameLst>
                                          <p:attrName>style.visibility</p:attrName>
                                        </p:attrNameLst>
                                      </p:cBhvr>
                                      <p:to>
                                        <p:strVal val="visible"/>
                                      </p:to>
                                    </p:set>
                                    <p:animEffect transition="in" filter="fade">
                                      <p:cBhvr>
                                        <p:cTn id="180" dur="400"/>
                                        <p:tgtEl>
                                          <p:spTgt spid="65">
                                            <p:txEl>
                                              <p:pRg st="0" end="0"/>
                                            </p:txEl>
                                          </p:spTgt>
                                        </p:tgtEl>
                                      </p:cBhvr>
                                    </p:animEffect>
                                    <p:anim calcmode="lin" valueType="num">
                                      <p:cBhvr>
                                        <p:cTn id="181" dur="400" fill="hold"/>
                                        <p:tgtEl>
                                          <p:spTgt spid="65">
                                            <p:txEl>
                                              <p:pRg st="0" end="0"/>
                                            </p:txEl>
                                          </p:spTgt>
                                        </p:tgtEl>
                                        <p:attrNameLst>
                                          <p:attrName>ppt_x</p:attrName>
                                        </p:attrNameLst>
                                      </p:cBhvr>
                                      <p:tavLst>
                                        <p:tav tm="0">
                                          <p:val>
                                            <p:strVal val="#ppt_x"/>
                                          </p:val>
                                        </p:tav>
                                        <p:tav tm="100000">
                                          <p:val>
                                            <p:strVal val="#ppt_x"/>
                                          </p:val>
                                        </p:tav>
                                      </p:tavLst>
                                    </p:anim>
                                    <p:anim calcmode="lin" valueType="num">
                                      <p:cBhvr>
                                        <p:cTn id="182" dur="400" fill="hold"/>
                                        <p:tgtEl>
                                          <p:spTgt spid="65">
                                            <p:txEl>
                                              <p:pRg st="0" end="0"/>
                                            </p:txEl>
                                          </p:spTgt>
                                        </p:tgtEl>
                                        <p:attrNameLst>
                                          <p:attrName>ppt_y</p:attrName>
                                        </p:attrNameLst>
                                      </p:cBhvr>
                                      <p:tavLst>
                                        <p:tav tm="0">
                                          <p:val>
                                            <p:strVal val="#ppt_y+.1"/>
                                          </p:val>
                                        </p:tav>
                                        <p:tav tm="100000">
                                          <p:val>
                                            <p:strVal val="#ppt_y"/>
                                          </p:val>
                                        </p:tav>
                                      </p:tavLst>
                                    </p:anim>
                                  </p:childTnLst>
                                </p:cTn>
                              </p:par>
                              <p:par>
                                <p:cTn id="183" presetID="42" presetClass="entr" presetSubtype="0" fill="hold" grpId="0" nodeType="withEffect">
                                  <p:stCondLst>
                                    <p:cond delay="200"/>
                                  </p:stCondLst>
                                  <p:childTnLst>
                                    <p:set>
                                      <p:cBhvr>
                                        <p:cTn id="184" dur="1" fill="hold">
                                          <p:stCondLst>
                                            <p:cond delay="0"/>
                                          </p:stCondLst>
                                        </p:cTn>
                                        <p:tgtEl>
                                          <p:spTgt spid="66">
                                            <p:txEl>
                                              <p:pRg st="0" end="0"/>
                                            </p:txEl>
                                          </p:spTgt>
                                        </p:tgtEl>
                                        <p:attrNameLst>
                                          <p:attrName>style.visibility</p:attrName>
                                        </p:attrNameLst>
                                      </p:cBhvr>
                                      <p:to>
                                        <p:strVal val="visible"/>
                                      </p:to>
                                    </p:set>
                                    <p:animEffect transition="in" filter="fade">
                                      <p:cBhvr>
                                        <p:cTn id="185" dur="400"/>
                                        <p:tgtEl>
                                          <p:spTgt spid="66">
                                            <p:txEl>
                                              <p:pRg st="0" end="0"/>
                                            </p:txEl>
                                          </p:spTgt>
                                        </p:tgtEl>
                                      </p:cBhvr>
                                    </p:animEffect>
                                    <p:anim calcmode="lin" valueType="num">
                                      <p:cBhvr>
                                        <p:cTn id="186" dur="400" fill="hold"/>
                                        <p:tgtEl>
                                          <p:spTgt spid="66">
                                            <p:txEl>
                                              <p:pRg st="0" end="0"/>
                                            </p:txEl>
                                          </p:spTgt>
                                        </p:tgtEl>
                                        <p:attrNameLst>
                                          <p:attrName>ppt_x</p:attrName>
                                        </p:attrNameLst>
                                      </p:cBhvr>
                                      <p:tavLst>
                                        <p:tav tm="0">
                                          <p:val>
                                            <p:strVal val="#ppt_x"/>
                                          </p:val>
                                        </p:tav>
                                        <p:tav tm="100000">
                                          <p:val>
                                            <p:strVal val="#ppt_x"/>
                                          </p:val>
                                        </p:tav>
                                      </p:tavLst>
                                    </p:anim>
                                    <p:anim calcmode="lin" valueType="num">
                                      <p:cBhvr>
                                        <p:cTn id="187" dur="400" fill="hold"/>
                                        <p:tgtEl>
                                          <p:spTgt spid="6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tmplLst>
          <p:tmpl lvl="1">
            <p:tnLst>
              <p:par>
                <p:cTn presetID="53" presetClass="entr" presetSubtype="16" fill="hold" nodeType="withEffect">
                  <p:stCondLst>
                    <p:cond delay="200"/>
                  </p:stCondLst>
                  <p:childTnLst>
                    <p:set>
                      <p:cBhvr>
                        <p:cTn dur="1" fill="hold">
                          <p:stCondLst>
                            <p:cond delay="0"/>
                          </p:stCondLst>
                        </p:cTn>
                        <p:tgtEl>
                          <p:spTgt spid="27"/>
                        </p:tgtEl>
                        <p:attrNameLst>
                          <p:attrName>style.visibility</p:attrName>
                        </p:attrNameLst>
                      </p:cBhvr>
                      <p:to>
                        <p:strVal val="visible"/>
                      </p:to>
                    </p:set>
                    <p:anim calcmode="lin" valueType="num">
                      <p:cBhvr>
                        <p:cTn dur="500" fill="hold"/>
                        <p:tgtEl>
                          <p:spTgt spid="27"/>
                        </p:tgtEl>
                        <p:attrNameLst>
                          <p:attrName>ppt_w</p:attrName>
                        </p:attrNameLst>
                      </p:cBhvr>
                      <p:tavLst>
                        <p:tav tm="0">
                          <p:val>
                            <p:fltVal val="0"/>
                          </p:val>
                        </p:tav>
                        <p:tav tm="100000">
                          <p:val>
                            <p:strVal val="#ppt_w"/>
                          </p:val>
                        </p:tav>
                      </p:tavLst>
                    </p:anim>
                    <p:anim calcmode="lin" valueType="num">
                      <p:cBhvr>
                        <p:cTn dur="500" fill="hold"/>
                        <p:tgtEl>
                          <p:spTgt spid="27"/>
                        </p:tgtEl>
                        <p:attrNameLst>
                          <p:attrName>ppt_h</p:attrName>
                        </p:attrNameLst>
                      </p:cBhvr>
                      <p:tavLst>
                        <p:tav tm="0">
                          <p:val>
                            <p:fltVal val="0"/>
                          </p:val>
                        </p:tav>
                        <p:tav tm="100000">
                          <p:val>
                            <p:strVal val="#ppt_h"/>
                          </p:val>
                        </p:tav>
                      </p:tavLst>
                    </p:anim>
                    <p:animEffect transition="in" filter="fade">
                      <p:cBhvr>
                        <p:cTn dur="500"/>
                        <p:tgtEl>
                          <p:spTgt spid="27"/>
                        </p:tgtEl>
                      </p:cBhvr>
                    </p:animEffect>
                  </p:childTnLst>
                </p:cTn>
              </p:par>
            </p:tnLst>
          </p:tmpl>
        </p:tmplLst>
      </p:bldP>
      <p:bldP spid="28" grpId="0" build="p">
        <p:tmplLst>
          <p:tmpl lvl="1">
            <p:tnLst>
              <p:par>
                <p:cTn presetID="23" presetClass="entr" presetSubtype="16"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 calcmode="lin" valueType="num">
                      <p:cBhvr>
                        <p:cTn dur="500" fill="hold"/>
                        <p:tgtEl>
                          <p:spTgt spid="28"/>
                        </p:tgtEl>
                        <p:attrNameLst>
                          <p:attrName>ppt_w</p:attrName>
                        </p:attrNameLst>
                      </p:cBhvr>
                      <p:tavLst>
                        <p:tav tm="0">
                          <p:val>
                            <p:fltVal val="0"/>
                          </p:val>
                        </p:tav>
                        <p:tav tm="100000">
                          <p:val>
                            <p:strVal val="#ppt_w"/>
                          </p:val>
                        </p:tav>
                      </p:tavLst>
                    </p:anim>
                    <p:anim calcmode="lin" valueType="num">
                      <p:cBhvr>
                        <p:cTn dur="500" fill="hold"/>
                        <p:tgtEl>
                          <p:spTgt spid="28"/>
                        </p:tgtEl>
                        <p:attrNameLst>
                          <p:attrName>ppt_h</p:attrName>
                        </p:attrNameLst>
                      </p:cBhvr>
                      <p:tavLst>
                        <p:tav tm="0">
                          <p:val>
                            <p:fltVal val="0"/>
                          </p:val>
                        </p:tav>
                        <p:tav tm="100000">
                          <p:val>
                            <p:strVal val="#ppt_h"/>
                          </p:val>
                        </p:tav>
                      </p:tavLst>
                    </p:anim>
                  </p:childTnLst>
                </p:cTn>
              </p:par>
            </p:tnLst>
          </p:tmpl>
        </p:tmplLst>
      </p:bldP>
      <p:bldP spid="29" grpId="0" animBg="1"/>
      <p:bldP spid="30" grpId="0" build="p">
        <p:tmplLst>
          <p:tmpl lvl="1">
            <p:tnLst>
              <p:par>
                <p:cTn presetID="53" presetClass="entr" presetSubtype="16"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 calcmode="lin" valueType="num">
                      <p:cBhvr>
                        <p:cTn dur="500" fill="hold"/>
                        <p:tgtEl>
                          <p:spTgt spid="30"/>
                        </p:tgtEl>
                        <p:attrNameLst>
                          <p:attrName>ppt_w</p:attrName>
                        </p:attrNameLst>
                      </p:cBhvr>
                      <p:tavLst>
                        <p:tav tm="0">
                          <p:val>
                            <p:fltVal val="0"/>
                          </p:val>
                        </p:tav>
                        <p:tav tm="100000">
                          <p:val>
                            <p:strVal val="#ppt_w"/>
                          </p:val>
                        </p:tav>
                      </p:tavLst>
                    </p:anim>
                    <p:anim calcmode="lin" valueType="num">
                      <p:cBhvr>
                        <p:cTn dur="500" fill="hold"/>
                        <p:tgtEl>
                          <p:spTgt spid="30"/>
                        </p:tgtEl>
                        <p:attrNameLst>
                          <p:attrName>ppt_h</p:attrName>
                        </p:attrNameLst>
                      </p:cBhvr>
                      <p:tavLst>
                        <p:tav tm="0">
                          <p:val>
                            <p:fltVal val="0"/>
                          </p:val>
                        </p:tav>
                        <p:tav tm="100000">
                          <p:val>
                            <p:strVal val="#ppt_h"/>
                          </p:val>
                        </p:tav>
                      </p:tavLst>
                    </p:anim>
                    <p:animEffect transition="in" filter="fade">
                      <p:cBhvr>
                        <p:cTn dur="500"/>
                        <p:tgtEl>
                          <p:spTgt spid="30"/>
                        </p:tgtEl>
                      </p:cBhvr>
                    </p:animEffect>
                  </p:childTnLst>
                </p:cTn>
              </p:par>
            </p:tnLst>
          </p:tmpl>
        </p:tmplLst>
      </p:bldP>
      <p:bldP spid="31" grpId="0" build="p">
        <p:tmplLst>
          <p:tmpl lvl="1">
            <p:tnLst>
              <p:par>
                <p:cTn presetID="53" presetClass="entr" presetSubtype="16" fill="hold" nodeType="withEffect">
                  <p:stCondLst>
                    <p:cond delay="200"/>
                  </p:stCondLst>
                  <p:childTnLst>
                    <p:set>
                      <p:cBhvr>
                        <p:cTn dur="1" fill="hold">
                          <p:stCondLst>
                            <p:cond delay="0"/>
                          </p:stCondLst>
                        </p:cTn>
                        <p:tgtEl>
                          <p:spTgt spid="31"/>
                        </p:tgtEl>
                        <p:attrNameLst>
                          <p:attrName>style.visibility</p:attrName>
                        </p:attrNameLst>
                      </p:cBhvr>
                      <p:to>
                        <p:strVal val="visible"/>
                      </p:to>
                    </p:set>
                    <p:anim calcmode="lin" valueType="num">
                      <p:cBhvr>
                        <p:cTn dur="500" fill="hold"/>
                        <p:tgtEl>
                          <p:spTgt spid="31"/>
                        </p:tgtEl>
                        <p:attrNameLst>
                          <p:attrName>ppt_w</p:attrName>
                        </p:attrNameLst>
                      </p:cBhvr>
                      <p:tavLst>
                        <p:tav tm="0">
                          <p:val>
                            <p:fltVal val="0"/>
                          </p:val>
                        </p:tav>
                        <p:tav tm="100000">
                          <p:val>
                            <p:strVal val="#ppt_w"/>
                          </p:val>
                        </p:tav>
                      </p:tavLst>
                    </p:anim>
                    <p:anim calcmode="lin" valueType="num">
                      <p:cBhvr>
                        <p:cTn dur="500" fill="hold"/>
                        <p:tgtEl>
                          <p:spTgt spid="31"/>
                        </p:tgtEl>
                        <p:attrNameLst>
                          <p:attrName>ppt_h</p:attrName>
                        </p:attrNameLst>
                      </p:cBhvr>
                      <p:tavLst>
                        <p:tav tm="0">
                          <p:val>
                            <p:fltVal val="0"/>
                          </p:val>
                        </p:tav>
                        <p:tav tm="100000">
                          <p:val>
                            <p:strVal val="#ppt_h"/>
                          </p:val>
                        </p:tav>
                      </p:tavLst>
                    </p:anim>
                    <p:animEffect transition="in" filter="fade">
                      <p:cBhvr>
                        <p:cTn dur="500"/>
                        <p:tgtEl>
                          <p:spTgt spid="31"/>
                        </p:tgtEl>
                      </p:cBhvr>
                    </p:animEffect>
                  </p:childTnLst>
                </p:cTn>
              </p:par>
            </p:tnLst>
          </p:tmpl>
        </p:tmplLst>
      </p:bldP>
      <p:bldP spid="32" grpId="0" build="p">
        <p:tmplLst>
          <p:tmpl lvl="1">
            <p:tnLst>
              <p:par>
                <p:cTn presetID="23" presetClass="entr" presetSubtype="16"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 calcmode="lin" valueType="num">
                      <p:cBhvr>
                        <p:cTn dur="500" fill="hold"/>
                        <p:tgtEl>
                          <p:spTgt spid="32"/>
                        </p:tgtEl>
                        <p:attrNameLst>
                          <p:attrName>ppt_w</p:attrName>
                        </p:attrNameLst>
                      </p:cBhvr>
                      <p:tavLst>
                        <p:tav tm="0">
                          <p:val>
                            <p:fltVal val="0"/>
                          </p:val>
                        </p:tav>
                        <p:tav tm="100000">
                          <p:val>
                            <p:strVal val="#ppt_w"/>
                          </p:val>
                        </p:tav>
                      </p:tavLst>
                    </p:anim>
                    <p:anim calcmode="lin" valueType="num">
                      <p:cBhvr>
                        <p:cTn dur="500" fill="hold"/>
                        <p:tgtEl>
                          <p:spTgt spid="32"/>
                        </p:tgtEl>
                        <p:attrNameLst>
                          <p:attrName>ppt_h</p:attrName>
                        </p:attrNameLst>
                      </p:cBhvr>
                      <p:tavLst>
                        <p:tav tm="0">
                          <p:val>
                            <p:fltVal val="0"/>
                          </p:val>
                        </p:tav>
                        <p:tav tm="100000">
                          <p:val>
                            <p:strVal val="#ppt_h"/>
                          </p:val>
                        </p:tav>
                      </p:tavLst>
                    </p:anim>
                  </p:childTnLst>
                </p:cTn>
              </p:par>
            </p:tnLst>
          </p:tmpl>
        </p:tmplLst>
      </p:bldP>
      <p:bldP spid="33" grpId="0" animBg="1"/>
      <p:bldP spid="34" grpId="0" build="p">
        <p:tmplLst>
          <p:tmpl lvl="1">
            <p:tnLst>
              <p:par>
                <p:cTn presetID="53" presetClass="entr" presetSubtype="16"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 calcmode="lin" valueType="num">
                      <p:cBhvr>
                        <p:cTn dur="500" fill="hold"/>
                        <p:tgtEl>
                          <p:spTgt spid="34"/>
                        </p:tgtEl>
                        <p:attrNameLst>
                          <p:attrName>ppt_w</p:attrName>
                        </p:attrNameLst>
                      </p:cBhvr>
                      <p:tavLst>
                        <p:tav tm="0">
                          <p:val>
                            <p:fltVal val="0"/>
                          </p:val>
                        </p:tav>
                        <p:tav tm="100000">
                          <p:val>
                            <p:strVal val="#ppt_w"/>
                          </p:val>
                        </p:tav>
                      </p:tavLst>
                    </p:anim>
                    <p:anim calcmode="lin" valueType="num">
                      <p:cBhvr>
                        <p:cTn dur="500" fill="hold"/>
                        <p:tgtEl>
                          <p:spTgt spid="34"/>
                        </p:tgtEl>
                        <p:attrNameLst>
                          <p:attrName>ppt_h</p:attrName>
                        </p:attrNameLst>
                      </p:cBhvr>
                      <p:tavLst>
                        <p:tav tm="0">
                          <p:val>
                            <p:fltVal val="0"/>
                          </p:val>
                        </p:tav>
                        <p:tav tm="100000">
                          <p:val>
                            <p:strVal val="#ppt_h"/>
                          </p:val>
                        </p:tav>
                      </p:tavLst>
                    </p:anim>
                    <p:animEffect transition="in" filter="fade">
                      <p:cBhvr>
                        <p:cTn dur="500"/>
                        <p:tgtEl>
                          <p:spTgt spid="34"/>
                        </p:tgtEl>
                      </p:cBhvr>
                    </p:animEffect>
                  </p:childTnLst>
                </p:cTn>
              </p:par>
            </p:tnLst>
          </p:tmpl>
        </p:tmplLst>
      </p:bldP>
      <p:bldP spid="35" grpId="0" build="p">
        <p:tmplLst>
          <p:tmpl lvl="1">
            <p:tnLst>
              <p:par>
                <p:cTn presetID="53" presetClass="entr" presetSubtype="16"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 calcmode="lin" valueType="num">
                      <p:cBhvr>
                        <p:cTn dur="500" fill="hold"/>
                        <p:tgtEl>
                          <p:spTgt spid="35"/>
                        </p:tgtEl>
                        <p:attrNameLst>
                          <p:attrName>ppt_w</p:attrName>
                        </p:attrNameLst>
                      </p:cBhvr>
                      <p:tavLst>
                        <p:tav tm="0">
                          <p:val>
                            <p:fltVal val="0"/>
                          </p:val>
                        </p:tav>
                        <p:tav tm="100000">
                          <p:val>
                            <p:strVal val="#ppt_w"/>
                          </p:val>
                        </p:tav>
                      </p:tavLst>
                    </p:anim>
                    <p:anim calcmode="lin" valueType="num">
                      <p:cBhvr>
                        <p:cTn dur="500" fill="hold"/>
                        <p:tgtEl>
                          <p:spTgt spid="35"/>
                        </p:tgtEl>
                        <p:attrNameLst>
                          <p:attrName>ppt_h</p:attrName>
                        </p:attrNameLst>
                      </p:cBhvr>
                      <p:tavLst>
                        <p:tav tm="0">
                          <p:val>
                            <p:fltVal val="0"/>
                          </p:val>
                        </p:tav>
                        <p:tav tm="100000">
                          <p:val>
                            <p:strVal val="#ppt_h"/>
                          </p:val>
                        </p:tav>
                      </p:tavLst>
                    </p:anim>
                    <p:animEffect transition="in" filter="fade">
                      <p:cBhvr>
                        <p:cTn dur="500"/>
                        <p:tgtEl>
                          <p:spTgt spid="35"/>
                        </p:tgtEl>
                      </p:cBhvr>
                    </p:animEffect>
                  </p:childTnLst>
                </p:cTn>
              </p:par>
            </p:tnLst>
          </p:tmpl>
        </p:tmplLst>
      </p:bldP>
      <p:bldP spid="36" grpId="0" build="p">
        <p:tmplLst>
          <p:tmpl lvl="1">
            <p:tnLst>
              <p:par>
                <p:cTn presetID="23" presetClass="entr" presetSubtype="16" fill="hold" nodeType="withEffect">
                  <p:stCondLst>
                    <p:cond delay="200"/>
                  </p:stCondLst>
                  <p:childTnLst>
                    <p:set>
                      <p:cBhvr>
                        <p:cTn dur="1" fill="hold">
                          <p:stCondLst>
                            <p:cond delay="0"/>
                          </p:stCondLst>
                        </p:cTn>
                        <p:tgtEl>
                          <p:spTgt spid="36"/>
                        </p:tgtEl>
                        <p:attrNameLst>
                          <p:attrName>style.visibility</p:attrName>
                        </p:attrNameLst>
                      </p:cBhvr>
                      <p:to>
                        <p:strVal val="visible"/>
                      </p:to>
                    </p:set>
                    <p:anim calcmode="lin" valueType="num">
                      <p:cBhvr>
                        <p:cTn dur="500" fill="hold"/>
                        <p:tgtEl>
                          <p:spTgt spid="36"/>
                        </p:tgtEl>
                        <p:attrNameLst>
                          <p:attrName>ppt_w</p:attrName>
                        </p:attrNameLst>
                      </p:cBhvr>
                      <p:tavLst>
                        <p:tav tm="0">
                          <p:val>
                            <p:fltVal val="0"/>
                          </p:val>
                        </p:tav>
                        <p:tav tm="100000">
                          <p:val>
                            <p:strVal val="#ppt_w"/>
                          </p:val>
                        </p:tav>
                      </p:tavLst>
                    </p:anim>
                    <p:anim calcmode="lin" valueType="num">
                      <p:cBhvr>
                        <p:cTn dur="500" fill="hold"/>
                        <p:tgtEl>
                          <p:spTgt spid="36"/>
                        </p:tgtEl>
                        <p:attrNameLst>
                          <p:attrName>ppt_h</p:attrName>
                        </p:attrNameLst>
                      </p:cBhvr>
                      <p:tavLst>
                        <p:tav tm="0">
                          <p:val>
                            <p:fltVal val="0"/>
                          </p:val>
                        </p:tav>
                        <p:tav tm="100000">
                          <p:val>
                            <p:strVal val="#ppt_h"/>
                          </p:val>
                        </p:tav>
                      </p:tavLst>
                    </p:anim>
                  </p:childTnLst>
                </p:cTn>
              </p:par>
            </p:tnLst>
          </p:tmpl>
        </p:tmplLst>
      </p:bldP>
      <p:bldP spid="37" grpId="0" animBg="1"/>
      <p:bldP spid="38" grpId="0" build="p">
        <p:tmplLst>
          <p:tmpl lvl="1">
            <p:tnLst>
              <p:par>
                <p:cTn presetID="53" presetClass="entr" presetSubtype="16" fill="hold" nodeType="withEffect">
                  <p:stCondLst>
                    <p:cond delay="200"/>
                  </p:stCondLst>
                  <p:childTnLst>
                    <p:set>
                      <p:cBhvr>
                        <p:cTn dur="1" fill="hold">
                          <p:stCondLst>
                            <p:cond delay="0"/>
                          </p:stCondLst>
                        </p:cTn>
                        <p:tgtEl>
                          <p:spTgt spid="38"/>
                        </p:tgtEl>
                        <p:attrNameLst>
                          <p:attrName>style.visibility</p:attrName>
                        </p:attrNameLst>
                      </p:cBhvr>
                      <p:to>
                        <p:strVal val="visible"/>
                      </p:to>
                    </p:set>
                    <p:anim calcmode="lin" valueType="num">
                      <p:cBhvr>
                        <p:cTn dur="500" fill="hold"/>
                        <p:tgtEl>
                          <p:spTgt spid="38"/>
                        </p:tgtEl>
                        <p:attrNameLst>
                          <p:attrName>ppt_w</p:attrName>
                        </p:attrNameLst>
                      </p:cBhvr>
                      <p:tavLst>
                        <p:tav tm="0">
                          <p:val>
                            <p:fltVal val="0"/>
                          </p:val>
                        </p:tav>
                        <p:tav tm="100000">
                          <p:val>
                            <p:strVal val="#ppt_w"/>
                          </p:val>
                        </p:tav>
                      </p:tavLst>
                    </p:anim>
                    <p:anim calcmode="lin" valueType="num">
                      <p:cBhvr>
                        <p:cTn dur="500" fill="hold"/>
                        <p:tgtEl>
                          <p:spTgt spid="38"/>
                        </p:tgtEl>
                        <p:attrNameLst>
                          <p:attrName>ppt_h</p:attrName>
                        </p:attrNameLst>
                      </p:cBhvr>
                      <p:tavLst>
                        <p:tav tm="0">
                          <p:val>
                            <p:fltVal val="0"/>
                          </p:val>
                        </p:tav>
                        <p:tav tm="100000">
                          <p:val>
                            <p:strVal val="#ppt_h"/>
                          </p:val>
                        </p:tav>
                      </p:tavLst>
                    </p:anim>
                    <p:animEffect transition="in" filter="fade">
                      <p:cBhvr>
                        <p:cTn dur="500"/>
                        <p:tgtEl>
                          <p:spTgt spid="38"/>
                        </p:tgtEl>
                      </p:cBhvr>
                    </p:animEffect>
                  </p:childTnLst>
                </p:cTn>
              </p:par>
            </p:tnLst>
          </p:tmpl>
        </p:tmplLst>
      </p:bldP>
      <p:bldP spid="39" grpId="0" build="p">
        <p:tmplLst>
          <p:tmpl lvl="1">
            <p:tnLst>
              <p:par>
                <p:cTn presetID="53" presetClass="entr" presetSubtype="16" fill="hold" nodeType="withEffect">
                  <p:stCondLst>
                    <p:cond delay="200"/>
                  </p:stCondLst>
                  <p:childTnLst>
                    <p:set>
                      <p:cBhvr>
                        <p:cTn dur="1" fill="hold">
                          <p:stCondLst>
                            <p:cond delay="0"/>
                          </p:stCondLst>
                        </p:cTn>
                        <p:tgtEl>
                          <p:spTgt spid="39"/>
                        </p:tgtEl>
                        <p:attrNameLst>
                          <p:attrName>style.visibility</p:attrName>
                        </p:attrNameLst>
                      </p:cBhvr>
                      <p:to>
                        <p:strVal val="visible"/>
                      </p:to>
                    </p:set>
                    <p:anim calcmode="lin" valueType="num">
                      <p:cBhvr>
                        <p:cTn dur="500" fill="hold"/>
                        <p:tgtEl>
                          <p:spTgt spid="39"/>
                        </p:tgtEl>
                        <p:attrNameLst>
                          <p:attrName>ppt_w</p:attrName>
                        </p:attrNameLst>
                      </p:cBhvr>
                      <p:tavLst>
                        <p:tav tm="0">
                          <p:val>
                            <p:fltVal val="0"/>
                          </p:val>
                        </p:tav>
                        <p:tav tm="100000">
                          <p:val>
                            <p:strVal val="#ppt_w"/>
                          </p:val>
                        </p:tav>
                      </p:tavLst>
                    </p:anim>
                    <p:anim calcmode="lin" valueType="num">
                      <p:cBhvr>
                        <p:cTn dur="500" fill="hold"/>
                        <p:tgtEl>
                          <p:spTgt spid="39"/>
                        </p:tgtEl>
                        <p:attrNameLst>
                          <p:attrName>ppt_h</p:attrName>
                        </p:attrNameLst>
                      </p:cBhvr>
                      <p:tavLst>
                        <p:tav tm="0">
                          <p:val>
                            <p:fltVal val="0"/>
                          </p:val>
                        </p:tav>
                        <p:tav tm="100000">
                          <p:val>
                            <p:strVal val="#ppt_h"/>
                          </p:val>
                        </p:tav>
                      </p:tavLst>
                    </p:anim>
                    <p:animEffect transition="in" filter="fade">
                      <p:cBhvr>
                        <p:cTn dur="500"/>
                        <p:tgtEl>
                          <p:spTgt spid="39"/>
                        </p:tgtEl>
                      </p:cBhvr>
                    </p:animEffect>
                  </p:childTnLst>
                </p:cTn>
              </p:par>
            </p:tnLst>
          </p:tmpl>
        </p:tmplLst>
      </p:bldP>
      <p:bldP spid="40" grpId="0" build="p">
        <p:tmplLst>
          <p:tmpl lvl="1">
            <p:tnLst>
              <p:par>
                <p:cTn presetID="23" presetClass="entr" presetSubtype="16" fill="hold" nodeType="withEffect">
                  <p:stCondLst>
                    <p:cond delay="200"/>
                  </p:stCondLst>
                  <p:childTnLst>
                    <p:set>
                      <p:cBhvr>
                        <p:cTn dur="1" fill="hold">
                          <p:stCondLst>
                            <p:cond delay="0"/>
                          </p:stCondLst>
                        </p:cTn>
                        <p:tgtEl>
                          <p:spTgt spid="40"/>
                        </p:tgtEl>
                        <p:attrNameLst>
                          <p:attrName>style.visibility</p:attrName>
                        </p:attrNameLst>
                      </p:cBhvr>
                      <p:to>
                        <p:strVal val="visible"/>
                      </p:to>
                    </p:set>
                    <p:anim calcmode="lin" valueType="num">
                      <p:cBhvr>
                        <p:cTn dur="500" fill="hold"/>
                        <p:tgtEl>
                          <p:spTgt spid="40"/>
                        </p:tgtEl>
                        <p:attrNameLst>
                          <p:attrName>ppt_w</p:attrName>
                        </p:attrNameLst>
                      </p:cBhvr>
                      <p:tavLst>
                        <p:tav tm="0">
                          <p:val>
                            <p:fltVal val="0"/>
                          </p:val>
                        </p:tav>
                        <p:tav tm="100000">
                          <p:val>
                            <p:strVal val="#ppt_w"/>
                          </p:val>
                        </p:tav>
                      </p:tavLst>
                    </p:anim>
                    <p:anim calcmode="lin" valueType="num">
                      <p:cBhvr>
                        <p:cTn dur="500" fill="hold"/>
                        <p:tgtEl>
                          <p:spTgt spid="40"/>
                        </p:tgtEl>
                        <p:attrNameLst>
                          <p:attrName>ppt_h</p:attrName>
                        </p:attrNameLst>
                      </p:cBhvr>
                      <p:tavLst>
                        <p:tav tm="0">
                          <p:val>
                            <p:fltVal val="0"/>
                          </p:val>
                        </p:tav>
                        <p:tav tm="100000">
                          <p:val>
                            <p:strVal val="#ppt_h"/>
                          </p:val>
                        </p:tav>
                      </p:tavLst>
                    </p:anim>
                  </p:childTnLst>
                </p:cTn>
              </p:par>
            </p:tnLst>
          </p:tmpl>
        </p:tmplLst>
      </p:bldP>
      <p:bldP spid="41" grpId="0" animBg="1"/>
      <p:bldP spid="42" grpId="0" build="p">
        <p:tmplLst>
          <p:tmpl lvl="1">
            <p:tnLst>
              <p:par>
                <p:cTn presetID="53" presetClass="entr" presetSubtype="16"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 calcmode="lin" valueType="num">
                      <p:cBhvr>
                        <p:cTn dur="500" fill="hold"/>
                        <p:tgtEl>
                          <p:spTgt spid="42"/>
                        </p:tgtEl>
                        <p:attrNameLst>
                          <p:attrName>ppt_w</p:attrName>
                        </p:attrNameLst>
                      </p:cBhvr>
                      <p:tavLst>
                        <p:tav tm="0">
                          <p:val>
                            <p:fltVal val="0"/>
                          </p:val>
                        </p:tav>
                        <p:tav tm="100000">
                          <p:val>
                            <p:strVal val="#ppt_w"/>
                          </p:val>
                        </p:tav>
                      </p:tavLst>
                    </p:anim>
                    <p:anim calcmode="lin" valueType="num">
                      <p:cBhvr>
                        <p:cTn dur="500" fill="hold"/>
                        <p:tgtEl>
                          <p:spTgt spid="42"/>
                        </p:tgtEl>
                        <p:attrNameLst>
                          <p:attrName>ppt_h</p:attrName>
                        </p:attrNameLst>
                      </p:cBhvr>
                      <p:tavLst>
                        <p:tav tm="0">
                          <p:val>
                            <p:fltVal val="0"/>
                          </p:val>
                        </p:tav>
                        <p:tav tm="100000">
                          <p:val>
                            <p:strVal val="#ppt_h"/>
                          </p:val>
                        </p:tav>
                      </p:tavLst>
                    </p:anim>
                    <p:animEffect transition="in" filter="fade">
                      <p:cBhvr>
                        <p:cTn dur="500"/>
                        <p:tgtEl>
                          <p:spTgt spid="42"/>
                        </p:tgtEl>
                      </p:cBhvr>
                    </p:animEffect>
                  </p:childTnLst>
                </p:cTn>
              </p:par>
            </p:tnLst>
          </p:tmpl>
        </p:tmplLst>
      </p:bldP>
      <p:bldP spid="44" grpId="0" animBg="1" autoUpdateAnimBg="0"/>
      <p:bldP spid="45" grpId="0" animBg="1" autoUpdateAnimBg="0"/>
      <p:bldP spid="46" grpId="0" animBg="1" autoUpdateAnimBg="0"/>
      <p:bldP spid="47" grpId="0" animBg="1" autoUpdateAnimBg="0"/>
      <p:bldP spid="48" grpId="0" animBg="1" autoUpdateAnimBg="0"/>
      <p:bldP spid="49" grpId="0" animBg="1" autoUpdateAnimBg="0"/>
      <p:bldP spid="50" grpId="0" animBg="1" autoUpdateAnimBg="0"/>
      <p:bldP spid="51" grpId="0" animBg="1" autoUpdateAnimBg="0"/>
      <p:bldP spid="52" grpId="0" animBg="1" autoUpdateAnimBg="0"/>
      <p:bldP spid="53" grpId="0" animBg="1" autoUpdateAnimBg="0"/>
      <p:bldP spid="54" grpId="0" build="p">
        <p:tmplLst>
          <p:tmpl lvl="1">
            <p:tnLst>
              <p:par>
                <p:cTn presetID="53" presetClass="entr" presetSubtype="16" fill="hold" nodeType="withEffect">
                  <p:stCondLst>
                    <p:cond delay="200"/>
                  </p:stCondLst>
                  <p:childTnLst>
                    <p:set>
                      <p:cBhvr>
                        <p:cTn dur="1" fill="hold">
                          <p:stCondLst>
                            <p:cond delay="0"/>
                          </p:stCondLst>
                        </p:cTn>
                        <p:tgtEl>
                          <p:spTgt spid="54"/>
                        </p:tgtEl>
                        <p:attrNameLst>
                          <p:attrName>style.visibility</p:attrName>
                        </p:attrNameLst>
                      </p:cBhvr>
                      <p:to>
                        <p:strVal val="visible"/>
                      </p:to>
                    </p:set>
                    <p:anim calcmode="lin" valueType="num">
                      <p:cBhvr>
                        <p:cTn dur="500" fill="hold"/>
                        <p:tgtEl>
                          <p:spTgt spid="54"/>
                        </p:tgtEl>
                        <p:attrNameLst>
                          <p:attrName>ppt_w</p:attrName>
                        </p:attrNameLst>
                      </p:cBhvr>
                      <p:tavLst>
                        <p:tav tm="0">
                          <p:val>
                            <p:fltVal val="0"/>
                          </p:val>
                        </p:tav>
                        <p:tav tm="100000">
                          <p:val>
                            <p:strVal val="#ppt_w"/>
                          </p:val>
                        </p:tav>
                      </p:tavLst>
                    </p:anim>
                    <p:anim calcmode="lin" valueType="num">
                      <p:cBhvr>
                        <p:cTn dur="500" fill="hold"/>
                        <p:tgtEl>
                          <p:spTgt spid="54"/>
                        </p:tgtEl>
                        <p:attrNameLst>
                          <p:attrName>ppt_h</p:attrName>
                        </p:attrNameLst>
                      </p:cBhvr>
                      <p:tavLst>
                        <p:tav tm="0">
                          <p:val>
                            <p:fltVal val="0"/>
                          </p:val>
                        </p:tav>
                        <p:tav tm="100000">
                          <p:val>
                            <p:strVal val="#ppt_h"/>
                          </p:val>
                        </p:tav>
                      </p:tavLst>
                    </p:anim>
                    <p:animEffect transition="in" filter="fade">
                      <p:cBhvr>
                        <p:cTn dur="500"/>
                        <p:tgtEl>
                          <p:spTgt spid="54"/>
                        </p:tgtEl>
                      </p:cBhvr>
                    </p:animEffect>
                  </p:childTnLst>
                </p:cTn>
              </p:par>
            </p:tnLst>
          </p:tmpl>
        </p:tmplLst>
      </p:bldP>
      <p:bldP spid="55" grpId="0" build="p">
        <p:tmplLst>
          <p:tmpl lvl="1">
            <p:tnLst>
              <p:par>
                <p:cTn presetID="23" presetClass="entr" presetSubtype="16" fill="hold" nodeType="withEffect">
                  <p:stCondLst>
                    <p:cond delay="200"/>
                  </p:stCondLst>
                  <p:childTnLst>
                    <p:set>
                      <p:cBhvr>
                        <p:cTn dur="1" fill="hold">
                          <p:stCondLst>
                            <p:cond delay="0"/>
                          </p:stCondLst>
                        </p:cTn>
                        <p:tgtEl>
                          <p:spTgt spid="55"/>
                        </p:tgtEl>
                        <p:attrNameLst>
                          <p:attrName>style.visibility</p:attrName>
                        </p:attrNameLst>
                      </p:cBhvr>
                      <p:to>
                        <p:strVal val="visible"/>
                      </p:to>
                    </p:set>
                    <p:anim calcmode="lin" valueType="num">
                      <p:cBhvr>
                        <p:cTn dur="500" fill="hold"/>
                        <p:tgtEl>
                          <p:spTgt spid="55"/>
                        </p:tgtEl>
                        <p:attrNameLst>
                          <p:attrName>ppt_w</p:attrName>
                        </p:attrNameLst>
                      </p:cBhvr>
                      <p:tavLst>
                        <p:tav tm="0">
                          <p:val>
                            <p:fltVal val="0"/>
                          </p:val>
                        </p:tav>
                        <p:tav tm="100000">
                          <p:val>
                            <p:strVal val="#ppt_w"/>
                          </p:val>
                        </p:tav>
                      </p:tavLst>
                    </p:anim>
                    <p:anim calcmode="lin" valueType="num">
                      <p:cBhvr>
                        <p:cTn dur="500" fill="hold"/>
                        <p:tgtEl>
                          <p:spTgt spid="55"/>
                        </p:tgtEl>
                        <p:attrNameLst>
                          <p:attrName>ppt_h</p:attrName>
                        </p:attrNameLst>
                      </p:cBhvr>
                      <p:tavLst>
                        <p:tav tm="0">
                          <p:val>
                            <p:fltVal val="0"/>
                          </p:val>
                        </p:tav>
                        <p:tav tm="100000">
                          <p:val>
                            <p:strVal val="#ppt_h"/>
                          </p:val>
                        </p:tav>
                      </p:tavLst>
                    </p:anim>
                  </p:childTnLst>
                </p:cTn>
              </p:par>
            </p:tnLst>
          </p:tmpl>
        </p:tmplLst>
      </p:bldP>
      <p:bldP spid="56" grpId="0" animBg="1"/>
      <p:bldP spid="57" grpId="0" build="p">
        <p:tmplLst>
          <p:tmpl lvl="1">
            <p:tnLst>
              <p:par>
                <p:cTn presetID="53" presetClass="entr" presetSubtype="16" fill="hold" nodeType="withEffect">
                  <p:stCondLst>
                    <p:cond delay="200"/>
                  </p:stCondLst>
                  <p:childTnLst>
                    <p:set>
                      <p:cBhvr>
                        <p:cTn dur="1" fill="hold">
                          <p:stCondLst>
                            <p:cond delay="0"/>
                          </p:stCondLst>
                        </p:cTn>
                        <p:tgtEl>
                          <p:spTgt spid="57"/>
                        </p:tgtEl>
                        <p:attrNameLst>
                          <p:attrName>style.visibility</p:attrName>
                        </p:attrNameLst>
                      </p:cBhvr>
                      <p:to>
                        <p:strVal val="visible"/>
                      </p:to>
                    </p:set>
                    <p:anim calcmode="lin" valueType="num">
                      <p:cBhvr>
                        <p:cTn dur="500" fill="hold"/>
                        <p:tgtEl>
                          <p:spTgt spid="57"/>
                        </p:tgtEl>
                        <p:attrNameLst>
                          <p:attrName>ppt_w</p:attrName>
                        </p:attrNameLst>
                      </p:cBhvr>
                      <p:tavLst>
                        <p:tav tm="0">
                          <p:val>
                            <p:fltVal val="0"/>
                          </p:val>
                        </p:tav>
                        <p:tav tm="100000">
                          <p:val>
                            <p:strVal val="#ppt_w"/>
                          </p:val>
                        </p:tav>
                      </p:tavLst>
                    </p:anim>
                    <p:anim calcmode="lin" valueType="num">
                      <p:cBhvr>
                        <p:cTn dur="500" fill="hold"/>
                        <p:tgtEl>
                          <p:spTgt spid="57"/>
                        </p:tgtEl>
                        <p:attrNameLst>
                          <p:attrName>ppt_h</p:attrName>
                        </p:attrNameLst>
                      </p:cBhvr>
                      <p:tavLst>
                        <p:tav tm="0">
                          <p:val>
                            <p:fltVal val="0"/>
                          </p:val>
                        </p:tav>
                        <p:tav tm="100000">
                          <p:val>
                            <p:strVal val="#ppt_h"/>
                          </p:val>
                        </p:tav>
                      </p:tavLst>
                    </p:anim>
                    <p:animEffect transition="in" filter="fade">
                      <p:cBhvr>
                        <p:cTn dur="500"/>
                        <p:tgtEl>
                          <p:spTgt spid="57"/>
                        </p:tgtEl>
                      </p:cBhvr>
                    </p:animEffect>
                  </p:childTnLst>
                </p:cTn>
              </p:par>
            </p:tnLst>
          </p:tmpl>
        </p:tmplLst>
      </p:bldP>
      <p:bldP spid="58" grpId="0" build="p">
        <p:tmplLst>
          <p:tmpl lvl="1">
            <p:tnLst>
              <p:par>
                <p:cTn presetID="53" presetClass="entr" presetSubtype="16" fill="hold" nodeType="withEffect">
                  <p:stCondLst>
                    <p:cond delay="200"/>
                  </p:stCondLst>
                  <p:childTnLst>
                    <p:set>
                      <p:cBhvr>
                        <p:cTn dur="1" fill="hold">
                          <p:stCondLst>
                            <p:cond delay="0"/>
                          </p:stCondLst>
                        </p:cTn>
                        <p:tgtEl>
                          <p:spTgt spid="58"/>
                        </p:tgtEl>
                        <p:attrNameLst>
                          <p:attrName>style.visibility</p:attrName>
                        </p:attrNameLst>
                      </p:cBhvr>
                      <p:to>
                        <p:strVal val="visible"/>
                      </p:to>
                    </p:set>
                    <p:anim calcmode="lin" valueType="num">
                      <p:cBhvr>
                        <p:cTn dur="500" fill="hold"/>
                        <p:tgtEl>
                          <p:spTgt spid="58"/>
                        </p:tgtEl>
                        <p:attrNameLst>
                          <p:attrName>ppt_w</p:attrName>
                        </p:attrNameLst>
                      </p:cBhvr>
                      <p:tavLst>
                        <p:tav tm="0">
                          <p:val>
                            <p:fltVal val="0"/>
                          </p:val>
                        </p:tav>
                        <p:tav tm="100000">
                          <p:val>
                            <p:strVal val="#ppt_w"/>
                          </p:val>
                        </p:tav>
                      </p:tavLst>
                    </p:anim>
                    <p:anim calcmode="lin" valueType="num">
                      <p:cBhvr>
                        <p:cTn dur="500" fill="hold"/>
                        <p:tgtEl>
                          <p:spTgt spid="58"/>
                        </p:tgtEl>
                        <p:attrNameLst>
                          <p:attrName>ppt_h</p:attrName>
                        </p:attrNameLst>
                      </p:cBhvr>
                      <p:tavLst>
                        <p:tav tm="0">
                          <p:val>
                            <p:fltVal val="0"/>
                          </p:val>
                        </p:tav>
                        <p:tav tm="100000">
                          <p:val>
                            <p:strVal val="#ppt_h"/>
                          </p:val>
                        </p:tav>
                      </p:tavLst>
                    </p:anim>
                    <p:animEffect transition="in" filter="fade">
                      <p:cBhvr>
                        <p:cTn dur="500"/>
                        <p:tgtEl>
                          <p:spTgt spid="58"/>
                        </p:tgtEl>
                      </p:cBhvr>
                    </p:animEffect>
                  </p:childTnLst>
                </p:cTn>
              </p:par>
            </p:tnLst>
          </p:tmpl>
        </p:tmplLst>
      </p:bldP>
      <p:bldP spid="59" grpId="0" build="p">
        <p:tmplLst>
          <p:tmpl lvl="1">
            <p:tnLst>
              <p:par>
                <p:cTn presetID="23" presetClass="entr" presetSubtype="16" fill="hold" nodeType="withEffect">
                  <p:stCondLst>
                    <p:cond delay="200"/>
                  </p:stCondLst>
                  <p:childTnLst>
                    <p:set>
                      <p:cBhvr>
                        <p:cTn dur="1" fill="hold">
                          <p:stCondLst>
                            <p:cond delay="0"/>
                          </p:stCondLst>
                        </p:cTn>
                        <p:tgtEl>
                          <p:spTgt spid="59"/>
                        </p:tgtEl>
                        <p:attrNameLst>
                          <p:attrName>style.visibility</p:attrName>
                        </p:attrNameLst>
                      </p:cBhvr>
                      <p:to>
                        <p:strVal val="visible"/>
                      </p:to>
                    </p:set>
                    <p:anim calcmode="lin" valueType="num">
                      <p:cBhvr>
                        <p:cTn dur="500" fill="hold"/>
                        <p:tgtEl>
                          <p:spTgt spid="59"/>
                        </p:tgtEl>
                        <p:attrNameLst>
                          <p:attrName>ppt_w</p:attrName>
                        </p:attrNameLst>
                      </p:cBhvr>
                      <p:tavLst>
                        <p:tav tm="0">
                          <p:val>
                            <p:fltVal val="0"/>
                          </p:val>
                        </p:tav>
                        <p:tav tm="100000">
                          <p:val>
                            <p:strVal val="#ppt_w"/>
                          </p:val>
                        </p:tav>
                      </p:tavLst>
                    </p:anim>
                    <p:anim calcmode="lin" valueType="num">
                      <p:cBhvr>
                        <p:cTn dur="500" fill="hold"/>
                        <p:tgtEl>
                          <p:spTgt spid="59"/>
                        </p:tgtEl>
                        <p:attrNameLst>
                          <p:attrName>ppt_h</p:attrName>
                        </p:attrNameLst>
                      </p:cBhvr>
                      <p:tavLst>
                        <p:tav tm="0">
                          <p:val>
                            <p:fltVal val="0"/>
                          </p:val>
                        </p:tav>
                        <p:tav tm="100000">
                          <p:val>
                            <p:strVal val="#ppt_h"/>
                          </p:val>
                        </p:tav>
                      </p:tavLst>
                    </p:anim>
                  </p:childTnLst>
                </p:cTn>
              </p:par>
            </p:tnLst>
          </p:tmpl>
        </p:tmplLst>
      </p:bldP>
      <p:bldP spid="60" grpId="0" animBg="1"/>
      <p:bldP spid="61" grpId="0" build="p">
        <p:tmplLst>
          <p:tmpl lvl="1">
            <p:tnLst>
              <p:par>
                <p:cTn presetID="53" presetClass="entr" presetSubtype="16" fill="hold" nodeType="withEffect">
                  <p:stCondLst>
                    <p:cond delay="200"/>
                  </p:stCondLst>
                  <p:childTnLst>
                    <p:set>
                      <p:cBhvr>
                        <p:cTn dur="1" fill="hold">
                          <p:stCondLst>
                            <p:cond delay="0"/>
                          </p:stCondLst>
                        </p:cTn>
                        <p:tgtEl>
                          <p:spTgt spid="61"/>
                        </p:tgtEl>
                        <p:attrNameLst>
                          <p:attrName>style.visibility</p:attrName>
                        </p:attrNameLst>
                      </p:cBhvr>
                      <p:to>
                        <p:strVal val="visible"/>
                      </p:to>
                    </p:set>
                    <p:anim calcmode="lin" valueType="num">
                      <p:cBhvr>
                        <p:cTn dur="500" fill="hold"/>
                        <p:tgtEl>
                          <p:spTgt spid="61"/>
                        </p:tgtEl>
                        <p:attrNameLst>
                          <p:attrName>ppt_w</p:attrName>
                        </p:attrNameLst>
                      </p:cBhvr>
                      <p:tavLst>
                        <p:tav tm="0">
                          <p:val>
                            <p:fltVal val="0"/>
                          </p:val>
                        </p:tav>
                        <p:tav tm="100000">
                          <p:val>
                            <p:strVal val="#ppt_w"/>
                          </p:val>
                        </p:tav>
                      </p:tavLst>
                    </p:anim>
                    <p:anim calcmode="lin" valueType="num">
                      <p:cBhvr>
                        <p:cTn dur="500" fill="hold"/>
                        <p:tgtEl>
                          <p:spTgt spid="61"/>
                        </p:tgtEl>
                        <p:attrNameLst>
                          <p:attrName>ppt_h</p:attrName>
                        </p:attrNameLst>
                      </p:cBhvr>
                      <p:tavLst>
                        <p:tav tm="0">
                          <p:val>
                            <p:fltVal val="0"/>
                          </p:val>
                        </p:tav>
                        <p:tav tm="100000">
                          <p:val>
                            <p:strVal val="#ppt_h"/>
                          </p:val>
                        </p:tav>
                      </p:tavLst>
                    </p:anim>
                    <p:animEffect transition="in" filter="fade">
                      <p:cBhvr>
                        <p:cTn dur="500"/>
                        <p:tgtEl>
                          <p:spTgt spid="61"/>
                        </p:tgtEl>
                      </p:cBhvr>
                    </p:animEffect>
                  </p:childTnLst>
                </p:cTn>
              </p:par>
            </p:tnLst>
          </p:tmpl>
        </p:tmplLst>
      </p:bldP>
      <p:bldP spid="62" grpId="0" build="p">
        <p:tmplLst>
          <p:tmpl lvl="1">
            <p:tnLst>
              <p:par>
                <p:cTn presetID="42" presetClass="entr" presetSubtype="0" fill="hold" nodeType="withEffect">
                  <p:stCondLst>
                    <p:cond delay="200"/>
                  </p:stCondLst>
                  <p:childTnLst>
                    <p:set>
                      <p:cBhvr>
                        <p:cTn dur="1" fill="hold">
                          <p:stCondLst>
                            <p:cond delay="0"/>
                          </p:stCondLst>
                        </p:cTn>
                        <p:tgtEl>
                          <p:spTgt spid="62"/>
                        </p:tgtEl>
                        <p:attrNameLst>
                          <p:attrName>style.visibility</p:attrName>
                        </p:attrNameLst>
                      </p:cBhvr>
                      <p:to>
                        <p:strVal val="visible"/>
                      </p:to>
                    </p:set>
                    <p:animEffect transition="in" filter="fade">
                      <p:cBhvr>
                        <p:cTn dur="400"/>
                        <p:tgtEl>
                          <p:spTgt spid="62"/>
                        </p:tgtEl>
                      </p:cBhvr>
                    </p:animEffect>
                    <p:anim calcmode="lin" valueType="num">
                      <p:cBhvr>
                        <p:cTn dur="400" fill="hold"/>
                        <p:tgtEl>
                          <p:spTgt spid="62"/>
                        </p:tgtEl>
                        <p:attrNameLst>
                          <p:attrName>ppt_x</p:attrName>
                        </p:attrNameLst>
                      </p:cBhvr>
                      <p:tavLst>
                        <p:tav tm="0">
                          <p:val>
                            <p:strVal val="#ppt_x"/>
                          </p:val>
                        </p:tav>
                        <p:tav tm="100000">
                          <p:val>
                            <p:strVal val="#ppt_x"/>
                          </p:val>
                        </p:tav>
                      </p:tavLst>
                    </p:anim>
                    <p:anim calcmode="lin" valueType="num">
                      <p:cBhvr>
                        <p:cTn dur="400" fill="hold"/>
                        <p:tgtEl>
                          <p:spTgt spid="62"/>
                        </p:tgtEl>
                        <p:attrNameLst>
                          <p:attrName>ppt_y</p:attrName>
                        </p:attrNameLst>
                      </p:cBhvr>
                      <p:tavLst>
                        <p:tav tm="0">
                          <p:val>
                            <p:strVal val="#ppt_y+.1"/>
                          </p:val>
                        </p:tav>
                        <p:tav tm="100000">
                          <p:val>
                            <p:strVal val="#ppt_y"/>
                          </p:val>
                        </p:tav>
                      </p:tavLst>
                    </p:anim>
                  </p:childTnLst>
                </p:cTn>
              </p:par>
            </p:tnLst>
          </p:tmpl>
        </p:tmplLst>
      </p:bldP>
      <p:bldP spid="63" grpId="0" build="p">
        <p:tmplLst>
          <p:tmpl lvl="1">
            <p:tnLst>
              <p:par>
                <p:cTn presetID="42" presetClass="entr" presetSubtype="0" fill="hold" nodeType="withEffect">
                  <p:stCondLst>
                    <p:cond delay="200"/>
                  </p:stCondLst>
                  <p:childTnLst>
                    <p:set>
                      <p:cBhvr>
                        <p:cTn dur="1" fill="hold">
                          <p:stCondLst>
                            <p:cond delay="0"/>
                          </p:stCondLst>
                        </p:cTn>
                        <p:tgtEl>
                          <p:spTgt spid="63"/>
                        </p:tgtEl>
                        <p:attrNameLst>
                          <p:attrName>style.visibility</p:attrName>
                        </p:attrNameLst>
                      </p:cBhvr>
                      <p:to>
                        <p:strVal val="visible"/>
                      </p:to>
                    </p:set>
                    <p:animEffect transition="in" filter="fade">
                      <p:cBhvr>
                        <p:cTn dur="400"/>
                        <p:tgtEl>
                          <p:spTgt spid="63"/>
                        </p:tgtEl>
                      </p:cBhvr>
                    </p:animEffect>
                    <p:anim calcmode="lin" valueType="num">
                      <p:cBhvr>
                        <p:cTn dur="400" fill="hold"/>
                        <p:tgtEl>
                          <p:spTgt spid="63"/>
                        </p:tgtEl>
                        <p:attrNameLst>
                          <p:attrName>ppt_x</p:attrName>
                        </p:attrNameLst>
                      </p:cBhvr>
                      <p:tavLst>
                        <p:tav tm="0">
                          <p:val>
                            <p:strVal val="#ppt_x"/>
                          </p:val>
                        </p:tav>
                        <p:tav tm="100000">
                          <p:val>
                            <p:strVal val="#ppt_x"/>
                          </p:val>
                        </p:tav>
                      </p:tavLst>
                    </p:anim>
                    <p:anim calcmode="lin" valueType="num">
                      <p:cBhvr>
                        <p:cTn dur="400" fill="hold"/>
                        <p:tgtEl>
                          <p:spTgt spid="63"/>
                        </p:tgtEl>
                        <p:attrNameLst>
                          <p:attrName>ppt_y</p:attrName>
                        </p:attrNameLst>
                      </p:cBhvr>
                      <p:tavLst>
                        <p:tav tm="0">
                          <p:val>
                            <p:strVal val="#ppt_y+.1"/>
                          </p:val>
                        </p:tav>
                        <p:tav tm="100000">
                          <p:val>
                            <p:strVal val="#ppt_y"/>
                          </p:val>
                        </p:tav>
                      </p:tavLst>
                    </p:anim>
                  </p:childTnLst>
                </p:cTn>
              </p:par>
            </p:tnLst>
          </p:tmpl>
        </p:tmplLst>
      </p:bldP>
      <p:bldP spid="64" grpId="0" build="p">
        <p:tmplLst>
          <p:tmpl lvl="1">
            <p:tnLst>
              <p:par>
                <p:cTn presetID="42" presetClass="entr" presetSubtype="0" fill="hold" nodeType="withEffect">
                  <p:stCondLst>
                    <p:cond delay="200"/>
                  </p:stCondLst>
                  <p:childTnLst>
                    <p:set>
                      <p:cBhvr>
                        <p:cTn dur="1" fill="hold">
                          <p:stCondLst>
                            <p:cond delay="0"/>
                          </p:stCondLst>
                        </p:cTn>
                        <p:tgtEl>
                          <p:spTgt spid="64"/>
                        </p:tgtEl>
                        <p:attrNameLst>
                          <p:attrName>style.visibility</p:attrName>
                        </p:attrNameLst>
                      </p:cBhvr>
                      <p:to>
                        <p:strVal val="visible"/>
                      </p:to>
                    </p:set>
                    <p:animEffect transition="in" filter="fade">
                      <p:cBhvr>
                        <p:cTn dur="400"/>
                        <p:tgtEl>
                          <p:spTgt spid="64"/>
                        </p:tgtEl>
                      </p:cBhvr>
                    </p:animEffect>
                    <p:anim calcmode="lin" valueType="num">
                      <p:cBhvr>
                        <p:cTn dur="400" fill="hold"/>
                        <p:tgtEl>
                          <p:spTgt spid="64"/>
                        </p:tgtEl>
                        <p:attrNameLst>
                          <p:attrName>ppt_x</p:attrName>
                        </p:attrNameLst>
                      </p:cBhvr>
                      <p:tavLst>
                        <p:tav tm="0">
                          <p:val>
                            <p:strVal val="#ppt_x"/>
                          </p:val>
                        </p:tav>
                        <p:tav tm="100000">
                          <p:val>
                            <p:strVal val="#ppt_x"/>
                          </p:val>
                        </p:tav>
                      </p:tavLst>
                    </p:anim>
                    <p:anim calcmode="lin" valueType="num">
                      <p:cBhvr>
                        <p:cTn dur="400" fill="hold"/>
                        <p:tgtEl>
                          <p:spTgt spid="64"/>
                        </p:tgtEl>
                        <p:attrNameLst>
                          <p:attrName>ppt_y</p:attrName>
                        </p:attrNameLst>
                      </p:cBhvr>
                      <p:tavLst>
                        <p:tav tm="0">
                          <p:val>
                            <p:strVal val="#ppt_y+.1"/>
                          </p:val>
                        </p:tav>
                        <p:tav tm="100000">
                          <p:val>
                            <p:strVal val="#ppt_y"/>
                          </p:val>
                        </p:tav>
                      </p:tavLst>
                    </p:anim>
                  </p:childTnLst>
                </p:cTn>
              </p:par>
            </p:tnLst>
          </p:tmpl>
        </p:tmplLst>
      </p:bldP>
      <p:bldP spid="65" grpId="0" build="p">
        <p:tmplLst>
          <p:tmpl lvl="1">
            <p:tnLst>
              <p:par>
                <p:cTn presetID="42" presetClass="entr" presetSubtype="0" fill="hold" nodeType="withEffect">
                  <p:stCondLst>
                    <p:cond delay="200"/>
                  </p:stCondLst>
                  <p:childTnLst>
                    <p:set>
                      <p:cBhvr>
                        <p:cTn dur="1" fill="hold">
                          <p:stCondLst>
                            <p:cond delay="0"/>
                          </p:stCondLst>
                        </p:cTn>
                        <p:tgtEl>
                          <p:spTgt spid="65"/>
                        </p:tgtEl>
                        <p:attrNameLst>
                          <p:attrName>style.visibility</p:attrName>
                        </p:attrNameLst>
                      </p:cBhvr>
                      <p:to>
                        <p:strVal val="visible"/>
                      </p:to>
                    </p:set>
                    <p:animEffect transition="in" filter="fade">
                      <p:cBhvr>
                        <p:cTn dur="400"/>
                        <p:tgtEl>
                          <p:spTgt spid="65"/>
                        </p:tgtEl>
                      </p:cBhvr>
                    </p:animEffect>
                    <p:anim calcmode="lin" valueType="num">
                      <p:cBhvr>
                        <p:cTn dur="400" fill="hold"/>
                        <p:tgtEl>
                          <p:spTgt spid="65"/>
                        </p:tgtEl>
                        <p:attrNameLst>
                          <p:attrName>ppt_x</p:attrName>
                        </p:attrNameLst>
                      </p:cBhvr>
                      <p:tavLst>
                        <p:tav tm="0">
                          <p:val>
                            <p:strVal val="#ppt_x"/>
                          </p:val>
                        </p:tav>
                        <p:tav tm="100000">
                          <p:val>
                            <p:strVal val="#ppt_x"/>
                          </p:val>
                        </p:tav>
                      </p:tavLst>
                    </p:anim>
                    <p:anim calcmode="lin" valueType="num">
                      <p:cBhvr>
                        <p:cTn dur="400" fill="hold"/>
                        <p:tgtEl>
                          <p:spTgt spid="65"/>
                        </p:tgtEl>
                        <p:attrNameLst>
                          <p:attrName>ppt_y</p:attrName>
                        </p:attrNameLst>
                      </p:cBhvr>
                      <p:tavLst>
                        <p:tav tm="0">
                          <p:val>
                            <p:strVal val="#ppt_y+.1"/>
                          </p:val>
                        </p:tav>
                        <p:tav tm="100000">
                          <p:val>
                            <p:strVal val="#ppt_y"/>
                          </p:val>
                        </p:tav>
                      </p:tavLst>
                    </p:anim>
                  </p:childTnLst>
                </p:cTn>
              </p:par>
            </p:tnLst>
          </p:tmpl>
        </p:tmplLst>
      </p:bldP>
      <p:bldP spid="66" grpId="0" build="p">
        <p:tmplLst>
          <p:tmpl lvl="1">
            <p:tnLst>
              <p:par>
                <p:cTn presetID="42" presetClass="entr" presetSubtype="0" fill="hold" nodeType="withEffect">
                  <p:stCondLst>
                    <p:cond delay="200"/>
                  </p:stCondLst>
                  <p:childTnLst>
                    <p:set>
                      <p:cBhvr>
                        <p:cTn dur="1" fill="hold">
                          <p:stCondLst>
                            <p:cond delay="0"/>
                          </p:stCondLst>
                        </p:cTn>
                        <p:tgtEl>
                          <p:spTgt spid="66"/>
                        </p:tgtEl>
                        <p:attrNameLst>
                          <p:attrName>style.visibility</p:attrName>
                        </p:attrNameLst>
                      </p:cBhvr>
                      <p:to>
                        <p:strVal val="visible"/>
                      </p:to>
                    </p:set>
                    <p:animEffect transition="in" filter="fade">
                      <p:cBhvr>
                        <p:cTn dur="400"/>
                        <p:tgtEl>
                          <p:spTgt spid="66"/>
                        </p:tgtEl>
                      </p:cBhvr>
                    </p:animEffect>
                    <p:anim calcmode="lin" valueType="num">
                      <p:cBhvr>
                        <p:cTn dur="400" fill="hold"/>
                        <p:tgtEl>
                          <p:spTgt spid="66"/>
                        </p:tgtEl>
                        <p:attrNameLst>
                          <p:attrName>ppt_x</p:attrName>
                        </p:attrNameLst>
                      </p:cBhvr>
                      <p:tavLst>
                        <p:tav tm="0">
                          <p:val>
                            <p:strVal val="#ppt_x"/>
                          </p:val>
                        </p:tav>
                        <p:tav tm="100000">
                          <p:val>
                            <p:strVal val="#ppt_x"/>
                          </p:val>
                        </p:tav>
                      </p:tavLst>
                    </p:anim>
                    <p:anim calcmode="lin" valueType="num">
                      <p:cBhvr>
                        <p:cTn dur="400" fill="hold"/>
                        <p:tgtEl>
                          <p:spTgt spid="66"/>
                        </p:tgtEl>
                        <p:attrNameLst>
                          <p:attrName>ppt_y</p:attrName>
                        </p:attrNameLst>
                      </p:cBhvr>
                      <p:tavLst>
                        <p:tav tm="0">
                          <p:val>
                            <p:strVal val="#ppt_y+.1"/>
                          </p:val>
                        </p:tav>
                        <p:tav tm="100000">
                          <p:val>
                            <p:strVal val="#ppt_y"/>
                          </p:val>
                        </p:tav>
                      </p:tavLst>
                    </p:anim>
                  </p:childTnLst>
                </p:cTn>
              </p:par>
            </p:tnLst>
          </p:tmpl>
        </p:tmplLst>
      </p:b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5" name="Group 5"/>
          <p:cNvGrpSpPr/>
          <p:nvPr/>
        </p:nvGrpSpPr>
        <p:grpSpPr bwMode="auto">
          <a:xfrm>
            <a:off x="4694215" y="2259670"/>
            <a:ext cx="3462814" cy="3375906"/>
            <a:chOff x="0" y="0"/>
            <a:chExt cx="7716441" cy="7523163"/>
          </a:xfrm>
        </p:grpSpPr>
        <p:sp>
          <p:nvSpPr>
            <p:cNvPr id="30726" name="AutoShape 6"/>
            <p:cNvSpPr/>
            <p:nvPr/>
          </p:nvSpPr>
          <p:spPr bwMode="auto">
            <a:xfrm>
              <a:off x="3855839" y="0"/>
              <a:ext cx="3117690" cy="2341563"/>
            </a:xfrm>
            <a:custGeom>
              <a:avLst/>
              <a:gdLst>
                <a:gd name="T0" fmla="*/ 1558845 w 21600"/>
                <a:gd name="T1" fmla="*/ 1170782 h 21600"/>
                <a:gd name="T2" fmla="*/ 1558845 w 21600"/>
                <a:gd name="T3" fmla="*/ 1170782 h 21600"/>
                <a:gd name="T4" fmla="*/ 1558845 w 21600"/>
                <a:gd name="T5" fmla="*/ 1170782 h 21600"/>
                <a:gd name="T6" fmla="*/ 1558845 w 21600"/>
                <a:gd name="T7" fmla="*/ 11707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 y="0"/>
                  </a:moveTo>
                  <a:lnTo>
                    <a:pt x="0" y="10"/>
                  </a:lnTo>
                  <a:lnTo>
                    <a:pt x="181" y="11854"/>
                  </a:lnTo>
                  <a:lnTo>
                    <a:pt x="14811" y="21599"/>
                  </a:lnTo>
                  <a:lnTo>
                    <a:pt x="21599" y="13892"/>
                  </a:lnTo>
                  <a:lnTo>
                    <a:pt x="16" y="0"/>
                  </a:ln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lnSpc>
                  <a:spcPct val="120000"/>
                </a:lnSpc>
              </a:pP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27" name="AutoShape 7"/>
            <p:cNvSpPr/>
            <p:nvPr/>
          </p:nvSpPr>
          <p:spPr bwMode="auto">
            <a:xfrm>
              <a:off x="5994092" y="1504950"/>
              <a:ext cx="1719174" cy="3317875"/>
            </a:xfrm>
            <a:custGeom>
              <a:avLst/>
              <a:gdLst>
                <a:gd name="T0" fmla="*/ 859587 w 21600"/>
                <a:gd name="T1" fmla="*/ 1658938 h 21600"/>
                <a:gd name="T2" fmla="*/ 859587 w 21600"/>
                <a:gd name="T3" fmla="*/ 1658938 h 21600"/>
                <a:gd name="T4" fmla="*/ 859587 w 21600"/>
                <a:gd name="T5" fmla="*/ 1658938 h 21600"/>
                <a:gd name="T6" fmla="*/ 859587 w 21600"/>
                <a:gd name="T7" fmla="*/ 16589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159" y="0"/>
                  </a:moveTo>
                  <a:lnTo>
                    <a:pt x="0" y="5438"/>
                  </a:lnTo>
                  <a:lnTo>
                    <a:pt x="6423" y="20020"/>
                  </a:lnTo>
                  <a:lnTo>
                    <a:pt x="6234" y="20144"/>
                  </a:lnTo>
                  <a:lnTo>
                    <a:pt x="21600" y="21599"/>
                  </a:lnTo>
                  <a:lnTo>
                    <a:pt x="12159" y="0"/>
                  </a:lnTo>
                  <a:close/>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lnSpc>
                  <a:spcPct val="120000"/>
                </a:lnSpc>
              </a:pP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28" name="AutoShape 8"/>
            <p:cNvSpPr/>
            <p:nvPr/>
          </p:nvSpPr>
          <p:spPr bwMode="auto">
            <a:xfrm>
              <a:off x="5049578" y="4598988"/>
              <a:ext cx="2666863" cy="2924175"/>
            </a:xfrm>
            <a:custGeom>
              <a:avLst/>
              <a:gdLst>
                <a:gd name="T0" fmla="*/ 1333432 w 21600"/>
                <a:gd name="T1" fmla="*/ 1462088 h 21600"/>
                <a:gd name="T2" fmla="*/ 1333432 w 21600"/>
                <a:gd name="T3" fmla="*/ 1462088 h 21600"/>
                <a:gd name="T4" fmla="*/ 1333432 w 21600"/>
                <a:gd name="T5" fmla="*/ 1462088 h 21600"/>
                <a:gd name="T6" fmla="*/ 1333432 w 21600"/>
                <a:gd name="T7" fmla="*/ 14620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664" y="0"/>
                  </a:moveTo>
                  <a:lnTo>
                    <a:pt x="0" y="13332"/>
                  </a:lnTo>
                  <a:lnTo>
                    <a:pt x="4256" y="21599"/>
                  </a:lnTo>
                  <a:lnTo>
                    <a:pt x="21599" y="1770"/>
                  </a:lnTo>
                  <a:lnTo>
                    <a:pt x="21571" y="1650"/>
                  </a:lnTo>
                  <a:lnTo>
                    <a:pt x="11664" y="0"/>
                  </a:lnTo>
                  <a:close/>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lnSpc>
                  <a:spcPct val="120000"/>
                </a:lnSpc>
              </a:pP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29" name="AutoShape 9"/>
            <p:cNvSpPr/>
            <p:nvPr/>
          </p:nvSpPr>
          <p:spPr bwMode="auto">
            <a:xfrm>
              <a:off x="2128728" y="6403975"/>
              <a:ext cx="3446286" cy="1119188"/>
            </a:xfrm>
            <a:custGeom>
              <a:avLst/>
              <a:gdLst>
                <a:gd name="T0" fmla="*/ 1723143 w 21600"/>
                <a:gd name="T1" fmla="*/ 559594 h 21600"/>
                <a:gd name="T2" fmla="*/ 1723143 w 21600"/>
                <a:gd name="T3" fmla="*/ 559594 h 21600"/>
                <a:gd name="T4" fmla="*/ 1723143 w 21600"/>
                <a:gd name="T5" fmla="*/ 559594 h 21600"/>
                <a:gd name="T6" fmla="*/ 1723143 w 21600"/>
                <a:gd name="T7" fmla="*/ 5595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306" y="0"/>
                  </a:moveTo>
                  <a:lnTo>
                    <a:pt x="18276" y="122"/>
                  </a:lnTo>
                  <a:lnTo>
                    <a:pt x="3798" y="122"/>
                  </a:lnTo>
                  <a:lnTo>
                    <a:pt x="0" y="21316"/>
                  </a:lnTo>
                  <a:lnTo>
                    <a:pt x="74" y="21600"/>
                  </a:lnTo>
                  <a:lnTo>
                    <a:pt x="21597" y="21600"/>
                  </a:lnTo>
                  <a:lnTo>
                    <a:pt x="21600" y="21592"/>
                  </a:lnTo>
                  <a:lnTo>
                    <a:pt x="18306" y="0"/>
                  </a:lnTo>
                  <a:close/>
                </a:path>
              </a:pathLst>
            </a:custGeom>
            <a:solidFill>
              <a:schemeClr val="accent5"/>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lnSpc>
                  <a:spcPct val="120000"/>
                </a:lnSpc>
              </a:pP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30" name="AutoShape 10"/>
            <p:cNvSpPr/>
            <p:nvPr/>
          </p:nvSpPr>
          <p:spPr bwMode="auto">
            <a:xfrm>
              <a:off x="0" y="4597400"/>
              <a:ext cx="2735122" cy="2911475"/>
            </a:xfrm>
            <a:custGeom>
              <a:avLst/>
              <a:gdLst>
                <a:gd name="T0" fmla="*/ 1367561 w 21600"/>
                <a:gd name="T1" fmla="*/ 1455738 h 21600"/>
                <a:gd name="T2" fmla="*/ 1367561 w 21600"/>
                <a:gd name="T3" fmla="*/ 1455738 h 21600"/>
                <a:gd name="T4" fmla="*/ 1367561 w 21600"/>
                <a:gd name="T5" fmla="*/ 1455738 h 21600"/>
                <a:gd name="T6" fmla="*/ 1367561 w 21600"/>
                <a:gd name="T7" fmla="*/ 14557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941" y="0"/>
                  </a:moveTo>
                  <a:lnTo>
                    <a:pt x="3" y="1781"/>
                  </a:lnTo>
                  <a:lnTo>
                    <a:pt x="0" y="1790"/>
                  </a:lnTo>
                  <a:lnTo>
                    <a:pt x="16814" y="21599"/>
                  </a:lnTo>
                  <a:lnTo>
                    <a:pt x="21600" y="13449"/>
                  </a:lnTo>
                  <a:lnTo>
                    <a:pt x="21358" y="13449"/>
                  </a:lnTo>
                  <a:lnTo>
                    <a:pt x="9941" y="0"/>
                  </a:lnTo>
                  <a:close/>
                </a:path>
              </a:pathLst>
            </a:custGeom>
            <a:solidFill>
              <a:schemeClr val="accent6"/>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lnSpc>
                  <a:spcPct val="120000"/>
                </a:lnSpc>
              </a:pP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31" name="AutoShape 11"/>
            <p:cNvSpPr/>
            <p:nvPr/>
          </p:nvSpPr>
          <p:spPr bwMode="auto">
            <a:xfrm>
              <a:off x="0" y="1477963"/>
              <a:ext cx="1776321" cy="3359150"/>
            </a:xfrm>
            <a:custGeom>
              <a:avLst/>
              <a:gdLst>
                <a:gd name="T0" fmla="*/ 888161 w 21600"/>
                <a:gd name="T1" fmla="*/ 1679575 h 21600"/>
                <a:gd name="T2" fmla="*/ 888161 w 21600"/>
                <a:gd name="T3" fmla="*/ 1679575 h 21600"/>
                <a:gd name="T4" fmla="*/ 888161 w 21600"/>
                <a:gd name="T5" fmla="*/ 1679575 h 21600"/>
                <a:gd name="T6" fmla="*/ 888161 w 21600"/>
                <a:gd name="T7" fmla="*/ 16795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445" y="0"/>
                  </a:moveTo>
                  <a:lnTo>
                    <a:pt x="0" y="21600"/>
                  </a:lnTo>
                  <a:lnTo>
                    <a:pt x="15312" y="20056"/>
                  </a:lnTo>
                  <a:lnTo>
                    <a:pt x="15143" y="19943"/>
                  </a:lnTo>
                  <a:lnTo>
                    <a:pt x="21484" y="5269"/>
                  </a:lnTo>
                  <a:lnTo>
                    <a:pt x="21599" y="5238"/>
                  </a:lnTo>
                  <a:lnTo>
                    <a:pt x="9445" y="0"/>
                  </a:lnTo>
                  <a:close/>
                </a:path>
              </a:pathLst>
            </a:custGeom>
            <a:solidFill>
              <a:schemeClr val="tx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lnSpc>
                  <a:spcPct val="120000"/>
                </a:lnSpc>
              </a:pP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32" name="AutoShape 12"/>
            <p:cNvSpPr/>
            <p:nvPr/>
          </p:nvSpPr>
          <p:spPr bwMode="auto">
            <a:xfrm>
              <a:off x="769897" y="1588"/>
              <a:ext cx="3122453" cy="2292350"/>
            </a:xfrm>
            <a:custGeom>
              <a:avLst/>
              <a:gdLst>
                <a:gd name="T0" fmla="*/ 1561227 w 21600"/>
                <a:gd name="T1" fmla="*/ 1146175 h 21600"/>
                <a:gd name="T2" fmla="*/ 1561227 w 21600"/>
                <a:gd name="T3" fmla="*/ 1146175 h 21600"/>
                <a:gd name="T4" fmla="*/ 1561227 w 21600"/>
                <a:gd name="T5" fmla="*/ 1146175 h 21600"/>
                <a:gd name="T6" fmla="*/ 1561227 w 21600"/>
                <a:gd name="T7" fmla="*/ 11461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41" y="0"/>
                  </a:moveTo>
                  <a:lnTo>
                    <a:pt x="0" y="13938"/>
                  </a:lnTo>
                  <a:lnTo>
                    <a:pt x="6966" y="21599"/>
                  </a:lnTo>
                  <a:lnTo>
                    <a:pt x="21599" y="12067"/>
                  </a:lnTo>
                  <a:lnTo>
                    <a:pt x="21523" y="12033"/>
                  </a:lnTo>
                  <a:lnTo>
                    <a:pt x="21341" y="0"/>
                  </a:ln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lnSpc>
                  <a:spcPct val="120000"/>
                </a:lnSpc>
              </a:pP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749" name="AutoShape 29"/>
          <p:cNvSpPr/>
          <p:nvPr/>
        </p:nvSpPr>
        <p:spPr bwMode="auto">
          <a:xfrm>
            <a:off x="7265739" y="4818638"/>
            <a:ext cx="349913"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0" name="AutoShape 30"/>
          <p:cNvSpPr/>
          <p:nvPr/>
        </p:nvSpPr>
        <p:spPr bwMode="auto">
          <a:xfrm>
            <a:off x="5633368" y="2651128"/>
            <a:ext cx="311406"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1" name="AutoShape 31"/>
          <p:cNvSpPr/>
          <p:nvPr/>
        </p:nvSpPr>
        <p:spPr bwMode="auto">
          <a:xfrm>
            <a:off x="6936602" y="2650845"/>
            <a:ext cx="330659"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2" name="AutoShape 32"/>
          <p:cNvSpPr/>
          <p:nvPr/>
        </p:nvSpPr>
        <p:spPr bwMode="auto">
          <a:xfrm>
            <a:off x="5256543" y="4746646"/>
            <a:ext cx="311406"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06</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3" name="AutoShape 33"/>
          <p:cNvSpPr/>
          <p:nvPr/>
        </p:nvSpPr>
        <p:spPr bwMode="auto">
          <a:xfrm>
            <a:off x="6208391" y="5263982"/>
            <a:ext cx="476317"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05</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4" name="AutoShape 34"/>
          <p:cNvSpPr/>
          <p:nvPr/>
        </p:nvSpPr>
        <p:spPr bwMode="auto">
          <a:xfrm>
            <a:off x="7560403" y="3531997"/>
            <a:ext cx="349913"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5" name="AutoShape 35"/>
          <p:cNvSpPr/>
          <p:nvPr/>
        </p:nvSpPr>
        <p:spPr bwMode="auto">
          <a:xfrm>
            <a:off x="4906630" y="3511906"/>
            <a:ext cx="349913"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07</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6" name="AutoShape 36"/>
          <p:cNvSpPr/>
          <p:nvPr/>
        </p:nvSpPr>
        <p:spPr bwMode="auto">
          <a:xfrm>
            <a:off x="1316807" y="2702418"/>
            <a:ext cx="2773451" cy="549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895"/>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7" name="AutoShape 37"/>
          <p:cNvSpPr/>
          <p:nvPr/>
        </p:nvSpPr>
        <p:spPr bwMode="auto">
          <a:xfrm>
            <a:off x="2700733" y="2402732"/>
            <a:ext cx="1391198" cy="241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20091" tIns="20091" rIns="20091" bIns="20091"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8" name="AutoShape 38"/>
          <p:cNvSpPr/>
          <p:nvPr/>
        </p:nvSpPr>
        <p:spPr bwMode="auto">
          <a:xfrm>
            <a:off x="4202429" y="2445425"/>
            <a:ext cx="227695" cy="22769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gn="r" defTabSz="307975">
              <a:lnSpc>
                <a:spcPct val="120000"/>
              </a:lnSpc>
              <a:defRPr/>
            </a:pPr>
            <a:endParaRPr lang="es-ES">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59" name="AutoShape 39"/>
          <p:cNvSpPr/>
          <p:nvPr/>
        </p:nvSpPr>
        <p:spPr bwMode="auto">
          <a:xfrm>
            <a:off x="8773510" y="2702418"/>
            <a:ext cx="2840441" cy="549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895"/>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0" name="AutoShape 40"/>
          <p:cNvSpPr/>
          <p:nvPr/>
        </p:nvSpPr>
        <p:spPr bwMode="auto">
          <a:xfrm>
            <a:off x="8766814" y="2402732"/>
            <a:ext cx="1429865" cy="269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20091" tIns="20091" rIns="20091" bIns="20091"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1" name="AutoShape 41"/>
          <p:cNvSpPr/>
          <p:nvPr/>
        </p:nvSpPr>
        <p:spPr bwMode="auto">
          <a:xfrm>
            <a:off x="8480521" y="2445425"/>
            <a:ext cx="227695" cy="22769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ln>
          <a:effectLst/>
        </p:spPr>
        <p:txBody>
          <a:bodyPr lIns="0" tIns="0" rIns="0" bIns="0" anchor="ctr"/>
          <a:lstStyle/>
          <a:p>
            <a:pPr defTabSz="307975">
              <a:lnSpc>
                <a:spcPct val="120000"/>
              </a:lnSpc>
              <a:defRPr/>
            </a:pPr>
            <a:endParaRPr lang="es-ES">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62" name="AutoShape 42"/>
          <p:cNvSpPr/>
          <p:nvPr/>
        </p:nvSpPr>
        <p:spPr bwMode="auto">
          <a:xfrm>
            <a:off x="1318481" y="3943856"/>
            <a:ext cx="2773451" cy="549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895"/>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3" name="AutoShape 43"/>
          <p:cNvSpPr/>
          <p:nvPr/>
        </p:nvSpPr>
        <p:spPr bwMode="auto">
          <a:xfrm>
            <a:off x="2704577" y="3644170"/>
            <a:ext cx="1394049" cy="241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20091" tIns="20091" rIns="20091" bIns="20091"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4" name="AutoShape 44"/>
          <p:cNvSpPr/>
          <p:nvPr/>
        </p:nvSpPr>
        <p:spPr bwMode="auto">
          <a:xfrm>
            <a:off x="4204103" y="3686862"/>
            <a:ext cx="227695" cy="22769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ln>
          <a:effectLst/>
        </p:spPr>
        <p:txBody>
          <a:bodyPr lIns="0" tIns="0" rIns="0" bIns="0" anchor="ctr"/>
          <a:lstStyle/>
          <a:p>
            <a:pPr algn="r" defTabSz="307975">
              <a:lnSpc>
                <a:spcPct val="120000"/>
              </a:lnSpc>
              <a:defRPr/>
            </a:pPr>
            <a:endParaRPr lang="es-ES">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65" name="AutoShape 45"/>
          <p:cNvSpPr/>
          <p:nvPr/>
        </p:nvSpPr>
        <p:spPr bwMode="auto">
          <a:xfrm>
            <a:off x="8745048" y="3943856"/>
            <a:ext cx="2839271" cy="549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895"/>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6" name="AutoShape 46"/>
          <p:cNvSpPr/>
          <p:nvPr/>
        </p:nvSpPr>
        <p:spPr bwMode="auto">
          <a:xfrm>
            <a:off x="8737515" y="3644170"/>
            <a:ext cx="1429864" cy="269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20091" tIns="20091" rIns="20091" bIns="20091"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7" name="AutoShape 47"/>
          <p:cNvSpPr/>
          <p:nvPr/>
        </p:nvSpPr>
        <p:spPr bwMode="auto">
          <a:xfrm>
            <a:off x="8451222" y="3686862"/>
            <a:ext cx="227695" cy="22769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ln>
          <a:effectLst/>
        </p:spPr>
        <p:txBody>
          <a:bodyPr lIns="0" tIns="0" rIns="0" bIns="0" anchor="ctr"/>
          <a:lstStyle/>
          <a:p>
            <a:pPr defTabSz="307975">
              <a:lnSpc>
                <a:spcPct val="120000"/>
              </a:lnSpc>
              <a:defRPr/>
            </a:pPr>
            <a:endParaRPr lang="es-ES">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68" name="AutoShape 48"/>
          <p:cNvSpPr/>
          <p:nvPr/>
        </p:nvSpPr>
        <p:spPr bwMode="auto">
          <a:xfrm>
            <a:off x="1318481" y="5175247"/>
            <a:ext cx="2773451" cy="549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895"/>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9" name="AutoShape 49"/>
          <p:cNvSpPr/>
          <p:nvPr/>
        </p:nvSpPr>
        <p:spPr bwMode="auto">
          <a:xfrm>
            <a:off x="2702444" y="4876399"/>
            <a:ext cx="1389486" cy="241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20091" tIns="20091" rIns="20091" bIns="20091"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70" name="AutoShape 50"/>
          <p:cNvSpPr/>
          <p:nvPr/>
        </p:nvSpPr>
        <p:spPr bwMode="auto">
          <a:xfrm>
            <a:off x="4204103" y="4918254"/>
            <a:ext cx="227695" cy="22769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solidFill>
          <a:ln w="25400" cap="flat" cmpd="sng">
            <a:solidFill>
              <a:srgbClr val="000000">
                <a:alpha val="0"/>
              </a:srgbClr>
            </a:solidFill>
            <a:prstDash val="solid"/>
            <a:miter lim="0"/>
          </a:ln>
          <a:effectLst/>
        </p:spPr>
        <p:txBody>
          <a:bodyPr lIns="0" tIns="0" rIns="0" bIns="0" anchor="ctr"/>
          <a:lstStyle/>
          <a:p>
            <a:pPr algn="r" defTabSz="307975">
              <a:lnSpc>
                <a:spcPct val="120000"/>
              </a:lnSpc>
              <a:defRPr/>
            </a:pPr>
            <a:endParaRPr lang="es-ES">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71" name="AutoShape 51"/>
          <p:cNvSpPr/>
          <p:nvPr/>
        </p:nvSpPr>
        <p:spPr bwMode="auto">
          <a:xfrm>
            <a:off x="8745048" y="5175247"/>
            <a:ext cx="2839271" cy="549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895"/>
              </a:spcBef>
            </a:pPr>
            <a:r>
              <a:rPr lang="zh-CN" altLang="en-US" sz="105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s-ES" altLang="zh-CN" sz="105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72" name="AutoShape 52"/>
          <p:cNvSpPr/>
          <p:nvPr/>
        </p:nvSpPr>
        <p:spPr bwMode="auto">
          <a:xfrm>
            <a:off x="8737515" y="4876399"/>
            <a:ext cx="1429864" cy="269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20091" tIns="20091" rIns="20091" bIns="20091"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100" b="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100" b="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73" name="AutoShape 53"/>
          <p:cNvSpPr/>
          <p:nvPr/>
        </p:nvSpPr>
        <p:spPr bwMode="auto">
          <a:xfrm>
            <a:off x="8451222" y="4918254"/>
            <a:ext cx="227695" cy="22769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6"/>
          </a:solidFill>
          <a:ln w="25400" cap="flat" cmpd="sng">
            <a:solidFill>
              <a:srgbClr val="000000">
                <a:alpha val="0"/>
              </a:srgbClr>
            </a:solidFill>
            <a:prstDash val="solid"/>
            <a:miter lim="0"/>
          </a:ln>
          <a:effectLst/>
        </p:spPr>
        <p:txBody>
          <a:bodyPr lIns="0" tIns="0" rIns="0" bIns="0" anchor="ctr"/>
          <a:lstStyle/>
          <a:p>
            <a:pPr defTabSz="307975">
              <a:lnSpc>
                <a:spcPct val="120000"/>
              </a:lnSpc>
              <a:defRPr/>
            </a:pPr>
            <a:endParaRPr lang="es-ES">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5"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6" name="矩形 35"/>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0725"/>
                                        </p:tgtEl>
                                        <p:attrNameLst>
                                          <p:attrName>style.visibility</p:attrName>
                                        </p:attrNameLst>
                                      </p:cBhvr>
                                      <p:to>
                                        <p:strVal val="visible"/>
                                      </p:to>
                                    </p:set>
                                    <p:anim calcmode="lin" valueType="num">
                                      <p:cBhvr>
                                        <p:cTn id="7" dur="500" fill="hold"/>
                                        <p:tgtEl>
                                          <p:spTgt spid="30725"/>
                                        </p:tgtEl>
                                        <p:attrNameLst>
                                          <p:attrName>ppt_w</p:attrName>
                                        </p:attrNameLst>
                                      </p:cBhvr>
                                      <p:tavLst>
                                        <p:tav tm="0">
                                          <p:val>
                                            <p:fltVal val="0"/>
                                          </p:val>
                                        </p:tav>
                                        <p:tav tm="100000">
                                          <p:val>
                                            <p:strVal val="#ppt_w"/>
                                          </p:val>
                                        </p:tav>
                                      </p:tavLst>
                                    </p:anim>
                                    <p:anim calcmode="lin" valueType="num">
                                      <p:cBhvr>
                                        <p:cTn id="8" dur="500" fill="hold"/>
                                        <p:tgtEl>
                                          <p:spTgt spid="3072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9" presetClass="entr" presetSubtype="0" fill="hold" grpId="0" nodeType="afterEffect">
                                  <p:stCondLst>
                                    <p:cond delay="100"/>
                                  </p:stCondLst>
                                  <p:childTnLst>
                                    <p:set>
                                      <p:cBhvr>
                                        <p:cTn id="11" dur="1" fill="hold">
                                          <p:stCondLst>
                                            <p:cond delay="0"/>
                                          </p:stCondLst>
                                        </p:cTn>
                                        <p:tgtEl>
                                          <p:spTgt spid="30750"/>
                                        </p:tgtEl>
                                        <p:attrNameLst>
                                          <p:attrName>style.visibility</p:attrName>
                                        </p:attrNameLst>
                                      </p:cBhvr>
                                      <p:to>
                                        <p:strVal val="visible"/>
                                      </p:to>
                                    </p:set>
                                    <p:animEffect transition="in" filter="dissolve">
                                      <p:cBhvr>
                                        <p:cTn id="12" dur="500"/>
                                        <p:tgtEl>
                                          <p:spTgt spid="30750"/>
                                        </p:tgtEl>
                                      </p:cBhvr>
                                    </p:animEffect>
                                  </p:childTnLst>
                                </p:cTn>
                              </p:par>
                            </p:childTnLst>
                          </p:cTn>
                        </p:par>
                        <p:par>
                          <p:cTn id="13" fill="hold">
                            <p:stCondLst>
                              <p:cond delay="1100"/>
                            </p:stCondLst>
                            <p:childTnLst>
                              <p:par>
                                <p:cTn id="14" presetID="9" presetClass="entr" presetSubtype="0" fill="hold" grpId="0" nodeType="afterEffect">
                                  <p:stCondLst>
                                    <p:cond delay="100"/>
                                  </p:stCondLst>
                                  <p:childTnLst>
                                    <p:set>
                                      <p:cBhvr>
                                        <p:cTn id="15" dur="1" fill="hold">
                                          <p:stCondLst>
                                            <p:cond delay="0"/>
                                          </p:stCondLst>
                                        </p:cTn>
                                        <p:tgtEl>
                                          <p:spTgt spid="30751"/>
                                        </p:tgtEl>
                                        <p:attrNameLst>
                                          <p:attrName>style.visibility</p:attrName>
                                        </p:attrNameLst>
                                      </p:cBhvr>
                                      <p:to>
                                        <p:strVal val="visible"/>
                                      </p:to>
                                    </p:set>
                                    <p:animEffect transition="in" filter="dissolve">
                                      <p:cBhvr>
                                        <p:cTn id="16" dur="500"/>
                                        <p:tgtEl>
                                          <p:spTgt spid="30751"/>
                                        </p:tgtEl>
                                      </p:cBhvr>
                                    </p:animEffect>
                                  </p:childTnLst>
                                </p:cTn>
                              </p:par>
                            </p:childTnLst>
                          </p:cTn>
                        </p:par>
                        <p:par>
                          <p:cTn id="17" fill="hold">
                            <p:stCondLst>
                              <p:cond delay="1700"/>
                            </p:stCondLst>
                            <p:childTnLst>
                              <p:par>
                                <p:cTn id="18" presetID="9" presetClass="entr" presetSubtype="0" fill="hold" grpId="0" nodeType="afterEffect">
                                  <p:stCondLst>
                                    <p:cond delay="0"/>
                                  </p:stCondLst>
                                  <p:childTnLst>
                                    <p:set>
                                      <p:cBhvr>
                                        <p:cTn id="19" dur="1" fill="hold">
                                          <p:stCondLst>
                                            <p:cond delay="0"/>
                                          </p:stCondLst>
                                        </p:cTn>
                                        <p:tgtEl>
                                          <p:spTgt spid="30754"/>
                                        </p:tgtEl>
                                        <p:attrNameLst>
                                          <p:attrName>style.visibility</p:attrName>
                                        </p:attrNameLst>
                                      </p:cBhvr>
                                      <p:to>
                                        <p:strVal val="visible"/>
                                      </p:to>
                                    </p:set>
                                    <p:animEffect transition="in" filter="dissolve">
                                      <p:cBhvr>
                                        <p:cTn id="20" dur="500"/>
                                        <p:tgtEl>
                                          <p:spTgt spid="30754"/>
                                        </p:tgtEl>
                                      </p:cBhvr>
                                    </p:animEffect>
                                  </p:childTnLst>
                                </p:cTn>
                              </p:par>
                            </p:childTnLst>
                          </p:cTn>
                        </p:par>
                        <p:par>
                          <p:cTn id="21" fill="hold">
                            <p:stCondLst>
                              <p:cond delay="2200"/>
                            </p:stCondLst>
                            <p:childTnLst>
                              <p:par>
                                <p:cTn id="22" presetID="9" presetClass="entr" presetSubtype="0" fill="hold" grpId="0" nodeType="afterEffect">
                                  <p:stCondLst>
                                    <p:cond delay="0"/>
                                  </p:stCondLst>
                                  <p:childTnLst>
                                    <p:set>
                                      <p:cBhvr>
                                        <p:cTn id="23" dur="1" fill="hold">
                                          <p:stCondLst>
                                            <p:cond delay="0"/>
                                          </p:stCondLst>
                                        </p:cTn>
                                        <p:tgtEl>
                                          <p:spTgt spid="30749"/>
                                        </p:tgtEl>
                                        <p:attrNameLst>
                                          <p:attrName>style.visibility</p:attrName>
                                        </p:attrNameLst>
                                      </p:cBhvr>
                                      <p:to>
                                        <p:strVal val="visible"/>
                                      </p:to>
                                    </p:set>
                                    <p:animEffect transition="in" filter="dissolve">
                                      <p:cBhvr>
                                        <p:cTn id="24" dur="500"/>
                                        <p:tgtEl>
                                          <p:spTgt spid="30749"/>
                                        </p:tgtEl>
                                      </p:cBhvr>
                                    </p:animEffect>
                                  </p:childTnLst>
                                </p:cTn>
                              </p:par>
                            </p:childTnLst>
                          </p:cTn>
                        </p:par>
                        <p:par>
                          <p:cTn id="25" fill="hold">
                            <p:stCondLst>
                              <p:cond delay="2700"/>
                            </p:stCondLst>
                            <p:childTnLst>
                              <p:par>
                                <p:cTn id="26" presetID="9" presetClass="entr" presetSubtype="0" fill="hold" grpId="0" nodeType="afterEffect">
                                  <p:stCondLst>
                                    <p:cond delay="0"/>
                                  </p:stCondLst>
                                  <p:childTnLst>
                                    <p:set>
                                      <p:cBhvr>
                                        <p:cTn id="27" dur="1" fill="hold">
                                          <p:stCondLst>
                                            <p:cond delay="0"/>
                                          </p:stCondLst>
                                        </p:cTn>
                                        <p:tgtEl>
                                          <p:spTgt spid="30753"/>
                                        </p:tgtEl>
                                        <p:attrNameLst>
                                          <p:attrName>style.visibility</p:attrName>
                                        </p:attrNameLst>
                                      </p:cBhvr>
                                      <p:to>
                                        <p:strVal val="visible"/>
                                      </p:to>
                                    </p:set>
                                    <p:animEffect transition="in" filter="dissolve">
                                      <p:cBhvr>
                                        <p:cTn id="28" dur="500"/>
                                        <p:tgtEl>
                                          <p:spTgt spid="30753"/>
                                        </p:tgtEl>
                                      </p:cBhvr>
                                    </p:animEffect>
                                  </p:childTnLst>
                                </p:cTn>
                              </p:par>
                            </p:childTnLst>
                          </p:cTn>
                        </p:par>
                        <p:par>
                          <p:cTn id="29" fill="hold">
                            <p:stCondLst>
                              <p:cond delay="3200"/>
                            </p:stCondLst>
                            <p:childTnLst>
                              <p:par>
                                <p:cTn id="30" presetID="9" presetClass="entr" presetSubtype="0" fill="hold" grpId="0" nodeType="afterEffect">
                                  <p:stCondLst>
                                    <p:cond delay="100"/>
                                  </p:stCondLst>
                                  <p:childTnLst>
                                    <p:set>
                                      <p:cBhvr>
                                        <p:cTn id="31" dur="1" fill="hold">
                                          <p:stCondLst>
                                            <p:cond delay="0"/>
                                          </p:stCondLst>
                                        </p:cTn>
                                        <p:tgtEl>
                                          <p:spTgt spid="30752"/>
                                        </p:tgtEl>
                                        <p:attrNameLst>
                                          <p:attrName>style.visibility</p:attrName>
                                        </p:attrNameLst>
                                      </p:cBhvr>
                                      <p:to>
                                        <p:strVal val="visible"/>
                                      </p:to>
                                    </p:set>
                                    <p:animEffect transition="in" filter="dissolve">
                                      <p:cBhvr>
                                        <p:cTn id="32" dur="500"/>
                                        <p:tgtEl>
                                          <p:spTgt spid="30752"/>
                                        </p:tgtEl>
                                      </p:cBhvr>
                                    </p:animEffect>
                                  </p:childTnLst>
                                </p:cTn>
                              </p:par>
                            </p:childTnLst>
                          </p:cTn>
                        </p:par>
                        <p:par>
                          <p:cTn id="33" fill="hold">
                            <p:stCondLst>
                              <p:cond delay="3800"/>
                            </p:stCondLst>
                            <p:childTnLst>
                              <p:par>
                                <p:cTn id="34" presetID="9" presetClass="entr" presetSubtype="0" fill="hold" grpId="0" nodeType="afterEffect">
                                  <p:stCondLst>
                                    <p:cond delay="100"/>
                                  </p:stCondLst>
                                  <p:childTnLst>
                                    <p:set>
                                      <p:cBhvr>
                                        <p:cTn id="35" dur="1" fill="hold">
                                          <p:stCondLst>
                                            <p:cond delay="0"/>
                                          </p:stCondLst>
                                        </p:cTn>
                                        <p:tgtEl>
                                          <p:spTgt spid="30755"/>
                                        </p:tgtEl>
                                        <p:attrNameLst>
                                          <p:attrName>style.visibility</p:attrName>
                                        </p:attrNameLst>
                                      </p:cBhvr>
                                      <p:to>
                                        <p:strVal val="visible"/>
                                      </p:to>
                                    </p:set>
                                    <p:animEffect transition="in" filter="dissolve">
                                      <p:cBhvr>
                                        <p:cTn id="36" dur="500"/>
                                        <p:tgtEl>
                                          <p:spTgt spid="30755"/>
                                        </p:tgtEl>
                                      </p:cBhvr>
                                    </p:animEffect>
                                  </p:childTnLst>
                                </p:cTn>
                              </p:par>
                            </p:childTnLst>
                          </p:cTn>
                        </p:par>
                        <p:par>
                          <p:cTn id="37" fill="hold">
                            <p:stCondLst>
                              <p:cond delay="4400"/>
                            </p:stCondLst>
                            <p:childTnLst>
                              <p:par>
                                <p:cTn id="38" presetID="2" presetClass="entr" presetSubtype="8" fill="hold" grpId="0" nodeType="afterEffect">
                                  <p:stCondLst>
                                    <p:cond delay="100"/>
                                  </p:stCondLst>
                                  <p:childTnLst>
                                    <p:set>
                                      <p:cBhvr>
                                        <p:cTn id="39" dur="1" fill="hold">
                                          <p:stCondLst>
                                            <p:cond delay="0"/>
                                          </p:stCondLst>
                                        </p:cTn>
                                        <p:tgtEl>
                                          <p:spTgt spid="30757"/>
                                        </p:tgtEl>
                                        <p:attrNameLst>
                                          <p:attrName>style.visibility</p:attrName>
                                        </p:attrNameLst>
                                      </p:cBhvr>
                                      <p:to>
                                        <p:strVal val="visible"/>
                                      </p:to>
                                    </p:set>
                                    <p:anim calcmode="lin" valueType="num">
                                      <p:cBhvr additive="base">
                                        <p:cTn id="40" dur="500" fill="hold"/>
                                        <p:tgtEl>
                                          <p:spTgt spid="30757"/>
                                        </p:tgtEl>
                                        <p:attrNameLst>
                                          <p:attrName>ppt_x</p:attrName>
                                        </p:attrNameLst>
                                      </p:cBhvr>
                                      <p:tavLst>
                                        <p:tav tm="0">
                                          <p:val>
                                            <p:strVal val="0-#ppt_w/2"/>
                                          </p:val>
                                        </p:tav>
                                        <p:tav tm="100000">
                                          <p:val>
                                            <p:strVal val="#ppt_x"/>
                                          </p:val>
                                        </p:tav>
                                      </p:tavLst>
                                    </p:anim>
                                    <p:anim calcmode="lin" valueType="num">
                                      <p:cBhvr additive="base">
                                        <p:cTn id="41" dur="500" fill="hold"/>
                                        <p:tgtEl>
                                          <p:spTgt spid="30757"/>
                                        </p:tgtEl>
                                        <p:attrNameLst>
                                          <p:attrName>ppt_y</p:attrName>
                                        </p:attrNameLst>
                                      </p:cBhvr>
                                      <p:tavLst>
                                        <p:tav tm="0">
                                          <p:val>
                                            <p:strVal val="#ppt_y"/>
                                          </p:val>
                                        </p:tav>
                                        <p:tav tm="100000">
                                          <p:val>
                                            <p:strVal val="#ppt_y"/>
                                          </p:val>
                                        </p:tav>
                                      </p:tavLst>
                                    </p:anim>
                                  </p:childTnLst>
                                </p:cTn>
                              </p:par>
                            </p:childTnLst>
                          </p:cTn>
                        </p:par>
                        <p:par>
                          <p:cTn id="42" fill="hold">
                            <p:stCondLst>
                              <p:cond delay="5000"/>
                            </p:stCondLst>
                            <p:childTnLst>
                              <p:par>
                                <p:cTn id="43" presetID="2" presetClass="entr" presetSubtype="8" fill="hold" grpId="0" nodeType="afterEffect">
                                  <p:stCondLst>
                                    <p:cond delay="100"/>
                                  </p:stCondLst>
                                  <p:childTnLst>
                                    <p:set>
                                      <p:cBhvr>
                                        <p:cTn id="44" dur="1" fill="hold">
                                          <p:stCondLst>
                                            <p:cond delay="0"/>
                                          </p:stCondLst>
                                        </p:cTn>
                                        <p:tgtEl>
                                          <p:spTgt spid="30756"/>
                                        </p:tgtEl>
                                        <p:attrNameLst>
                                          <p:attrName>style.visibility</p:attrName>
                                        </p:attrNameLst>
                                      </p:cBhvr>
                                      <p:to>
                                        <p:strVal val="visible"/>
                                      </p:to>
                                    </p:set>
                                    <p:anim calcmode="lin" valueType="num">
                                      <p:cBhvr additive="base">
                                        <p:cTn id="45" dur="500" fill="hold"/>
                                        <p:tgtEl>
                                          <p:spTgt spid="30756"/>
                                        </p:tgtEl>
                                        <p:attrNameLst>
                                          <p:attrName>ppt_x</p:attrName>
                                        </p:attrNameLst>
                                      </p:cBhvr>
                                      <p:tavLst>
                                        <p:tav tm="0">
                                          <p:val>
                                            <p:strVal val="0-#ppt_w/2"/>
                                          </p:val>
                                        </p:tav>
                                        <p:tav tm="100000">
                                          <p:val>
                                            <p:strVal val="#ppt_x"/>
                                          </p:val>
                                        </p:tav>
                                      </p:tavLst>
                                    </p:anim>
                                    <p:anim calcmode="lin" valueType="num">
                                      <p:cBhvr additive="base">
                                        <p:cTn id="46" dur="500" fill="hold"/>
                                        <p:tgtEl>
                                          <p:spTgt spid="30756"/>
                                        </p:tgtEl>
                                        <p:attrNameLst>
                                          <p:attrName>ppt_y</p:attrName>
                                        </p:attrNameLst>
                                      </p:cBhvr>
                                      <p:tavLst>
                                        <p:tav tm="0">
                                          <p:val>
                                            <p:strVal val="#ppt_y"/>
                                          </p:val>
                                        </p:tav>
                                        <p:tav tm="100000">
                                          <p:val>
                                            <p:strVal val="#ppt_y"/>
                                          </p:val>
                                        </p:tav>
                                      </p:tavLst>
                                    </p:anim>
                                  </p:childTnLst>
                                </p:cTn>
                              </p:par>
                            </p:childTnLst>
                          </p:cTn>
                        </p:par>
                        <p:par>
                          <p:cTn id="47" fill="hold">
                            <p:stCondLst>
                              <p:cond delay="5600"/>
                            </p:stCondLst>
                            <p:childTnLst>
                              <p:par>
                                <p:cTn id="48" presetID="9" presetClass="entr" presetSubtype="0" fill="hold" nodeType="afterEffect">
                                  <p:stCondLst>
                                    <p:cond delay="100"/>
                                  </p:stCondLst>
                                  <p:childTnLst>
                                    <p:set>
                                      <p:cBhvr>
                                        <p:cTn id="49" dur="1" fill="hold">
                                          <p:stCondLst>
                                            <p:cond delay="0"/>
                                          </p:stCondLst>
                                        </p:cTn>
                                        <p:tgtEl>
                                          <p:spTgt spid="30758"/>
                                        </p:tgtEl>
                                        <p:attrNameLst>
                                          <p:attrName>style.visibility</p:attrName>
                                        </p:attrNameLst>
                                      </p:cBhvr>
                                      <p:to>
                                        <p:strVal val="visible"/>
                                      </p:to>
                                    </p:set>
                                    <p:animEffect transition="in" filter="dissolve">
                                      <p:cBhvr>
                                        <p:cTn id="50" dur="500"/>
                                        <p:tgtEl>
                                          <p:spTgt spid="30758"/>
                                        </p:tgtEl>
                                      </p:cBhvr>
                                    </p:animEffect>
                                  </p:childTnLst>
                                </p:cTn>
                              </p:par>
                            </p:childTnLst>
                          </p:cTn>
                        </p:par>
                        <p:par>
                          <p:cTn id="51" fill="hold">
                            <p:stCondLst>
                              <p:cond delay="6200"/>
                            </p:stCondLst>
                            <p:childTnLst>
                              <p:par>
                                <p:cTn id="52" presetID="2" presetClass="entr" presetSubtype="2" fill="hold" grpId="0" nodeType="afterEffect">
                                  <p:stCondLst>
                                    <p:cond delay="100"/>
                                  </p:stCondLst>
                                  <p:childTnLst>
                                    <p:set>
                                      <p:cBhvr>
                                        <p:cTn id="53" dur="1" fill="hold">
                                          <p:stCondLst>
                                            <p:cond delay="0"/>
                                          </p:stCondLst>
                                        </p:cTn>
                                        <p:tgtEl>
                                          <p:spTgt spid="30760"/>
                                        </p:tgtEl>
                                        <p:attrNameLst>
                                          <p:attrName>style.visibility</p:attrName>
                                        </p:attrNameLst>
                                      </p:cBhvr>
                                      <p:to>
                                        <p:strVal val="visible"/>
                                      </p:to>
                                    </p:set>
                                    <p:anim calcmode="lin" valueType="num">
                                      <p:cBhvr additive="base">
                                        <p:cTn id="54" dur="500" fill="hold"/>
                                        <p:tgtEl>
                                          <p:spTgt spid="30760"/>
                                        </p:tgtEl>
                                        <p:attrNameLst>
                                          <p:attrName>ppt_x</p:attrName>
                                        </p:attrNameLst>
                                      </p:cBhvr>
                                      <p:tavLst>
                                        <p:tav tm="0">
                                          <p:val>
                                            <p:strVal val="1+#ppt_w/2"/>
                                          </p:val>
                                        </p:tav>
                                        <p:tav tm="100000">
                                          <p:val>
                                            <p:strVal val="#ppt_x"/>
                                          </p:val>
                                        </p:tav>
                                      </p:tavLst>
                                    </p:anim>
                                    <p:anim calcmode="lin" valueType="num">
                                      <p:cBhvr additive="base">
                                        <p:cTn id="55" dur="500" fill="hold"/>
                                        <p:tgtEl>
                                          <p:spTgt spid="30760"/>
                                        </p:tgtEl>
                                        <p:attrNameLst>
                                          <p:attrName>ppt_y</p:attrName>
                                        </p:attrNameLst>
                                      </p:cBhvr>
                                      <p:tavLst>
                                        <p:tav tm="0">
                                          <p:val>
                                            <p:strVal val="#ppt_y"/>
                                          </p:val>
                                        </p:tav>
                                        <p:tav tm="100000">
                                          <p:val>
                                            <p:strVal val="#ppt_y"/>
                                          </p:val>
                                        </p:tav>
                                      </p:tavLst>
                                    </p:anim>
                                  </p:childTnLst>
                                </p:cTn>
                              </p:par>
                            </p:childTnLst>
                          </p:cTn>
                        </p:par>
                        <p:par>
                          <p:cTn id="56" fill="hold">
                            <p:stCondLst>
                              <p:cond delay="6800"/>
                            </p:stCondLst>
                            <p:childTnLst>
                              <p:par>
                                <p:cTn id="57" presetID="2" presetClass="entr" presetSubtype="2" fill="hold" grpId="0" nodeType="afterEffect">
                                  <p:stCondLst>
                                    <p:cond delay="100"/>
                                  </p:stCondLst>
                                  <p:childTnLst>
                                    <p:set>
                                      <p:cBhvr>
                                        <p:cTn id="58" dur="1" fill="hold">
                                          <p:stCondLst>
                                            <p:cond delay="0"/>
                                          </p:stCondLst>
                                        </p:cTn>
                                        <p:tgtEl>
                                          <p:spTgt spid="30759"/>
                                        </p:tgtEl>
                                        <p:attrNameLst>
                                          <p:attrName>style.visibility</p:attrName>
                                        </p:attrNameLst>
                                      </p:cBhvr>
                                      <p:to>
                                        <p:strVal val="visible"/>
                                      </p:to>
                                    </p:set>
                                    <p:anim calcmode="lin" valueType="num">
                                      <p:cBhvr additive="base">
                                        <p:cTn id="59" dur="500" fill="hold"/>
                                        <p:tgtEl>
                                          <p:spTgt spid="30759"/>
                                        </p:tgtEl>
                                        <p:attrNameLst>
                                          <p:attrName>ppt_x</p:attrName>
                                        </p:attrNameLst>
                                      </p:cBhvr>
                                      <p:tavLst>
                                        <p:tav tm="0">
                                          <p:val>
                                            <p:strVal val="1+#ppt_w/2"/>
                                          </p:val>
                                        </p:tav>
                                        <p:tav tm="100000">
                                          <p:val>
                                            <p:strVal val="#ppt_x"/>
                                          </p:val>
                                        </p:tav>
                                      </p:tavLst>
                                    </p:anim>
                                    <p:anim calcmode="lin" valueType="num">
                                      <p:cBhvr additive="base">
                                        <p:cTn id="60" dur="500" fill="hold"/>
                                        <p:tgtEl>
                                          <p:spTgt spid="30759"/>
                                        </p:tgtEl>
                                        <p:attrNameLst>
                                          <p:attrName>ppt_y</p:attrName>
                                        </p:attrNameLst>
                                      </p:cBhvr>
                                      <p:tavLst>
                                        <p:tav tm="0">
                                          <p:val>
                                            <p:strVal val="#ppt_y"/>
                                          </p:val>
                                        </p:tav>
                                        <p:tav tm="100000">
                                          <p:val>
                                            <p:strVal val="#ppt_y"/>
                                          </p:val>
                                        </p:tav>
                                      </p:tavLst>
                                    </p:anim>
                                  </p:childTnLst>
                                </p:cTn>
                              </p:par>
                            </p:childTnLst>
                          </p:cTn>
                        </p:par>
                        <p:par>
                          <p:cTn id="61" fill="hold">
                            <p:stCondLst>
                              <p:cond delay="7400"/>
                            </p:stCondLst>
                            <p:childTnLst>
                              <p:par>
                                <p:cTn id="62" presetID="9" presetClass="entr" presetSubtype="0" fill="hold" nodeType="afterEffect">
                                  <p:stCondLst>
                                    <p:cond delay="100"/>
                                  </p:stCondLst>
                                  <p:childTnLst>
                                    <p:set>
                                      <p:cBhvr>
                                        <p:cTn id="63" dur="1" fill="hold">
                                          <p:stCondLst>
                                            <p:cond delay="0"/>
                                          </p:stCondLst>
                                        </p:cTn>
                                        <p:tgtEl>
                                          <p:spTgt spid="30761"/>
                                        </p:tgtEl>
                                        <p:attrNameLst>
                                          <p:attrName>style.visibility</p:attrName>
                                        </p:attrNameLst>
                                      </p:cBhvr>
                                      <p:to>
                                        <p:strVal val="visible"/>
                                      </p:to>
                                    </p:set>
                                    <p:animEffect transition="in" filter="dissolve">
                                      <p:cBhvr>
                                        <p:cTn id="64" dur="500"/>
                                        <p:tgtEl>
                                          <p:spTgt spid="30761"/>
                                        </p:tgtEl>
                                      </p:cBhvr>
                                    </p:animEffect>
                                  </p:childTnLst>
                                </p:cTn>
                              </p:par>
                            </p:childTnLst>
                          </p:cTn>
                        </p:par>
                        <p:par>
                          <p:cTn id="65" fill="hold">
                            <p:stCondLst>
                              <p:cond delay="8000"/>
                            </p:stCondLst>
                            <p:childTnLst>
                              <p:par>
                                <p:cTn id="66" presetID="2" presetClass="entr" presetSubtype="8" fill="hold" grpId="0" nodeType="afterEffect">
                                  <p:stCondLst>
                                    <p:cond delay="100"/>
                                  </p:stCondLst>
                                  <p:childTnLst>
                                    <p:set>
                                      <p:cBhvr>
                                        <p:cTn id="67" dur="1" fill="hold">
                                          <p:stCondLst>
                                            <p:cond delay="0"/>
                                          </p:stCondLst>
                                        </p:cTn>
                                        <p:tgtEl>
                                          <p:spTgt spid="30763"/>
                                        </p:tgtEl>
                                        <p:attrNameLst>
                                          <p:attrName>style.visibility</p:attrName>
                                        </p:attrNameLst>
                                      </p:cBhvr>
                                      <p:to>
                                        <p:strVal val="visible"/>
                                      </p:to>
                                    </p:set>
                                    <p:anim calcmode="lin" valueType="num">
                                      <p:cBhvr additive="base">
                                        <p:cTn id="68" dur="500" fill="hold"/>
                                        <p:tgtEl>
                                          <p:spTgt spid="30763"/>
                                        </p:tgtEl>
                                        <p:attrNameLst>
                                          <p:attrName>ppt_x</p:attrName>
                                        </p:attrNameLst>
                                      </p:cBhvr>
                                      <p:tavLst>
                                        <p:tav tm="0">
                                          <p:val>
                                            <p:strVal val="0-#ppt_w/2"/>
                                          </p:val>
                                        </p:tav>
                                        <p:tav tm="100000">
                                          <p:val>
                                            <p:strVal val="#ppt_x"/>
                                          </p:val>
                                        </p:tav>
                                      </p:tavLst>
                                    </p:anim>
                                    <p:anim calcmode="lin" valueType="num">
                                      <p:cBhvr additive="base">
                                        <p:cTn id="69" dur="500" fill="hold"/>
                                        <p:tgtEl>
                                          <p:spTgt spid="30763"/>
                                        </p:tgtEl>
                                        <p:attrNameLst>
                                          <p:attrName>ppt_y</p:attrName>
                                        </p:attrNameLst>
                                      </p:cBhvr>
                                      <p:tavLst>
                                        <p:tav tm="0">
                                          <p:val>
                                            <p:strVal val="#ppt_y"/>
                                          </p:val>
                                        </p:tav>
                                        <p:tav tm="100000">
                                          <p:val>
                                            <p:strVal val="#ppt_y"/>
                                          </p:val>
                                        </p:tav>
                                      </p:tavLst>
                                    </p:anim>
                                  </p:childTnLst>
                                </p:cTn>
                              </p:par>
                            </p:childTnLst>
                          </p:cTn>
                        </p:par>
                        <p:par>
                          <p:cTn id="70" fill="hold">
                            <p:stCondLst>
                              <p:cond delay="8600"/>
                            </p:stCondLst>
                            <p:childTnLst>
                              <p:par>
                                <p:cTn id="71" presetID="2" presetClass="entr" presetSubtype="8" fill="hold" grpId="0" nodeType="afterEffect">
                                  <p:stCondLst>
                                    <p:cond delay="100"/>
                                  </p:stCondLst>
                                  <p:childTnLst>
                                    <p:set>
                                      <p:cBhvr>
                                        <p:cTn id="72" dur="1" fill="hold">
                                          <p:stCondLst>
                                            <p:cond delay="0"/>
                                          </p:stCondLst>
                                        </p:cTn>
                                        <p:tgtEl>
                                          <p:spTgt spid="30762"/>
                                        </p:tgtEl>
                                        <p:attrNameLst>
                                          <p:attrName>style.visibility</p:attrName>
                                        </p:attrNameLst>
                                      </p:cBhvr>
                                      <p:to>
                                        <p:strVal val="visible"/>
                                      </p:to>
                                    </p:set>
                                    <p:anim calcmode="lin" valueType="num">
                                      <p:cBhvr additive="base">
                                        <p:cTn id="73" dur="500" fill="hold"/>
                                        <p:tgtEl>
                                          <p:spTgt spid="30762"/>
                                        </p:tgtEl>
                                        <p:attrNameLst>
                                          <p:attrName>ppt_x</p:attrName>
                                        </p:attrNameLst>
                                      </p:cBhvr>
                                      <p:tavLst>
                                        <p:tav tm="0">
                                          <p:val>
                                            <p:strVal val="0-#ppt_w/2"/>
                                          </p:val>
                                        </p:tav>
                                        <p:tav tm="100000">
                                          <p:val>
                                            <p:strVal val="#ppt_x"/>
                                          </p:val>
                                        </p:tav>
                                      </p:tavLst>
                                    </p:anim>
                                    <p:anim calcmode="lin" valueType="num">
                                      <p:cBhvr additive="base">
                                        <p:cTn id="74" dur="500" fill="hold"/>
                                        <p:tgtEl>
                                          <p:spTgt spid="30762"/>
                                        </p:tgtEl>
                                        <p:attrNameLst>
                                          <p:attrName>ppt_y</p:attrName>
                                        </p:attrNameLst>
                                      </p:cBhvr>
                                      <p:tavLst>
                                        <p:tav tm="0">
                                          <p:val>
                                            <p:strVal val="#ppt_y"/>
                                          </p:val>
                                        </p:tav>
                                        <p:tav tm="100000">
                                          <p:val>
                                            <p:strVal val="#ppt_y"/>
                                          </p:val>
                                        </p:tav>
                                      </p:tavLst>
                                    </p:anim>
                                  </p:childTnLst>
                                </p:cTn>
                              </p:par>
                            </p:childTnLst>
                          </p:cTn>
                        </p:par>
                        <p:par>
                          <p:cTn id="75" fill="hold">
                            <p:stCondLst>
                              <p:cond delay="9200"/>
                            </p:stCondLst>
                            <p:childTnLst>
                              <p:par>
                                <p:cTn id="76" presetID="9" presetClass="entr" presetSubtype="0" fill="hold" nodeType="afterEffect">
                                  <p:stCondLst>
                                    <p:cond delay="100"/>
                                  </p:stCondLst>
                                  <p:childTnLst>
                                    <p:set>
                                      <p:cBhvr>
                                        <p:cTn id="77" dur="1" fill="hold">
                                          <p:stCondLst>
                                            <p:cond delay="0"/>
                                          </p:stCondLst>
                                        </p:cTn>
                                        <p:tgtEl>
                                          <p:spTgt spid="30764"/>
                                        </p:tgtEl>
                                        <p:attrNameLst>
                                          <p:attrName>style.visibility</p:attrName>
                                        </p:attrNameLst>
                                      </p:cBhvr>
                                      <p:to>
                                        <p:strVal val="visible"/>
                                      </p:to>
                                    </p:set>
                                    <p:animEffect transition="in" filter="dissolve">
                                      <p:cBhvr>
                                        <p:cTn id="78" dur="500"/>
                                        <p:tgtEl>
                                          <p:spTgt spid="30764"/>
                                        </p:tgtEl>
                                      </p:cBhvr>
                                    </p:animEffect>
                                  </p:childTnLst>
                                </p:cTn>
                              </p:par>
                            </p:childTnLst>
                          </p:cTn>
                        </p:par>
                        <p:par>
                          <p:cTn id="79" fill="hold">
                            <p:stCondLst>
                              <p:cond delay="9800"/>
                            </p:stCondLst>
                            <p:childTnLst>
                              <p:par>
                                <p:cTn id="80" presetID="2" presetClass="entr" presetSubtype="2" fill="hold" grpId="0" nodeType="afterEffect">
                                  <p:stCondLst>
                                    <p:cond delay="100"/>
                                  </p:stCondLst>
                                  <p:childTnLst>
                                    <p:set>
                                      <p:cBhvr>
                                        <p:cTn id="81" dur="1" fill="hold">
                                          <p:stCondLst>
                                            <p:cond delay="0"/>
                                          </p:stCondLst>
                                        </p:cTn>
                                        <p:tgtEl>
                                          <p:spTgt spid="30766"/>
                                        </p:tgtEl>
                                        <p:attrNameLst>
                                          <p:attrName>style.visibility</p:attrName>
                                        </p:attrNameLst>
                                      </p:cBhvr>
                                      <p:to>
                                        <p:strVal val="visible"/>
                                      </p:to>
                                    </p:set>
                                    <p:anim calcmode="lin" valueType="num">
                                      <p:cBhvr additive="base">
                                        <p:cTn id="82" dur="500" fill="hold"/>
                                        <p:tgtEl>
                                          <p:spTgt spid="30766"/>
                                        </p:tgtEl>
                                        <p:attrNameLst>
                                          <p:attrName>ppt_x</p:attrName>
                                        </p:attrNameLst>
                                      </p:cBhvr>
                                      <p:tavLst>
                                        <p:tav tm="0">
                                          <p:val>
                                            <p:strVal val="1+#ppt_w/2"/>
                                          </p:val>
                                        </p:tav>
                                        <p:tav tm="100000">
                                          <p:val>
                                            <p:strVal val="#ppt_x"/>
                                          </p:val>
                                        </p:tav>
                                      </p:tavLst>
                                    </p:anim>
                                    <p:anim calcmode="lin" valueType="num">
                                      <p:cBhvr additive="base">
                                        <p:cTn id="83" dur="500" fill="hold"/>
                                        <p:tgtEl>
                                          <p:spTgt spid="30766"/>
                                        </p:tgtEl>
                                        <p:attrNameLst>
                                          <p:attrName>ppt_y</p:attrName>
                                        </p:attrNameLst>
                                      </p:cBhvr>
                                      <p:tavLst>
                                        <p:tav tm="0">
                                          <p:val>
                                            <p:strVal val="#ppt_y"/>
                                          </p:val>
                                        </p:tav>
                                        <p:tav tm="100000">
                                          <p:val>
                                            <p:strVal val="#ppt_y"/>
                                          </p:val>
                                        </p:tav>
                                      </p:tavLst>
                                    </p:anim>
                                  </p:childTnLst>
                                </p:cTn>
                              </p:par>
                            </p:childTnLst>
                          </p:cTn>
                        </p:par>
                        <p:par>
                          <p:cTn id="84" fill="hold">
                            <p:stCondLst>
                              <p:cond delay="10400"/>
                            </p:stCondLst>
                            <p:childTnLst>
                              <p:par>
                                <p:cTn id="85" presetID="2" presetClass="entr" presetSubtype="2" fill="hold" grpId="0" nodeType="afterEffect">
                                  <p:stCondLst>
                                    <p:cond delay="100"/>
                                  </p:stCondLst>
                                  <p:childTnLst>
                                    <p:set>
                                      <p:cBhvr>
                                        <p:cTn id="86" dur="1" fill="hold">
                                          <p:stCondLst>
                                            <p:cond delay="0"/>
                                          </p:stCondLst>
                                        </p:cTn>
                                        <p:tgtEl>
                                          <p:spTgt spid="30765"/>
                                        </p:tgtEl>
                                        <p:attrNameLst>
                                          <p:attrName>style.visibility</p:attrName>
                                        </p:attrNameLst>
                                      </p:cBhvr>
                                      <p:to>
                                        <p:strVal val="visible"/>
                                      </p:to>
                                    </p:set>
                                    <p:anim calcmode="lin" valueType="num">
                                      <p:cBhvr additive="base">
                                        <p:cTn id="87" dur="500" fill="hold"/>
                                        <p:tgtEl>
                                          <p:spTgt spid="30765"/>
                                        </p:tgtEl>
                                        <p:attrNameLst>
                                          <p:attrName>ppt_x</p:attrName>
                                        </p:attrNameLst>
                                      </p:cBhvr>
                                      <p:tavLst>
                                        <p:tav tm="0">
                                          <p:val>
                                            <p:strVal val="1+#ppt_w/2"/>
                                          </p:val>
                                        </p:tav>
                                        <p:tav tm="100000">
                                          <p:val>
                                            <p:strVal val="#ppt_x"/>
                                          </p:val>
                                        </p:tav>
                                      </p:tavLst>
                                    </p:anim>
                                    <p:anim calcmode="lin" valueType="num">
                                      <p:cBhvr additive="base">
                                        <p:cTn id="88" dur="500" fill="hold"/>
                                        <p:tgtEl>
                                          <p:spTgt spid="30765"/>
                                        </p:tgtEl>
                                        <p:attrNameLst>
                                          <p:attrName>ppt_y</p:attrName>
                                        </p:attrNameLst>
                                      </p:cBhvr>
                                      <p:tavLst>
                                        <p:tav tm="0">
                                          <p:val>
                                            <p:strVal val="#ppt_y"/>
                                          </p:val>
                                        </p:tav>
                                        <p:tav tm="100000">
                                          <p:val>
                                            <p:strVal val="#ppt_y"/>
                                          </p:val>
                                        </p:tav>
                                      </p:tavLst>
                                    </p:anim>
                                  </p:childTnLst>
                                </p:cTn>
                              </p:par>
                            </p:childTnLst>
                          </p:cTn>
                        </p:par>
                        <p:par>
                          <p:cTn id="89" fill="hold">
                            <p:stCondLst>
                              <p:cond delay="11000"/>
                            </p:stCondLst>
                            <p:childTnLst>
                              <p:par>
                                <p:cTn id="90" presetID="9" presetClass="entr" presetSubtype="0" fill="hold" nodeType="afterEffect">
                                  <p:stCondLst>
                                    <p:cond delay="100"/>
                                  </p:stCondLst>
                                  <p:childTnLst>
                                    <p:set>
                                      <p:cBhvr>
                                        <p:cTn id="91" dur="1" fill="hold">
                                          <p:stCondLst>
                                            <p:cond delay="0"/>
                                          </p:stCondLst>
                                        </p:cTn>
                                        <p:tgtEl>
                                          <p:spTgt spid="30767"/>
                                        </p:tgtEl>
                                        <p:attrNameLst>
                                          <p:attrName>style.visibility</p:attrName>
                                        </p:attrNameLst>
                                      </p:cBhvr>
                                      <p:to>
                                        <p:strVal val="visible"/>
                                      </p:to>
                                    </p:set>
                                    <p:animEffect transition="in" filter="dissolve">
                                      <p:cBhvr>
                                        <p:cTn id="92" dur="500"/>
                                        <p:tgtEl>
                                          <p:spTgt spid="30767"/>
                                        </p:tgtEl>
                                      </p:cBhvr>
                                    </p:animEffect>
                                  </p:childTnLst>
                                </p:cTn>
                              </p:par>
                            </p:childTnLst>
                          </p:cTn>
                        </p:par>
                        <p:par>
                          <p:cTn id="93" fill="hold">
                            <p:stCondLst>
                              <p:cond delay="11600"/>
                            </p:stCondLst>
                            <p:childTnLst>
                              <p:par>
                                <p:cTn id="94" presetID="2" presetClass="entr" presetSubtype="8" fill="hold" grpId="0" nodeType="afterEffect">
                                  <p:stCondLst>
                                    <p:cond delay="100"/>
                                  </p:stCondLst>
                                  <p:childTnLst>
                                    <p:set>
                                      <p:cBhvr>
                                        <p:cTn id="95" dur="1" fill="hold">
                                          <p:stCondLst>
                                            <p:cond delay="0"/>
                                          </p:stCondLst>
                                        </p:cTn>
                                        <p:tgtEl>
                                          <p:spTgt spid="30769"/>
                                        </p:tgtEl>
                                        <p:attrNameLst>
                                          <p:attrName>style.visibility</p:attrName>
                                        </p:attrNameLst>
                                      </p:cBhvr>
                                      <p:to>
                                        <p:strVal val="visible"/>
                                      </p:to>
                                    </p:set>
                                    <p:anim calcmode="lin" valueType="num">
                                      <p:cBhvr additive="base">
                                        <p:cTn id="96" dur="500" fill="hold"/>
                                        <p:tgtEl>
                                          <p:spTgt spid="30769"/>
                                        </p:tgtEl>
                                        <p:attrNameLst>
                                          <p:attrName>ppt_x</p:attrName>
                                        </p:attrNameLst>
                                      </p:cBhvr>
                                      <p:tavLst>
                                        <p:tav tm="0">
                                          <p:val>
                                            <p:strVal val="0-#ppt_w/2"/>
                                          </p:val>
                                        </p:tav>
                                        <p:tav tm="100000">
                                          <p:val>
                                            <p:strVal val="#ppt_x"/>
                                          </p:val>
                                        </p:tav>
                                      </p:tavLst>
                                    </p:anim>
                                    <p:anim calcmode="lin" valueType="num">
                                      <p:cBhvr additive="base">
                                        <p:cTn id="97" dur="500" fill="hold"/>
                                        <p:tgtEl>
                                          <p:spTgt spid="30769"/>
                                        </p:tgtEl>
                                        <p:attrNameLst>
                                          <p:attrName>ppt_y</p:attrName>
                                        </p:attrNameLst>
                                      </p:cBhvr>
                                      <p:tavLst>
                                        <p:tav tm="0">
                                          <p:val>
                                            <p:strVal val="#ppt_y"/>
                                          </p:val>
                                        </p:tav>
                                        <p:tav tm="100000">
                                          <p:val>
                                            <p:strVal val="#ppt_y"/>
                                          </p:val>
                                        </p:tav>
                                      </p:tavLst>
                                    </p:anim>
                                  </p:childTnLst>
                                </p:cTn>
                              </p:par>
                            </p:childTnLst>
                          </p:cTn>
                        </p:par>
                        <p:par>
                          <p:cTn id="98" fill="hold">
                            <p:stCondLst>
                              <p:cond delay="12200"/>
                            </p:stCondLst>
                            <p:childTnLst>
                              <p:par>
                                <p:cTn id="99" presetID="2" presetClass="entr" presetSubtype="8" fill="hold" grpId="0" nodeType="afterEffect">
                                  <p:stCondLst>
                                    <p:cond delay="100"/>
                                  </p:stCondLst>
                                  <p:childTnLst>
                                    <p:set>
                                      <p:cBhvr>
                                        <p:cTn id="100" dur="1" fill="hold">
                                          <p:stCondLst>
                                            <p:cond delay="0"/>
                                          </p:stCondLst>
                                        </p:cTn>
                                        <p:tgtEl>
                                          <p:spTgt spid="30768"/>
                                        </p:tgtEl>
                                        <p:attrNameLst>
                                          <p:attrName>style.visibility</p:attrName>
                                        </p:attrNameLst>
                                      </p:cBhvr>
                                      <p:to>
                                        <p:strVal val="visible"/>
                                      </p:to>
                                    </p:set>
                                    <p:anim calcmode="lin" valueType="num">
                                      <p:cBhvr additive="base">
                                        <p:cTn id="101" dur="500" fill="hold"/>
                                        <p:tgtEl>
                                          <p:spTgt spid="30768"/>
                                        </p:tgtEl>
                                        <p:attrNameLst>
                                          <p:attrName>ppt_x</p:attrName>
                                        </p:attrNameLst>
                                      </p:cBhvr>
                                      <p:tavLst>
                                        <p:tav tm="0">
                                          <p:val>
                                            <p:strVal val="0-#ppt_w/2"/>
                                          </p:val>
                                        </p:tav>
                                        <p:tav tm="100000">
                                          <p:val>
                                            <p:strVal val="#ppt_x"/>
                                          </p:val>
                                        </p:tav>
                                      </p:tavLst>
                                    </p:anim>
                                    <p:anim calcmode="lin" valueType="num">
                                      <p:cBhvr additive="base">
                                        <p:cTn id="102" dur="500" fill="hold"/>
                                        <p:tgtEl>
                                          <p:spTgt spid="30768"/>
                                        </p:tgtEl>
                                        <p:attrNameLst>
                                          <p:attrName>ppt_y</p:attrName>
                                        </p:attrNameLst>
                                      </p:cBhvr>
                                      <p:tavLst>
                                        <p:tav tm="0">
                                          <p:val>
                                            <p:strVal val="#ppt_y"/>
                                          </p:val>
                                        </p:tav>
                                        <p:tav tm="100000">
                                          <p:val>
                                            <p:strVal val="#ppt_y"/>
                                          </p:val>
                                        </p:tav>
                                      </p:tavLst>
                                    </p:anim>
                                  </p:childTnLst>
                                </p:cTn>
                              </p:par>
                            </p:childTnLst>
                          </p:cTn>
                        </p:par>
                        <p:par>
                          <p:cTn id="103" fill="hold">
                            <p:stCondLst>
                              <p:cond delay="12800"/>
                            </p:stCondLst>
                            <p:childTnLst>
                              <p:par>
                                <p:cTn id="104" presetID="9" presetClass="entr" presetSubtype="0" fill="hold" nodeType="afterEffect">
                                  <p:stCondLst>
                                    <p:cond delay="100"/>
                                  </p:stCondLst>
                                  <p:childTnLst>
                                    <p:set>
                                      <p:cBhvr>
                                        <p:cTn id="105" dur="1" fill="hold">
                                          <p:stCondLst>
                                            <p:cond delay="0"/>
                                          </p:stCondLst>
                                        </p:cTn>
                                        <p:tgtEl>
                                          <p:spTgt spid="30770"/>
                                        </p:tgtEl>
                                        <p:attrNameLst>
                                          <p:attrName>style.visibility</p:attrName>
                                        </p:attrNameLst>
                                      </p:cBhvr>
                                      <p:to>
                                        <p:strVal val="visible"/>
                                      </p:to>
                                    </p:set>
                                    <p:animEffect transition="in" filter="dissolve">
                                      <p:cBhvr>
                                        <p:cTn id="106" dur="500"/>
                                        <p:tgtEl>
                                          <p:spTgt spid="30770"/>
                                        </p:tgtEl>
                                      </p:cBhvr>
                                    </p:animEffect>
                                  </p:childTnLst>
                                </p:cTn>
                              </p:par>
                            </p:childTnLst>
                          </p:cTn>
                        </p:par>
                        <p:par>
                          <p:cTn id="107" fill="hold">
                            <p:stCondLst>
                              <p:cond delay="13400"/>
                            </p:stCondLst>
                            <p:childTnLst>
                              <p:par>
                                <p:cTn id="108" presetID="2" presetClass="entr" presetSubtype="2" fill="hold" grpId="0" nodeType="afterEffect">
                                  <p:stCondLst>
                                    <p:cond delay="100"/>
                                  </p:stCondLst>
                                  <p:childTnLst>
                                    <p:set>
                                      <p:cBhvr>
                                        <p:cTn id="109" dur="1" fill="hold">
                                          <p:stCondLst>
                                            <p:cond delay="0"/>
                                          </p:stCondLst>
                                        </p:cTn>
                                        <p:tgtEl>
                                          <p:spTgt spid="30772"/>
                                        </p:tgtEl>
                                        <p:attrNameLst>
                                          <p:attrName>style.visibility</p:attrName>
                                        </p:attrNameLst>
                                      </p:cBhvr>
                                      <p:to>
                                        <p:strVal val="visible"/>
                                      </p:to>
                                    </p:set>
                                    <p:anim calcmode="lin" valueType="num">
                                      <p:cBhvr additive="base">
                                        <p:cTn id="110" dur="500" fill="hold"/>
                                        <p:tgtEl>
                                          <p:spTgt spid="30772"/>
                                        </p:tgtEl>
                                        <p:attrNameLst>
                                          <p:attrName>ppt_x</p:attrName>
                                        </p:attrNameLst>
                                      </p:cBhvr>
                                      <p:tavLst>
                                        <p:tav tm="0">
                                          <p:val>
                                            <p:strVal val="1+#ppt_w/2"/>
                                          </p:val>
                                        </p:tav>
                                        <p:tav tm="100000">
                                          <p:val>
                                            <p:strVal val="#ppt_x"/>
                                          </p:val>
                                        </p:tav>
                                      </p:tavLst>
                                    </p:anim>
                                    <p:anim calcmode="lin" valueType="num">
                                      <p:cBhvr additive="base">
                                        <p:cTn id="111" dur="500" fill="hold"/>
                                        <p:tgtEl>
                                          <p:spTgt spid="30772"/>
                                        </p:tgtEl>
                                        <p:attrNameLst>
                                          <p:attrName>ppt_y</p:attrName>
                                        </p:attrNameLst>
                                      </p:cBhvr>
                                      <p:tavLst>
                                        <p:tav tm="0">
                                          <p:val>
                                            <p:strVal val="#ppt_y"/>
                                          </p:val>
                                        </p:tav>
                                        <p:tav tm="100000">
                                          <p:val>
                                            <p:strVal val="#ppt_y"/>
                                          </p:val>
                                        </p:tav>
                                      </p:tavLst>
                                    </p:anim>
                                  </p:childTnLst>
                                </p:cTn>
                              </p:par>
                            </p:childTnLst>
                          </p:cTn>
                        </p:par>
                        <p:par>
                          <p:cTn id="112" fill="hold">
                            <p:stCondLst>
                              <p:cond delay="14000"/>
                            </p:stCondLst>
                            <p:childTnLst>
                              <p:par>
                                <p:cTn id="113" presetID="2" presetClass="entr" presetSubtype="2" fill="hold" grpId="0" nodeType="afterEffect">
                                  <p:stCondLst>
                                    <p:cond delay="100"/>
                                  </p:stCondLst>
                                  <p:childTnLst>
                                    <p:set>
                                      <p:cBhvr>
                                        <p:cTn id="114" dur="1" fill="hold">
                                          <p:stCondLst>
                                            <p:cond delay="0"/>
                                          </p:stCondLst>
                                        </p:cTn>
                                        <p:tgtEl>
                                          <p:spTgt spid="30771"/>
                                        </p:tgtEl>
                                        <p:attrNameLst>
                                          <p:attrName>style.visibility</p:attrName>
                                        </p:attrNameLst>
                                      </p:cBhvr>
                                      <p:to>
                                        <p:strVal val="visible"/>
                                      </p:to>
                                    </p:set>
                                    <p:anim calcmode="lin" valueType="num">
                                      <p:cBhvr additive="base">
                                        <p:cTn id="115" dur="500" fill="hold"/>
                                        <p:tgtEl>
                                          <p:spTgt spid="30771"/>
                                        </p:tgtEl>
                                        <p:attrNameLst>
                                          <p:attrName>ppt_x</p:attrName>
                                        </p:attrNameLst>
                                      </p:cBhvr>
                                      <p:tavLst>
                                        <p:tav tm="0">
                                          <p:val>
                                            <p:strVal val="1+#ppt_w/2"/>
                                          </p:val>
                                        </p:tav>
                                        <p:tav tm="100000">
                                          <p:val>
                                            <p:strVal val="#ppt_x"/>
                                          </p:val>
                                        </p:tav>
                                      </p:tavLst>
                                    </p:anim>
                                    <p:anim calcmode="lin" valueType="num">
                                      <p:cBhvr additive="base">
                                        <p:cTn id="116" dur="500" fill="hold"/>
                                        <p:tgtEl>
                                          <p:spTgt spid="30771"/>
                                        </p:tgtEl>
                                        <p:attrNameLst>
                                          <p:attrName>ppt_y</p:attrName>
                                        </p:attrNameLst>
                                      </p:cBhvr>
                                      <p:tavLst>
                                        <p:tav tm="0">
                                          <p:val>
                                            <p:strVal val="#ppt_y"/>
                                          </p:val>
                                        </p:tav>
                                        <p:tav tm="100000">
                                          <p:val>
                                            <p:strVal val="#ppt_y"/>
                                          </p:val>
                                        </p:tav>
                                      </p:tavLst>
                                    </p:anim>
                                  </p:childTnLst>
                                </p:cTn>
                              </p:par>
                            </p:childTnLst>
                          </p:cTn>
                        </p:par>
                        <p:par>
                          <p:cTn id="117" fill="hold">
                            <p:stCondLst>
                              <p:cond delay="14600"/>
                            </p:stCondLst>
                            <p:childTnLst>
                              <p:par>
                                <p:cTn id="118" presetID="9" presetClass="entr" presetSubtype="0" fill="hold" nodeType="afterEffect">
                                  <p:stCondLst>
                                    <p:cond delay="100"/>
                                  </p:stCondLst>
                                  <p:childTnLst>
                                    <p:set>
                                      <p:cBhvr>
                                        <p:cTn id="119" dur="1" fill="hold">
                                          <p:stCondLst>
                                            <p:cond delay="0"/>
                                          </p:stCondLst>
                                        </p:cTn>
                                        <p:tgtEl>
                                          <p:spTgt spid="30773"/>
                                        </p:tgtEl>
                                        <p:attrNameLst>
                                          <p:attrName>style.visibility</p:attrName>
                                        </p:attrNameLst>
                                      </p:cBhvr>
                                      <p:to>
                                        <p:strVal val="visible"/>
                                      </p:to>
                                    </p:set>
                                    <p:animEffect transition="in" filter="dissolve">
                                      <p:cBhvr>
                                        <p:cTn id="120" dur="500"/>
                                        <p:tgtEl>
                                          <p:spTgt spid="307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9" grpId="0" autoUpdateAnimBg="0"/>
      <p:bldP spid="30750" grpId="0" autoUpdateAnimBg="0"/>
      <p:bldP spid="30751" grpId="0" autoUpdateAnimBg="0"/>
      <p:bldP spid="30752" grpId="0" autoUpdateAnimBg="0"/>
      <p:bldP spid="30753" grpId="0" autoUpdateAnimBg="0"/>
      <p:bldP spid="30754" grpId="0" autoUpdateAnimBg="0"/>
      <p:bldP spid="30755" grpId="0" autoUpdateAnimBg="0"/>
      <p:bldP spid="30756" grpId="0" autoUpdateAnimBg="0"/>
      <p:bldP spid="30757" grpId="0" autoUpdateAnimBg="0"/>
      <p:bldP spid="30759" grpId="0" autoUpdateAnimBg="0"/>
      <p:bldP spid="30760" grpId="0" autoUpdateAnimBg="0"/>
      <p:bldP spid="30762" grpId="0" autoUpdateAnimBg="0"/>
      <p:bldP spid="30763" grpId="0" autoUpdateAnimBg="0"/>
      <p:bldP spid="30765" grpId="0" autoUpdateAnimBg="0"/>
      <p:bldP spid="30766" grpId="0" autoUpdateAnimBg="0"/>
      <p:bldP spid="30768" grpId="0" autoUpdateAnimBg="0"/>
      <p:bldP spid="30769" grpId="0" autoUpdateAnimBg="0"/>
      <p:bldP spid="30771" grpId="0" autoUpdateAnimBg="0"/>
      <p:bldP spid="30772"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 y="199"/>
            <a:ext cx="12858396" cy="7232253"/>
          </a:xfrm>
          <a:prstGeom prst="rect">
            <a:avLst/>
          </a:prstGeom>
          <a:blipFill dpi="0" rotWithShape="1">
            <a:blip r:embed="rId1">
              <a:extLst>
                <a:ext uri="{28A0092B-C50C-407E-A947-70E740481C1C}">
                  <a14:useLocalDpi xmlns:a14="http://schemas.microsoft.com/office/drawing/2010/main" val="0"/>
                </a:ext>
              </a:extLst>
            </a:blip>
            <a:srcRect/>
            <a:stretch>
              <a:fillRect l="-13436" t="-28654" b="-58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ffectLst>
                <a:outerShdw blurRad="38100" dist="38100" dir="2700000" algn="tl">
                  <a:srgbClr val="000000">
                    <a:alpha val="43137"/>
                  </a:srgbClr>
                </a:outerShdw>
              </a:effectLst>
            </a:endParaRPr>
          </a:p>
        </p:txBody>
      </p:sp>
      <p:sp>
        <p:nvSpPr>
          <p:cNvPr id="14" name="矩形 13"/>
          <p:cNvSpPr/>
          <p:nvPr/>
        </p:nvSpPr>
        <p:spPr>
          <a:xfrm>
            <a:off x="3909095" y="938669"/>
            <a:ext cx="7490816" cy="5355312"/>
          </a:xfrm>
          <a:prstGeom prst="rect">
            <a:avLst/>
          </a:prstGeom>
          <a:solidFill>
            <a:srgbClr val="FFFFFF">
              <a:alpha val="80000"/>
            </a:srgbClr>
          </a:solidFill>
          <a:ln>
            <a:noFill/>
          </a:ln>
          <a:effectLst>
            <a:outerShdw blurRad="381000" dist="63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602831" y="3075704"/>
            <a:ext cx="3184408" cy="492443"/>
          </a:xfrm>
          <a:prstGeom prst="rect">
            <a:avLst/>
          </a:prstGeom>
        </p:spPr>
        <p:txBody>
          <a:bodyPr wrap="square" lIns="0" tIns="0" rIns="0" bIns="0">
            <a:spAutoFit/>
          </a:bodyPr>
          <a:lstStyle/>
          <a:p>
            <a:pPr algn="ctr"/>
            <a:r>
              <a:rPr lang="zh-CN" altLang="en-US" sz="3200" spc="6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替换标题文字</a:t>
            </a:r>
            <a:endParaRPr lang="zh-CN" altLang="en-US" sz="3200" spc="6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1"/>
          <p:cNvSpPr txBox="1"/>
          <p:nvPr/>
        </p:nvSpPr>
        <p:spPr>
          <a:xfrm>
            <a:off x="7545325" y="391409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p:cNvSpPr txBox="1"/>
          <p:nvPr/>
        </p:nvSpPr>
        <p:spPr>
          <a:xfrm>
            <a:off x="9257918" y="391409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1"/>
          <p:cNvSpPr txBox="1"/>
          <p:nvPr/>
        </p:nvSpPr>
        <p:spPr>
          <a:xfrm>
            <a:off x="7545325" y="418692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1"/>
          <p:cNvSpPr txBox="1"/>
          <p:nvPr/>
        </p:nvSpPr>
        <p:spPr>
          <a:xfrm>
            <a:off x="9257918" y="418692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259"/>
          <p:cNvSpPr>
            <a:spLocks noChangeArrowheads="1"/>
          </p:cNvSpPr>
          <p:nvPr/>
        </p:nvSpPr>
        <p:spPr bwMode="auto">
          <a:xfrm>
            <a:off x="4259969" y="1660108"/>
            <a:ext cx="3172212" cy="380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9900" cap="all" spc="600">
                <a:solidFill>
                  <a:schemeClr val="accent3"/>
                </a:solidFill>
                <a:latin typeface="Agency FB" panose="020B0503020202020204" pitchFamily="34" charset="0"/>
                <a:cs typeface="Arial" panose="020B0604020202020204" pitchFamily="34" charset="0"/>
                <a:sym typeface="Arial" panose="020B0604020202020204" pitchFamily="34" charset="0"/>
              </a:rPr>
              <a:t>03</a:t>
            </a:r>
            <a:endParaRPr lang="en-US" altLang="zh-CN" sz="19900" cap="all" spc="600">
              <a:solidFill>
                <a:schemeClr val="accent3"/>
              </a:solidFill>
              <a:latin typeface="Agency FB" panose="020B0503020202020204" pitchFamily="34" charset="0"/>
              <a:cs typeface="Arial" panose="020B0604020202020204" pitchFamily="34" charset="0"/>
              <a:sym typeface="Arial" panose="020B0604020202020204" pitchFamily="34" charset="0"/>
            </a:endParaRPr>
          </a:p>
          <a:p>
            <a:pPr algn="ctr">
              <a:buNone/>
            </a:pPr>
            <a:r>
              <a:rPr lang="en-US" altLang="zh-CN" sz="4000" cap="all" spc="600">
                <a:solidFill>
                  <a:schemeClr val="accent3"/>
                </a:solidFill>
                <a:latin typeface="Agency FB" panose="020B0503020202020204" pitchFamily="34" charset="0"/>
                <a:cs typeface="Arial" panose="020B0604020202020204" pitchFamily="34" charset="0"/>
                <a:sym typeface="Arial" panose="020B0604020202020204" pitchFamily="34" charset="0"/>
              </a:rPr>
              <a:t>chapter</a:t>
            </a:r>
            <a:endParaRPr lang="zh-CN" altLang="en-US" sz="4000" cap="all" spc="600">
              <a:solidFill>
                <a:schemeClr val="accent3"/>
              </a:solidFill>
              <a:latin typeface="Agency FB" panose="020B0503020202020204" pitchFamily="34" charset="0"/>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20"/>
                                            </p:tgtEl>
                                            <p:attrNameLst>
                                              <p:attrName>style.visibility</p:attrName>
                                            </p:attrNameLst>
                                          </p:cBhvr>
                                          <p:to>
                                            <p:strVal val="visible"/>
                                          </p:to>
                                        </p:set>
                                        <p:anim by="(-#ppt_w*2)" calcmode="lin" valueType="num">
                                          <p:cBhvr rctx="PPT">
                                            <p:cTn id="19" dur="500" autoRev="1" fill="hold">
                                              <p:stCondLst>
                                                <p:cond delay="0"/>
                                              </p:stCondLst>
                                            </p:cTn>
                                            <p:tgtEl>
                                              <p:spTgt spid="20"/>
                                            </p:tgtEl>
                                            <p:attrNameLst>
                                              <p:attrName>ppt_w</p:attrName>
                                            </p:attrNameLst>
                                          </p:cBhvr>
                                        </p:anim>
                                        <p:anim by="(#ppt_w*0.50)" calcmode="lin" valueType="num">
                                          <p:cBhvr>
                                            <p:cTn id="20" dur="500" decel="50000" autoRev="1" fill="hold">
                                              <p:stCondLst>
                                                <p:cond delay="0"/>
                                              </p:stCondLst>
                                            </p:cTn>
                                            <p:tgtEl>
                                              <p:spTgt spid="20"/>
                                            </p:tgtEl>
                                            <p:attrNameLst>
                                              <p:attrName>ppt_x</p:attrName>
                                            </p:attrNameLst>
                                          </p:cBhvr>
                                        </p:anim>
                                        <p:anim from="(-#ppt_h/2)" to="(#ppt_y)" calcmode="lin" valueType="num">
                                          <p:cBhvr>
                                            <p:cTn id="21" dur="1000" fill="hold">
                                              <p:stCondLst>
                                                <p:cond delay="0"/>
                                              </p:stCondLst>
                                            </p:cTn>
                                            <p:tgtEl>
                                              <p:spTgt spid="20"/>
                                            </p:tgtEl>
                                            <p:attrNameLst>
                                              <p:attrName>ppt_y</p:attrName>
                                            </p:attrNameLst>
                                          </p:cBhvr>
                                        </p:anim>
                                        <p:animRot by="21600000">
                                          <p:cBhvr>
                                            <p:cTn id="22" dur="1000" fill="hold">
                                              <p:stCondLst>
                                                <p:cond delay="0"/>
                                              </p:stCondLst>
                                            </p:cTn>
                                            <p:tgtEl>
                                              <p:spTgt spid="20"/>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p:tgtEl>
                                              <p:spTgt spid="17"/>
                                            </p:tgtEl>
                                            <p:attrNameLst>
                                              <p:attrName>ppt_x</p:attrName>
                                            </p:attrNameLst>
                                          </p:cBhvr>
                                          <p:tavLst>
                                            <p:tav tm="0">
                                              <p:val>
                                                <p:strVal val="#ppt_x-#ppt_w*1.125000"/>
                                              </p:val>
                                            </p:tav>
                                            <p:tav tm="100000">
                                              <p:val>
                                                <p:strVal val="#ppt_x"/>
                                              </p:val>
                                            </p:tav>
                                          </p:tavLst>
                                        </p:anim>
                                        <p:animEffect transition="in" filter="wipe(right)">
                                          <p:cBhvr>
                                            <p:cTn id="38" dur="500"/>
                                            <p:tgtEl>
                                              <p:spTgt spid="17"/>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p:tgtEl>
                                              <p:spTgt spid="18"/>
                                            </p:tgtEl>
                                            <p:attrNameLst>
                                              <p:attrName>ppt_x</p:attrName>
                                            </p:attrNameLst>
                                          </p:cBhvr>
                                          <p:tavLst>
                                            <p:tav tm="0">
                                              <p:val>
                                                <p:strVal val="#ppt_x-#ppt_w*1.125000"/>
                                              </p:val>
                                            </p:tav>
                                            <p:tav tm="100000">
                                              <p:val>
                                                <p:strVal val="#ppt_x"/>
                                              </p:val>
                                            </p:tav>
                                          </p:tavLst>
                                        </p:anim>
                                        <p:animEffect transition="in" filter="wipe(right)">
                                          <p:cBhvr>
                                            <p:cTn id="43" dur="500"/>
                                            <p:tgtEl>
                                              <p:spTgt spid="18"/>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ppt_x</p:attrName>
                                            </p:attrNameLst>
                                          </p:cBhvr>
                                          <p:tavLst>
                                            <p:tav tm="0">
                                              <p:val>
                                                <p:strVal val="#ppt_x-#ppt_w*1.125000"/>
                                              </p:val>
                                            </p:tav>
                                            <p:tav tm="100000">
                                              <p:val>
                                                <p:strVal val="#ppt_x"/>
                                              </p:val>
                                            </p:tav>
                                          </p:tavLst>
                                        </p:anim>
                                        <p:animEffect transition="in" filter="wipe(right)">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p:bldP spid="16" grpId="0"/>
          <p:bldP spid="17" grpId="0"/>
          <p:bldP spid="18"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ppt_x"/>
                                              </p:val>
                                            </p:tav>
                                            <p:tav tm="100000">
                                              <p:val>
                                                <p:strVal val="#ppt_x"/>
                                              </p:val>
                                            </p:tav>
                                          </p:tavLst>
                                        </p:anim>
                                        <p:anim calcmode="lin" valueType="num">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20"/>
                                            </p:tgtEl>
                                            <p:attrNameLst>
                                              <p:attrName>style.visibility</p:attrName>
                                            </p:attrNameLst>
                                          </p:cBhvr>
                                          <p:to>
                                            <p:strVal val="visible"/>
                                          </p:to>
                                        </p:set>
                                        <p:anim by="(-#ppt_w*2)" calcmode="lin" valueType="num">
                                          <p:cBhvr rctx="PPT">
                                            <p:cTn id="19" dur="500" autoRev="1" fill="hold">
                                              <p:stCondLst>
                                                <p:cond delay="0"/>
                                              </p:stCondLst>
                                            </p:cTn>
                                            <p:tgtEl>
                                              <p:spTgt spid="20"/>
                                            </p:tgtEl>
                                            <p:attrNameLst>
                                              <p:attrName>ppt_w</p:attrName>
                                            </p:attrNameLst>
                                          </p:cBhvr>
                                        </p:anim>
                                        <p:anim by="(#ppt_w*0.50)" calcmode="lin" valueType="num">
                                          <p:cBhvr>
                                            <p:cTn id="20" dur="500" decel="50000" autoRev="1" fill="hold">
                                              <p:stCondLst>
                                                <p:cond delay="0"/>
                                              </p:stCondLst>
                                            </p:cTn>
                                            <p:tgtEl>
                                              <p:spTgt spid="20"/>
                                            </p:tgtEl>
                                            <p:attrNameLst>
                                              <p:attrName>ppt_x</p:attrName>
                                            </p:attrNameLst>
                                          </p:cBhvr>
                                        </p:anim>
                                        <p:anim from="(-#ppt_h/2)" to="(#ppt_y)" calcmode="lin" valueType="num">
                                          <p:cBhvr>
                                            <p:cTn id="21" dur="1000" fill="hold">
                                              <p:stCondLst>
                                                <p:cond delay="0"/>
                                              </p:stCondLst>
                                            </p:cTn>
                                            <p:tgtEl>
                                              <p:spTgt spid="20"/>
                                            </p:tgtEl>
                                            <p:attrNameLst>
                                              <p:attrName>ppt_y</p:attrName>
                                            </p:attrNameLst>
                                          </p:cBhvr>
                                        </p:anim>
                                        <p:animRot by="21600000">
                                          <p:cBhvr>
                                            <p:cTn id="22" dur="1000" fill="hold">
                                              <p:stCondLst>
                                                <p:cond delay="0"/>
                                              </p:stCondLst>
                                            </p:cTn>
                                            <p:tgtEl>
                                              <p:spTgt spid="20"/>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p:tgtEl>
                                              <p:spTgt spid="17"/>
                                            </p:tgtEl>
                                            <p:attrNameLst>
                                              <p:attrName>ppt_x</p:attrName>
                                            </p:attrNameLst>
                                          </p:cBhvr>
                                          <p:tavLst>
                                            <p:tav tm="0">
                                              <p:val>
                                                <p:strVal val="#ppt_x-#ppt_w*1.125000"/>
                                              </p:val>
                                            </p:tav>
                                            <p:tav tm="100000">
                                              <p:val>
                                                <p:strVal val="#ppt_x"/>
                                              </p:val>
                                            </p:tav>
                                          </p:tavLst>
                                        </p:anim>
                                        <p:animEffect transition="in" filter="wipe(right)">
                                          <p:cBhvr>
                                            <p:cTn id="38" dur="500"/>
                                            <p:tgtEl>
                                              <p:spTgt spid="17"/>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p:tgtEl>
                                              <p:spTgt spid="18"/>
                                            </p:tgtEl>
                                            <p:attrNameLst>
                                              <p:attrName>ppt_x</p:attrName>
                                            </p:attrNameLst>
                                          </p:cBhvr>
                                          <p:tavLst>
                                            <p:tav tm="0">
                                              <p:val>
                                                <p:strVal val="#ppt_x-#ppt_w*1.125000"/>
                                              </p:val>
                                            </p:tav>
                                            <p:tav tm="100000">
                                              <p:val>
                                                <p:strVal val="#ppt_x"/>
                                              </p:val>
                                            </p:tav>
                                          </p:tavLst>
                                        </p:anim>
                                        <p:animEffect transition="in" filter="wipe(right)">
                                          <p:cBhvr>
                                            <p:cTn id="43" dur="500"/>
                                            <p:tgtEl>
                                              <p:spTgt spid="18"/>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ppt_x</p:attrName>
                                            </p:attrNameLst>
                                          </p:cBhvr>
                                          <p:tavLst>
                                            <p:tav tm="0">
                                              <p:val>
                                                <p:strVal val="#ppt_x-#ppt_w*1.125000"/>
                                              </p:val>
                                            </p:tav>
                                            <p:tav tm="100000">
                                              <p:val>
                                                <p:strVal val="#ppt_x"/>
                                              </p:val>
                                            </p:tav>
                                          </p:tavLst>
                                        </p:anim>
                                        <p:animEffect transition="in" filter="wipe(right)">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p:bldP spid="16" grpId="0"/>
          <p:bldP spid="17" grpId="0"/>
          <p:bldP spid="18" grpId="0"/>
          <p:bldP spid="19" grpId="0"/>
          <p:bldP spid="20"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a:xfrm rot="4351113">
            <a:off x="5467143" y="2247983"/>
            <a:ext cx="4707118" cy="3246798"/>
            <a:chOff x="940378" y="1114346"/>
            <a:chExt cx="7056438" cy="4867275"/>
          </a:xfrm>
        </p:grpSpPr>
        <p:sp>
          <p:nvSpPr>
            <p:cNvPr id="6" name="Arc 682"/>
            <p:cNvSpPr/>
            <p:nvPr/>
          </p:nvSpPr>
          <p:spPr bwMode="auto">
            <a:xfrm rot="18746405">
              <a:off x="3554196" y="1119903"/>
              <a:ext cx="1014413" cy="1003300"/>
            </a:xfrm>
            <a:custGeom>
              <a:avLst/>
              <a:gdLst>
                <a:gd name="T0" fmla="*/ 2147483647 w 21600"/>
                <a:gd name="T1" fmla="*/ 0 h 21356"/>
                <a:gd name="T2" fmla="*/ 2147483647 w 21600"/>
                <a:gd name="T3" fmla="*/ 2147483647 h 21356"/>
                <a:gd name="T4" fmla="*/ 0 w 21600"/>
                <a:gd name="T5" fmla="*/ 2147483647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9525">
              <a:solidFill>
                <a:schemeClr val="bg1">
                  <a:lumMod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54735" latinLnBrk="1">
                <a:lnSpc>
                  <a:spcPct val="120000"/>
                </a:lnSpc>
                <a:spcBef>
                  <a:spcPts val="0"/>
                </a:spcBef>
                <a:spcAft>
                  <a:spcPts val="0"/>
                </a:spcAft>
                <a:defRPr/>
              </a:pPr>
              <a:endParaRPr kumimoji="1" lang="zh-CN" altLang="en-US" sz="700" ker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73"/>
            <p:cNvSpPr>
              <a:spLocks noEditPoints="1"/>
            </p:cNvSpPr>
            <p:nvPr/>
          </p:nvSpPr>
          <p:spPr bwMode="auto">
            <a:xfrm rot="21275257">
              <a:off x="4204278" y="1579484"/>
              <a:ext cx="2628900" cy="2630487"/>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accent2"/>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algn="just" fontAlgn="base" latinLnBrk="1">
                <a:lnSpc>
                  <a:spcPct val="120000"/>
                </a:lnSpc>
                <a:spcBef>
                  <a:spcPts val="0"/>
                </a:spcBef>
                <a:spcAft>
                  <a:spcPts val="0"/>
                </a:spcAft>
              </a:pPr>
              <a:endParaRPr kumimoji="1" lang="zh-CN" altLang="en-US" sz="7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675"/>
            <p:cNvSpPr>
              <a:spLocks noEditPoints="1"/>
            </p:cNvSpPr>
            <p:nvPr/>
          </p:nvSpPr>
          <p:spPr bwMode="auto">
            <a:xfrm rot="21275257">
              <a:off x="940378" y="1649334"/>
              <a:ext cx="3429000" cy="3429000"/>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chemeClr val="accent1">
                <a:alpha val="79999"/>
              </a:schemeClr>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algn="just" fontAlgn="base" latinLnBrk="1">
                <a:lnSpc>
                  <a:spcPct val="120000"/>
                </a:lnSpc>
                <a:spcBef>
                  <a:spcPts val="0"/>
                </a:spcBef>
                <a:spcAft>
                  <a:spcPts val="0"/>
                </a:spcAft>
              </a:pPr>
              <a:endParaRPr kumimoji="1" lang="zh-CN" altLang="en-US" sz="7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676"/>
            <p:cNvSpPr>
              <a:spLocks noChangeArrowheads="1"/>
            </p:cNvSpPr>
            <p:nvPr/>
          </p:nvSpPr>
          <p:spPr bwMode="auto">
            <a:xfrm rot="21275257">
              <a:off x="1307091" y="2016046"/>
              <a:ext cx="2695575" cy="2693988"/>
            </a:xfrm>
            <a:prstGeom prst="ellipse">
              <a:avLst/>
            </a:prstGeom>
            <a:solidFill>
              <a:schemeClr val="accent1"/>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algn="just" fontAlgn="base" latinLnBrk="1">
                <a:lnSpc>
                  <a:spcPct val="120000"/>
                </a:lnSpc>
                <a:spcBef>
                  <a:spcPts val="0"/>
                </a:spcBef>
                <a:spcAft>
                  <a:spcPts val="0"/>
                </a:spcAft>
              </a:pPr>
              <a:endParaRPr kumimoji="1" lang="ko-KR" altLang="en-US" sz="700">
                <a:solidFill>
                  <a:schemeClr val="tx1">
                    <a:lumMod val="65000"/>
                    <a:lumOff val="35000"/>
                  </a:schemeClr>
                </a:solidFill>
                <a:latin typeface="Arial" panose="020B0604020202020204" pitchFamily="34" charset="0"/>
                <a:ea typeface="+mn-ea"/>
                <a:cs typeface="+mn-ea"/>
                <a:sym typeface="Arial" panose="020B0604020202020204" pitchFamily="34" charset="0"/>
              </a:endParaRPr>
            </a:p>
          </p:txBody>
        </p:sp>
        <p:sp>
          <p:nvSpPr>
            <p:cNvPr id="10" name="Oval 677"/>
            <p:cNvSpPr>
              <a:spLocks noChangeArrowheads="1"/>
            </p:cNvSpPr>
            <p:nvPr/>
          </p:nvSpPr>
          <p:spPr bwMode="auto">
            <a:xfrm rot="21275257">
              <a:off x="4617028" y="1993821"/>
              <a:ext cx="1801813" cy="1801813"/>
            </a:xfrm>
            <a:prstGeom prst="ellipse">
              <a:avLst/>
            </a:prstGeom>
            <a:solidFill>
              <a:schemeClr val="accent2"/>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algn="just" fontAlgn="base" latinLnBrk="1">
                <a:lnSpc>
                  <a:spcPct val="120000"/>
                </a:lnSpc>
                <a:spcBef>
                  <a:spcPts val="0"/>
                </a:spcBef>
                <a:spcAft>
                  <a:spcPts val="0"/>
                </a:spcAft>
              </a:pPr>
              <a:endParaRPr kumimoji="1" lang="ko-KR" altLang="en-US" sz="700" dirty="0">
                <a:solidFill>
                  <a:schemeClr val="tx1">
                    <a:lumMod val="65000"/>
                    <a:lumOff val="35000"/>
                  </a:schemeClr>
                </a:solidFill>
                <a:latin typeface="Arial" panose="020B0604020202020204" pitchFamily="34" charset="0"/>
                <a:ea typeface="+mn-ea"/>
                <a:cs typeface="+mn-ea"/>
                <a:sym typeface="Arial" panose="020B0604020202020204" pitchFamily="34" charset="0"/>
              </a:endParaRPr>
            </a:p>
          </p:txBody>
        </p:sp>
        <p:sp>
          <p:nvSpPr>
            <p:cNvPr id="11" name="Freeform 679"/>
            <p:cNvSpPr>
              <a:spLocks noEditPoints="1"/>
            </p:cNvSpPr>
            <p:nvPr/>
          </p:nvSpPr>
          <p:spPr bwMode="auto">
            <a:xfrm rot="21275257">
              <a:off x="5693353" y="3676571"/>
              <a:ext cx="2303463" cy="2305050"/>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accent3"/>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algn="just" fontAlgn="base" latinLnBrk="1">
                <a:lnSpc>
                  <a:spcPct val="120000"/>
                </a:lnSpc>
                <a:spcBef>
                  <a:spcPts val="0"/>
                </a:spcBef>
                <a:spcAft>
                  <a:spcPts val="0"/>
                </a:spcAft>
              </a:pPr>
              <a:endParaRPr kumimoji="1" lang="zh-CN" altLang="en-US" sz="7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680"/>
            <p:cNvSpPr>
              <a:spLocks noChangeArrowheads="1"/>
            </p:cNvSpPr>
            <p:nvPr/>
          </p:nvSpPr>
          <p:spPr bwMode="auto">
            <a:xfrm rot="21275257">
              <a:off x="6055303" y="4040109"/>
              <a:ext cx="1577975" cy="1577975"/>
            </a:xfrm>
            <a:prstGeom prst="ellipse">
              <a:avLst/>
            </a:prstGeom>
            <a:solidFill>
              <a:schemeClr val="accent3"/>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algn="just" fontAlgn="base" latinLnBrk="1">
                <a:lnSpc>
                  <a:spcPct val="120000"/>
                </a:lnSpc>
                <a:spcBef>
                  <a:spcPts val="0"/>
                </a:spcBef>
                <a:spcAft>
                  <a:spcPts val="0"/>
                </a:spcAft>
              </a:pPr>
              <a:endParaRPr kumimoji="1" lang="ko-KR" altLang="en-US" sz="700">
                <a:solidFill>
                  <a:schemeClr val="tx1">
                    <a:lumMod val="65000"/>
                    <a:lumOff val="35000"/>
                  </a:schemeClr>
                </a:solidFill>
                <a:latin typeface="Arial" panose="020B0604020202020204" pitchFamily="34" charset="0"/>
                <a:ea typeface="+mn-ea"/>
                <a:cs typeface="+mn-ea"/>
                <a:sym typeface="Arial" panose="020B0604020202020204" pitchFamily="34" charset="0"/>
              </a:endParaRPr>
            </a:p>
          </p:txBody>
        </p:sp>
        <p:sp>
          <p:nvSpPr>
            <p:cNvPr id="13" name="Arc 681"/>
            <p:cNvSpPr/>
            <p:nvPr/>
          </p:nvSpPr>
          <p:spPr bwMode="auto">
            <a:xfrm rot="7501686">
              <a:off x="4141572" y="3609103"/>
              <a:ext cx="1906587" cy="1549400"/>
            </a:xfrm>
            <a:custGeom>
              <a:avLst/>
              <a:gdLst>
                <a:gd name="T0" fmla="*/ 2147483647 w 21600"/>
                <a:gd name="T1" fmla="*/ 0 h 15695"/>
                <a:gd name="T2" fmla="*/ 2147483647 w 21600"/>
                <a:gd name="T3" fmla="*/ 2147483647 h 15695"/>
                <a:gd name="T4" fmla="*/ 0 w 21600"/>
                <a:gd name="T5" fmla="*/ 2147483647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9525">
              <a:solidFill>
                <a:schemeClr val="bg1">
                  <a:lumMod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54735" latinLnBrk="1">
                <a:lnSpc>
                  <a:spcPct val="120000"/>
                </a:lnSpc>
                <a:spcBef>
                  <a:spcPts val="0"/>
                </a:spcBef>
                <a:spcAft>
                  <a:spcPts val="0"/>
                </a:spcAft>
                <a:defRPr/>
              </a:pPr>
              <a:endParaRPr kumimoji="1" lang="zh-CN" altLang="en-US" sz="700" ker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Arc 683"/>
            <p:cNvSpPr/>
            <p:nvPr/>
          </p:nvSpPr>
          <p:spPr bwMode="auto">
            <a:xfrm rot="256945">
              <a:off x="7018916" y="2744709"/>
              <a:ext cx="620712" cy="898525"/>
            </a:xfrm>
            <a:custGeom>
              <a:avLst/>
              <a:gdLst>
                <a:gd name="T0" fmla="*/ 2147483647 w 21600"/>
                <a:gd name="T1" fmla="*/ 0 h 31203"/>
                <a:gd name="T2" fmla="*/ 2147483647 w 21600"/>
                <a:gd name="T3" fmla="*/ 2147483647 h 31203"/>
                <a:gd name="T4" fmla="*/ 0 w 21600"/>
                <a:gd name="T5" fmla="*/ 2147483647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9525">
              <a:solidFill>
                <a:schemeClr val="bg1">
                  <a:lumMod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54735" latinLnBrk="1">
                <a:lnSpc>
                  <a:spcPct val="120000"/>
                </a:lnSpc>
                <a:spcBef>
                  <a:spcPts val="0"/>
                </a:spcBef>
                <a:spcAft>
                  <a:spcPts val="0"/>
                </a:spcAft>
                <a:defRPr/>
              </a:pPr>
              <a:endParaRPr kumimoji="1" lang="zh-CN" altLang="en-US" sz="700" ker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 name="Content Placeholder 2"/>
          <p:cNvSpPr txBox="1"/>
          <p:nvPr/>
        </p:nvSpPr>
        <p:spPr>
          <a:xfrm>
            <a:off x="9044131" y="2350980"/>
            <a:ext cx="990934" cy="512897"/>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spcAft>
                <a:spcPts val="0"/>
              </a:spcAft>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Content Placeholder 2"/>
          <p:cNvSpPr txBox="1"/>
          <p:nvPr/>
        </p:nvSpPr>
        <p:spPr>
          <a:xfrm>
            <a:off x="8691733" y="5777998"/>
            <a:ext cx="990934" cy="512897"/>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spcAft>
                <a:spcPts val="0"/>
              </a:spcAft>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Content Placeholder 2"/>
          <p:cNvSpPr txBox="1"/>
          <p:nvPr/>
        </p:nvSpPr>
        <p:spPr>
          <a:xfrm>
            <a:off x="5884612" y="4120478"/>
            <a:ext cx="990934" cy="512897"/>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spcAft>
                <a:spcPts val="0"/>
              </a:spcAft>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8" name="Group 17"/>
          <p:cNvGrpSpPr/>
          <p:nvPr/>
        </p:nvGrpSpPr>
        <p:grpSpPr>
          <a:xfrm>
            <a:off x="7281977" y="5411695"/>
            <a:ext cx="436704" cy="436704"/>
            <a:chOff x="5607370" y="3562829"/>
            <a:chExt cx="587140" cy="587140"/>
          </a:xfrm>
          <a:solidFill>
            <a:schemeClr val="bg1"/>
          </a:solidFill>
        </p:grpSpPr>
        <p:sp>
          <p:nvSpPr>
            <p:cNvPr id="19"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p:spPr>
          <p:txBody>
            <a:bodyPr vert="horz" wrap="square" lIns="105484" tIns="52741" rIns="105484" bIns="52741" numCol="1" anchor="t" anchorCtr="0" compatLnSpc="1"/>
            <a:lstStyle/>
            <a:p>
              <a:pPr algn="just">
                <a:lnSpc>
                  <a:spcPct val="120000"/>
                </a:lnSpc>
                <a:spcBef>
                  <a:spcPts val="0"/>
                </a:spcBef>
                <a:spcAft>
                  <a:spcPts val="0"/>
                </a:spcAft>
              </a:pPr>
              <a:endParaRPr lang="en-US" sz="7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23"/>
            <p:cNvSpPr>
              <a:spLocks noEditPoints="1"/>
            </p:cNvSpPr>
            <p:nvPr/>
          </p:nvSpPr>
          <p:spPr bwMode="auto">
            <a:xfrm>
              <a:off x="5607370" y="3562829"/>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84" tIns="52741" rIns="105484" bIns="52741" numCol="1" anchor="t" anchorCtr="0" compatLnSpc="1"/>
            <a:lstStyle/>
            <a:p>
              <a:pPr algn="just">
                <a:lnSpc>
                  <a:spcPct val="120000"/>
                </a:lnSpc>
                <a:spcBef>
                  <a:spcPts val="0"/>
                </a:spcBef>
                <a:spcAft>
                  <a:spcPts val="0"/>
                </a:spcAft>
              </a:pPr>
              <a:endParaRPr lang="en-US" sz="7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0"/>
          <p:cNvGrpSpPr/>
          <p:nvPr/>
        </p:nvGrpSpPr>
        <p:grpSpPr>
          <a:xfrm>
            <a:off x="7279899" y="2314089"/>
            <a:ext cx="627243" cy="627243"/>
            <a:chOff x="6665323" y="3562825"/>
            <a:chExt cx="587140" cy="587140"/>
          </a:xfrm>
          <a:solidFill>
            <a:schemeClr val="bg1"/>
          </a:solidFill>
        </p:grpSpPr>
        <p:sp>
          <p:nvSpPr>
            <p:cNvPr id="22"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noFill/>
            </a:ln>
          </p:spPr>
          <p:txBody>
            <a:bodyPr vert="horz" wrap="square" lIns="105484" tIns="52741" rIns="105484" bIns="52741" numCol="1" anchor="t" anchorCtr="0" compatLnSpc="1"/>
            <a:lstStyle/>
            <a:p>
              <a:pPr algn="just">
                <a:lnSpc>
                  <a:spcPct val="120000"/>
                </a:lnSpc>
                <a:spcBef>
                  <a:spcPts val="0"/>
                </a:spcBef>
                <a:spcAft>
                  <a:spcPts val="0"/>
                </a:spcAft>
              </a:pPr>
              <a:endParaRPr lang="en-US" sz="7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84" tIns="52741" rIns="105484" bIns="52741" numCol="1" anchor="t" anchorCtr="0" compatLnSpc="1"/>
            <a:lstStyle/>
            <a:p>
              <a:pPr algn="just">
                <a:lnSpc>
                  <a:spcPct val="120000"/>
                </a:lnSpc>
                <a:spcBef>
                  <a:spcPts val="0"/>
                </a:spcBef>
                <a:spcAft>
                  <a:spcPts val="0"/>
                </a:spcAft>
              </a:pPr>
              <a:endParaRPr lang="en-US" sz="7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23"/>
          <p:cNvGrpSpPr/>
          <p:nvPr/>
        </p:nvGrpSpPr>
        <p:grpSpPr>
          <a:xfrm>
            <a:off x="8228261" y="4171444"/>
            <a:ext cx="436704" cy="436704"/>
            <a:chOff x="7740352" y="3562825"/>
            <a:chExt cx="587140" cy="587140"/>
          </a:xfrm>
          <a:solidFill>
            <a:schemeClr val="bg1"/>
          </a:solidFill>
        </p:grpSpPr>
        <p:sp>
          <p:nvSpPr>
            <p:cNvPr id="25" name="Freeform 24"/>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84" tIns="52741" rIns="105484" bIns="52741" numCol="1" anchor="t" anchorCtr="0" compatLnSpc="1"/>
            <a:lstStyle/>
            <a:p>
              <a:pPr algn="just">
                <a:lnSpc>
                  <a:spcPct val="120000"/>
                </a:lnSpc>
                <a:spcBef>
                  <a:spcPts val="0"/>
                </a:spcBef>
                <a:spcAft>
                  <a:spcPts val="0"/>
                </a:spcAft>
              </a:pPr>
              <a:endParaRPr lang="en-US" sz="7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noFill/>
            </a:ln>
          </p:spPr>
          <p:txBody>
            <a:bodyPr vert="horz" wrap="square" lIns="105484" tIns="52741" rIns="105484" bIns="52741" numCol="1" anchor="t" anchorCtr="0" compatLnSpc="1"/>
            <a:lstStyle/>
            <a:p>
              <a:pPr algn="just">
                <a:lnSpc>
                  <a:spcPct val="120000"/>
                </a:lnSpc>
                <a:spcBef>
                  <a:spcPts val="0"/>
                </a:spcBef>
                <a:spcAft>
                  <a:spcPts val="0"/>
                </a:spcAft>
              </a:pPr>
              <a:endParaRPr lang="en-US" sz="7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Content Placeholder 2"/>
          <p:cNvSpPr txBox="1"/>
          <p:nvPr/>
        </p:nvSpPr>
        <p:spPr>
          <a:xfrm>
            <a:off x="2679991" y="2177834"/>
            <a:ext cx="2980510" cy="53870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spcBef>
                <a:spcPts val="0"/>
              </a:spcBef>
              <a:spcAft>
                <a:spcPts val="0"/>
              </a:spcAft>
              <a:buNone/>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Content Placeholder 2"/>
          <p:cNvSpPr txBox="1"/>
          <p:nvPr/>
        </p:nvSpPr>
        <p:spPr>
          <a:xfrm>
            <a:off x="2679988" y="3337794"/>
            <a:ext cx="2980511" cy="53870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spcBef>
                <a:spcPts val="0"/>
              </a:spcBef>
              <a:spcAft>
                <a:spcPts val="0"/>
              </a:spcAft>
              <a:buNone/>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Content Placeholder 2"/>
          <p:cNvSpPr txBox="1"/>
          <p:nvPr/>
        </p:nvSpPr>
        <p:spPr>
          <a:xfrm>
            <a:off x="2679991" y="4497754"/>
            <a:ext cx="2980510" cy="53870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spcBef>
                <a:spcPts val="0"/>
              </a:spcBef>
              <a:spcAft>
                <a:spcPts val="0"/>
              </a:spcAft>
              <a:buNone/>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2709422" y="5657712"/>
            <a:ext cx="3014825" cy="476861"/>
          </a:xfrm>
          <a:prstGeom prst="rect">
            <a:avLst/>
          </a:prstGeom>
          <a:noFill/>
        </p:spPr>
        <p:txBody>
          <a:bodyPr wrap="square" rIns="166115" bIns="41528" numCol="1" spcCol="360000">
            <a:spAutoFit/>
          </a:bodyPr>
          <a:lstStyle/>
          <a:p>
            <a:pPr marL="0" indent="0" algn="r">
              <a:lnSpc>
                <a:spcPct val="120000"/>
              </a:lnSpc>
              <a:spcBef>
                <a:spcPts val="0"/>
              </a:spcBef>
              <a:spcAft>
                <a:spcPts val="0"/>
              </a:spcAft>
              <a:buNone/>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2" name="矩形 31"/>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400" fill="hold"/>
                                        <p:tgtEl>
                                          <p:spTgt spid="5"/>
                                        </p:tgtEl>
                                        <p:attrNameLst>
                                          <p:attrName>ppt_w</p:attrName>
                                        </p:attrNameLst>
                                      </p:cBhvr>
                                      <p:tavLst>
                                        <p:tav tm="0">
                                          <p:val>
                                            <p:fltVal val="0"/>
                                          </p:val>
                                        </p:tav>
                                        <p:tav tm="100000">
                                          <p:val>
                                            <p:strVal val="#ppt_w"/>
                                          </p:val>
                                        </p:tav>
                                      </p:tavLst>
                                    </p:anim>
                                    <p:anim calcmode="lin" valueType="num">
                                      <p:cBhvr>
                                        <p:cTn id="8" dur="2400" fill="hold"/>
                                        <p:tgtEl>
                                          <p:spTgt spid="5"/>
                                        </p:tgtEl>
                                        <p:attrNameLst>
                                          <p:attrName>ppt_h</p:attrName>
                                        </p:attrNameLst>
                                      </p:cBhvr>
                                      <p:tavLst>
                                        <p:tav tm="0">
                                          <p:val>
                                            <p:fltVal val="0"/>
                                          </p:val>
                                        </p:tav>
                                        <p:tav tm="100000">
                                          <p:val>
                                            <p:strVal val="#ppt_h"/>
                                          </p:val>
                                        </p:tav>
                                      </p:tavLst>
                                    </p:anim>
                                    <p:anim calcmode="lin" valueType="num">
                                      <p:cBhvr>
                                        <p:cTn id="9" dur="2400" fill="hold"/>
                                        <p:tgtEl>
                                          <p:spTgt spid="5"/>
                                        </p:tgtEl>
                                        <p:attrNameLst>
                                          <p:attrName>style.rotation</p:attrName>
                                        </p:attrNameLst>
                                      </p:cBhvr>
                                      <p:tavLst>
                                        <p:tav tm="0">
                                          <p:val>
                                            <p:fltVal val="90"/>
                                          </p:val>
                                        </p:tav>
                                        <p:tav tm="100000">
                                          <p:val>
                                            <p:fltVal val="0"/>
                                          </p:val>
                                        </p:tav>
                                      </p:tavLst>
                                    </p:anim>
                                    <p:animEffect transition="in" filter="fade">
                                      <p:cBhvr>
                                        <p:cTn id="10" dur="2400"/>
                                        <p:tgtEl>
                                          <p:spTgt spid="5"/>
                                        </p:tgtEl>
                                      </p:cBhvr>
                                    </p:animEffect>
                                  </p:childTnLst>
                                </p:cTn>
                              </p:par>
                              <p:par>
                                <p:cTn id="11" presetID="53" presetClass="entr" presetSubtype="16" fill="hold" nodeType="withEffect">
                                  <p:stCondLst>
                                    <p:cond delay="250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par>
                                <p:cTn id="16" presetID="53" presetClass="entr" presetSubtype="16" fill="hold" nodeType="withEffect">
                                  <p:stCondLst>
                                    <p:cond delay="3000"/>
                                  </p:stCondLst>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par>
                                <p:cTn id="21" presetID="53" presetClass="entr" presetSubtype="16" fill="hold" nodeType="withEffect">
                                  <p:stCondLst>
                                    <p:cond delay="350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par>
                                <p:cTn id="26" presetID="22" presetClass="entr" presetSubtype="8" fill="hold" grpId="0" nodeType="withEffect">
                                  <p:stCondLst>
                                    <p:cond delay="400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par>
                                <p:cTn id="29" presetID="22" presetClass="entr" presetSubtype="8" fill="hold" grpId="0" nodeType="withEffect">
                                  <p:stCondLst>
                                    <p:cond delay="400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par>
                                <p:cTn id="32" presetID="22" presetClass="entr" presetSubtype="8" fill="hold" grpId="0" nodeType="withEffect">
                                  <p:stCondLst>
                                    <p:cond delay="40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par>
                          <p:cTn id="43" fill="hold">
                            <p:stCondLst>
                              <p:cond delay="3500"/>
                            </p:stCondLst>
                            <p:childTnLst>
                              <p:par>
                                <p:cTn id="44" presetID="10"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par>
                                <p:cTn id="47" presetID="2" presetClass="entr" presetSubtype="4" fill="hold" grpId="0" nodeType="withEffect">
                                  <p:stCondLst>
                                    <p:cond delay="50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ppt_x"/>
                                          </p:val>
                                        </p:tav>
                                        <p:tav tm="100000">
                                          <p:val>
                                            <p:strVal val="#ppt_x"/>
                                          </p:val>
                                        </p:tav>
                                      </p:tavLst>
                                    </p:anim>
                                    <p:anim calcmode="lin" valueType="num">
                                      <p:cBhvr additive="base">
                                        <p:cTn id="5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7" grpId="0"/>
      <p:bldP spid="28"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447093" y="2807005"/>
            <a:ext cx="3964564" cy="2552816"/>
            <a:chOff x="4368418" y="2523549"/>
            <a:chExt cx="3626941" cy="2335418"/>
          </a:xfrm>
        </p:grpSpPr>
        <p:sp>
          <p:nvSpPr>
            <p:cNvPr id="3" name="Freeform 69"/>
            <p:cNvSpPr/>
            <p:nvPr/>
          </p:nvSpPr>
          <p:spPr bwMode="auto">
            <a:xfrm rot="5400000">
              <a:off x="4570041" y="3489636"/>
              <a:ext cx="1059798" cy="404382"/>
            </a:xfrm>
            <a:custGeom>
              <a:avLst/>
              <a:gdLst>
                <a:gd name="T0" fmla="*/ 465 w 933"/>
                <a:gd name="T1" fmla="*/ 356 h 356"/>
                <a:gd name="T2" fmla="*/ 0 w 933"/>
                <a:gd name="T3" fmla="*/ 178 h 356"/>
                <a:gd name="T4" fmla="*/ 465 w 933"/>
                <a:gd name="T5" fmla="*/ 0 h 356"/>
                <a:gd name="T6" fmla="*/ 933 w 933"/>
                <a:gd name="T7" fmla="*/ 178 h 356"/>
                <a:gd name="T8" fmla="*/ 465 w 933"/>
                <a:gd name="T9" fmla="*/ 356 h 356"/>
              </a:gdLst>
              <a:ahLst/>
              <a:cxnLst>
                <a:cxn ang="0">
                  <a:pos x="T0" y="T1"/>
                </a:cxn>
                <a:cxn ang="0">
                  <a:pos x="T2" y="T3"/>
                </a:cxn>
                <a:cxn ang="0">
                  <a:pos x="T4" y="T5"/>
                </a:cxn>
                <a:cxn ang="0">
                  <a:pos x="T6" y="T7"/>
                </a:cxn>
                <a:cxn ang="0">
                  <a:pos x="T8" y="T9"/>
                </a:cxn>
              </a:cxnLst>
              <a:rect l="0" t="0" r="r" b="b"/>
              <a:pathLst>
                <a:path w="933" h="356">
                  <a:moveTo>
                    <a:pt x="465" y="356"/>
                  </a:moveTo>
                  <a:lnTo>
                    <a:pt x="0" y="178"/>
                  </a:lnTo>
                  <a:lnTo>
                    <a:pt x="465" y="0"/>
                  </a:lnTo>
                  <a:lnTo>
                    <a:pt x="933" y="178"/>
                  </a:lnTo>
                  <a:lnTo>
                    <a:pt x="465" y="356"/>
                  </a:lnTo>
                  <a:close/>
                </a:path>
              </a:pathLst>
            </a:custGeom>
            <a:solidFill>
              <a:schemeClr val="accent1">
                <a:lumMod val="7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Freeform 70"/>
            <p:cNvSpPr/>
            <p:nvPr/>
          </p:nvSpPr>
          <p:spPr bwMode="auto">
            <a:xfrm rot="5400000">
              <a:off x="4470082" y="3060265"/>
              <a:ext cx="528195" cy="731522"/>
            </a:xfrm>
            <a:custGeom>
              <a:avLst/>
              <a:gdLst>
                <a:gd name="T0" fmla="*/ 465 w 465"/>
                <a:gd name="T1" fmla="*/ 178 h 644"/>
                <a:gd name="T2" fmla="*/ 0 w 465"/>
                <a:gd name="T3" fmla="*/ 0 h 644"/>
                <a:gd name="T4" fmla="*/ 0 w 465"/>
                <a:gd name="T5" fmla="*/ 364 h 644"/>
                <a:gd name="T6" fmla="*/ 465 w 465"/>
                <a:gd name="T7" fmla="*/ 644 h 644"/>
                <a:gd name="T8" fmla="*/ 465 w 465"/>
                <a:gd name="T9" fmla="*/ 178 h 644"/>
              </a:gdLst>
              <a:ahLst/>
              <a:cxnLst>
                <a:cxn ang="0">
                  <a:pos x="T0" y="T1"/>
                </a:cxn>
                <a:cxn ang="0">
                  <a:pos x="T2" y="T3"/>
                </a:cxn>
                <a:cxn ang="0">
                  <a:pos x="T4" y="T5"/>
                </a:cxn>
                <a:cxn ang="0">
                  <a:pos x="T6" y="T7"/>
                </a:cxn>
                <a:cxn ang="0">
                  <a:pos x="T8" y="T9"/>
                </a:cxn>
              </a:cxnLst>
              <a:rect l="0" t="0" r="r" b="b"/>
              <a:pathLst>
                <a:path w="465" h="644">
                  <a:moveTo>
                    <a:pt x="465" y="178"/>
                  </a:moveTo>
                  <a:lnTo>
                    <a:pt x="0" y="0"/>
                  </a:lnTo>
                  <a:lnTo>
                    <a:pt x="0" y="364"/>
                  </a:lnTo>
                  <a:lnTo>
                    <a:pt x="465" y="644"/>
                  </a:lnTo>
                  <a:lnTo>
                    <a:pt x="465" y="178"/>
                  </a:lnTo>
                  <a:close/>
                </a:path>
              </a:pathLst>
            </a:custGeom>
            <a:solidFill>
              <a:schemeClr val="accent1">
                <a:lumMod val="60000"/>
                <a:lumOff val="40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Freeform 71"/>
            <p:cNvSpPr/>
            <p:nvPr/>
          </p:nvSpPr>
          <p:spPr bwMode="auto">
            <a:xfrm rot="5400000">
              <a:off x="4468378" y="3590164"/>
              <a:ext cx="531603" cy="731522"/>
            </a:xfrm>
            <a:custGeom>
              <a:avLst/>
              <a:gdLst>
                <a:gd name="T0" fmla="*/ 0 w 468"/>
                <a:gd name="T1" fmla="*/ 178 h 644"/>
                <a:gd name="T2" fmla="*/ 468 w 468"/>
                <a:gd name="T3" fmla="*/ 0 h 644"/>
                <a:gd name="T4" fmla="*/ 468 w 468"/>
                <a:gd name="T5" fmla="*/ 364 h 644"/>
                <a:gd name="T6" fmla="*/ 0 w 468"/>
                <a:gd name="T7" fmla="*/ 644 h 644"/>
                <a:gd name="T8" fmla="*/ 0 w 468"/>
                <a:gd name="T9" fmla="*/ 178 h 644"/>
              </a:gdLst>
              <a:ahLst/>
              <a:cxnLst>
                <a:cxn ang="0">
                  <a:pos x="T0" y="T1"/>
                </a:cxn>
                <a:cxn ang="0">
                  <a:pos x="T2" y="T3"/>
                </a:cxn>
                <a:cxn ang="0">
                  <a:pos x="T4" y="T5"/>
                </a:cxn>
                <a:cxn ang="0">
                  <a:pos x="T6" y="T7"/>
                </a:cxn>
                <a:cxn ang="0">
                  <a:pos x="T8" y="T9"/>
                </a:cxn>
              </a:cxnLst>
              <a:rect l="0" t="0" r="r" b="b"/>
              <a:pathLst>
                <a:path w="468" h="644">
                  <a:moveTo>
                    <a:pt x="0" y="178"/>
                  </a:moveTo>
                  <a:lnTo>
                    <a:pt x="468" y="0"/>
                  </a:lnTo>
                  <a:lnTo>
                    <a:pt x="468" y="364"/>
                  </a:lnTo>
                  <a:lnTo>
                    <a:pt x="0" y="644"/>
                  </a:lnTo>
                  <a:lnTo>
                    <a:pt x="0" y="178"/>
                  </a:lnTo>
                  <a:close/>
                </a:path>
              </a:pathLst>
            </a:custGeom>
            <a:solidFill>
              <a:schemeClr val="accent1"/>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72"/>
            <p:cNvSpPr/>
            <p:nvPr/>
          </p:nvSpPr>
          <p:spPr bwMode="auto">
            <a:xfrm rot="5400000">
              <a:off x="4931827" y="3564038"/>
              <a:ext cx="1697039" cy="254442"/>
            </a:xfrm>
            <a:custGeom>
              <a:avLst/>
              <a:gdLst>
                <a:gd name="T0" fmla="*/ 746 w 1494"/>
                <a:gd name="T1" fmla="*/ 224 h 224"/>
                <a:gd name="T2" fmla="*/ 0 w 1494"/>
                <a:gd name="T3" fmla="*/ 112 h 224"/>
                <a:gd name="T4" fmla="*/ 746 w 1494"/>
                <a:gd name="T5" fmla="*/ 0 h 224"/>
                <a:gd name="T6" fmla="*/ 1494 w 1494"/>
                <a:gd name="T7" fmla="*/ 112 h 224"/>
                <a:gd name="T8" fmla="*/ 746 w 1494"/>
                <a:gd name="T9" fmla="*/ 224 h 224"/>
              </a:gdLst>
              <a:ahLst/>
              <a:cxnLst>
                <a:cxn ang="0">
                  <a:pos x="T0" y="T1"/>
                </a:cxn>
                <a:cxn ang="0">
                  <a:pos x="T2" y="T3"/>
                </a:cxn>
                <a:cxn ang="0">
                  <a:pos x="T4" y="T5"/>
                </a:cxn>
                <a:cxn ang="0">
                  <a:pos x="T6" y="T7"/>
                </a:cxn>
                <a:cxn ang="0">
                  <a:pos x="T8" y="T9"/>
                </a:cxn>
              </a:cxnLst>
              <a:rect l="0" t="0" r="r" b="b"/>
              <a:pathLst>
                <a:path w="1494" h="224">
                  <a:moveTo>
                    <a:pt x="746" y="224"/>
                  </a:moveTo>
                  <a:lnTo>
                    <a:pt x="0" y="112"/>
                  </a:lnTo>
                  <a:lnTo>
                    <a:pt x="746" y="0"/>
                  </a:lnTo>
                  <a:lnTo>
                    <a:pt x="1494" y="112"/>
                  </a:lnTo>
                  <a:lnTo>
                    <a:pt x="746" y="224"/>
                  </a:lnTo>
                  <a:close/>
                </a:path>
              </a:pathLst>
            </a:custGeom>
            <a:solidFill>
              <a:schemeClr val="accent3">
                <a:lumMod val="7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73"/>
            <p:cNvSpPr/>
            <p:nvPr/>
          </p:nvSpPr>
          <p:spPr bwMode="auto">
            <a:xfrm rot="5400000">
              <a:off x="5005661" y="2915437"/>
              <a:ext cx="847384" cy="701988"/>
            </a:xfrm>
            <a:custGeom>
              <a:avLst/>
              <a:gdLst>
                <a:gd name="T0" fmla="*/ 746 w 746"/>
                <a:gd name="T1" fmla="*/ 112 h 618"/>
                <a:gd name="T2" fmla="*/ 0 w 746"/>
                <a:gd name="T3" fmla="*/ 0 h 618"/>
                <a:gd name="T4" fmla="*/ 0 w 746"/>
                <a:gd name="T5" fmla="*/ 394 h 618"/>
                <a:gd name="T6" fmla="*/ 746 w 746"/>
                <a:gd name="T7" fmla="*/ 618 h 618"/>
                <a:gd name="T8" fmla="*/ 746 w 746"/>
                <a:gd name="T9" fmla="*/ 112 h 618"/>
              </a:gdLst>
              <a:ahLst/>
              <a:cxnLst>
                <a:cxn ang="0">
                  <a:pos x="T0" y="T1"/>
                </a:cxn>
                <a:cxn ang="0">
                  <a:pos x="T2" y="T3"/>
                </a:cxn>
                <a:cxn ang="0">
                  <a:pos x="T4" y="T5"/>
                </a:cxn>
                <a:cxn ang="0">
                  <a:pos x="T6" y="T7"/>
                </a:cxn>
                <a:cxn ang="0">
                  <a:pos x="T8" y="T9"/>
                </a:cxn>
              </a:cxnLst>
              <a:rect l="0" t="0" r="r" b="b"/>
              <a:pathLst>
                <a:path w="746" h="618">
                  <a:moveTo>
                    <a:pt x="746" y="112"/>
                  </a:moveTo>
                  <a:lnTo>
                    <a:pt x="0" y="0"/>
                  </a:lnTo>
                  <a:lnTo>
                    <a:pt x="0" y="394"/>
                  </a:lnTo>
                  <a:lnTo>
                    <a:pt x="746" y="618"/>
                  </a:lnTo>
                  <a:lnTo>
                    <a:pt x="746" y="112"/>
                  </a:lnTo>
                  <a:close/>
                </a:path>
              </a:pathLst>
            </a:custGeom>
            <a:solidFill>
              <a:schemeClr val="accent3">
                <a:lumMod val="60000"/>
                <a:lumOff val="40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4"/>
            <p:cNvSpPr/>
            <p:nvPr/>
          </p:nvSpPr>
          <p:spPr bwMode="auto">
            <a:xfrm rot="5400000">
              <a:off x="5004524" y="3763957"/>
              <a:ext cx="849656" cy="701988"/>
            </a:xfrm>
            <a:custGeom>
              <a:avLst/>
              <a:gdLst>
                <a:gd name="T0" fmla="*/ 0 w 748"/>
                <a:gd name="T1" fmla="*/ 112 h 618"/>
                <a:gd name="T2" fmla="*/ 748 w 748"/>
                <a:gd name="T3" fmla="*/ 0 h 618"/>
                <a:gd name="T4" fmla="*/ 748 w 748"/>
                <a:gd name="T5" fmla="*/ 394 h 618"/>
                <a:gd name="T6" fmla="*/ 0 w 748"/>
                <a:gd name="T7" fmla="*/ 618 h 618"/>
                <a:gd name="T8" fmla="*/ 0 w 748"/>
                <a:gd name="T9" fmla="*/ 112 h 618"/>
              </a:gdLst>
              <a:ahLst/>
              <a:cxnLst>
                <a:cxn ang="0">
                  <a:pos x="T0" y="T1"/>
                </a:cxn>
                <a:cxn ang="0">
                  <a:pos x="T2" y="T3"/>
                </a:cxn>
                <a:cxn ang="0">
                  <a:pos x="T4" y="T5"/>
                </a:cxn>
                <a:cxn ang="0">
                  <a:pos x="T6" y="T7"/>
                </a:cxn>
                <a:cxn ang="0">
                  <a:pos x="T8" y="T9"/>
                </a:cxn>
              </a:cxnLst>
              <a:rect l="0" t="0" r="r" b="b"/>
              <a:pathLst>
                <a:path w="748" h="618">
                  <a:moveTo>
                    <a:pt x="0" y="112"/>
                  </a:moveTo>
                  <a:lnTo>
                    <a:pt x="748" y="0"/>
                  </a:lnTo>
                  <a:lnTo>
                    <a:pt x="748" y="394"/>
                  </a:lnTo>
                  <a:lnTo>
                    <a:pt x="0" y="618"/>
                  </a:lnTo>
                  <a:lnTo>
                    <a:pt x="0" y="112"/>
                  </a:lnTo>
                  <a:close/>
                </a:path>
              </a:pathLst>
            </a:custGeom>
            <a:solidFill>
              <a:schemeClr val="accent3"/>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75"/>
            <p:cNvSpPr/>
            <p:nvPr/>
          </p:nvSpPr>
          <p:spPr bwMode="auto">
            <a:xfrm rot="5400000">
              <a:off x="6733368" y="3490203"/>
              <a:ext cx="1059798" cy="403246"/>
            </a:xfrm>
            <a:custGeom>
              <a:avLst/>
              <a:gdLst>
                <a:gd name="T0" fmla="*/ 465 w 933"/>
                <a:gd name="T1" fmla="*/ 0 h 355"/>
                <a:gd name="T2" fmla="*/ 0 w 933"/>
                <a:gd name="T3" fmla="*/ 177 h 355"/>
                <a:gd name="T4" fmla="*/ 465 w 933"/>
                <a:gd name="T5" fmla="*/ 355 h 355"/>
                <a:gd name="T6" fmla="*/ 933 w 933"/>
                <a:gd name="T7" fmla="*/ 177 h 355"/>
                <a:gd name="T8" fmla="*/ 465 w 933"/>
                <a:gd name="T9" fmla="*/ 0 h 355"/>
              </a:gdLst>
              <a:ahLst/>
              <a:cxnLst>
                <a:cxn ang="0">
                  <a:pos x="T0" y="T1"/>
                </a:cxn>
                <a:cxn ang="0">
                  <a:pos x="T2" y="T3"/>
                </a:cxn>
                <a:cxn ang="0">
                  <a:pos x="T4" y="T5"/>
                </a:cxn>
                <a:cxn ang="0">
                  <a:pos x="T6" y="T7"/>
                </a:cxn>
                <a:cxn ang="0">
                  <a:pos x="T8" y="T9"/>
                </a:cxn>
              </a:cxnLst>
              <a:rect l="0" t="0" r="r" b="b"/>
              <a:pathLst>
                <a:path w="933" h="355">
                  <a:moveTo>
                    <a:pt x="465" y="0"/>
                  </a:moveTo>
                  <a:lnTo>
                    <a:pt x="0" y="177"/>
                  </a:lnTo>
                  <a:lnTo>
                    <a:pt x="465" y="355"/>
                  </a:lnTo>
                  <a:lnTo>
                    <a:pt x="933" y="177"/>
                  </a:lnTo>
                  <a:lnTo>
                    <a:pt x="465" y="0"/>
                  </a:lnTo>
                  <a:close/>
                </a:path>
              </a:pathLst>
            </a:custGeom>
            <a:solidFill>
              <a:schemeClr val="accent6">
                <a:lumMod val="7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76"/>
            <p:cNvSpPr/>
            <p:nvPr/>
          </p:nvSpPr>
          <p:spPr bwMode="auto">
            <a:xfrm rot="5400000">
              <a:off x="7365499" y="3060265"/>
              <a:ext cx="528195" cy="731522"/>
            </a:xfrm>
            <a:custGeom>
              <a:avLst/>
              <a:gdLst>
                <a:gd name="T0" fmla="*/ 465 w 465"/>
                <a:gd name="T1" fmla="*/ 467 h 644"/>
                <a:gd name="T2" fmla="*/ 0 w 465"/>
                <a:gd name="T3" fmla="*/ 644 h 644"/>
                <a:gd name="T4" fmla="*/ 0 w 465"/>
                <a:gd name="T5" fmla="*/ 280 h 644"/>
                <a:gd name="T6" fmla="*/ 465 w 465"/>
                <a:gd name="T7" fmla="*/ 0 h 644"/>
                <a:gd name="T8" fmla="*/ 465 w 465"/>
                <a:gd name="T9" fmla="*/ 467 h 644"/>
              </a:gdLst>
              <a:ahLst/>
              <a:cxnLst>
                <a:cxn ang="0">
                  <a:pos x="T0" y="T1"/>
                </a:cxn>
                <a:cxn ang="0">
                  <a:pos x="T2" y="T3"/>
                </a:cxn>
                <a:cxn ang="0">
                  <a:pos x="T4" y="T5"/>
                </a:cxn>
                <a:cxn ang="0">
                  <a:pos x="T6" y="T7"/>
                </a:cxn>
                <a:cxn ang="0">
                  <a:pos x="T8" y="T9"/>
                </a:cxn>
              </a:cxnLst>
              <a:rect l="0" t="0" r="r" b="b"/>
              <a:pathLst>
                <a:path w="465" h="644">
                  <a:moveTo>
                    <a:pt x="465" y="467"/>
                  </a:moveTo>
                  <a:lnTo>
                    <a:pt x="0" y="644"/>
                  </a:lnTo>
                  <a:lnTo>
                    <a:pt x="0" y="280"/>
                  </a:lnTo>
                  <a:lnTo>
                    <a:pt x="465" y="0"/>
                  </a:lnTo>
                  <a:lnTo>
                    <a:pt x="465" y="467"/>
                  </a:lnTo>
                  <a:close/>
                </a:path>
              </a:pathLst>
            </a:custGeom>
            <a:solidFill>
              <a:schemeClr val="accent6">
                <a:lumMod val="60000"/>
                <a:lumOff val="40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77"/>
            <p:cNvSpPr/>
            <p:nvPr/>
          </p:nvSpPr>
          <p:spPr bwMode="auto">
            <a:xfrm rot="5400000">
              <a:off x="7363796" y="3590164"/>
              <a:ext cx="531603" cy="731522"/>
            </a:xfrm>
            <a:custGeom>
              <a:avLst/>
              <a:gdLst>
                <a:gd name="T0" fmla="*/ 0 w 468"/>
                <a:gd name="T1" fmla="*/ 467 h 644"/>
                <a:gd name="T2" fmla="*/ 468 w 468"/>
                <a:gd name="T3" fmla="*/ 644 h 644"/>
                <a:gd name="T4" fmla="*/ 468 w 468"/>
                <a:gd name="T5" fmla="*/ 280 h 644"/>
                <a:gd name="T6" fmla="*/ 0 w 468"/>
                <a:gd name="T7" fmla="*/ 0 h 644"/>
                <a:gd name="T8" fmla="*/ 0 w 468"/>
                <a:gd name="T9" fmla="*/ 467 h 644"/>
              </a:gdLst>
              <a:ahLst/>
              <a:cxnLst>
                <a:cxn ang="0">
                  <a:pos x="T0" y="T1"/>
                </a:cxn>
                <a:cxn ang="0">
                  <a:pos x="T2" y="T3"/>
                </a:cxn>
                <a:cxn ang="0">
                  <a:pos x="T4" y="T5"/>
                </a:cxn>
                <a:cxn ang="0">
                  <a:pos x="T6" y="T7"/>
                </a:cxn>
                <a:cxn ang="0">
                  <a:pos x="T8" y="T9"/>
                </a:cxn>
              </a:cxnLst>
              <a:rect l="0" t="0" r="r" b="b"/>
              <a:pathLst>
                <a:path w="468" h="644">
                  <a:moveTo>
                    <a:pt x="0" y="467"/>
                  </a:moveTo>
                  <a:lnTo>
                    <a:pt x="468" y="644"/>
                  </a:lnTo>
                  <a:lnTo>
                    <a:pt x="468" y="280"/>
                  </a:lnTo>
                  <a:lnTo>
                    <a:pt x="0" y="0"/>
                  </a:lnTo>
                  <a:lnTo>
                    <a:pt x="0" y="467"/>
                  </a:lnTo>
                  <a:close/>
                </a:path>
              </a:pathLst>
            </a:custGeom>
            <a:solidFill>
              <a:schemeClr val="accent6"/>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78"/>
            <p:cNvSpPr/>
            <p:nvPr/>
          </p:nvSpPr>
          <p:spPr bwMode="auto">
            <a:xfrm rot="5400000">
              <a:off x="5733774" y="3564038"/>
              <a:ext cx="1697039" cy="254442"/>
            </a:xfrm>
            <a:custGeom>
              <a:avLst/>
              <a:gdLst>
                <a:gd name="T0" fmla="*/ 746 w 1494"/>
                <a:gd name="T1" fmla="*/ 0 h 224"/>
                <a:gd name="T2" fmla="*/ 0 w 1494"/>
                <a:gd name="T3" fmla="*/ 111 h 224"/>
                <a:gd name="T4" fmla="*/ 746 w 1494"/>
                <a:gd name="T5" fmla="*/ 224 h 224"/>
                <a:gd name="T6" fmla="*/ 1494 w 1494"/>
                <a:gd name="T7" fmla="*/ 111 h 224"/>
                <a:gd name="T8" fmla="*/ 746 w 1494"/>
                <a:gd name="T9" fmla="*/ 0 h 224"/>
              </a:gdLst>
              <a:ahLst/>
              <a:cxnLst>
                <a:cxn ang="0">
                  <a:pos x="T0" y="T1"/>
                </a:cxn>
                <a:cxn ang="0">
                  <a:pos x="T2" y="T3"/>
                </a:cxn>
                <a:cxn ang="0">
                  <a:pos x="T4" y="T5"/>
                </a:cxn>
                <a:cxn ang="0">
                  <a:pos x="T6" y="T7"/>
                </a:cxn>
                <a:cxn ang="0">
                  <a:pos x="T8" y="T9"/>
                </a:cxn>
              </a:cxnLst>
              <a:rect l="0" t="0" r="r" b="b"/>
              <a:pathLst>
                <a:path w="1494" h="224">
                  <a:moveTo>
                    <a:pt x="746" y="0"/>
                  </a:moveTo>
                  <a:lnTo>
                    <a:pt x="0" y="111"/>
                  </a:lnTo>
                  <a:lnTo>
                    <a:pt x="746" y="224"/>
                  </a:lnTo>
                  <a:lnTo>
                    <a:pt x="1494" y="111"/>
                  </a:lnTo>
                  <a:lnTo>
                    <a:pt x="746" y="0"/>
                  </a:lnTo>
                  <a:close/>
                </a:path>
              </a:pathLst>
            </a:custGeom>
            <a:solidFill>
              <a:schemeClr val="accent5">
                <a:lumMod val="7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79"/>
            <p:cNvSpPr/>
            <p:nvPr/>
          </p:nvSpPr>
          <p:spPr bwMode="auto">
            <a:xfrm rot="5400000">
              <a:off x="6510164" y="2916005"/>
              <a:ext cx="847384" cy="700853"/>
            </a:xfrm>
            <a:custGeom>
              <a:avLst/>
              <a:gdLst>
                <a:gd name="T0" fmla="*/ 746 w 746"/>
                <a:gd name="T1" fmla="*/ 506 h 617"/>
                <a:gd name="T2" fmla="*/ 0 w 746"/>
                <a:gd name="T3" fmla="*/ 617 h 617"/>
                <a:gd name="T4" fmla="*/ 0 w 746"/>
                <a:gd name="T5" fmla="*/ 224 h 617"/>
                <a:gd name="T6" fmla="*/ 746 w 746"/>
                <a:gd name="T7" fmla="*/ 0 h 617"/>
                <a:gd name="T8" fmla="*/ 746 w 746"/>
                <a:gd name="T9" fmla="*/ 506 h 617"/>
              </a:gdLst>
              <a:ahLst/>
              <a:cxnLst>
                <a:cxn ang="0">
                  <a:pos x="T0" y="T1"/>
                </a:cxn>
                <a:cxn ang="0">
                  <a:pos x="T2" y="T3"/>
                </a:cxn>
                <a:cxn ang="0">
                  <a:pos x="T4" y="T5"/>
                </a:cxn>
                <a:cxn ang="0">
                  <a:pos x="T6" y="T7"/>
                </a:cxn>
                <a:cxn ang="0">
                  <a:pos x="T8" y="T9"/>
                </a:cxn>
              </a:cxnLst>
              <a:rect l="0" t="0" r="r" b="b"/>
              <a:pathLst>
                <a:path w="746" h="617">
                  <a:moveTo>
                    <a:pt x="746" y="506"/>
                  </a:moveTo>
                  <a:lnTo>
                    <a:pt x="0" y="617"/>
                  </a:lnTo>
                  <a:lnTo>
                    <a:pt x="0" y="224"/>
                  </a:lnTo>
                  <a:lnTo>
                    <a:pt x="746" y="0"/>
                  </a:lnTo>
                  <a:lnTo>
                    <a:pt x="746" y="506"/>
                  </a:lnTo>
                  <a:close/>
                </a:path>
              </a:pathLst>
            </a:custGeom>
            <a:solidFill>
              <a:schemeClr val="accent5">
                <a:lumMod val="60000"/>
                <a:lumOff val="40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80"/>
            <p:cNvSpPr/>
            <p:nvPr/>
          </p:nvSpPr>
          <p:spPr bwMode="auto">
            <a:xfrm rot="5400000">
              <a:off x="6509028" y="3764525"/>
              <a:ext cx="849656" cy="700853"/>
            </a:xfrm>
            <a:custGeom>
              <a:avLst/>
              <a:gdLst>
                <a:gd name="T0" fmla="*/ 0 w 748"/>
                <a:gd name="T1" fmla="*/ 506 h 617"/>
                <a:gd name="T2" fmla="*/ 748 w 748"/>
                <a:gd name="T3" fmla="*/ 617 h 617"/>
                <a:gd name="T4" fmla="*/ 748 w 748"/>
                <a:gd name="T5" fmla="*/ 224 h 617"/>
                <a:gd name="T6" fmla="*/ 0 w 748"/>
                <a:gd name="T7" fmla="*/ 0 h 617"/>
                <a:gd name="T8" fmla="*/ 0 w 748"/>
                <a:gd name="T9" fmla="*/ 506 h 617"/>
              </a:gdLst>
              <a:ahLst/>
              <a:cxnLst>
                <a:cxn ang="0">
                  <a:pos x="T0" y="T1"/>
                </a:cxn>
                <a:cxn ang="0">
                  <a:pos x="T2" y="T3"/>
                </a:cxn>
                <a:cxn ang="0">
                  <a:pos x="T4" y="T5"/>
                </a:cxn>
                <a:cxn ang="0">
                  <a:pos x="T6" y="T7"/>
                </a:cxn>
                <a:cxn ang="0">
                  <a:pos x="T8" y="T9"/>
                </a:cxn>
              </a:cxnLst>
              <a:rect l="0" t="0" r="r" b="b"/>
              <a:pathLst>
                <a:path w="748" h="617">
                  <a:moveTo>
                    <a:pt x="0" y="506"/>
                  </a:moveTo>
                  <a:lnTo>
                    <a:pt x="748" y="617"/>
                  </a:lnTo>
                  <a:lnTo>
                    <a:pt x="748" y="224"/>
                  </a:lnTo>
                  <a:lnTo>
                    <a:pt x="0" y="0"/>
                  </a:lnTo>
                  <a:lnTo>
                    <a:pt x="0" y="506"/>
                  </a:lnTo>
                  <a:close/>
                </a:path>
              </a:pathLst>
            </a:custGeom>
            <a:solidFill>
              <a:schemeClr val="accent5"/>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81"/>
            <p:cNvSpPr/>
            <p:nvPr/>
          </p:nvSpPr>
          <p:spPr bwMode="auto">
            <a:xfrm rot="5400000">
              <a:off x="5594058" y="2742779"/>
              <a:ext cx="1166573" cy="728114"/>
            </a:xfrm>
            <a:custGeom>
              <a:avLst/>
              <a:gdLst>
                <a:gd name="T0" fmla="*/ 1027 w 1027"/>
                <a:gd name="T1" fmla="*/ 641 h 641"/>
                <a:gd name="T2" fmla="*/ 0 w 1027"/>
                <a:gd name="T3" fmla="*/ 532 h 641"/>
                <a:gd name="T4" fmla="*/ 0 w 1027"/>
                <a:gd name="T5" fmla="*/ 111 h 641"/>
                <a:gd name="T6" fmla="*/ 1027 w 1027"/>
                <a:gd name="T7" fmla="*/ 0 h 641"/>
                <a:gd name="T8" fmla="*/ 1027 w 1027"/>
                <a:gd name="T9" fmla="*/ 641 h 641"/>
              </a:gdLst>
              <a:ahLst/>
              <a:cxnLst>
                <a:cxn ang="0">
                  <a:pos x="T0" y="T1"/>
                </a:cxn>
                <a:cxn ang="0">
                  <a:pos x="T2" y="T3"/>
                </a:cxn>
                <a:cxn ang="0">
                  <a:pos x="T4" y="T5"/>
                </a:cxn>
                <a:cxn ang="0">
                  <a:pos x="T6" y="T7"/>
                </a:cxn>
                <a:cxn ang="0">
                  <a:pos x="T8" y="T9"/>
                </a:cxn>
              </a:cxnLst>
              <a:rect l="0" t="0" r="r" b="b"/>
              <a:pathLst>
                <a:path w="1027" h="641">
                  <a:moveTo>
                    <a:pt x="1027" y="641"/>
                  </a:moveTo>
                  <a:lnTo>
                    <a:pt x="0" y="532"/>
                  </a:lnTo>
                  <a:lnTo>
                    <a:pt x="0" y="111"/>
                  </a:lnTo>
                  <a:lnTo>
                    <a:pt x="1027" y="0"/>
                  </a:lnTo>
                  <a:lnTo>
                    <a:pt x="1027" y="641"/>
                  </a:lnTo>
                  <a:close/>
                </a:path>
              </a:pathLst>
            </a:custGeom>
            <a:solidFill>
              <a:schemeClr val="accent4">
                <a:lumMod val="60000"/>
                <a:lumOff val="40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82"/>
            <p:cNvSpPr/>
            <p:nvPr/>
          </p:nvSpPr>
          <p:spPr bwMode="auto">
            <a:xfrm rot="5400000">
              <a:off x="5592922" y="3910488"/>
              <a:ext cx="1168845" cy="728114"/>
            </a:xfrm>
            <a:custGeom>
              <a:avLst/>
              <a:gdLst>
                <a:gd name="T0" fmla="*/ 0 w 1029"/>
                <a:gd name="T1" fmla="*/ 641 h 641"/>
                <a:gd name="T2" fmla="*/ 1029 w 1029"/>
                <a:gd name="T3" fmla="*/ 532 h 641"/>
                <a:gd name="T4" fmla="*/ 1029 w 1029"/>
                <a:gd name="T5" fmla="*/ 111 h 641"/>
                <a:gd name="T6" fmla="*/ 0 w 1029"/>
                <a:gd name="T7" fmla="*/ 0 h 641"/>
                <a:gd name="T8" fmla="*/ 0 w 1029"/>
                <a:gd name="T9" fmla="*/ 641 h 641"/>
              </a:gdLst>
              <a:ahLst/>
              <a:cxnLst>
                <a:cxn ang="0">
                  <a:pos x="T0" y="T1"/>
                </a:cxn>
                <a:cxn ang="0">
                  <a:pos x="T2" y="T3"/>
                </a:cxn>
                <a:cxn ang="0">
                  <a:pos x="T4" y="T5"/>
                </a:cxn>
                <a:cxn ang="0">
                  <a:pos x="T6" y="T7"/>
                </a:cxn>
                <a:cxn ang="0">
                  <a:pos x="T8" y="T9"/>
                </a:cxn>
              </a:cxnLst>
              <a:rect l="0" t="0" r="r" b="b"/>
              <a:pathLst>
                <a:path w="1029" h="641">
                  <a:moveTo>
                    <a:pt x="0" y="641"/>
                  </a:moveTo>
                  <a:lnTo>
                    <a:pt x="1029" y="532"/>
                  </a:lnTo>
                  <a:lnTo>
                    <a:pt x="1029" y="111"/>
                  </a:lnTo>
                  <a:lnTo>
                    <a:pt x="0" y="0"/>
                  </a:lnTo>
                  <a:lnTo>
                    <a:pt x="0" y="641"/>
                  </a:lnTo>
                  <a:close/>
                </a:path>
              </a:pathLst>
            </a:custGeom>
            <a:solidFill>
              <a:schemeClr val="accent4"/>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83"/>
            <p:cNvSpPr/>
            <p:nvPr/>
          </p:nvSpPr>
          <p:spPr bwMode="auto">
            <a:xfrm rot="5400000">
              <a:off x="7725013" y="3425457"/>
              <a:ext cx="9087" cy="531603"/>
            </a:xfrm>
            <a:custGeom>
              <a:avLst/>
              <a:gdLst>
                <a:gd name="T0" fmla="*/ 8 w 8"/>
                <a:gd name="T1" fmla="*/ 468 h 468"/>
                <a:gd name="T2" fmla="*/ 0 w 8"/>
                <a:gd name="T3" fmla="*/ 468 h 468"/>
                <a:gd name="T4" fmla="*/ 0 w 8"/>
                <a:gd name="T5" fmla="*/ 2 h 468"/>
                <a:gd name="T6" fmla="*/ 3 w 8"/>
                <a:gd name="T7" fmla="*/ 0 h 468"/>
                <a:gd name="T8" fmla="*/ 8 w 8"/>
                <a:gd name="T9" fmla="*/ 2 h 468"/>
                <a:gd name="T10" fmla="*/ 8 w 8"/>
                <a:gd name="T11" fmla="*/ 468 h 468"/>
              </a:gdLst>
              <a:ahLst/>
              <a:cxnLst>
                <a:cxn ang="0">
                  <a:pos x="T0" y="T1"/>
                </a:cxn>
                <a:cxn ang="0">
                  <a:pos x="T2" y="T3"/>
                </a:cxn>
                <a:cxn ang="0">
                  <a:pos x="T4" y="T5"/>
                </a:cxn>
                <a:cxn ang="0">
                  <a:pos x="T6" y="T7"/>
                </a:cxn>
                <a:cxn ang="0">
                  <a:pos x="T8" y="T9"/>
                </a:cxn>
                <a:cxn ang="0">
                  <a:pos x="T10" y="T11"/>
                </a:cxn>
              </a:cxnLst>
              <a:rect l="0" t="0" r="r" b="b"/>
              <a:pathLst>
                <a:path w="8" h="468">
                  <a:moveTo>
                    <a:pt x="8" y="468"/>
                  </a:moveTo>
                  <a:lnTo>
                    <a:pt x="0" y="468"/>
                  </a:lnTo>
                  <a:lnTo>
                    <a:pt x="0" y="2"/>
                  </a:lnTo>
                  <a:lnTo>
                    <a:pt x="3" y="0"/>
                  </a:lnTo>
                  <a:lnTo>
                    <a:pt x="8" y="2"/>
                  </a:lnTo>
                  <a:lnTo>
                    <a:pt x="8" y="468"/>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84"/>
            <p:cNvSpPr/>
            <p:nvPr/>
          </p:nvSpPr>
          <p:spPr bwMode="auto">
            <a:xfrm rot="5400000">
              <a:off x="6992355" y="3403875"/>
              <a:ext cx="9087" cy="574767"/>
            </a:xfrm>
            <a:custGeom>
              <a:avLst/>
              <a:gdLst>
                <a:gd name="T0" fmla="*/ 8 w 8"/>
                <a:gd name="T1" fmla="*/ 506 h 506"/>
                <a:gd name="T2" fmla="*/ 0 w 8"/>
                <a:gd name="T3" fmla="*/ 506 h 506"/>
                <a:gd name="T4" fmla="*/ 0 w 8"/>
                <a:gd name="T5" fmla="*/ 1 h 506"/>
                <a:gd name="T6" fmla="*/ 3 w 8"/>
                <a:gd name="T7" fmla="*/ 0 h 506"/>
                <a:gd name="T8" fmla="*/ 8 w 8"/>
                <a:gd name="T9" fmla="*/ 1 h 506"/>
                <a:gd name="T10" fmla="*/ 8 w 8"/>
                <a:gd name="T11" fmla="*/ 506 h 506"/>
              </a:gdLst>
              <a:ahLst/>
              <a:cxnLst>
                <a:cxn ang="0">
                  <a:pos x="T0" y="T1"/>
                </a:cxn>
                <a:cxn ang="0">
                  <a:pos x="T2" y="T3"/>
                </a:cxn>
                <a:cxn ang="0">
                  <a:pos x="T4" y="T5"/>
                </a:cxn>
                <a:cxn ang="0">
                  <a:pos x="T6" y="T7"/>
                </a:cxn>
                <a:cxn ang="0">
                  <a:pos x="T8" y="T9"/>
                </a:cxn>
                <a:cxn ang="0">
                  <a:pos x="T10" y="T11"/>
                </a:cxn>
              </a:cxnLst>
              <a:rect l="0" t="0" r="r" b="b"/>
              <a:pathLst>
                <a:path w="8" h="506">
                  <a:moveTo>
                    <a:pt x="8" y="506"/>
                  </a:moveTo>
                  <a:lnTo>
                    <a:pt x="0" y="506"/>
                  </a:lnTo>
                  <a:lnTo>
                    <a:pt x="0" y="1"/>
                  </a:lnTo>
                  <a:lnTo>
                    <a:pt x="3" y="0"/>
                  </a:lnTo>
                  <a:lnTo>
                    <a:pt x="8" y="1"/>
                  </a:lnTo>
                  <a:lnTo>
                    <a:pt x="8" y="506"/>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85"/>
            <p:cNvSpPr/>
            <p:nvPr/>
          </p:nvSpPr>
          <p:spPr bwMode="auto">
            <a:xfrm rot="5400000">
              <a:off x="4629676" y="3425457"/>
              <a:ext cx="9087" cy="531603"/>
            </a:xfrm>
            <a:custGeom>
              <a:avLst/>
              <a:gdLst>
                <a:gd name="T0" fmla="*/ 8 w 8"/>
                <a:gd name="T1" fmla="*/ 0 h 468"/>
                <a:gd name="T2" fmla="*/ 0 w 8"/>
                <a:gd name="T3" fmla="*/ 0 h 468"/>
                <a:gd name="T4" fmla="*/ 0 w 8"/>
                <a:gd name="T5" fmla="*/ 467 h 468"/>
                <a:gd name="T6" fmla="*/ 3 w 8"/>
                <a:gd name="T7" fmla="*/ 468 h 468"/>
                <a:gd name="T8" fmla="*/ 8 w 8"/>
                <a:gd name="T9" fmla="*/ 467 h 468"/>
                <a:gd name="T10" fmla="*/ 8 w 8"/>
                <a:gd name="T11" fmla="*/ 0 h 468"/>
              </a:gdLst>
              <a:ahLst/>
              <a:cxnLst>
                <a:cxn ang="0">
                  <a:pos x="T0" y="T1"/>
                </a:cxn>
                <a:cxn ang="0">
                  <a:pos x="T2" y="T3"/>
                </a:cxn>
                <a:cxn ang="0">
                  <a:pos x="T4" y="T5"/>
                </a:cxn>
                <a:cxn ang="0">
                  <a:pos x="T6" y="T7"/>
                </a:cxn>
                <a:cxn ang="0">
                  <a:pos x="T8" y="T9"/>
                </a:cxn>
                <a:cxn ang="0">
                  <a:pos x="T10" y="T11"/>
                </a:cxn>
              </a:cxnLst>
              <a:rect l="0" t="0" r="r" b="b"/>
              <a:pathLst>
                <a:path w="8" h="468">
                  <a:moveTo>
                    <a:pt x="8" y="0"/>
                  </a:moveTo>
                  <a:lnTo>
                    <a:pt x="0" y="0"/>
                  </a:lnTo>
                  <a:lnTo>
                    <a:pt x="0" y="467"/>
                  </a:lnTo>
                  <a:lnTo>
                    <a:pt x="3" y="468"/>
                  </a:lnTo>
                  <a:lnTo>
                    <a:pt x="8" y="467"/>
                  </a:lnTo>
                  <a:lnTo>
                    <a:pt x="8"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86"/>
            <p:cNvSpPr/>
            <p:nvPr/>
          </p:nvSpPr>
          <p:spPr bwMode="auto">
            <a:xfrm rot="5400000">
              <a:off x="5361198" y="3403875"/>
              <a:ext cx="9087" cy="574767"/>
            </a:xfrm>
            <a:custGeom>
              <a:avLst/>
              <a:gdLst>
                <a:gd name="T0" fmla="*/ 8 w 8"/>
                <a:gd name="T1" fmla="*/ 0 h 506"/>
                <a:gd name="T2" fmla="*/ 0 w 8"/>
                <a:gd name="T3" fmla="*/ 0 h 506"/>
                <a:gd name="T4" fmla="*/ 0 w 8"/>
                <a:gd name="T5" fmla="*/ 504 h 506"/>
                <a:gd name="T6" fmla="*/ 3 w 8"/>
                <a:gd name="T7" fmla="*/ 506 h 506"/>
                <a:gd name="T8" fmla="*/ 8 w 8"/>
                <a:gd name="T9" fmla="*/ 504 h 506"/>
                <a:gd name="T10" fmla="*/ 8 w 8"/>
                <a:gd name="T11" fmla="*/ 0 h 506"/>
              </a:gdLst>
              <a:ahLst/>
              <a:cxnLst>
                <a:cxn ang="0">
                  <a:pos x="T0" y="T1"/>
                </a:cxn>
                <a:cxn ang="0">
                  <a:pos x="T2" y="T3"/>
                </a:cxn>
                <a:cxn ang="0">
                  <a:pos x="T4" y="T5"/>
                </a:cxn>
                <a:cxn ang="0">
                  <a:pos x="T6" y="T7"/>
                </a:cxn>
                <a:cxn ang="0">
                  <a:pos x="T8" y="T9"/>
                </a:cxn>
                <a:cxn ang="0">
                  <a:pos x="T10" y="T11"/>
                </a:cxn>
              </a:cxnLst>
              <a:rect l="0" t="0" r="r" b="b"/>
              <a:pathLst>
                <a:path w="8" h="506">
                  <a:moveTo>
                    <a:pt x="8" y="0"/>
                  </a:moveTo>
                  <a:lnTo>
                    <a:pt x="0" y="0"/>
                  </a:lnTo>
                  <a:lnTo>
                    <a:pt x="0" y="504"/>
                  </a:lnTo>
                  <a:lnTo>
                    <a:pt x="3" y="506"/>
                  </a:lnTo>
                  <a:lnTo>
                    <a:pt x="8" y="504"/>
                  </a:lnTo>
                  <a:lnTo>
                    <a:pt x="8"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87"/>
            <p:cNvSpPr/>
            <p:nvPr/>
          </p:nvSpPr>
          <p:spPr bwMode="auto">
            <a:xfrm rot="5400000">
              <a:off x="6172801" y="3327202"/>
              <a:ext cx="9087" cy="728114"/>
            </a:xfrm>
            <a:custGeom>
              <a:avLst/>
              <a:gdLst>
                <a:gd name="T0" fmla="*/ 8 w 8"/>
                <a:gd name="T1" fmla="*/ 640 h 641"/>
                <a:gd name="T2" fmla="*/ 3 w 8"/>
                <a:gd name="T3" fmla="*/ 641 h 641"/>
                <a:gd name="T4" fmla="*/ 0 w 8"/>
                <a:gd name="T5" fmla="*/ 640 h 641"/>
                <a:gd name="T6" fmla="*/ 0 w 8"/>
                <a:gd name="T7" fmla="*/ 0 h 641"/>
                <a:gd name="T8" fmla="*/ 3 w 8"/>
                <a:gd name="T9" fmla="*/ 0 h 641"/>
                <a:gd name="T10" fmla="*/ 8 w 8"/>
                <a:gd name="T11" fmla="*/ 0 h 641"/>
                <a:gd name="T12" fmla="*/ 8 w 8"/>
                <a:gd name="T13" fmla="*/ 640 h 641"/>
              </a:gdLst>
              <a:ahLst/>
              <a:cxnLst>
                <a:cxn ang="0">
                  <a:pos x="T0" y="T1"/>
                </a:cxn>
                <a:cxn ang="0">
                  <a:pos x="T2" y="T3"/>
                </a:cxn>
                <a:cxn ang="0">
                  <a:pos x="T4" y="T5"/>
                </a:cxn>
                <a:cxn ang="0">
                  <a:pos x="T6" y="T7"/>
                </a:cxn>
                <a:cxn ang="0">
                  <a:pos x="T8" y="T9"/>
                </a:cxn>
                <a:cxn ang="0">
                  <a:pos x="T10" y="T11"/>
                </a:cxn>
                <a:cxn ang="0">
                  <a:pos x="T12" y="T13"/>
                </a:cxn>
              </a:cxnLst>
              <a:rect l="0" t="0" r="r" b="b"/>
              <a:pathLst>
                <a:path w="8" h="641">
                  <a:moveTo>
                    <a:pt x="8" y="640"/>
                  </a:moveTo>
                  <a:lnTo>
                    <a:pt x="3" y="641"/>
                  </a:lnTo>
                  <a:lnTo>
                    <a:pt x="0" y="640"/>
                  </a:lnTo>
                  <a:lnTo>
                    <a:pt x="0" y="0"/>
                  </a:lnTo>
                  <a:lnTo>
                    <a:pt x="3" y="0"/>
                  </a:lnTo>
                  <a:lnTo>
                    <a:pt x="8" y="0"/>
                  </a:lnTo>
                  <a:lnTo>
                    <a:pt x="8" y="64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88"/>
            <p:cNvSpPr/>
            <p:nvPr/>
          </p:nvSpPr>
          <p:spPr bwMode="auto">
            <a:xfrm rot="5400000">
              <a:off x="7303593" y="3529960"/>
              <a:ext cx="1059798" cy="323733"/>
            </a:xfrm>
            <a:custGeom>
              <a:avLst/>
              <a:gdLst>
                <a:gd name="T0" fmla="*/ 465 w 933"/>
                <a:gd name="T1" fmla="*/ 0 h 285"/>
                <a:gd name="T2" fmla="*/ 0 w 933"/>
                <a:gd name="T3" fmla="*/ 280 h 285"/>
                <a:gd name="T4" fmla="*/ 0 w 933"/>
                <a:gd name="T5" fmla="*/ 285 h 285"/>
                <a:gd name="T6" fmla="*/ 465 w 933"/>
                <a:gd name="T7" fmla="*/ 10 h 285"/>
                <a:gd name="T8" fmla="*/ 933 w 933"/>
                <a:gd name="T9" fmla="*/ 285 h 285"/>
                <a:gd name="T10" fmla="*/ 933 w 933"/>
                <a:gd name="T11" fmla="*/ 280 h 285"/>
                <a:gd name="T12" fmla="*/ 465 w 933"/>
                <a:gd name="T13" fmla="*/ 0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0"/>
                  </a:moveTo>
                  <a:lnTo>
                    <a:pt x="0" y="280"/>
                  </a:lnTo>
                  <a:lnTo>
                    <a:pt x="0" y="285"/>
                  </a:lnTo>
                  <a:lnTo>
                    <a:pt x="465" y="10"/>
                  </a:lnTo>
                  <a:lnTo>
                    <a:pt x="933" y="285"/>
                  </a:lnTo>
                  <a:lnTo>
                    <a:pt x="933" y="280"/>
                  </a:lnTo>
                  <a:lnTo>
                    <a:pt x="465"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89"/>
            <p:cNvSpPr/>
            <p:nvPr/>
          </p:nvSpPr>
          <p:spPr bwMode="auto">
            <a:xfrm rot="5400000">
              <a:off x="6837871" y="3587891"/>
              <a:ext cx="1059798" cy="207871"/>
            </a:xfrm>
            <a:custGeom>
              <a:avLst/>
              <a:gdLst>
                <a:gd name="T0" fmla="*/ 0 w 933"/>
                <a:gd name="T1" fmla="*/ 183 h 183"/>
                <a:gd name="T2" fmla="*/ 462 w 933"/>
                <a:gd name="T3" fmla="*/ 7 h 183"/>
                <a:gd name="T4" fmla="*/ 470 w 933"/>
                <a:gd name="T5" fmla="*/ 7 h 183"/>
                <a:gd name="T6" fmla="*/ 933 w 933"/>
                <a:gd name="T7" fmla="*/ 183 h 183"/>
                <a:gd name="T8" fmla="*/ 933 w 933"/>
                <a:gd name="T9" fmla="*/ 178 h 183"/>
                <a:gd name="T10" fmla="*/ 470 w 933"/>
                <a:gd name="T11" fmla="*/ 0 h 183"/>
                <a:gd name="T12" fmla="*/ 462 w 933"/>
                <a:gd name="T13" fmla="*/ 0 h 183"/>
                <a:gd name="T14" fmla="*/ 0 w 933"/>
                <a:gd name="T15" fmla="*/ 178 h 183"/>
                <a:gd name="T16" fmla="*/ 0 w 933"/>
                <a:gd name="T17"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183"/>
                  </a:moveTo>
                  <a:lnTo>
                    <a:pt x="462" y="7"/>
                  </a:lnTo>
                  <a:lnTo>
                    <a:pt x="470" y="7"/>
                  </a:lnTo>
                  <a:lnTo>
                    <a:pt x="933" y="183"/>
                  </a:lnTo>
                  <a:lnTo>
                    <a:pt x="933" y="178"/>
                  </a:lnTo>
                  <a:lnTo>
                    <a:pt x="470" y="0"/>
                  </a:lnTo>
                  <a:lnTo>
                    <a:pt x="462" y="0"/>
                  </a:lnTo>
                  <a:lnTo>
                    <a:pt x="0" y="178"/>
                  </a:lnTo>
                  <a:lnTo>
                    <a:pt x="0" y="183"/>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90"/>
            <p:cNvSpPr/>
            <p:nvPr/>
          </p:nvSpPr>
          <p:spPr bwMode="auto">
            <a:xfrm rot="5400000">
              <a:off x="6303998" y="3559494"/>
              <a:ext cx="1697039" cy="263530"/>
            </a:xfrm>
            <a:custGeom>
              <a:avLst/>
              <a:gdLst>
                <a:gd name="T0" fmla="*/ 746 w 1494"/>
                <a:gd name="T1" fmla="*/ 0 h 232"/>
                <a:gd name="T2" fmla="*/ 0 w 1494"/>
                <a:gd name="T3" fmla="*/ 224 h 232"/>
                <a:gd name="T4" fmla="*/ 0 w 1494"/>
                <a:gd name="T5" fmla="*/ 232 h 232"/>
                <a:gd name="T6" fmla="*/ 746 w 1494"/>
                <a:gd name="T7" fmla="*/ 10 h 232"/>
                <a:gd name="T8" fmla="*/ 1494 w 1494"/>
                <a:gd name="T9" fmla="*/ 232 h 232"/>
                <a:gd name="T10" fmla="*/ 1494 w 1494"/>
                <a:gd name="T11" fmla="*/ 224 h 232"/>
                <a:gd name="T12" fmla="*/ 746 w 1494"/>
                <a:gd name="T13" fmla="*/ 0 h 232"/>
              </a:gdLst>
              <a:ahLst/>
              <a:cxnLst>
                <a:cxn ang="0">
                  <a:pos x="T0" y="T1"/>
                </a:cxn>
                <a:cxn ang="0">
                  <a:pos x="T2" y="T3"/>
                </a:cxn>
                <a:cxn ang="0">
                  <a:pos x="T4" y="T5"/>
                </a:cxn>
                <a:cxn ang="0">
                  <a:pos x="T6" y="T7"/>
                </a:cxn>
                <a:cxn ang="0">
                  <a:pos x="T8" y="T9"/>
                </a:cxn>
                <a:cxn ang="0">
                  <a:pos x="T10" y="T11"/>
                </a:cxn>
                <a:cxn ang="0">
                  <a:pos x="T12" y="T13"/>
                </a:cxn>
              </a:cxnLst>
              <a:rect l="0" t="0" r="r" b="b"/>
              <a:pathLst>
                <a:path w="1494" h="232">
                  <a:moveTo>
                    <a:pt x="746" y="0"/>
                  </a:moveTo>
                  <a:lnTo>
                    <a:pt x="0" y="224"/>
                  </a:lnTo>
                  <a:lnTo>
                    <a:pt x="0" y="232"/>
                  </a:lnTo>
                  <a:lnTo>
                    <a:pt x="746" y="10"/>
                  </a:lnTo>
                  <a:lnTo>
                    <a:pt x="1494" y="232"/>
                  </a:lnTo>
                  <a:lnTo>
                    <a:pt x="1494" y="224"/>
                  </a:lnTo>
                  <a:lnTo>
                    <a:pt x="746"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91"/>
            <p:cNvSpPr/>
            <p:nvPr/>
          </p:nvSpPr>
          <p:spPr bwMode="auto">
            <a:xfrm rot="5400000">
              <a:off x="5804200" y="3621969"/>
              <a:ext cx="1697039" cy="138580"/>
            </a:xfrm>
            <a:custGeom>
              <a:avLst/>
              <a:gdLst>
                <a:gd name="T0" fmla="*/ 743 w 1494"/>
                <a:gd name="T1" fmla="*/ 0 h 122"/>
                <a:gd name="T2" fmla="*/ 0 w 1494"/>
                <a:gd name="T3" fmla="*/ 113 h 122"/>
                <a:gd name="T4" fmla="*/ 0 w 1494"/>
                <a:gd name="T5" fmla="*/ 122 h 122"/>
                <a:gd name="T6" fmla="*/ 743 w 1494"/>
                <a:gd name="T7" fmla="*/ 11 h 122"/>
                <a:gd name="T8" fmla="*/ 751 w 1494"/>
                <a:gd name="T9" fmla="*/ 11 h 122"/>
                <a:gd name="T10" fmla="*/ 1494 w 1494"/>
                <a:gd name="T11" fmla="*/ 122 h 122"/>
                <a:gd name="T12" fmla="*/ 1494 w 1494"/>
                <a:gd name="T13" fmla="*/ 113 h 122"/>
                <a:gd name="T14" fmla="*/ 751 w 1494"/>
                <a:gd name="T15" fmla="*/ 0 h 122"/>
                <a:gd name="T16" fmla="*/ 743 w 1494"/>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0"/>
                  </a:moveTo>
                  <a:lnTo>
                    <a:pt x="0" y="113"/>
                  </a:lnTo>
                  <a:lnTo>
                    <a:pt x="0" y="122"/>
                  </a:lnTo>
                  <a:lnTo>
                    <a:pt x="743" y="11"/>
                  </a:lnTo>
                  <a:lnTo>
                    <a:pt x="751" y="11"/>
                  </a:lnTo>
                  <a:lnTo>
                    <a:pt x="1494" y="122"/>
                  </a:lnTo>
                  <a:lnTo>
                    <a:pt x="1494" y="113"/>
                  </a:lnTo>
                  <a:lnTo>
                    <a:pt x="751" y="0"/>
                  </a:lnTo>
                  <a:lnTo>
                    <a:pt x="743"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92"/>
            <p:cNvSpPr/>
            <p:nvPr/>
          </p:nvSpPr>
          <p:spPr bwMode="auto">
            <a:xfrm rot="5400000">
              <a:off x="4000386" y="3529960"/>
              <a:ext cx="1059798" cy="323733"/>
            </a:xfrm>
            <a:custGeom>
              <a:avLst/>
              <a:gdLst>
                <a:gd name="T0" fmla="*/ 465 w 933"/>
                <a:gd name="T1" fmla="*/ 285 h 285"/>
                <a:gd name="T2" fmla="*/ 0 w 933"/>
                <a:gd name="T3" fmla="*/ 5 h 285"/>
                <a:gd name="T4" fmla="*/ 0 w 933"/>
                <a:gd name="T5" fmla="*/ 0 h 285"/>
                <a:gd name="T6" fmla="*/ 465 w 933"/>
                <a:gd name="T7" fmla="*/ 275 h 285"/>
                <a:gd name="T8" fmla="*/ 933 w 933"/>
                <a:gd name="T9" fmla="*/ 0 h 285"/>
                <a:gd name="T10" fmla="*/ 933 w 933"/>
                <a:gd name="T11" fmla="*/ 5 h 285"/>
                <a:gd name="T12" fmla="*/ 465 w 933"/>
                <a:gd name="T13" fmla="*/ 285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285"/>
                  </a:moveTo>
                  <a:lnTo>
                    <a:pt x="0" y="5"/>
                  </a:lnTo>
                  <a:lnTo>
                    <a:pt x="0" y="0"/>
                  </a:lnTo>
                  <a:lnTo>
                    <a:pt x="465" y="275"/>
                  </a:lnTo>
                  <a:lnTo>
                    <a:pt x="933" y="0"/>
                  </a:lnTo>
                  <a:lnTo>
                    <a:pt x="933" y="5"/>
                  </a:lnTo>
                  <a:lnTo>
                    <a:pt x="465" y="285"/>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93"/>
            <p:cNvSpPr/>
            <p:nvPr/>
          </p:nvSpPr>
          <p:spPr bwMode="auto">
            <a:xfrm rot="5400000">
              <a:off x="4466105" y="3587891"/>
              <a:ext cx="1059798" cy="207871"/>
            </a:xfrm>
            <a:custGeom>
              <a:avLst/>
              <a:gdLst>
                <a:gd name="T0" fmla="*/ 0 w 933"/>
                <a:gd name="T1" fmla="*/ 0 h 183"/>
                <a:gd name="T2" fmla="*/ 462 w 933"/>
                <a:gd name="T3" fmla="*/ 176 h 183"/>
                <a:gd name="T4" fmla="*/ 470 w 933"/>
                <a:gd name="T5" fmla="*/ 176 h 183"/>
                <a:gd name="T6" fmla="*/ 933 w 933"/>
                <a:gd name="T7" fmla="*/ 0 h 183"/>
                <a:gd name="T8" fmla="*/ 933 w 933"/>
                <a:gd name="T9" fmla="*/ 5 h 183"/>
                <a:gd name="T10" fmla="*/ 470 w 933"/>
                <a:gd name="T11" fmla="*/ 183 h 183"/>
                <a:gd name="T12" fmla="*/ 462 w 933"/>
                <a:gd name="T13" fmla="*/ 183 h 183"/>
                <a:gd name="T14" fmla="*/ 0 w 933"/>
                <a:gd name="T15" fmla="*/ 5 h 183"/>
                <a:gd name="T16" fmla="*/ 0 w 933"/>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0"/>
                  </a:moveTo>
                  <a:lnTo>
                    <a:pt x="462" y="176"/>
                  </a:lnTo>
                  <a:lnTo>
                    <a:pt x="470" y="176"/>
                  </a:lnTo>
                  <a:lnTo>
                    <a:pt x="933" y="0"/>
                  </a:lnTo>
                  <a:lnTo>
                    <a:pt x="933" y="5"/>
                  </a:lnTo>
                  <a:lnTo>
                    <a:pt x="470" y="183"/>
                  </a:lnTo>
                  <a:lnTo>
                    <a:pt x="462" y="183"/>
                  </a:lnTo>
                  <a:lnTo>
                    <a:pt x="0" y="5"/>
                  </a:lnTo>
                  <a:lnTo>
                    <a:pt x="0"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94"/>
            <p:cNvSpPr/>
            <p:nvPr/>
          </p:nvSpPr>
          <p:spPr bwMode="auto">
            <a:xfrm rot="5400000">
              <a:off x="4362170" y="3558926"/>
              <a:ext cx="1697039" cy="264666"/>
            </a:xfrm>
            <a:custGeom>
              <a:avLst/>
              <a:gdLst>
                <a:gd name="T0" fmla="*/ 746 w 1494"/>
                <a:gd name="T1" fmla="*/ 233 h 233"/>
                <a:gd name="T2" fmla="*/ 0 w 1494"/>
                <a:gd name="T3" fmla="*/ 9 h 233"/>
                <a:gd name="T4" fmla="*/ 0 w 1494"/>
                <a:gd name="T5" fmla="*/ 0 h 233"/>
                <a:gd name="T6" fmla="*/ 746 w 1494"/>
                <a:gd name="T7" fmla="*/ 222 h 233"/>
                <a:gd name="T8" fmla="*/ 1494 w 1494"/>
                <a:gd name="T9" fmla="*/ 0 h 233"/>
                <a:gd name="T10" fmla="*/ 1494 w 1494"/>
                <a:gd name="T11" fmla="*/ 9 h 233"/>
                <a:gd name="T12" fmla="*/ 746 w 1494"/>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494" h="233">
                  <a:moveTo>
                    <a:pt x="746" y="233"/>
                  </a:moveTo>
                  <a:lnTo>
                    <a:pt x="0" y="9"/>
                  </a:lnTo>
                  <a:lnTo>
                    <a:pt x="0" y="0"/>
                  </a:lnTo>
                  <a:lnTo>
                    <a:pt x="746" y="222"/>
                  </a:lnTo>
                  <a:lnTo>
                    <a:pt x="1494" y="0"/>
                  </a:lnTo>
                  <a:lnTo>
                    <a:pt x="1494" y="9"/>
                  </a:lnTo>
                  <a:lnTo>
                    <a:pt x="746" y="233"/>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95"/>
            <p:cNvSpPr/>
            <p:nvPr/>
          </p:nvSpPr>
          <p:spPr bwMode="auto">
            <a:xfrm rot="5400000">
              <a:off x="4862537" y="3621969"/>
              <a:ext cx="1697039" cy="138580"/>
            </a:xfrm>
            <a:custGeom>
              <a:avLst/>
              <a:gdLst>
                <a:gd name="T0" fmla="*/ 743 w 1494"/>
                <a:gd name="T1" fmla="*/ 122 h 122"/>
                <a:gd name="T2" fmla="*/ 0 w 1494"/>
                <a:gd name="T3" fmla="*/ 9 h 122"/>
                <a:gd name="T4" fmla="*/ 0 w 1494"/>
                <a:gd name="T5" fmla="*/ 0 h 122"/>
                <a:gd name="T6" fmla="*/ 743 w 1494"/>
                <a:gd name="T7" fmla="*/ 112 h 122"/>
                <a:gd name="T8" fmla="*/ 751 w 1494"/>
                <a:gd name="T9" fmla="*/ 112 h 122"/>
                <a:gd name="T10" fmla="*/ 1494 w 1494"/>
                <a:gd name="T11" fmla="*/ 0 h 122"/>
                <a:gd name="T12" fmla="*/ 1494 w 1494"/>
                <a:gd name="T13" fmla="*/ 9 h 122"/>
                <a:gd name="T14" fmla="*/ 751 w 1494"/>
                <a:gd name="T15" fmla="*/ 122 h 122"/>
                <a:gd name="T16" fmla="*/ 743 w 1494"/>
                <a:gd name="T1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122"/>
                  </a:moveTo>
                  <a:lnTo>
                    <a:pt x="0" y="9"/>
                  </a:lnTo>
                  <a:lnTo>
                    <a:pt x="0" y="0"/>
                  </a:lnTo>
                  <a:lnTo>
                    <a:pt x="743" y="112"/>
                  </a:lnTo>
                  <a:lnTo>
                    <a:pt x="751" y="112"/>
                  </a:lnTo>
                  <a:lnTo>
                    <a:pt x="1494" y="0"/>
                  </a:lnTo>
                  <a:lnTo>
                    <a:pt x="1494" y="9"/>
                  </a:lnTo>
                  <a:lnTo>
                    <a:pt x="751" y="122"/>
                  </a:lnTo>
                  <a:lnTo>
                    <a:pt x="743" y="122"/>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96"/>
            <p:cNvSpPr/>
            <p:nvPr/>
          </p:nvSpPr>
          <p:spPr bwMode="auto">
            <a:xfrm rot="5400000">
              <a:off x="5303835" y="3621400"/>
              <a:ext cx="2335417" cy="139716"/>
            </a:xfrm>
            <a:custGeom>
              <a:avLst/>
              <a:gdLst>
                <a:gd name="T0" fmla="*/ 1027 w 2056"/>
                <a:gd name="T1" fmla="*/ 0 h 123"/>
                <a:gd name="T2" fmla="*/ 0 w 2056"/>
                <a:gd name="T3" fmla="*/ 111 h 123"/>
                <a:gd name="T4" fmla="*/ 0 w 2056"/>
                <a:gd name="T5" fmla="*/ 123 h 123"/>
                <a:gd name="T6" fmla="*/ 1027 w 2056"/>
                <a:gd name="T7" fmla="*/ 14 h 123"/>
                <a:gd name="T8" fmla="*/ 2056 w 2056"/>
                <a:gd name="T9" fmla="*/ 123 h 123"/>
                <a:gd name="T10" fmla="*/ 2056 w 2056"/>
                <a:gd name="T11" fmla="*/ 111 h 123"/>
                <a:gd name="T12" fmla="*/ 1027 w 2056"/>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2056" h="123">
                  <a:moveTo>
                    <a:pt x="1027" y="0"/>
                  </a:moveTo>
                  <a:lnTo>
                    <a:pt x="0" y="111"/>
                  </a:lnTo>
                  <a:lnTo>
                    <a:pt x="0" y="123"/>
                  </a:lnTo>
                  <a:lnTo>
                    <a:pt x="1027" y="14"/>
                  </a:lnTo>
                  <a:lnTo>
                    <a:pt x="2056" y="123"/>
                  </a:lnTo>
                  <a:lnTo>
                    <a:pt x="2056" y="111"/>
                  </a:lnTo>
                  <a:lnTo>
                    <a:pt x="1027"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97"/>
            <p:cNvSpPr/>
            <p:nvPr/>
          </p:nvSpPr>
          <p:spPr bwMode="auto">
            <a:xfrm rot="5400000">
              <a:off x="4713165" y="3623672"/>
              <a:ext cx="2335417" cy="135173"/>
            </a:xfrm>
            <a:custGeom>
              <a:avLst/>
              <a:gdLst>
                <a:gd name="T0" fmla="*/ 1027 w 2056"/>
                <a:gd name="T1" fmla="*/ 119 h 119"/>
                <a:gd name="T2" fmla="*/ 0 w 2056"/>
                <a:gd name="T3" fmla="*/ 10 h 119"/>
                <a:gd name="T4" fmla="*/ 0 w 2056"/>
                <a:gd name="T5" fmla="*/ 0 h 119"/>
                <a:gd name="T6" fmla="*/ 1027 w 2056"/>
                <a:gd name="T7" fmla="*/ 104 h 119"/>
                <a:gd name="T8" fmla="*/ 2056 w 2056"/>
                <a:gd name="T9" fmla="*/ 0 h 119"/>
                <a:gd name="T10" fmla="*/ 2056 w 2056"/>
                <a:gd name="T11" fmla="*/ 10 h 119"/>
                <a:gd name="T12" fmla="*/ 1027 w 2056"/>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2056" h="119">
                  <a:moveTo>
                    <a:pt x="1027" y="119"/>
                  </a:moveTo>
                  <a:lnTo>
                    <a:pt x="0" y="10"/>
                  </a:lnTo>
                  <a:lnTo>
                    <a:pt x="0" y="0"/>
                  </a:lnTo>
                  <a:lnTo>
                    <a:pt x="1027" y="104"/>
                  </a:lnTo>
                  <a:lnTo>
                    <a:pt x="2056" y="0"/>
                  </a:lnTo>
                  <a:lnTo>
                    <a:pt x="2056" y="10"/>
                  </a:lnTo>
                  <a:lnTo>
                    <a:pt x="1027" y="119"/>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TextBox 31"/>
          <p:cNvSpPr txBox="1"/>
          <p:nvPr/>
        </p:nvSpPr>
        <p:spPr>
          <a:xfrm>
            <a:off x="1672555" y="2929373"/>
            <a:ext cx="2308531" cy="498598"/>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1672555" y="2650487"/>
            <a:ext cx="1512168" cy="295466"/>
          </a:xfrm>
          <a:prstGeom prst="rect">
            <a:avLst/>
          </a:prstGeom>
          <a:noFill/>
        </p:spPr>
        <p:txBody>
          <a:bodyPr wrap="square" rtlCol="0">
            <a:spAutoFit/>
          </a:bodyPr>
          <a:lstStyle/>
          <a:p>
            <a:pPr algn="just">
              <a:lnSpc>
                <a:spcPct val="120000"/>
              </a:lnSpc>
              <a:spcBef>
                <a:spcPts val="0"/>
              </a:spcBef>
              <a:spcAft>
                <a:spcPts val="0"/>
              </a:spcAft>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672555" y="4785629"/>
            <a:ext cx="2308531" cy="498598"/>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1672555" y="4506743"/>
            <a:ext cx="1512168" cy="295466"/>
          </a:xfrm>
          <a:prstGeom prst="rect">
            <a:avLst/>
          </a:prstGeom>
          <a:noFill/>
        </p:spPr>
        <p:txBody>
          <a:bodyPr wrap="square" rtlCol="0">
            <a:spAutoFit/>
          </a:bodyPr>
          <a:lstStyle/>
          <a:p>
            <a:pPr algn="just">
              <a:lnSpc>
                <a:spcPct val="120000"/>
              </a:lnSpc>
              <a:spcBef>
                <a:spcPts val="0"/>
              </a:spcBef>
              <a:spcAft>
                <a:spcPts val="0"/>
              </a:spcAft>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8755706" y="2125461"/>
            <a:ext cx="2282182" cy="498598"/>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8755707" y="1846574"/>
            <a:ext cx="1494909" cy="295466"/>
          </a:xfrm>
          <a:prstGeom prst="rect">
            <a:avLst/>
          </a:prstGeom>
          <a:noFill/>
        </p:spPr>
        <p:txBody>
          <a:bodyPr wrap="square" rtlCol="0">
            <a:spAutoFit/>
          </a:bodyPr>
          <a:lstStyle/>
          <a:p>
            <a:pPr algn="just">
              <a:lnSpc>
                <a:spcPct val="120000"/>
              </a:lnSpc>
              <a:spcBef>
                <a:spcPts val="0"/>
              </a:spcBef>
              <a:spcAft>
                <a:spcPts val="0"/>
              </a:spcAft>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8755706" y="5740306"/>
            <a:ext cx="2282182" cy="498598"/>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8755707" y="5461420"/>
            <a:ext cx="1494909" cy="295466"/>
          </a:xfrm>
          <a:prstGeom prst="rect">
            <a:avLst/>
          </a:prstGeom>
          <a:noFill/>
        </p:spPr>
        <p:txBody>
          <a:bodyPr wrap="square" rtlCol="0">
            <a:spAutoFit/>
          </a:bodyPr>
          <a:lstStyle/>
          <a:p>
            <a:pPr algn="just">
              <a:lnSpc>
                <a:spcPct val="120000"/>
              </a:lnSpc>
              <a:spcBef>
                <a:spcPts val="0"/>
              </a:spcBef>
              <a:spcAft>
                <a:spcPts val="0"/>
              </a:spcAft>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8755706" y="3869317"/>
            <a:ext cx="2282182" cy="498598"/>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8755707" y="3590431"/>
            <a:ext cx="1494909" cy="295466"/>
          </a:xfrm>
          <a:prstGeom prst="rect">
            <a:avLst/>
          </a:prstGeom>
          <a:noFill/>
        </p:spPr>
        <p:txBody>
          <a:bodyPr wrap="square" rtlCol="0">
            <a:spAutoFit/>
          </a:bodyPr>
          <a:lstStyle/>
          <a:p>
            <a:pPr algn="just">
              <a:lnSpc>
                <a:spcPct val="120000"/>
              </a:lnSpc>
              <a:spcBef>
                <a:spcPts val="0"/>
              </a:spcBef>
              <a:spcAft>
                <a:spcPts val="0"/>
              </a:spcAft>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2" name="Elbow Connector 41"/>
          <p:cNvCxnSpPr/>
          <p:nvPr/>
        </p:nvCxnSpPr>
        <p:spPr>
          <a:xfrm rot="10800000">
            <a:off x="3735603" y="2806055"/>
            <a:ext cx="834769" cy="762468"/>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3" name="Elbow Connector 42"/>
          <p:cNvCxnSpPr/>
          <p:nvPr/>
        </p:nvCxnSpPr>
        <p:spPr>
          <a:xfrm rot="10800000">
            <a:off x="3773079" y="4718355"/>
            <a:ext cx="1588294" cy="292563"/>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Elbow Connector 43"/>
          <p:cNvCxnSpPr/>
          <p:nvPr/>
        </p:nvCxnSpPr>
        <p:spPr>
          <a:xfrm rot="10800000" flipV="1">
            <a:off x="6822358" y="1939728"/>
            <a:ext cx="1931960" cy="968015"/>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10800000">
            <a:off x="7882937" y="3435358"/>
            <a:ext cx="824223" cy="295429"/>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Elbow Connector 45"/>
          <p:cNvCxnSpPr>
            <a:stCxn id="39" idx="1"/>
          </p:cNvCxnSpPr>
          <p:nvPr/>
        </p:nvCxnSpPr>
        <p:spPr>
          <a:xfrm rot="10800000">
            <a:off x="7027337" y="5248573"/>
            <a:ext cx="1728371" cy="360580"/>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7"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8" name="矩形 47"/>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childTnLst>
                                </p:cTn>
                              </p:par>
                            </p:childTnLst>
                          </p:cTn>
                        </p:par>
                        <p:par>
                          <p:cTn id="50" fill="hold">
                            <p:stCondLst>
                              <p:cond delay="6000"/>
                            </p:stCondLst>
                            <p:childTnLst>
                              <p:par>
                                <p:cTn id="51" presetID="22" presetClass="entr" presetSubtype="2"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wipe(right)">
                                      <p:cBhvr>
                                        <p:cTn id="53" dur="500"/>
                                        <p:tgtEl>
                                          <p:spTgt spid="42"/>
                                        </p:tgtEl>
                                      </p:cBhvr>
                                    </p:animEffect>
                                  </p:childTnLst>
                                </p:cTn>
                              </p:par>
                            </p:childTnLst>
                          </p:cTn>
                        </p:par>
                        <p:par>
                          <p:cTn id="54" fill="hold">
                            <p:stCondLst>
                              <p:cond delay="6500"/>
                            </p:stCondLst>
                            <p:childTnLst>
                              <p:par>
                                <p:cTn id="55" presetID="22" presetClass="entr" presetSubtype="2"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right)">
                                      <p:cBhvr>
                                        <p:cTn id="57" dur="500"/>
                                        <p:tgtEl>
                                          <p:spTgt spid="43"/>
                                        </p:tgtEl>
                                      </p:cBhvr>
                                    </p:animEffect>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par>
                          <p:cTn id="62" fill="hold">
                            <p:stCondLst>
                              <p:cond delay="7500"/>
                            </p:stCondLst>
                            <p:childTnLst>
                              <p:par>
                                <p:cTn id="63" presetID="22" presetClass="entr" presetSubtype="8" fill="hold"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500"/>
                                        <p:tgtEl>
                                          <p:spTgt spid="45"/>
                                        </p:tgtEl>
                                      </p:cBhvr>
                                    </p:animEffect>
                                  </p:childTnLst>
                                </p:cTn>
                              </p:par>
                            </p:childTnLst>
                          </p:cTn>
                        </p:par>
                        <p:par>
                          <p:cTn id="66" fill="hold">
                            <p:stCondLst>
                              <p:cond delay="8000"/>
                            </p:stCondLst>
                            <p:childTnLst>
                              <p:par>
                                <p:cTn id="67" presetID="22" presetClass="entr" presetSubtype="8" fill="hold"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ipe(left)">
                                      <p:cBhvr>
                                        <p:cTn id="6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P spid="40"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7"/>
          <p:cNvSpPr/>
          <p:nvPr/>
        </p:nvSpPr>
        <p:spPr bwMode="auto">
          <a:xfrm>
            <a:off x="2125293" y="2703298"/>
            <a:ext cx="1574327" cy="101390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1"/>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7"/>
          <p:cNvSpPr/>
          <p:nvPr/>
        </p:nvSpPr>
        <p:spPr bwMode="auto">
          <a:xfrm>
            <a:off x="3193097" y="2200984"/>
            <a:ext cx="1574327" cy="151621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2"/>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7"/>
          <p:cNvSpPr/>
          <p:nvPr/>
        </p:nvSpPr>
        <p:spPr bwMode="auto">
          <a:xfrm>
            <a:off x="4457201" y="1880205"/>
            <a:ext cx="1574327" cy="1836994"/>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3"/>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p:nvPr/>
        </p:nvSpPr>
        <p:spPr bwMode="auto">
          <a:xfrm>
            <a:off x="5643175" y="2473415"/>
            <a:ext cx="1574327" cy="1243783"/>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4"/>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7"/>
          <p:cNvSpPr/>
          <p:nvPr/>
        </p:nvSpPr>
        <p:spPr bwMode="auto">
          <a:xfrm>
            <a:off x="6829380" y="2200984"/>
            <a:ext cx="1574327" cy="151621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5"/>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7"/>
          <p:cNvSpPr/>
          <p:nvPr/>
        </p:nvSpPr>
        <p:spPr bwMode="auto">
          <a:xfrm>
            <a:off x="8024068" y="2628467"/>
            <a:ext cx="1574327" cy="1088731"/>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6"/>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7"/>
          <p:cNvSpPr/>
          <p:nvPr/>
        </p:nvSpPr>
        <p:spPr bwMode="auto">
          <a:xfrm>
            <a:off x="9069420" y="2896245"/>
            <a:ext cx="1574327" cy="820953"/>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tx2"/>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Box 2"/>
          <p:cNvSpPr txBox="1"/>
          <p:nvPr/>
        </p:nvSpPr>
        <p:spPr>
          <a:xfrm>
            <a:off x="2590177"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3657981"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5"/>
          <p:cNvSpPr txBox="1"/>
          <p:nvPr/>
        </p:nvSpPr>
        <p:spPr>
          <a:xfrm>
            <a:off x="4880486"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16"/>
          <p:cNvSpPr txBox="1"/>
          <p:nvPr/>
        </p:nvSpPr>
        <p:spPr>
          <a:xfrm>
            <a:off x="6059705"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294503"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8488014"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9529292"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1"/>
          <p:cNvSpPr txBox="1"/>
          <p:nvPr/>
        </p:nvSpPr>
        <p:spPr>
          <a:xfrm>
            <a:off x="2512345" y="3916257"/>
            <a:ext cx="800219" cy="294824"/>
          </a:xfrm>
          <a:prstGeom prst="rect">
            <a:avLst/>
          </a:prstGeom>
          <a:noFill/>
        </p:spPr>
        <p:txBody>
          <a:bodyPr wrap="none" rtlCol="0">
            <a:spAutoFit/>
          </a:bodyPr>
          <a:lstStyle/>
          <a:p>
            <a:pPr algn="just">
              <a:lnSpc>
                <a:spcPct val="120000"/>
              </a:lnSpc>
              <a:spcBef>
                <a:spcPts val="0"/>
              </a:spcBef>
              <a:spcAft>
                <a:spcPts val="0"/>
              </a:spcAft>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2"/>
          <p:cNvSpPr txBox="1"/>
          <p:nvPr/>
        </p:nvSpPr>
        <p:spPr>
          <a:xfrm>
            <a:off x="3672988" y="3916257"/>
            <a:ext cx="800219" cy="294824"/>
          </a:xfrm>
          <a:prstGeom prst="rect">
            <a:avLst/>
          </a:prstGeom>
          <a:noFill/>
        </p:spPr>
        <p:txBody>
          <a:bodyPr wrap="none" rtlCol="0">
            <a:spAutoFit/>
          </a:bodyPr>
          <a:lstStyle/>
          <a:p>
            <a:pPr algn="just">
              <a:lnSpc>
                <a:spcPct val="120000"/>
              </a:lnSpc>
              <a:spcBef>
                <a:spcPts val="0"/>
              </a:spcBef>
              <a:spcAft>
                <a:spcPts val="0"/>
              </a:spcAft>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4833630" y="3916257"/>
            <a:ext cx="800219" cy="294824"/>
          </a:xfrm>
          <a:prstGeom prst="rect">
            <a:avLst/>
          </a:prstGeom>
          <a:noFill/>
        </p:spPr>
        <p:txBody>
          <a:bodyPr wrap="none" rtlCol="0">
            <a:spAutoFit/>
          </a:bodyPr>
          <a:lstStyle/>
          <a:p>
            <a:pPr algn="just">
              <a:lnSpc>
                <a:spcPct val="120000"/>
              </a:lnSpc>
              <a:spcBef>
                <a:spcPts val="0"/>
              </a:spcBef>
              <a:spcAft>
                <a:spcPts val="0"/>
              </a:spcAft>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5994272" y="3916257"/>
            <a:ext cx="800219" cy="294824"/>
          </a:xfrm>
          <a:prstGeom prst="rect">
            <a:avLst/>
          </a:prstGeom>
          <a:noFill/>
        </p:spPr>
        <p:txBody>
          <a:bodyPr wrap="none" rtlCol="0">
            <a:spAutoFit/>
          </a:bodyPr>
          <a:lstStyle/>
          <a:p>
            <a:pPr algn="just">
              <a:lnSpc>
                <a:spcPct val="120000"/>
              </a:lnSpc>
              <a:spcBef>
                <a:spcPts val="0"/>
              </a:spcBef>
              <a:spcAft>
                <a:spcPts val="0"/>
              </a:spcAft>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154914" y="3916257"/>
            <a:ext cx="800219" cy="294824"/>
          </a:xfrm>
          <a:prstGeom prst="rect">
            <a:avLst/>
          </a:prstGeom>
          <a:noFill/>
        </p:spPr>
        <p:txBody>
          <a:bodyPr wrap="none" rtlCol="0">
            <a:spAutoFit/>
          </a:bodyPr>
          <a:lstStyle/>
          <a:p>
            <a:pPr algn="just">
              <a:lnSpc>
                <a:spcPct val="120000"/>
              </a:lnSpc>
              <a:spcBef>
                <a:spcPts val="0"/>
              </a:spcBef>
              <a:spcAft>
                <a:spcPts val="0"/>
              </a:spcAft>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8315556" y="3916257"/>
            <a:ext cx="800219" cy="294824"/>
          </a:xfrm>
          <a:prstGeom prst="rect">
            <a:avLst/>
          </a:prstGeom>
          <a:noFill/>
        </p:spPr>
        <p:txBody>
          <a:bodyPr wrap="none" rtlCol="0">
            <a:spAutoFit/>
          </a:bodyPr>
          <a:lstStyle/>
          <a:p>
            <a:pPr algn="just">
              <a:lnSpc>
                <a:spcPct val="120000"/>
              </a:lnSpc>
              <a:spcBef>
                <a:spcPts val="0"/>
              </a:spcBef>
              <a:spcAft>
                <a:spcPts val="0"/>
              </a:spcAft>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27"/>
          <p:cNvSpPr txBox="1"/>
          <p:nvPr/>
        </p:nvSpPr>
        <p:spPr>
          <a:xfrm>
            <a:off x="9476200" y="3916257"/>
            <a:ext cx="800219" cy="294824"/>
          </a:xfrm>
          <a:prstGeom prst="rect">
            <a:avLst/>
          </a:prstGeom>
          <a:noFill/>
        </p:spPr>
        <p:txBody>
          <a:bodyPr wrap="none" rtlCol="0">
            <a:spAutoFit/>
          </a:bodyPr>
          <a:lstStyle/>
          <a:p>
            <a:pPr algn="just">
              <a:lnSpc>
                <a:spcPct val="120000"/>
              </a:lnSpc>
              <a:spcBef>
                <a:spcPts val="0"/>
              </a:spcBef>
              <a:spcAft>
                <a:spcPts val="0"/>
              </a:spcAft>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Shape 2411"/>
          <p:cNvSpPr/>
          <p:nvPr/>
        </p:nvSpPr>
        <p:spPr>
          <a:xfrm>
            <a:off x="2093640" y="4708865"/>
            <a:ext cx="1605980" cy="256591"/>
          </a:xfrm>
          <a:prstGeom prst="rect">
            <a:avLst/>
          </a:prstGeom>
          <a:ln w="12700">
            <a:miter lim="400000"/>
          </a:ln>
        </p:spPr>
        <p:txBody>
          <a:bodyPr wrap="square" lIns="26788" tIns="26788" rIns="26788" bIns="26788" anchor="ctr">
            <a:spAutoFit/>
          </a:bodyPr>
          <a:lstStyle>
            <a:lvl1pPr algn="l">
              <a:defRPr sz="3000">
                <a:solidFill>
                  <a:srgbClr val="53585F"/>
                </a:solidFill>
                <a:latin typeface="Helvetica"/>
                <a:ea typeface="Helvetica"/>
                <a:cs typeface="Helvetica"/>
                <a:sym typeface="Helvetica"/>
              </a:defRPr>
            </a:lvl1pPr>
          </a:lstStyle>
          <a:p>
            <a:pPr lvl="0">
              <a:lnSpc>
                <a:spcPct val="120000"/>
              </a:lnSpc>
              <a:spcBef>
                <a:spcPts val="0"/>
              </a:spcBef>
              <a:spcAft>
                <a:spcPts val="0"/>
              </a:spcAft>
              <a:defRPr sz="1800">
                <a:solidFill>
                  <a:srgbClr val="000000"/>
                </a:solidFill>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2414"/>
          <p:cNvSpPr/>
          <p:nvPr/>
        </p:nvSpPr>
        <p:spPr>
          <a:xfrm>
            <a:off x="2105141" y="5272012"/>
            <a:ext cx="3319086" cy="635797"/>
          </a:xfrm>
          <a:prstGeom prst="rect">
            <a:avLst/>
          </a:prstGeom>
          <a:ln w="12700">
            <a:miter lim="400000"/>
          </a:ln>
        </p:spPr>
        <p:txBody>
          <a:bodyPr wrap="square" lIns="26788" tIns="26788" rIns="26788" bIns="26788"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algn="just">
              <a:spcBef>
                <a:spcPts val="0"/>
              </a:spcBef>
              <a:spcAft>
                <a:spcPts val="0"/>
              </a:spcAft>
              <a:defRPr sz="1800">
                <a:solidFill>
                  <a:srgbClr val="000000"/>
                </a:solidFill>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zh-CN" alt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矩形 1"/>
          <p:cNvSpPr/>
          <p:nvPr/>
        </p:nvSpPr>
        <p:spPr>
          <a:xfrm>
            <a:off x="5942976" y="4702389"/>
            <a:ext cx="4700771" cy="1794256"/>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1" name="矩形 30"/>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down)">
                                      <p:cBhvr>
                                        <p:cTn id="44" dur="500"/>
                                        <p:tgtEl>
                                          <p:spTgt spid="3"/>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down)">
                                      <p:cBhvr>
                                        <p:cTn id="47" dur="500"/>
                                        <p:tgtEl>
                                          <p:spTgt spid="15"/>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down)">
                                      <p:cBhvr>
                                        <p:cTn id="50" dur="500"/>
                                        <p:tgtEl>
                                          <p:spTgt spid="16"/>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down)">
                                      <p:cBhvr>
                                        <p:cTn id="53" dur="500"/>
                                        <p:tgtEl>
                                          <p:spTgt spid="17"/>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down)">
                                      <p:cBhvr>
                                        <p:cTn id="56" dur="500"/>
                                        <p:tgtEl>
                                          <p:spTgt spid="18"/>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down)">
                                      <p:cBhvr>
                                        <p:cTn id="59" dur="500"/>
                                        <p:tgtEl>
                                          <p:spTgt spid="19"/>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down)">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249"/>
                                          </p:stCondLst>
                                        </p:cTn>
                                        <p:tgtEl>
                                          <p:spTgt spid="2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249"/>
                                          </p:stCondLst>
                                        </p:cTn>
                                        <p:tgtEl>
                                          <p:spTgt spid="2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249"/>
                                          </p:stCondLst>
                                        </p:cTn>
                                        <p:tgtEl>
                                          <p:spTgt spid="2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249"/>
                                          </p:stCondLst>
                                        </p:cTn>
                                        <p:tgtEl>
                                          <p:spTgt spid="2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249"/>
                                          </p:stCondLst>
                                        </p:cTn>
                                        <p:tgtEl>
                                          <p:spTgt spid="2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249"/>
                                          </p:stCondLst>
                                        </p:cTn>
                                        <p:tgtEl>
                                          <p:spTgt spid="28"/>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249"/>
                                          </p:stCondLst>
                                        </p:cTn>
                                        <p:tgtEl>
                                          <p:spTgt spid="3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wipe(down)">
                                      <p:cBhvr>
                                        <p:cTn id="95" dur="500"/>
                                        <p:tgtEl>
                                          <p:spTgt spid="24"/>
                                        </p:tgtEl>
                                      </p:cBhvr>
                                    </p:animEffect>
                                  </p:childTnLst>
                                </p:cTn>
                              </p:par>
                            </p:childTnLst>
                          </p:cTn>
                        </p:par>
                      </p:childTnLst>
                    </p:cTn>
                  </p:par>
                  <p:par>
                    <p:cTn id="96" fill="hold">
                      <p:stCondLst>
                        <p:cond delay="indefinite"/>
                      </p:stCondLst>
                      <p:childTnLst>
                        <p:par>
                          <p:cTn id="97" fill="hold">
                            <p:stCondLst>
                              <p:cond delay="0"/>
                            </p:stCondLst>
                            <p:childTnLst>
                              <p:par>
                                <p:cTn id="98" presetID="31" presetClass="entr" presetSubtype="0" fill="hold" grpId="0" nodeType="clickEffect">
                                  <p:stCondLst>
                                    <p:cond delay="0"/>
                                  </p:stCondLst>
                                  <p:childTnLst>
                                    <p:set>
                                      <p:cBhvr>
                                        <p:cTn id="99" dur="1" fill="hold">
                                          <p:stCondLst>
                                            <p:cond delay="0"/>
                                          </p:stCondLst>
                                        </p:cTn>
                                        <p:tgtEl>
                                          <p:spTgt spid="29"/>
                                        </p:tgtEl>
                                        <p:attrNameLst>
                                          <p:attrName>style.visibility</p:attrName>
                                        </p:attrNameLst>
                                      </p:cBhvr>
                                      <p:to>
                                        <p:strVal val="visible"/>
                                      </p:to>
                                    </p:set>
                                    <p:anim calcmode="lin" valueType="num">
                                      <p:cBhvr>
                                        <p:cTn id="100" dur="1000" fill="hold"/>
                                        <p:tgtEl>
                                          <p:spTgt spid="29"/>
                                        </p:tgtEl>
                                        <p:attrNameLst>
                                          <p:attrName>ppt_w</p:attrName>
                                        </p:attrNameLst>
                                      </p:cBhvr>
                                      <p:tavLst>
                                        <p:tav tm="0">
                                          <p:val>
                                            <p:fltVal val="0"/>
                                          </p:val>
                                        </p:tav>
                                        <p:tav tm="100000">
                                          <p:val>
                                            <p:strVal val="#ppt_w"/>
                                          </p:val>
                                        </p:tav>
                                      </p:tavLst>
                                    </p:anim>
                                    <p:anim calcmode="lin" valueType="num">
                                      <p:cBhvr>
                                        <p:cTn id="101" dur="1000" fill="hold"/>
                                        <p:tgtEl>
                                          <p:spTgt spid="29"/>
                                        </p:tgtEl>
                                        <p:attrNameLst>
                                          <p:attrName>ppt_h</p:attrName>
                                        </p:attrNameLst>
                                      </p:cBhvr>
                                      <p:tavLst>
                                        <p:tav tm="0">
                                          <p:val>
                                            <p:fltVal val="0"/>
                                          </p:val>
                                        </p:tav>
                                        <p:tav tm="100000">
                                          <p:val>
                                            <p:strVal val="#ppt_h"/>
                                          </p:val>
                                        </p:tav>
                                      </p:tavLst>
                                    </p:anim>
                                    <p:anim calcmode="lin" valueType="num">
                                      <p:cBhvr>
                                        <p:cTn id="102" dur="1000" fill="hold"/>
                                        <p:tgtEl>
                                          <p:spTgt spid="29"/>
                                        </p:tgtEl>
                                        <p:attrNameLst>
                                          <p:attrName>style.rotation</p:attrName>
                                        </p:attrNameLst>
                                      </p:cBhvr>
                                      <p:tavLst>
                                        <p:tav tm="0">
                                          <p:val>
                                            <p:fltVal val="90"/>
                                          </p:val>
                                        </p:tav>
                                        <p:tav tm="100000">
                                          <p:val>
                                            <p:fltVal val="0"/>
                                          </p:val>
                                        </p:tav>
                                      </p:tavLst>
                                    </p:anim>
                                    <p:animEffect transition="in" filter="fade">
                                      <p:cBhvr>
                                        <p:cTn id="103" dur="1000"/>
                                        <p:tgtEl>
                                          <p:spTgt spid="29"/>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2"/>
                                        </p:tgtEl>
                                        <p:attrNameLst>
                                          <p:attrName>style.visibility</p:attrName>
                                        </p:attrNameLst>
                                      </p:cBhvr>
                                      <p:to>
                                        <p:strVal val="visible"/>
                                      </p:to>
                                    </p:set>
                                    <p:animEffect transition="in" filter="fade">
                                      <p:cBhvr>
                                        <p:cTn id="10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2" grpId="0" animBg="1"/>
      <p:bldP spid="14" grpId="0" animBg="1"/>
      <p:bldP spid="3" grpId="0"/>
      <p:bldP spid="15" grpId="0"/>
      <p:bldP spid="16" grpId="0"/>
      <p:bldP spid="17" grpId="0"/>
      <p:bldP spid="18" grpId="0"/>
      <p:bldP spid="19" grpId="0"/>
      <p:bldP spid="20" grpId="0"/>
      <p:bldP spid="22" grpId="0"/>
      <p:bldP spid="23" grpId="0"/>
      <p:bldP spid="25" grpId="0"/>
      <p:bldP spid="26" grpId="0"/>
      <p:bldP spid="27" grpId="0"/>
      <p:bldP spid="28" grpId="0"/>
      <p:bldP spid="36" grpId="0"/>
      <p:bldP spid="24" grpId="0" animBg="1"/>
      <p:bldP spid="29"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2286225" y="3547552"/>
            <a:ext cx="379284" cy="368509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grpSp>
        <p:nvGrpSpPr>
          <p:cNvPr id="59" name="Group 58"/>
          <p:cNvGrpSpPr/>
          <p:nvPr/>
        </p:nvGrpSpPr>
        <p:grpSpPr>
          <a:xfrm>
            <a:off x="2286227" y="3033946"/>
            <a:ext cx="4374190" cy="663736"/>
            <a:chOff x="643467" y="1947984"/>
            <a:chExt cx="4045562" cy="629355"/>
          </a:xfrm>
        </p:grpSpPr>
        <p:sp>
          <p:nvSpPr>
            <p:cNvPr id="31" name="Right Arrow 30"/>
            <p:cNvSpPr/>
            <p:nvPr/>
          </p:nvSpPr>
          <p:spPr>
            <a:xfrm>
              <a:off x="1003098" y="1947984"/>
              <a:ext cx="3685931" cy="629355"/>
            </a:xfrm>
            <a:prstGeom prst="rightArrow">
              <a:avLst>
                <a:gd name="adj1" fmla="val 54891"/>
                <a:gd name="adj2" fmla="val 5815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sp>
          <p:nvSpPr>
            <p:cNvPr id="36" name="Flowchart: Manual Operation 35"/>
            <p:cNvSpPr/>
            <p:nvPr/>
          </p:nvSpPr>
          <p:spPr>
            <a:xfrm rot="10800000">
              <a:off x="643467" y="2089868"/>
              <a:ext cx="1123849" cy="345114"/>
            </a:xfrm>
            <a:prstGeom prst="flowChartManualOperati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Rectangle 40"/>
          <p:cNvSpPr/>
          <p:nvPr/>
        </p:nvSpPr>
        <p:spPr>
          <a:xfrm>
            <a:off x="2760325" y="4211288"/>
            <a:ext cx="379281" cy="302136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grpSp>
        <p:nvGrpSpPr>
          <p:cNvPr id="60" name="Group 59"/>
          <p:cNvGrpSpPr/>
          <p:nvPr/>
        </p:nvGrpSpPr>
        <p:grpSpPr>
          <a:xfrm>
            <a:off x="2760326" y="3697684"/>
            <a:ext cx="3618822" cy="663737"/>
            <a:chOff x="1093007" y="2577339"/>
            <a:chExt cx="3431368" cy="629356"/>
          </a:xfrm>
        </p:grpSpPr>
        <p:sp>
          <p:nvSpPr>
            <p:cNvPr id="43" name="Right Arrow 42"/>
            <p:cNvSpPr/>
            <p:nvPr/>
          </p:nvSpPr>
          <p:spPr>
            <a:xfrm>
              <a:off x="1452637" y="2577339"/>
              <a:ext cx="3071738" cy="629356"/>
            </a:xfrm>
            <a:prstGeom prst="rightArrow">
              <a:avLst>
                <a:gd name="adj1" fmla="val 54891"/>
                <a:gd name="adj2" fmla="val 5815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sp>
          <p:nvSpPr>
            <p:cNvPr id="44" name="Flowchart: Manual Operation 43"/>
            <p:cNvSpPr/>
            <p:nvPr/>
          </p:nvSpPr>
          <p:spPr>
            <a:xfrm rot="10800000">
              <a:off x="1093007" y="2719223"/>
              <a:ext cx="1123849" cy="345115"/>
            </a:xfrm>
            <a:prstGeom prst="flowChartManualOperati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Rectangle 46"/>
          <p:cNvSpPr/>
          <p:nvPr/>
        </p:nvSpPr>
        <p:spPr>
          <a:xfrm>
            <a:off x="3246423" y="4863004"/>
            <a:ext cx="367280" cy="236964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grpSp>
        <p:nvGrpSpPr>
          <p:cNvPr id="48" name="Group 47"/>
          <p:cNvGrpSpPr/>
          <p:nvPr/>
        </p:nvGrpSpPr>
        <p:grpSpPr>
          <a:xfrm>
            <a:off x="3234422" y="4349400"/>
            <a:ext cx="2883546" cy="663737"/>
            <a:chOff x="-982317" y="1123950"/>
            <a:chExt cx="3986335" cy="1066800"/>
          </a:xfrm>
        </p:grpSpPr>
        <p:sp>
          <p:nvSpPr>
            <p:cNvPr id="49" name="Right Arrow 48"/>
            <p:cNvSpPr/>
            <p:nvPr/>
          </p:nvSpPr>
          <p:spPr>
            <a:xfrm>
              <a:off x="-372717" y="1123950"/>
              <a:ext cx="3376735" cy="1066800"/>
            </a:xfrm>
            <a:prstGeom prst="rightArrow">
              <a:avLst>
                <a:gd name="adj1" fmla="val 54891"/>
                <a:gd name="adj2" fmla="val 5815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sp>
          <p:nvSpPr>
            <p:cNvPr id="50" name="Flowchart: Manual Operation 49"/>
            <p:cNvSpPr/>
            <p:nvPr/>
          </p:nvSpPr>
          <p:spPr>
            <a:xfrm rot="10800000">
              <a:off x="-982317" y="1364453"/>
              <a:ext cx="1905000" cy="584993"/>
            </a:xfrm>
            <a:prstGeom prst="flowChartManualOperati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grpSp>
      <p:sp>
        <p:nvSpPr>
          <p:cNvPr id="52" name="Rectangle 51"/>
          <p:cNvSpPr/>
          <p:nvPr/>
        </p:nvSpPr>
        <p:spPr>
          <a:xfrm>
            <a:off x="3720521" y="5517644"/>
            <a:ext cx="379279" cy="171500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grpSp>
        <p:nvGrpSpPr>
          <p:cNvPr id="53" name="Group 52"/>
          <p:cNvGrpSpPr/>
          <p:nvPr/>
        </p:nvGrpSpPr>
        <p:grpSpPr>
          <a:xfrm>
            <a:off x="3720522" y="5004038"/>
            <a:ext cx="2173084" cy="663737"/>
            <a:chOff x="304800" y="1123950"/>
            <a:chExt cx="3492723" cy="1066800"/>
          </a:xfrm>
          <a:solidFill>
            <a:schemeClr val="accent4"/>
          </a:solidFill>
        </p:grpSpPr>
        <p:sp>
          <p:nvSpPr>
            <p:cNvPr id="54" name="Right Arrow 53"/>
            <p:cNvSpPr/>
            <p:nvPr/>
          </p:nvSpPr>
          <p:spPr>
            <a:xfrm>
              <a:off x="1143000" y="1123950"/>
              <a:ext cx="2654523" cy="1066800"/>
            </a:xfrm>
            <a:prstGeom prst="rightArrow">
              <a:avLst>
                <a:gd name="adj1" fmla="val 54891"/>
                <a:gd name="adj2" fmla="val 5815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sp>
          <p:nvSpPr>
            <p:cNvPr id="55" name="Flowchart: Manual Operation 54"/>
            <p:cNvSpPr/>
            <p:nvPr/>
          </p:nvSpPr>
          <p:spPr>
            <a:xfrm rot="10800000">
              <a:off x="304800" y="1364453"/>
              <a:ext cx="1905000" cy="584993"/>
            </a:xfrm>
            <a:prstGeom prst="flowChartManualOperati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latin typeface="Arial" panose="020B0604020202020204" pitchFamily="34" charset="0"/>
                <a:ea typeface="微软雅黑" panose="020B0503020204020204" pitchFamily="34" charset="-122"/>
                <a:sym typeface="Arial" panose="020B0604020202020204" pitchFamily="34" charset="0"/>
              </a:endParaRPr>
            </a:p>
          </p:txBody>
        </p:sp>
      </p:grpSp>
      <p:sp>
        <p:nvSpPr>
          <p:cNvPr id="58" name="Footer Text"/>
          <p:cNvSpPr txBox="1"/>
          <p:nvPr/>
        </p:nvSpPr>
        <p:spPr>
          <a:xfrm>
            <a:off x="1531224" y="2006115"/>
            <a:ext cx="9898776" cy="387798"/>
          </a:xfrm>
          <a:prstGeom prst="rect">
            <a:avLst/>
          </a:prstGeom>
          <a:noFill/>
        </p:spPr>
        <p:txBody>
          <a:bodyPr wrap="square" lIns="0" tIns="0" rIns="0" bIns="0" rtlCol="0">
            <a:spAutoFit/>
          </a:bodyPr>
          <a:lstStyle/>
          <a:p>
            <a:pP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 Placeholder 3"/>
          <p:cNvSpPr txBox="1"/>
          <p:nvPr/>
        </p:nvSpPr>
        <p:spPr>
          <a:xfrm>
            <a:off x="6053283" y="3219751"/>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3930">
              <a:lnSpc>
                <a:spcPct val="120000"/>
              </a:lnSpc>
              <a:spcBef>
                <a:spcPct val="20000"/>
              </a:spcBef>
              <a:defRPr/>
            </a:pPr>
            <a:r>
              <a:rPr lang="en-US" sz="19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sz="1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Text Placeholder 3"/>
          <p:cNvSpPr txBox="1"/>
          <p:nvPr/>
        </p:nvSpPr>
        <p:spPr>
          <a:xfrm>
            <a:off x="5761969" y="3879304"/>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3930">
              <a:lnSpc>
                <a:spcPct val="120000"/>
              </a:lnSpc>
              <a:spcBef>
                <a:spcPct val="20000"/>
              </a:spcBef>
              <a:defRPr/>
            </a:pPr>
            <a:r>
              <a:rPr lang="en-US" sz="19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1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ext Placeholder 3"/>
          <p:cNvSpPr txBox="1"/>
          <p:nvPr/>
        </p:nvSpPr>
        <p:spPr>
          <a:xfrm>
            <a:off x="5403392" y="4534783"/>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3930">
              <a:lnSpc>
                <a:spcPct val="120000"/>
              </a:lnSpc>
              <a:spcBef>
                <a:spcPct val="20000"/>
              </a:spcBef>
              <a:defRPr/>
            </a:pPr>
            <a:r>
              <a:rPr lang="en-US" sz="19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n-US" sz="1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Text Placeholder 3"/>
          <p:cNvSpPr txBox="1"/>
          <p:nvPr/>
        </p:nvSpPr>
        <p:spPr>
          <a:xfrm>
            <a:off x="5281101" y="5184383"/>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3930">
              <a:lnSpc>
                <a:spcPct val="120000"/>
              </a:lnSpc>
              <a:spcBef>
                <a:spcPct val="20000"/>
              </a:spcBef>
              <a:defRPr/>
            </a:pPr>
            <a:r>
              <a:rPr lang="en-US" sz="190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sz="1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0" name="Group 39"/>
          <p:cNvGrpSpPr/>
          <p:nvPr/>
        </p:nvGrpSpPr>
        <p:grpSpPr>
          <a:xfrm>
            <a:off x="6948478" y="3899458"/>
            <a:ext cx="3666490" cy="607181"/>
            <a:chOff x="885153" y="2451246"/>
            <a:chExt cx="2621653" cy="575731"/>
          </a:xfrm>
        </p:grpSpPr>
        <p:sp>
          <p:nvSpPr>
            <p:cNvPr id="71" name="TextBox 70"/>
            <p:cNvSpPr txBox="1"/>
            <p:nvPr/>
          </p:nvSpPr>
          <p:spPr>
            <a:xfrm>
              <a:off x="1876552" y="2451246"/>
              <a:ext cx="1630254" cy="183856"/>
            </a:xfrm>
            <a:prstGeom prst="rect">
              <a:avLst/>
            </a:prstGeom>
            <a:noFill/>
          </p:spPr>
          <p:txBody>
            <a:bodyPr wrap="square" lIns="0" tIns="0" rIns="0" bIns="0" rtlCol="0" anchor="t" anchorCtr="0">
              <a:spAutoFit/>
            </a:bodyPr>
            <a:lstStyle/>
            <a:p>
              <a:pPr algn="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TextBox 71"/>
            <p:cNvSpPr txBox="1"/>
            <p:nvPr/>
          </p:nvSpPr>
          <p:spPr>
            <a:xfrm>
              <a:off x="885153" y="2659265"/>
              <a:ext cx="2621653" cy="367712"/>
            </a:xfrm>
            <a:prstGeom prst="rect">
              <a:avLst/>
            </a:prstGeom>
            <a:noFill/>
          </p:spPr>
          <p:txBody>
            <a:bodyPr wrap="square" lIns="0" tIns="0" rIns="0" bIns="0" rtlCol="0" anchor="t" anchorCtr="0">
              <a:spAutoFit/>
            </a:bodyPr>
            <a:lstStyle/>
            <a:p>
              <a:pPr algn="r" defTabSz="963930">
                <a:lnSpc>
                  <a:spcPct val="120000"/>
                </a:lnSpc>
                <a:spcBef>
                  <a:spcPct val="20000"/>
                </a:spcBef>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6" name="Group 40"/>
          <p:cNvGrpSpPr/>
          <p:nvPr/>
        </p:nvGrpSpPr>
        <p:grpSpPr>
          <a:xfrm>
            <a:off x="6948478" y="5400598"/>
            <a:ext cx="3666490" cy="606837"/>
            <a:chOff x="885152" y="3469218"/>
            <a:chExt cx="2621653" cy="575401"/>
          </a:xfrm>
        </p:grpSpPr>
        <p:sp>
          <p:nvSpPr>
            <p:cNvPr id="77" name="TextBox 76"/>
            <p:cNvSpPr txBox="1"/>
            <p:nvPr/>
          </p:nvSpPr>
          <p:spPr>
            <a:xfrm>
              <a:off x="2832841" y="3469218"/>
              <a:ext cx="673964" cy="183854"/>
            </a:xfrm>
            <a:prstGeom prst="rect">
              <a:avLst/>
            </a:prstGeom>
            <a:noFill/>
          </p:spPr>
          <p:txBody>
            <a:bodyPr wrap="none" lIns="0" tIns="0" rIns="0" bIns="0" rtlCol="0" anchor="t" anchorCtr="0">
              <a:spAutoFit/>
            </a:bodyPr>
            <a:lstStyle/>
            <a:p>
              <a:pPr algn="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Box 79"/>
            <p:cNvSpPr txBox="1"/>
            <p:nvPr/>
          </p:nvSpPr>
          <p:spPr>
            <a:xfrm>
              <a:off x="885152" y="3676910"/>
              <a:ext cx="2621653" cy="367709"/>
            </a:xfrm>
            <a:prstGeom prst="rect">
              <a:avLst/>
            </a:prstGeom>
            <a:noFill/>
          </p:spPr>
          <p:txBody>
            <a:bodyPr wrap="square" lIns="0" tIns="0" rIns="0" bIns="0" rtlCol="0" anchor="t" anchorCtr="0">
              <a:spAutoFit/>
            </a:bodyPr>
            <a:lstStyle/>
            <a:p>
              <a:pPr algn="r" defTabSz="963930">
                <a:lnSpc>
                  <a:spcPct val="120000"/>
                </a:lnSpc>
                <a:spcBef>
                  <a:spcPct val="20000"/>
                </a:spcBef>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1" name="Group 32"/>
          <p:cNvGrpSpPr/>
          <p:nvPr/>
        </p:nvGrpSpPr>
        <p:grpSpPr>
          <a:xfrm>
            <a:off x="6908941" y="3160684"/>
            <a:ext cx="3706029" cy="607184"/>
            <a:chOff x="5638262" y="1443119"/>
            <a:chExt cx="2649925" cy="575734"/>
          </a:xfrm>
        </p:grpSpPr>
        <p:sp>
          <p:nvSpPr>
            <p:cNvPr id="82" name="TextBox 81"/>
            <p:cNvSpPr txBox="1"/>
            <p:nvPr/>
          </p:nvSpPr>
          <p:spPr>
            <a:xfrm>
              <a:off x="7614223" y="1443119"/>
              <a:ext cx="673964" cy="183856"/>
            </a:xfrm>
            <a:prstGeom prst="rect">
              <a:avLst/>
            </a:prstGeom>
            <a:noFill/>
          </p:spPr>
          <p:txBody>
            <a:bodyPr wrap="none" lIns="0" tIns="0" rIns="0" bIns="0" rtlCol="0" anchor="t" anchorCtr="0">
              <a:spAutoFit/>
            </a:bodyPr>
            <a:lstStyle/>
            <a:p>
              <a:pPr algn="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82"/>
            <p:cNvSpPr txBox="1"/>
            <p:nvPr/>
          </p:nvSpPr>
          <p:spPr>
            <a:xfrm>
              <a:off x="5638262" y="1651142"/>
              <a:ext cx="2649923" cy="367711"/>
            </a:xfrm>
            <a:prstGeom prst="rect">
              <a:avLst/>
            </a:prstGeom>
            <a:noFill/>
          </p:spPr>
          <p:txBody>
            <a:bodyPr wrap="square" lIns="0" tIns="0" rIns="0" bIns="0" rtlCol="0" anchor="t" anchorCtr="0">
              <a:spAutoFit/>
            </a:bodyPr>
            <a:lstStyle/>
            <a:p>
              <a:pPr algn="r" defTabSz="963930">
                <a:lnSpc>
                  <a:spcPct val="120000"/>
                </a:lnSpc>
                <a:spcBef>
                  <a:spcPct val="20000"/>
                </a:spcBef>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5" name="Group 68"/>
          <p:cNvGrpSpPr>
            <a:grpSpLocks noChangeAspect="1"/>
          </p:cNvGrpSpPr>
          <p:nvPr/>
        </p:nvGrpSpPr>
        <p:grpSpPr>
          <a:xfrm>
            <a:off x="10886754" y="3916325"/>
            <a:ext cx="528751" cy="513609"/>
            <a:chOff x="6595471" y="2476529"/>
            <a:chExt cx="723797" cy="703077"/>
          </a:xfrm>
        </p:grpSpPr>
        <p:sp>
          <p:nvSpPr>
            <p:cNvPr id="86" name="Oval 85"/>
            <p:cNvSpPr/>
            <p:nvPr/>
          </p:nvSpPr>
          <p:spPr>
            <a:xfrm>
              <a:off x="6595471" y="2476529"/>
              <a:ext cx="723797" cy="7030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955" dirty="0">
                <a:solidFill>
                  <a:schemeClr val="accent3">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245"/>
            <p:cNvSpPr/>
            <p:nvPr/>
          </p:nvSpPr>
          <p:spPr bwMode="auto">
            <a:xfrm>
              <a:off x="6791563" y="2662261"/>
              <a:ext cx="331612" cy="33161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96435" tIns="48218" rIns="96435" bIns="48218" numCol="1" anchor="t" anchorCtr="0" compatLnSpc="1"/>
            <a:lstStyle/>
            <a:p>
              <a:pPr>
                <a:lnSpc>
                  <a:spcPct val="120000"/>
                </a:lnSpc>
              </a:pPr>
              <a:endParaRPr lang="en-US" sz="211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9" name="Group 69"/>
          <p:cNvGrpSpPr>
            <a:grpSpLocks noChangeAspect="1"/>
          </p:cNvGrpSpPr>
          <p:nvPr/>
        </p:nvGrpSpPr>
        <p:grpSpPr>
          <a:xfrm>
            <a:off x="10886754" y="5402236"/>
            <a:ext cx="528751" cy="513609"/>
            <a:chOff x="6595471" y="3484651"/>
            <a:chExt cx="723797" cy="703077"/>
          </a:xfrm>
        </p:grpSpPr>
        <p:sp>
          <p:nvSpPr>
            <p:cNvPr id="91" name="Oval 90"/>
            <p:cNvSpPr/>
            <p:nvPr/>
          </p:nvSpPr>
          <p:spPr>
            <a:xfrm>
              <a:off x="6595471" y="3484651"/>
              <a:ext cx="723797" cy="7030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3375" dirty="0">
                <a:solidFill>
                  <a:schemeClr val="accent5">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Freeform 91"/>
            <p:cNvSpPr>
              <a:spLocks noEditPoints="1"/>
            </p:cNvSpPr>
            <p:nvPr/>
          </p:nvSpPr>
          <p:spPr bwMode="auto">
            <a:xfrm>
              <a:off x="6809049" y="3619502"/>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96435" tIns="48218" rIns="96435" bIns="48218" numCol="1" anchor="t" anchorCtr="0" compatLnSpc="1"/>
            <a:lstStyle/>
            <a:p>
              <a:pPr>
                <a:lnSpc>
                  <a:spcPct val="120000"/>
                </a:lnSpc>
              </a:pPr>
              <a:endParaRPr lang="en-US" sz="211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1" name="Group 67"/>
          <p:cNvGrpSpPr>
            <a:grpSpLocks noChangeAspect="1"/>
          </p:cNvGrpSpPr>
          <p:nvPr/>
        </p:nvGrpSpPr>
        <p:grpSpPr>
          <a:xfrm>
            <a:off x="10886754" y="3173370"/>
            <a:ext cx="528751" cy="513609"/>
            <a:chOff x="8049780" y="1468406"/>
            <a:chExt cx="723797" cy="703077"/>
          </a:xfrm>
        </p:grpSpPr>
        <p:sp>
          <p:nvSpPr>
            <p:cNvPr id="112" name="Oval 111"/>
            <p:cNvSpPr/>
            <p:nvPr/>
          </p:nvSpPr>
          <p:spPr>
            <a:xfrm>
              <a:off x="8049780" y="1468406"/>
              <a:ext cx="723797" cy="7030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530" b="1" dirty="0">
                <a:solidFill>
                  <a:schemeClr val="accent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Freeform 217"/>
            <p:cNvSpPr>
              <a:spLocks noEditPoints="1"/>
            </p:cNvSpPr>
            <p:nvPr/>
          </p:nvSpPr>
          <p:spPr bwMode="auto">
            <a:xfrm>
              <a:off x="8222238" y="1677864"/>
              <a:ext cx="378880" cy="284161"/>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ln>
          </p:spPr>
          <p:txBody>
            <a:bodyPr vert="horz" wrap="square" lIns="96435" tIns="48218" rIns="96435" bIns="48218" numCol="1" anchor="t" anchorCtr="0" compatLnSpc="1"/>
            <a:lstStyle/>
            <a:p>
              <a:pPr>
                <a:lnSpc>
                  <a:spcPct val="120000"/>
                </a:lnSpc>
              </a:pPr>
              <a:endParaRPr lang="en-US" sz="211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4" name="Group 36"/>
          <p:cNvGrpSpPr/>
          <p:nvPr/>
        </p:nvGrpSpPr>
        <p:grpSpPr>
          <a:xfrm>
            <a:off x="6908942" y="4638028"/>
            <a:ext cx="3706026" cy="631180"/>
            <a:chOff x="5638262" y="2428485"/>
            <a:chExt cx="2649923" cy="598487"/>
          </a:xfrm>
        </p:grpSpPr>
        <p:sp>
          <p:nvSpPr>
            <p:cNvPr id="115" name="TextBox 114"/>
            <p:cNvSpPr txBox="1"/>
            <p:nvPr/>
          </p:nvSpPr>
          <p:spPr>
            <a:xfrm>
              <a:off x="7614221" y="2428485"/>
              <a:ext cx="673964" cy="183856"/>
            </a:xfrm>
            <a:prstGeom prst="rect">
              <a:avLst/>
            </a:prstGeom>
            <a:noFill/>
          </p:spPr>
          <p:txBody>
            <a:bodyPr wrap="none" lIns="0" tIns="0" rIns="0" bIns="0" rtlCol="0" anchor="t" anchorCtr="0">
              <a:spAutoFit/>
            </a:bodyPr>
            <a:lstStyle/>
            <a:p>
              <a:pPr algn="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TextBox 115"/>
            <p:cNvSpPr txBox="1"/>
            <p:nvPr/>
          </p:nvSpPr>
          <p:spPr>
            <a:xfrm>
              <a:off x="5638262" y="2659261"/>
              <a:ext cx="2649923" cy="367711"/>
            </a:xfrm>
            <a:prstGeom prst="rect">
              <a:avLst/>
            </a:prstGeom>
            <a:noFill/>
          </p:spPr>
          <p:txBody>
            <a:bodyPr wrap="square" lIns="0" tIns="0" rIns="0" bIns="0" rtlCol="0" anchor="t" anchorCtr="0">
              <a:spAutoFit/>
            </a:bodyPr>
            <a:lstStyle/>
            <a:p>
              <a:pPr algn="r" defTabSz="963930">
                <a:lnSpc>
                  <a:spcPct val="120000"/>
                </a:lnSpc>
                <a:spcBef>
                  <a:spcPct val="20000"/>
                </a:spcBef>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7" name="Group 75"/>
          <p:cNvGrpSpPr>
            <a:grpSpLocks noChangeAspect="1"/>
          </p:cNvGrpSpPr>
          <p:nvPr/>
        </p:nvGrpSpPr>
        <p:grpSpPr>
          <a:xfrm>
            <a:off x="10886754" y="4659280"/>
            <a:ext cx="528751" cy="513609"/>
            <a:chOff x="8049780" y="2476530"/>
            <a:chExt cx="723797" cy="703077"/>
          </a:xfrm>
        </p:grpSpPr>
        <p:sp>
          <p:nvSpPr>
            <p:cNvPr id="118" name="Oval 117"/>
            <p:cNvSpPr/>
            <p:nvPr/>
          </p:nvSpPr>
          <p:spPr>
            <a:xfrm>
              <a:off x="8049780" y="2476530"/>
              <a:ext cx="723797" cy="7030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955" dirty="0">
                <a:solidFill>
                  <a:schemeClr val="accent4">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56"/>
            <p:cNvSpPr>
              <a:spLocks noEditPoints="1"/>
            </p:cNvSpPr>
            <p:nvPr/>
          </p:nvSpPr>
          <p:spPr bwMode="auto">
            <a:xfrm>
              <a:off x="8238857" y="2655247"/>
              <a:ext cx="345642" cy="345642"/>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96435" tIns="48218" rIns="96435" bIns="48218" numCol="1" anchor="t" anchorCtr="0" compatLnSpc="1"/>
            <a:lstStyle/>
            <a:p>
              <a:pPr>
                <a:lnSpc>
                  <a:spcPct val="120000"/>
                </a:lnSpc>
              </a:pPr>
              <a:endParaRPr lang="en-US" sz="211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1"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6" name="矩形 55"/>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down)">
                                      <p:cBhvr>
                                        <p:cTn id="13" dur="500"/>
                                        <p:tgtEl>
                                          <p:spTgt spid="32"/>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wipe(left)">
                                      <p:cBhvr>
                                        <p:cTn id="17" dur="500"/>
                                        <p:tgtEl>
                                          <p:spTgt spid="59"/>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p:cTn id="21" dur="500" fill="hold"/>
                                        <p:tgtEl>
                                          <p:spTgt spid="61"/>
                                        </p:tgtEl>
                                        <p:attrNameLst>
                                          <p:attrName>ppt_w</p:attrName>
                                        </p:attrNameLst>
                                      </p:cBhvr>
                                      <p:tavLst>
                                        <p:tav tm="0">
                                          <p:val>
                                            <p:fltVal val="0"/>
                                          </p:val>
                                        </p:tav>
                                        <p:tav tm="100000">
                                          <p:val>
                                            <p:strVal val="#ppt_w"/>
                                          </p:val>
                                        </p:tav>
                                      </p:tavLst>
                                    </p:anim>
                                    <p:anim calcmode="lin" valueType="num">
                                      <p:cBhvr>
                                        <p:cTn id="22" dur="500" fill="hold"/>
                                        <p:tgtEl>
                                          <p:spTgt spid="61"/>
                                        </p:tgtEl>
                                        <p:attrNameLst>
                                          <p:attrName>ppt_h</p:attrName>
                                        </p:attrNameLst>
                                      </p:cBhvr>
                                      <p:tavLst>
                                        <p:tav tm="0">
                                          <p:val>
                                            <p:fltVal val="0"/>
                                          </p:val>
                                        </p:tav>
                                        <p:tav tm="100000">
                                          <p:val>
                                            <p:strVal val="#ppt_h"/>
                                          </p:val>
                                        </p:tav>
                                      </p:tavLst>
                                    </p:anim>
                                    <p:animEffect transition="in" filter="fade">
                                      <p:cBhvr>
                                        <p:cTn id="23" dur="500"/>
                                        <p:tgtEl>
                                          <p:spTgt spid="61"/>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11"/>
                                        </p:tgtEl>
                                        <p:attrNameLst>
                                          <p:attrName>style.visibility</p:attrName>
                                        </p:attrNameLst>
                                      </p:cBhvr>
                                      <p:to>
                                        <p:strVal val="visible"/>
                                      </p:to>
                                    </p:set>
                                    <p:anim calcmode="lin" valueType="num">
                                      <p:cBhvr>
                                        <p:cTn id="27" dur="500" fill="hold"/>
                                        <p:tgtEl>
                                          <p:spTgt spid="111"/>
                                        </p:tgtEl>
                                        <p:attrNameLst>
                                          <p:attrName>ppt_w</p:attrName>
                                        </p:attrNameLst>
                                      </p:cBhvr>
                                      <p:tavLst>
                                        <p:tav tm="0">
                                          <p:val>
                                            <p:fltVal val="0"/>
                                          </p:val>
                                        </p:tav>
                                        <p:tav tm="100000">
                                          <p:val>
                                            <p:strVal val="#ppt_w"/>
                                          </p:val>
                                        </p:tav>
                                      </p:tavLst>
                                    </p:anim>
                                    <p:anim calcmode="lin" valueType="num">
                                      <p:cBhvr>
                                        <p:cTn id="28" dur="500" fill="hold"/>
                                        <p:tgtEl>
                                          <p:spTgt spid="111"/>
                                        </p:tgtEl>
                                        <p:attrNameLst>
                                          <p:attrName>ppt_h</p:attrName>
                                        </p:attrNameLst>
                                      </p:cBhvr>
                                      <p:tavLst>
                                        <p:tav tm="0">
                                          <p:val>
                                            <p:fltVal val="0"/>
                                          </p:val>
                                        </p:tav>
                                        <p:tav tm="100000">
                                          <p:val>
                                            <p:strVal val="#ppt_h"/>
                                          </p:val>
                                        </p:tav>
                                      </p:tavLst>
                                    </p:anim>
                                    <p:animEffect transition="in" filter="fade">
                                      <p:cBhvr>
                                        <p:cTn id="29" dur="500"/>
                                        <p:tgtEl>
                                          <p:spTgt spid="111"/>
                                        </p:tgtEl>
                                      </p:cBhvr>
                                    </p:animEffect>
                                  </p:childTnLst>
                                </p:cTn>
                              </p:par>
                              <p:par>
                                <p:cTn id="30" presetID="2" presetClass="entr" presetSubtype="4" accel="50000" decel="50000" fill="hold" nodeType="withEffect">
                                  <p:stCondLst>
                                    <p:cond delay="0"/>
                                  </p:stCondLst>
                                  <p:childTnLst>
                                    <p:set>
                                      <p:cBhvr>
                                        <p:cTn id="31" dur="1" fill="hold">
                                          <p:stCondLst>
                                            <p:cond delay="0"/>
                                          </p:stCondLst>
                                        </p:cTn>
                                        <p:tgtEl>
                                          <p:spTgt spid="81"/>
                                        </p:tgtEl>
                                        <p:attrNameLst>
                                          <p:attrName>style.visibility</p:attrName>
                                        </p:attrNameLst>
                                      </p:cBhvr>
                                      <p:to>
                                        <p:strVal val="visible"/>
                                      </p:to>
                                    </p:set>
                                    <p:anim calcmode="lin" valueType="num">
                                      <p:cBhvr additive="base">
                                        <p:cTn id="32" dur="500" fill="hold"/>
                                        <p:tgtEl>
                                          <p:spTgt spid="81"/>
                                        </p:tgtEl>
                                        <p:attrNameLst>
                                          <p:attrName>ppt_x</p:attrName>
                                        </p:attrNameLst>
                                      </p:cBhvr>
                                      <p:tavLst>
                                        <p:tav tm="0">
                                          <p:val>
                                            <p:strVal val="#ppt_x"/>
                                          </p:val>
                                        </p:tav>
                                        <p:tav tm="100000">
                                          <p:val>
                                            <p:strVal val="#ppt_x"/>
                                          </p:val>
                                        </p:tav>
                                      </p:tavLst>
                                    </p:anim>
                                    <p:anim calcmode="lin" valueType="num">
                                      <p:cBhvr additive="base">
                                        <p:cTn id="33" dur="500" fill="hold"/>
                                        <p:tgtEl>
                                          <p:spTgt spid="81"/>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down)">
                                      <p:cBhvr>
                                        <p:cTn id="37" dur="500"/>
                                        <p:tgtEl>
                                          <p:spTgt spid="41"/>
                                        </p:tgtEl>
                                      </p:cBhvr>
                                    </p:animEffect>
                                  </p:childTnLst>
                                </p:cTn>
                              </p:par>
                            </p:childTnLst>
                          </p:cTn>
                        </p:par>
                        <p:par>
                          <p:cTn id="38" fill="hold">
                            <p:stCondLst>
                              <p:cond delay="3000"/>
                            </p:stCondLst>
                            <p:childTnLst>
                              <p:par>
                                <p:cTn id="39" presetID="22" presetClass="entr" presetSubtype="8" fill="hold" nodeType="after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wipe(left)">
                                      <p:cBhvr>
                                        <p:cTn id="41" dur="500"/>
                                        <p:tgtEl>
                                          <p:spTgt spid="60"/>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fltVal val="0"/>
                                          </p:val>
                                        </p:tav>
                                        <p:tav tm="100000">
                                          <p:val>
                                            <p:strVal val="#ppt_w"/>
                                          </p:val>
                                        </p:tav>
                                      </p:tavLst>
                                    </p:anim>
                                    <p:anim calcmode="lin" valueType="num">
                                      <p:cBhvr>
                                        <p:cTn id="46" dur="500" fill="hold"/>
                                        <p:tgtEl>
                                          <p:spTgt spid="62"/>
                                        </p:tgtEl>
                                        <p:attrNameLst>
                                          <p:attrName>ppt_h</p:attrName>
                                        </p:attrNameLst>
                                      </p:cBhvr>
                                      <p:tavLst>
                                        <p:tav tm="0">
                                          <p:val>
                                            <p:fltVal val="0"/>
                                          </p:val>
                                        </p:tav>
                                        <p:tav tm="100000">
                                          <p:val>
                                            <p:strVal val="#ppt_h"/>
                                          </p:val>
                                        </p:tav>
                                      </p:tavLst>
                                    </p:anim>
                                    <p:animEffect transition="in" filter="fade">
                                      <p:cBhvr>
                                        <p:cTn id="47" dur="500"/>
                                        <p:tgtEl>
                                          <p:spTgt spid="62"/>
                                        </p:tgtEl>
                                      </p:cBhvr>
                                    </p:animEffect>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85"/>
                                        </p:tgtEl>
                                        <p:attrNameLst>
                                          <p:attrName>style.visibility</p:attrName>
                                        </p:attrNameLst>
                                      </p:cBhvr>
                                      <p:to>
                                        <p:strVal val="visible"/>
                                      </p:to>
                                    </p:set>
                                    <p:anim calcmode="lin" valueType="num">
                                      <p:cBhvr>
                                        <p:cTn id="51" dur="500" fill="hold"/>
                                        <p:tgtEl>
                                          <p:spTgt spid="85"/>
                                        </p:tgtEl>
                                        <p:attrNameLst>
                                          <p:attrName>ppt_w</p:attrName>
                                        </p:attrNameLst>
                                      </p:cBhvr>
                                      <p:tavLst>
                                        <p:tav tm="0">
                                          <p:val>
                                            <p:fltVal val="0"/>
                                          </p:val>
                                        </p:tav>
                                        <p:tav tm="100000">
                                          <p:val>
                                            <p:strVal val="#ppt_w"/>
                                          </p:val>
                                        </p:tav>
                                      </p:tavLst>
                                    </p:anim>
                                    <p:anim calcmode="lin" valueType="num">
                                      <p:cBhvr>
                                        <p:cTn id="52" dur="500" fill="hold"/>
                                        <p:tgtEl>
                                          <p:spTgt spid="85"/>
                                        </p:tgtEl>
                                        <p:attrNameLst>
                                          <p:attrName>ppt_h</p:attrName>
                                        </p:attrNameLst>
                                      </p:cBhvr>
                                      <p:tavLst>
                                        <p:tav tm="0">
                                          <p:val>
                                            <p:fltVal val="0"/>
                                          </p:val>
                                        </p:tav>
                                        <p:tav tm="100000">
                                          <p:val>
                                            <p:strVal val="#ppt_h"/>
                                          </p:val>
                                        </p:tav>
                                      </p:tavLst>
                                    </p:anim>
                                    <p:animEffect transition="in" filter="fade">
                                      <p:cBhvr>
                                        <p:cTn id="53" dur="500"/>
                                        <p:tgtEl>
                                          <p:spTgt spid="85"/>
                                        </p:tgtEl>
                                      </p:cBhvr>
                                    </p:animEffect>
                                  </p:childTnLst>
                                </p:cTn>
                              </p:par>
                              <p:par>
                                <p:cTn id="54" presetID="2" presetClass="entr" presetSubtype="4" accel="50000" decel="50000" fill="hold" nodeType="withEffect">
                                  <p:stCondLst>
                                    <p:cond delay="0"/>
                                  </p:stCondLst>
                                  <p:childTnLst>
                                    <p:set>
                                      <p:cBhvr>
                                        <p:cTn id="55" dur="1" fill="hold">
                                          <p:stCondLst>
                                            <p:cond delay="0"/>
                                          </p:stCondLst>
                                        </p:cTn>
                                        <p:tgtEl>
                                          <p:spTgt spid="70"/>
                                        </p:tgtEl>
                                        <p:attrNameLst>
                                          <p:attrName>style.visibility</p:attrName>
                                        </p:attrNameLst>
                                      </p:cBhvr>
                                      <p:to>
                                        <p:strVal val="visible"/>
                                      </p:to>
                                    </p:set>
                                    <p:anim calcmode="lin" valueType="num">
                                      <p:cBhvr additive="base">
                                        <p:cTn id="56" dur="500" fill="hold"/>
                                        <p:tgtEl>
                                          <p:spTgt spid="70"/>
                                        </p:tgtEl>
                                        <p:attrNameLst>
                                          <p:attrName>ppt_x</p:attrName>
                                        </p:attrNameLst>
                                      </p:cBhvr>
                                      <p:tavLst>
                                        <p:tav tm="0">
                                          <p:val>
                                            <p:strVal val="#ppt_x"/>
                                          </p:val>
                                        </p:tav>
                                        <p:tav tm="100000">
                                          <p:val>
                                            <p:strVal val="#ppt_x"/>
                                          </p:val>
                                        </p:tav>
                                      </p:tavLst>
                                    </p:anim>
                                    <p:anim calcmode="lin" valueType="num">
                                      <p:cBhvr additive="base">
                                        <p:cTn id="57" dur="500" fill="hold"/>
                                        <p:tgtEl>
                                          <p:spTgt spid="70"/>
                                        </p:tgtEl>
                                        <p:attrNameLst>
                                          <p:attrName>ppt_y</p:attrName>
                                        </p:attrNameLst>
                                      </p:cBhvr>
                                      <p:tavLst>
                                        <p:tav tm="0">
                                          <p:val>
                                            <p:strVal val="1+#ppt_h/2"/>
                                          </p:val>
                                        </p:tav>
                                        <p:tav tm="100000">
                                          <p:val>
                                            <p:strVal val="#ppt_y"/>
                                          </p:val>
                                        </p:tav>
                                      </p:tavLst>
                                    </p:anim>
                                  </p:childTnLst>
                                </p:cTn>
                              </p:par>
                            </p:childTnLst>
                          </p:cTn>
                        </p:par>
                        <p:par>
                          <p:cTn id="58" fill="hold">
                            <p:stCondLst>
                              <p:cond delay="4500"/>
                            </p:stCondLst>
                            <p:childTnLst>
                              <p:par>
                                <p:cTn id="59" presetID="22" presetClass="entr" presetSubtype="4" fill="hold" grpId="0" nodeType="after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wipe(down)">
                                      <p:cBhvr>
                                        <p:cTn id="61" dur="500"/>
                                        <p:tgtEl>
                                          <p:spTgt spid="47"/>
                                        </p:tgtEl>
                                      </p:cBhvr>
                                    </p:animEffect>
                                  </p:childTnLst>
                                </p:cTn>
                              </p:par>
                            </p:childTnLst>
                          </p:cTn>
                        </p:par>
                        <p:par>
                          <p:cTn id="62" fill="hold">
                            <p:stCondLst>
                              <p:cond delay="5000"/>
                            </p:stCondLst>
                            <p:childTnLst>
                              <p:par>
                                <p:cTn id="63" presetID="22" presetClass="entr" presetSubtype="8" fill="hold" nodeType="after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wipe(left)">
                                      <p:cBhvr>
                                        <p:cTn id="65" dur="500"/>
                                        <p:tgtEl>
                                          <p:spTgt spid="48"/>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p:cTn id="69" dur="500" fill="hold"/>
                                        <p:tgtEl>
                                          <p:spTgt spid="63"/>
                                        </p:tgtEl>
                                        <p:attrNameLst>
                                          <p:attrName>ppt_w</p:attrName>
                                        </p:attrNameLst>
                                      </p:cBhvr>
                                      <p:tavLst>
                                        <p:tav tm="0">
                                          <p:val>
                                            <p:fltVal val="0"/>
                                          </p:val>
                                        </p:tav>
                                        <p:tav tm="100000">
                                          <p:val>
                                            <p:strVal val="#ppt_w"/>
                                          </p:val>
                                        </p:tav>
                                      </p:tavLst>
                                    </p:anim>
                                    <p:anim calcmode="lin" valueType="num">
                                      <p:cBhvr>
                                        <p:cTn id="70" dur="500" fill="hold"/>
                                        <p:tgtEl>
                                          <p:spTgt spid="63"/>
                                        </p:tgtEl>
                                        <p:attrNameLst>
                                          <p:attrName>ppt_h</p:attrName>
                                        </p:attrNameLst>
                                      </p:cBhvr>
                                      <p:tavLst>
                                        <p:tav tm="0">
                                          <p:val>
                                            <p:fltVal val="0"/>
                                          </p:val>
                                        </p:tav>
                                        <p:tav tm="100000">
                                          <p:val>
                                            <p:strVal val="#ppt_h"/>
                                          </p:val>
                                        </p:tav>
                                      </p:tavLst>
                                    </p:anim>
                                    <p:animEffect transition="in" filter="fade">
                                      <p:cBhvr>
                                        <p:cTn id="71" dur="500"/>
                                        <p:tgtEl>
                                          <p:spTgt spid="63"/>
                                        </p:tgtEl>
                                      </p:cBhvr>
                                    </p:animEffect>
                                  </p:childTnLst>
                                </p:cTn>
                              </p:par>
                            </p:childTnLst>
                          </p:cTn>
                        </p:par>
                        <p:par>
                          <p:cTn id="72" fill="hold">
                            <p:stCondLst>
                              <p:cond delay="6000"/>
                            </p:stCondLst>
                            <p:childTnLst>
                              <p:par>
                                <p:cTn id="73" presetID="53" presetClass="entr" presetSubtype="16" fill="hold" nodeType="afterEffect">
                                  <p:stCondLst>
                                    <p:cond delay="0"/>
                                  </p:stCondLst>
                                  <p:childTnLst>
                                    <p:set>
                                      <p:cBhvr>
                                        <p:cTn id="74" dur="1" fill="hold">
                                          <p:stCondLst>
                                            <p:cond delay="0"/>
                                          </p:stCondLst>
                                        </p:cTn>
                                        <p:tgtEl>
                                          <p:spTgt spid="117"/>
                                        </p:tgtEl>
                                        <p:attrNameLst>
                                          <p:attrName>style.visibility</p:attrName>
                                        </p:attrNameLst>
                                      </p:cBhvr>
                                      <p:to>
                                        <p:strVal val="visible"/>
                                      </p:to>
                                    </p:set>
                                    <p:anim calcmode="lin" valueType="num">
                                      <p:cBhvr>
                                        <p:cTn id="75" dur="500" fill="hold"/>
                                        <p:tgtEl>
                                          <p:spTgt spid="117"/>
                                        </p:tgtEl>
                                        <p:attrNameLst>
                                          <p:attrName>ppt_w</p:attrName>
                                        </p:attrNameLst>
                                      </p:cBhvr>
                                      <p:tavLst>
                                        <p:tav tm="0">
                                          <p:val>
                                            <p:fltVal val="0"/>
                                          </p:val>
                                        </p:tav>
                                        <p:tav tm="100000">
                                          <p:val>
                                            <p:strVal val="#ppt_w"/>
                                          </p:val>
                                        </p:tav>
                                      </p:tavLst>
                                    </p:anim>
                                    <p:anim calcmode="lin" valueType="num">
                                      <p:cBhvr>
                                        <p:cTn id="76" dur="500" fill="hold"/>
                                        <p:tgtEl>
                                          <p:spTgt spid="117"/>
                                        </p:tgtEl>
                                        <p:attrNameLst>
                                          <p:attrName>ppt_h</p:attrName>
                                        </p:attrNameLst>
                                      </p:cBhvr>
                                      <p:tavLst>
                                        <p:tav tm="0">
                                          <p:val>
                                            <p:fltVal val="0"/>
                                          </p:val>
                                        </p:tav>
                                        <p:tav tm="100000">
                                          <p:val>
                                            <p:strVal val="#ppt_h"/>
                                          </p:val>
                                        </p:tav>
                                      </p:tavLst>
                                    </p:anim>
                                    <p:animEffect transition="in" filter="fade">
                                      <p:cBhvr>
                                        <p:cTn id="77" dur="500"/>
                                        <p:tgtEl>
                                          <p:spTgt spid="117"/>
                                        </p:tgtEl>
                                      </p:cBhvr>
                                    </p:animEffect>
                                  </p:childTnLst>
                                </p:cTn>
                              </p:par>
                              <p:par>
                                <p:cTn id="78" presetID="2" presetClass="entr" presetSubtype="4" accel="50000" decel="50000" fill="hold" nodeType="withEffect">
                                  <p:stCondLst>
                                    <p:cond delay="0"/>
                                  </p:stCondLst>
                                  <p:childTnLst>
                                    <p:set>
                                      <p:cBhvr>
                                        <p:cTn id="79" dur="1" fill="hold">
                                          <p:stCondLst>
                                            <p:cond delay="0"/>
                                          </p:stCondLst>
                                        </p:cTn>
                                        <p:tgtEl>
                                          <p:spTgt spid="114"/>
                                        </p:tgtEl>
                                        <p:attrNameLst>
                                          <p:attrName>style.visibility</p:attrName>
                                        </p:attrNameLst>
                                      </p:cBhvr>
                                      <p:to>
                                        <p:strVal val="visible"/>
                                      </p:to>
                                    </p:set>
                                    <p:anim calcmode="lin" valueType="num">
                                      <p:cBhvr additive="base">
                                        <p:cTn id="80" dur="500" fill="hold"/>
                                        <p:tgtEl>
                                          <p:spTgt spid="114"/>
                                        </p:tgtEl>
                                        <p:attrNameLst>
                                          <p:attrName>ppt_x</p:attrName>
                                        </p:attrNameLst>
                                      </p:cBhvr>
                                      <p:tavLst>
                                        <p:tav tm="0">
                                          <p:val>
                                            <p:strVal val="#ppt_x"/>
                                          </p:val>
                                        </p:tav>
                                        <p:tav tm="100000">
                                          <p:val>
                                            <p:strVal val="#ppt_x"/>
                                          </p:val>
                                        </p:tav>
                                      </p:tavLst>
                                    </p:anim>
                                    <p:anim calcmode="lin" valueType="num">
                                      <p:cBhvr additive="base">
                                        <p:cTn id="81" dur="500" fill="hold"/>
                                        <p:tgtEl>
                                          <p:spTgt spid="114"/>
                                        </p:tgtEl>
                                        <p:attrNameLst>
                                          <p:attrName>ppt_y</p:attrName>
                                        </p:attrNameLst>
                                      </p:cBhvr>
                                      <p:tavLst>
                                        <p:tav tm="0">
                                          <p:val>
                                            <p:strVal val="1+#ppt_h/2"/>
                                          </p:val>
                                        </p:tav>
                                        <p:tav tm="100000">
                                          <p:val>
                                            <p:strVal val="#ppt_y"/>
                                          </p:val>
                                        </p:tav>
                                      </p:tavLst>
                                    </p:anim>
                                  </p:childTnLst>
                                </p:cTn>
                              </p:par>
                            </p:childTnLst>
                          </p:cTn>
                        </p:par>
                        <p:par>
                          <p:cTn id="82" fill="hold">
                            <p:stCondLst>
                              <p:cond delay="6500"/>
                            </p:stCondLst>
                            <p:childTnLst>
                              <p:par>
                                <p:cTn id="83" presetID="22" presetClass="entr" presetSubtype="4" fill="hold" grpId="0" nodeType="afterEffect">
                                  <p:stCondLst>
                                    <p:cond delay="0"/>
                                  </p:stCondLst>
                                  <p:childTnLst>
                                    <p:set>
                                      <p:cBhvr>
                                        <p:cTn id="84" dur="1" fill="hold">
                                          <p:stCondLst>
                                            <p:cond delay="0"/>
                                          </p:stCondLst>
                                        </p:cTn>
                                        <p:tgtEl>
                                          <p:spTgt spid="52"/>
                                        </p:tgtEl>
                                        <p:attrNameLst>
                                          <p:attrName>style.visibility</p:attrName>
                                        </p:attrNameLst>
                                      </p:cBhvr>
                                      <p:to>
                                        <p:strVal val="visible"/>
                                      </p:to>
                                    </p:set>
                                    <p:animEffect transition="in" filter="wipe(down)">
                                      <p:cBhvr>
                                        <p:cTn id="85" dur="500"/>
                                        <p:tgtEl>
                                          <p:spTgt spid="52"/>
                                        </p:tgtEl>
                                      </p:cBhvr>
                                    </p:animEffect>
                                  </p:childTnLst>
                                </p:cTn>
                              </p:par>
                            </p:childTnLst>
                          </p:cTn>
                        </p:par>
                        <p:par>
                          <p:cTn id="86" fill="hold">
                            <p:stCondLst>
                              <p:cond delay="7000"/>
                            </p:stCondLst>
                            <p:childTnLst>
                              <p:par>
                                <p:cTn id="87" presetID="22" presetClass="entr" presetSubtype="8" fill="hold" nodeType="afterEffect">
                                  <p:stCondLst>
                                    <p:cond delay="0"/>
                                  </p:stCondLst>
                                  <p:childTnLst>
                                    <p:set>
                                      <p:cBhvr>
                                        <p:cTn id="88" dur="1" fill="hold">
                                          <p:stCondLst>
                                            <p:cond delay="0"/>
                                          </p:stCondLst>
                                        </p:cTn>
                                        <p:tgtEl>
                                          <p:spTgt spid="53"/>
                                        </p:tgtEl>
                                        <p:attrNameLst>
                                          <p:attrName>style.visibility</p:attrName>
                                        </p:attrNameLst>
                                      </p:cBhvr>
                                      <p:to>
                                        <p:strVal val="visible"/>
                                      </p:to>
                                    </p:set>
                                    <p:animEffect transition="in" filter="wipe(left)">
                                      <p:cBhvr>
                                        <p:cTn id="89" dur="500"/>
                                        <p:tgtEl>
                                          <p:spTgt spid="53"/>
                                        </p:tgtEl>
                                      </p:cBhvr>
                                    </p:animEffect>
                                  </p:childTnLst>
                                </p:cTn>
                              </p:par>
                            </p:childTnLst>
                          </p:cTn>
                        </p:par>
                        <p:par>
                          <p:cTn id="90" fill="hold">
                            <p:stCondLst>
                              <p:cond delay="7500"/>
                            </p:stCondLst>
                            <p:childTnLst>
                              <p:par>
                                <p:cTn id="91" presetID="53" presetClass="entr" presetSubtype="16" fill="hold" grpId="0" nodeType="afterEffect">
                                  <p:stCondLst>
                                    <p:cond delay="0"/>
                                  </p:stCondLst>
                                  <p:childTnLst>
                                    <p:set>
                                      <p:cBhvr>
                                        <p:cTn id="92" dur="1" fill="hold">
                                          <p:stCondLst>
                                            <p:cond delay="0"/>
                                          </p:stCondLst>
                                        </p:cTn>
                                        <p:tgtEl>
                                          <p:spTgt spid="64"/>
                                        </p:tgtEl>
                                        <p:attrNameLst>
                                          <p:attrName>style.visibility</p:attrName>
                                        </p:attrNameLst>
                                      </p:cBhvr>
                                      <p:to>
                                        <p:strVal val="visible"/>
                                      </p:to>
                                    </p:set>
                                    <p:anim calcmode="lin" valueType="num">
                                      <p:cBhvr>
                                        <p:cTn id="93" dur="500" fill="hold"/>
                                        <p:tgtEl>
                                          <p:spTgt spid="64"/>
                                        </p:tgtEl>
                                        <p:attrNameLst>
                                          <p:attrName>ppt_w</p:attrName>
                                        </p:attrNameLst>
                                      </p:cBhvr>
                                      <p:tavLst>
                                        <p:tav tm="0">
                                          <p:val>
                                            <p:fltVal val="0"/>
                                          </p:val>
                                        </p:tav>
                                        <p:tav tm="100000">
                                          <p:val>
                                            <p:strVal val="#ppt_w"/>
                                          </p:val>
                                        </p:tav>
                                      </p:tavLst>
                                    </p:anim>
                                    <p:anim calcmode="lin" valueType="num">
                                      <p:cBhvr>
                                        <p:cTn id="94" dur="500" fill="hold"/>
                                        <p:tgtEl>
                                          <p:spTgt spid="64"/>
                                        </p:tgtEl>
                                        <p:attrNameLst>
                                          <p:attrName>ppt_h</p:attrName>
                                        </p:attrNameLst>
                                      </p:cBhvr>
                                      <p:tavLst>
                                        <p:tav tm="0">
                                          <p:val>
                                            <p:fltVal val="0"/>
                                          </p:val>
                                        </p:tav>
                                        <p:tav tm="100000">
                                          <p:val>
                                            <p:strVal val="#ppt_h"/>
                                          </p:val>
                                        </p:tav>
                                      </p:tavLst>
                                    </p:anim>
                                    <p:animEffect transition="in" filter="fade">
                                      <p:cBhvr>
                                        <p:cTn id="95" dur="500"/>
                                        <p:tgtEl>
                                          <p:spTgt spid="64"/>
                                        </p:tgtEl>
                                      </p:cBhvr>
                                    </p:animEffect>
                                  </p:childTnLst>
                                </p:cTn>
                              </p:par>
                            </p:childTnLst>
                          </p:cTn>
                        </p:par>
                        <p:par>
                          <p:cTn id="96" fill="hold">
                            <p:stCondLst>
                              <p:cond delay="8000"/>
                            </p:stCondLst>
                            <p:childTnLst>
                              <p:par>
                                <p:cTn id="97" presetID="53" presetClass="entr" presetSubtype="16" fill="hold" nodeType="afterEffect">
                                  <p:stCondLst>
                                    <p:cond delay="0"/>
                                  </p:stCondLst>
                                  <p:childTnLst>
                                    <p:set>
                                      <p:cBhvr>
                                        <p:cTn id="98" dur="1" fill="hold">
                                          <p:stCondLst>
                                            <p:cond delay="0"/>
                                          </p:stCondLst>
                                        </p:cTn>
                                        <p:tgtEl>
                                          <p:spTgt spid="89"/>
                                        </p:tgtEl>
                                        <p:attrNameLst>
                                          <p:attrName>style.visibility</p:attrName>
                                        </p:attrNameLst>
                                      </p:cBhvr>
                                      <p:to>
                                        <p:strVal val="visible"/>
                                      </p:to>
                                    </p:set>
                                    <p:anim calcmode="lin" valueType="num">
                                      <p:cBhvr>
                                        <p:cTn id="99" dur="500" fill="hold"/>
                                        <p:tgtEl>
                                          <p:spTgt spid="89"/>
                                        </p:tgtEl>
                                        <p:attrNameLst>
                                          <p:attrName>ppt_w</p:attrName>
                                        </p:attrNameLst>
                                      </p:cBhvr>
                                      <p:tavLst>
                                        <p:tav tm="0">
                                          <p:val>
                                            <p:fltVal val="0"/>
                                          </p:val>
                                        </p:tav>
                                        <p:tav tm="100000">
                                          <p:val>
                                            <p:strVal val="#ppt_w"/>
                                          </p:val>
                                        </p:tav>
                                      </p:tavLst>
                                    </p:anim>
                                    <p:anim calcmode="lin" valueType="num">
                                      <p:cBhvr>
                                        <p:cTn id="100" dur="500" fill="hold"/>
                                        <p:tgtEl>
                                          <p:spTgt spid="89"/>
                                        </p:tgtEl>
                                        <p:attrNameLst>
                                          <p:attrName>ppt_h</p:attrName>
                                        </p:attrNameLst>
                                      </p:cBhvr>
                                      <p:tavLst>
                                        <p:tav tm="0">
                                          <p:val>
                                            <p:fltVal val="0"/>
                                          </p:val>
                                        </p:tav>
                                        <p:tav tm="100000">
                                          <p:val>
                                            <p:strVal val="#ppt_h"/>
                                          </p:val>
                                        </p:tav>
                                      </p:tavLst>
                                    </p:anim>
                                    <p:animEffect transition="in" filter="fade">
                                      <p:cBhvr>
                                        <p:cTn id="101" dur="500"/>
                                        <p:tgtEl>
                                          <p:spTgt spid="89"/>
                                        </p:tgtEl>
                                      </p:cBhvr>
                                    </p:animEffect>
                                  </p:childTnLst>
                                </p:cTn>
                              </p:par>
                              <p:par>
                                <p:cTn id="102" presetID="2" presetClass="entr" presetSubtype="4" accel="50000" decel="50000" fill="hold" nodeType="withEffect">
                                  <p:stCondLst>
                                    <p:cond delay="0"/>
                                  </p:stCondLst>
                                  <p:childTnLst>
                                    <p:set>
                                      <p:cBhvr>
                                        <p:cTn id="103" dur="1" fill="hold">
                                          <p:stCondLst>
                                            <p:cond delay="0"/>
                                          </p:stCondLst>
                                        </p:cTn>
                                        <p:tgtEl>
                                          <p:spTgt spid="76"/>
                                        </p:tgtEl>
                                        <p:attrNameLst>
                                          <p:attrName>style.visibility</p:attrName>
                                        </p:attrNameLst>
                                      </p:cBhvr>
                                      <p:to>
                                        <p:strVal val="visible"/>
                                      </p:to>
                                    </p:set>
                                    <p:anim calcmode="lin" valueType="num">
                                      <p:cBhvr additive="base">
                                        <p:cTn id="104" dur="500" fill="hold"/>
                                        <p:tgtEl>
                                          <p:spTgt spid="76"/>
                                        </p:tgtEl>
                                        <p:attrNameLst>
                                          <p:attrName>ppt_x</p:attrName>
                                        </p:attrNameLst>
                                      </p:cBhvr>
                                      <p:tavLst>
                                        <p:tav tm="0">
                                          <p:val>
                                            <p:strVal val="#ppt_x"/>
                                          </p:val>
                                        </p:tav>
                                        <p:tav tm="100000">
                                          <p:val>
                                            <p:strVal val="#ppt_x"/>
                                          </p:val>
                                        </p:tav>
                                      </p:tavLst>
                                    </p:anim>
                                    <p:anim calcmode="lin" valueType="num">
                                      <p:cBhvr additive="base">
                                        <p:cTn id="105"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41" grpId="0" animBg="1"/>
      <p:bldP spid="47" grpId="0" animBg="1"/>
      <p:bldP spid="52" grpId="0" animBg="1"/>
      <p:bldP spid="58" grpId="0"/>
      <p:bldP spid="61" grpId="0"/>
      <p:bldP spid="62" grpId="0"/>
      <p:bldP spid="63" grpId="0"/>
      <p:bldP spid="6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 y="199"/>
            <a:ext cx="12858396" cy="7232253"/>
          </a:xfrm>
          <a:prstGeom prst="rect">
            <a:avLst/>
          </a:prstGeom>
          <a:blipFill dpi="0" rotWithShape="1">
            <a:blip r:embed="rId1">
              <a:extLst>
                <a:ext uri="{28A0092B-C50C-407E-A947-70E740481C1C}">
                  <a14:useLocalDpi xmlns:a14="http://schemas.microsoft.com/office/drawing/2010/main" val="0"/>
                </a:ext>
              </a:extLst>
            </a:blip>
            <a:srcRect/>
            <a:stretch>
              <a:fillRect l="-13436" t="-28654" b="-58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ffectLst>
                <a:outerShdw blurRad="38100" dist="38100" dir="2700000" algn="tl">
                  <a:srgbClr val="000000">
                    <a:alpha val="43137"/>
                  </a:srgbClr>
                </a:outerShdw>
              </a:effectLst>
            </a:endParaRPr>
          </a:p>
        </p:txBody>
      </p:sp>
      <p:sp>
        <p:nvSpPr>
          <p:cNvPr id="14" name="矩形 13"/>
          <p:cNvSpPr/>
          <p:nvPr/>
        </p:nvSpPr>
        <p:spPr>
          <a:xfrm>
            <a:off x="3909095" y="938669"/>
            <a:ext cx="7490816" cy="5355312"/>
          </a:xfrm>
          <a:prstGeom prst="rect">
            <a:avLst/>
          </a:prstGeom>
          <a:solidFill>
            <a:srgbClr val="FFFFFF">
              <a:alpha val="80000"/>
            </a:srgbClr>
          </a:solidFill>
          <a:ln>
            <a:noFill/>
          </a:ln>
          <a:effectLst>
            <a:outerShdw blurRad="381000" dist="63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602831" y="3075704"/>
            <a:ext cx="3184408" cy="492443"/>
          </a:xfrm>
          <a:prstGeom prst="rect">
            <a:avLst/>
          </a:prstGeom>
        </p:spPr>
        <p:txBody>
          <a:bodyPr wrap="square" lIns="0" tIns="0" rIns="0" bIns="0">
            <a:spAutoFit/>
          </a:bodyPr>
          <a:lstStyle/>
          <a:p>
            <a:pPr algn="ctr"/>
            <a:r>
              <a:rPr lang="zh-CN" altLang="en-US" sz="3200" spc="60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替换标题文字</a:t>
            </a:r>
            <a:endParaRPr lang="zh-CN" altLang="en-US" sz="3200" spc="60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1"/>
          <p:cNvSpPr txBox="1"/>
          <p:nvPr/>
        </p:nvSpPr>
        <p:spPr>
          <a:xfrm>
            <a:off x="7545325" y="391409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p:cNvSpPr txBox="1"/>
          <p:nvPr/>
        </p:nvSpPr>
        <p:spPr>
          <a:xfrm>
            <a:off x="9257918" y="391409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1"/>
          <p:cNvSpPr txBox="1"/>
          <p:nvPr/>
        </p:nvSpPr>
        <p:spPr>
          <a:xfrm>
            <a:off x="7545325" y="418692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1"/>
          <p:cNvSpPr txBox="1"/>
          <p:nvPr/>
        </p:nvSpPr>
        <p:spPr>
          <a:xfrm>
            <a:off x="9257918" y="418692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259"/>
          <p:cNvSpPr>
            <a:spLocks noChangeArrowheads="1"/>
          </p:cNvSpPr>
          <p:nvPr/>
        </p:nvSpPr>
        <p:spPr bwMode="auto">
          <a:xfrm>
            <a:off x="4259969" y="1660108"/>
            <a:ext cx="3172212" cy="380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9900" cap="all" spc="600">
                <a:solidFill>
                  <a:schemeClr val="accent4"/>
                </a:solidFill>
                <a:latin typeface="Agency FB" panose="020B0503020202020204" pitchFamily="34" charset="0"/>
                <a:cs typeface="Arial" panose="020B0604020202020204" pitchFamily="34" charset="0"/>
                <a:sym typeface="Arial" panose="020B0604020202020204" pitchFamily="34" charset="0"/>
              </a:rPr>
              <a:t>04</a:t>
            </a:r>
            <a:endParaRPr lang="en-US" altLang="zh-CN" sz="19900" cap="all" spc="600">
              <a:solidFill>
                <a:schemeClr val="accent4"/>
              </a:solidFill>
              <a:latin typeface="Agency FB" panose="020B0503020202020204" pitchFamily="34" charset="0"/>
              <a:cs typeface="Arial" panose="020B0604020202020204" pitchFamily="34" charset="0"/>
              <a:sym typeface="Arial" panose="020B0604020202020204" pitchFamily="34" charset="0"/>
            </a:endParaRPr>
          </a:p>
          <a:p>
            <a:pPr algn="ctr">
              <a:buNone/>
            </a:pPr>
            <a:r>
              <a:rPr lang="en-US" altLang="zh-CN" sz="4000" cap="all" spc="600">
                <a:solidFill>
                  <a:schemeClr val="accent4"/>
                </a:solidFill>
                <a:latin typeface="Agency FB" panose="020B0503020202020204" pitchFamily="34" charset="0"/>
                <a:cs typeface="Arial" panose="020B0604020202020204" pitchFamily="34" charset="0"/>
                <a:sym typeface="Arial" panose="020B0604020202020204" pitchFamily="34" charset="0"/>
              </a:rPr>
              <a:t>chapter</a:t>
            </a:r>
            <a:endParaRPr lang="zh-CN" altLang="en-US" sz="4000" cap="all" spc="600">
              <a:solidFill>
                <a:schemeClr val="accent4"/>
              </a:solidFill>
              <a:latin typeface="Agency FB" panose="020B0503020202020204" pitchFamily="34" charset="0"/>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20"/>
                                            </p:tgtEl>
                                            <p:attrNameLst>
                                              <p:attrName>style.visibility</p:attrName>
                                            </p:attrNameLst>
                                          </p:cBhvr>
                                          <p:to>
                                            <p:strVal val="visible"/>
                                          </p:to>
                                        </p:set>
                                        <p:anim by="(-#ppt_w*2)" calcmode="lin" valueType="num">
                                          <p:cBhvr rctx="PPT">
                                            <p:cTn id="19" dur="500" autoRev="1" fill="hold">
                                              <p:stCondLst>
                                                <p:cond delay="0"/>
                                              </p:stCondLst>
                                            </p:cTn>
                                            <p:tgtEl>
                                              <p:spTgt spid="20"/>
                                            </p:tgtEl>
                                            <p:attrNameLst>
                                              <p:attrName>ppt_w</p:attrName>
                                            </p:attrNameLst>
                                          </p:cBhvr>
                                        </p:anim>
                                        <p:anim by="(#ppt_w*0.50)" calcmode="lin" valueType="num">
                                          <p:cBhvr>
                                            <p:cTn id="20" dur="500" decel="50000" autoRev="1" fill="hold">
                                              <p:stCondLst>
                                                <p:cond delay="0"/>
                                              </p:stCondLst>
                                            </p:cTn>
                                            <p:tgtEl>
                                              <p:spTgt spid="20"/>
                                            </p:tgtEl>
                                            <p:attrNameLst>
                                              <p:attrName>ppt_x</p:attrName>
                                            </p:attrNameLst>
                                          </p:cBhvr>
                                        </p:anim>
                                        <p:anim from="(-#ppt_h/2)" to="(#ppt_y)" calcmode="lin" valueType="num">
                                          <p:cBhvr>
                                            <p:cTn id="21" dur="1000" fill="hold">
                                              <p:stCondLst>
                                                <p:cond delay="0"/>
                                              </p:stCondLst>
                                            </p:cTn>
                                            <p:tgtEl>
                                              <p:spTgt spid="20"/>
                                            </p:tgtEl>
                                            <p:attrNameLst>
                                              <p:attrName>ppt_y</p:attrName>
                                            </p:attrNameLst>
                                          </p:cBhvr>
                                        </p:anim>
                                        <p:animRot by="21600000">
                                          <p:cBhvr>
                                            <p:cTn id="22" dur="1000" fill="hold">
                                              <p:stCondLst>
                                                <p:cond delay="0"/>
                                              </p:stCondLst>
                                            </p:cTn>
                                            <p:tgtEl>
                                              <p:spTgt spid="20"/>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p:tgtEl>
                                              <p:spTgt spid="17"/>
                                            </p:tgtEl>
                                            <p:attrNameLst>
                                              <p:attrName>ppt_x</p:attrName>
                                            </p:attrNameLst>
                                          </p:cBhvr>
                                          <p:tavLst>
                                            <p:tav tm="0">
                                              <p:val>
                                                <p:strVal val="#ppt_x-#ppt_w*1.125000"/>
                                              </p:val>
                                            </p:tav>
                                            <p:tav tm="100000">
                                              <p:val>
                                                <p:strVal val="#ppt_x"/>
                                              </p:val>
                                            </p:tav>
                                          </p:tavLst>
                                        </p:anim>
                                        <p:animEffect transition="in" filter="wipe(right)">
                                          <p:cBhvr>
                                            <p:cTn id="38" dur="500"/>
                                            <p:tgtEl>
                                              <p:spTgt spid="17"/>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p:tgtEl>
                                              <p:spTgt spid="18"/>
                                            </p:tgtEl>
                                            <p:attrNameLst>
                                              <p:attrName>ppt_x</p:attrName>
                                            </p:attrNameLst>
                                          </p:cBhvr>
                                          <p:tavLst>
                                            <p:tav tm="0">
                                              <p:val>
                                                <p:strVal val="#ppt_x-#ppt_w*1.125000"/>
                                              </p:val>
                                            </p:tav>
                                            <p:tav tm="100000">
                                              <p:val>
                                                <p:strVal val="#ppt_x"/>
                                              </p:val>
                                            </p:tav>
                                          </p:tavLst>
                                        </p:anim>
                                        <p:animEffect transition="in" filter="wipe(right)">
                                          <p:cBhvr>
                                            <p:cTn id="43" dur="500"/>
                                            <p:tgtEl>
                                              <p:spTgt spid="18"/>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ppt_x</p:attrName>
                                            </p:attrNameLst>
                                          </p:cBhvr>
                                          <p:tavLst>
                                            <p:tav tm="0">
                                              <p:val>
                                                <p:strVal val="#ppt_x-#ppt_w*1.125000"/>
                                              </p:val>
                                            </p:tav>
                                            <p:tav tm="100000">
                                              <p:val>
                                                <p:strVal val="#ppt_x"/>
                                              </p:val>
                                            </p:tav>
                                          </p:tavLst>
                                        </p:anim>
                                        <p:animEffect transition="in" filter="wipe(right)">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p:bldP spid="16" grpId="0"/>
          <p:bldP spid="17" grpId="0"/>
          <p:bldP spid="18"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ppt_x"/>
                                              </p:val>
                                            </p:tav>
                                            <p:tav tm="100000">
                                              <p:val>
                                                <p:strVal val="#ppt_x"/>
                                              </p:val>
                                            </p:tav>
                                          </p:tavLst>
                                        </p:anim>
                                        <p:anim calcmode="lin" valueType="num">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20"/>
                                            </p:tgtEl>
                                            <p:attrNameLst>
                                              <p:attrName>style.visibility</p:attrName>
                                            </p:attrNameLst>
                                          </p:cBhvr>
                                          <p:to>
                                            <p:strVal val="visible"/>
                                          </p:to>
                                        </p:set>
                                        <p:anim by="(-#ppt_w*2)" calcmode="lin" valueType="num">
                                          <p:cBhvr rctx="PPT">
                                            <p:cTn id="19" dur="500" autoRev="1" fill="hold">
                                              <p:stCondLst>
                                                <p:cond delay="0"/>
                                              </p:stCondLst>
                                            </p:cTn>
                                            <p:tgtEl>
                                              <p:spTgt spid="20"/>
                                            </p:tgtEl>
                                            <p:attrNameLst>
                                              <p:attrName>ppt_w</p:attrName>
                                            </p:attrNameLst>
                                          </p:cBhvr>
                                        </p:anim>
                                        <p:anim by="(#ppt_w*0.50)" calcmode="lin" valueType="num">
                                          <p:cBhvr>
                                            <p:cTn id="20" dur="500" decel="50000" autoRev="1" fill="hold">
                                              <p:stCondLst>
                                                <p:cond delay="0"/>
                                              </p:stCondLst>
                                            </p:cTn>
                                            <p:tgtEl>
                                              <p:spTgt spid="20"/>
                                            </p:tgtEl>
                                            <p:attrNameLst>
                                              <p:attrName>ppt_x</p:attrName>
                                            </p:attrNameLst>
                                          </p:cBhvr>
                                        </p:anim>
                                        <p:anim from="(-#ppt_h/2)" to="(#ppt_y)" calcmode="lin" valueType="num">
                                          <p:cBhvr>
                                            <p:cTn id="21" dur="1000" fill="hold">
                                              <p:stCondLst>
                                                <p:cond delay="0"/>
                                              </p:stCondLst>
                                            </p:cTn>
                                            <p:tgtEl>
                                              <p:spTgt spid="20"/>
                                            </p:tgtEl>
                                            <p:attrNameLst>
                                              <p:attrName>ppt_y</p:attrName>
                                            </p:attrNameLst>
                                          </p:cBhvr>
                                        </p:anim>
                                        <p:animRot by="21600000">
                                          <p:cBhvr>
                                            <p:cTn id="22" dur="1000" fill="hold">
                                              <p:stCondLst>
                                                <p:cond delay="0"/>
                                              </p:stCondLst>
                                            </p:cTn>
                                            <p:tgtEl>
                                              <p:spTgt spid="20"/>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p:tgtEl>
                                              <p:spTgt spid="17"/>
                                            </p:tgtEl>
                                            <p:attrNameLst>
                                              <p:attrName>ppt_x</p:attrName>
                                            </p:attrNameLst>
                                          </p:cBhvr>
                                          <p:tavLst>
                                            <p:tav tm="0">
                                              <p:val>
                                                <p:strVal val="#ppt_x-#ppt_w*1.125000"/>
                                              </p:val>
                                            </p:tav>
                                            <p:tav tm="100000">
                                              <p:val>
                                                <p:strVal val="#ppt_x"/>
                                              </p:val>
                                            </p:tav>
                                          </p:tavLst>
                                        </p:anim>
                                        <p:animEffect transition="in" filter="wipe(right)">
                                          <p:cBhvr>
                                            <p:cTn id="38" dur="500"/>
                                            <p:tgtEl>
                                              <p:spTgt spid="17"/>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p:tgtEl>
                                              <p:spTgt spid="18"/>
                                            </p:tgtEl>
                                            <p:attrNameLst>
                                              <p:attrName>ppt_x</p:attrName>
                                            </p:attrNameLst>
                                          </p:cBhvr>
                                          <p:tavLst>
                                            <p:tav tm="0">
                                              <p:val>
                                                <p:strVal val="#ppt_x-#ppt_w*1.125000"/>
                                              </p:val>
                                            </p:tav>
                                            <p:tav tm="100000">
                                              <p:val>
                                                <p:strVal val="#ppt_x"/>
                                              </p:val>
                                            </p:tav>
                                          </p:tavLst>
                                        </p:anim>
                                        <p:animEffect transition="in" filter="wipe(right)">
                                          <p:cBhvr>
                                            <p:cTn id="43" dur="500"/>
                                            <p:tgtEl>
                                              <p:spTgt spid="18"/>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ppt_x</p:attrName>
                                            </p:attrNameLst>
                                          </p:cBhvr>
                                          <p:tavLst>
                                            <p:tav tm="0">
                                              <p:val>
                                                <p:strVal val="#ppt_x-#ppt_w*1.125000"/>
                                              </p:val>
                                            </p:tav>
                                            <p:tav tm="100000">
                                              <p:val>
                                                <p:strVal val="#ppt_x"/>
                                              </p:val>
                                            </p:tav>
                                          </p:tavLst>
                                        </p:anim>
                                        <p:animEffect transition="in" filter="wipe(right)">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p:bldP spid="16" grpId="0"/>
          <p:bldP spid="17" grpId="0"/>
          <p:bldP spid="18" grpId="0"/>
          <p:bldP spid="19" grpId="0"/>
          <p:bldP spid="20"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221463" y="3832349"/>
            <a:ext cx="4232338" cy="2370606"/>
            <a:chOff x="4455215" y="3178519"/>
            <a:chExt cx="3248025" cy="1819275"/>
          </a:xfrm>
        </p:grpSpPr>
        <p:sp>
          <p:nvSpPr>
            <p:cNvPr id="4" name="Oval 3"/>
            <p:cNvSpPr/>
            <p:nvPr/>
          </p:nvSpPr>
          <p:spPr>
            <a:xfrm>
              <a:off x="4455215" y="3349969"/>
              <a:ext cx="3248025" cy="164782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Oval 4"/>
            <p:cNvSpPr/>
            <p:nvPr/>
          </p:nvSpPr>
          <p:spPr>
            <a:xfrm>
              <a:off x="4474266" y="3178519"/>
              <a:ext cx="3190968" cy="1655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7751910" y="3392034"/>
            <a:ext cx="3171444" cy="1851539"/>
            <a:chOff x="4872410" y="2840610"/>
            <a:chExt cx="2433863" cy="1420928"/>
          </a:xfrm>
        </p:grpSpPr>
        <p:sp>
          <p:nvSpPr>
            <p:cNvPr id="7" name="Oval 6"/>
            <p:cNvSpPr/>
            <p:nvPr/>
          </p:nvSpPr>
          <p:spPr>
            <a:xfrm>
              <a:off x="4872410" y="3026763"/>
              <a:ext cx="2433863" cy="123477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7"/>
            <p:cNvSpPr/>
            <p:nvPr/>
          </p:nvSpPr>
          <p:spPr>
            <a:xfrm>
              <a:off x="4885109" y="2840610"/>
              <a:ext cx="2386425" cy="124052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8187059" y="2929889"/>
            <a:ext cx="2301148" cy="1396883"/>
            <a:chOff x="5206749" y="2418487"/>
            <a:chExt cx="1765970" cy="1072010"/>
          </a:xfrm>
        </p:grpSpPr>
        <p:sp>
          <p:nvSpPr>
            <p:cNvPr id="10" name="Oval 9"/>
            <p:cNvSpPr/>
            <p:nvPr/>
          </p:nvSpPr>
          <p:spPr>
            <a:xfrm>
              <a:off x="5206749" y="2584321"/>
              <a:ext cx="1765970" cy="906176"/>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0"/>
            <p:cNvSpPr/>
            <p:nvPr/>
          </p:nvSpPr>
          <p:spPr>
            <a:xfrm>
              <a:off x="5219449" y="2418487"/>
              <a:ext cx="1709186" cy="910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1"/>
          <p:cNvGrpSpPr/>
          <p:nvPr/>
        </p:nvGrpSpPr>
        <p:grpSpPr>
          <a:xfrm>
            <a:off x="8645767" y="2554929"/>
            <a:ext cx="1383725" cy="866294"/>
            <a:chOff x="5567255" y="2130730"/>
            <a:chExt cx="1061912" cy="664820"/>
          </a:xfrm>
        </p:grpSpPr>
        <p:sp>
          <p:nvSpPr>
            <p:cNvPr id="13" name="Oval 12"/>
            <p:cNvSpPr/>
            <p:nvPr/>
          </p:nvSpPr>
          <p:spPr>
            <a:xfrm>
              <a:off x="5567256" y="2250649"/>
              <a:ext cx="1061911" cy="544901"/>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3"/>
            <p:cNvSpPr/>
            <p:nvPr/>
          </p:nvSpPr>
          <p:spPr>
            <a:xfrm>
              <a:off x="5567255" y="2130730"/>
              <a:ext cx="1055562" cy="54743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flipH="1">
            <a:off x="1444486" y="2358243"/>
            <a:ext cx="7301117" cy="497134"/>
            <a:chOff x="4221330" y="2223664"/>
            <a:chExt cx="6091070" cy="471383"/>
          </a:xfrm>
        </p:grpSpPr>
        <p:cxnSp>
          <p:nvCxnSpPr>
            <p:cNvPr id="16" name="Straight Connector 15"/>
            <p:cNvCxnSpPr/>
            <p:nvPr/>
          </p:nvCxnSpPr>
          <p:spPr>
            <a:xfrm flipV="1">
              <a:off x="4221330" y="2223664"/>
              <a:ext cx="691096" cy="4713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912426" y="2224329"/>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1585991" y="2663744"/>
            <a:ext cx="4026677" cy="286232"/>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1585991" y="2320181"/>
            <a:ext cx="1819048" cy="313932"/>
          </a:xfrm>
          <a:prstGeom prst="rect">
            <a:avLst/>
          </a:prstGeom>
          <a:noFill/>
        </p:spPr>
        <p:txBody>
          <a:bodyPr wrap="square" rtlCol="0">
            <a:spAutoFit/>
          </a:bodyPr>
          <a:lstStyle/>
          <a:p>
            <a:pPr>
              <a:lnSpc>
                <a:spcPct val="120000"/>
              </a:lnSpc>
              <a:spcBef>
                <a:spcPts val="0"/>
              </a:spcBef>
              <a:spcAft>
                <a:spcPts val="0"/>
              </a:spcAft>
            </a:pPr>
            <a:r>
              <a:rPr lang="zh-CN" altLang="en-US" sz="12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1957122" y="3621973"/>
            <a:ext cx="4026677" cy="286232"/>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1957122" y="3334358"/>
            <a:ext cx="1819048" cy="313932"/>
          </a:xfrm>
          <a:prstGeom prst="rect">
            <a:avLst/>
          </a:prstGeom>
          <a:noFill/>
        </p:spPr>
        <p:txBody>
          <a:bodyPr wrap="square" rtlCol="0">
            <a:spAutoFit/>
          </a:bodyPr>
          <a:lstStyle/>
          <a:p>
            <a:pPr>
              <a:lnSpc>
                <a:spcPct val="120000"/>
              </a:lnSpc>
              <a:spcBef>
                <a:spcPts val="0"/>
              </a:spcBef>
              <a:spcAft>
                <a:spcPts val="0"/>
              </a:spcAft>
            </a:pPr>
            <a:r>
              <a:rPr lang="zh-CN" altLang="en-US" sz="12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flipH="1">
            <a:off x="1872580" y="3346662"/>
            <a:ext cx="6381388" cy="293260"/>
            <a:chOff x="4627246" y="3160881"/>
            <a:chExt cx="6050833" cy="278069"/>
          </a:xfrm>
        </p:grpSpPr>
        <p:cxnSp>
          <p:nvCxnSpPr>
            <p:cNvPr id="23" name="Straight Connector 22"/>
            <p:cNvCxnSpPr/>
            <p:nvPr/>
          </p:nvCxnSpPr>
          <p:spPr>
            <a:xfrm flipV="1">
              <a:off x="4627246" y="3160881"/>
              <a:ext cx="658677" cy="2780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278105" y="3163402"/>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2320013" y="4536278"/>
            <a:ext cx="4026677" cy="286232"/>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2320013" y="4192717"/>
            <a:ext cx="1819048" cy="313932"/>
          </a:xfrm>
          <a:prstGeom prst="rect">
            <a:avLst/>
          </a:prstGeom>
          <a:noFill/>
        </p:spPr>
        <p:txBody>
          <a:bodyPr wrap="square" rtlCol="0">
            <a:spAutoFit/>
          </a:bodyPr>
          <a:lstStyle/>
          <a:p>
            <a:pPr>
              <a:lnSpc>
                <a:spcPct val="120000"/>
              </a:lnSpc>
              <a:spcBef>
                <a:spcPts val="0"/>
              </a:spcBef>
              <a:spcAft>
                <a:spcPts val="0"/>
              </a:spcAft>
            </a:pPr>
            <a:r>
              <a:rPr lang="zh-CN" altLang="en-US" sz="12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2834746" y="5494507"/>
            <a:ext cx="4026677" cy="286232"/>
          </a:xfrm>
          <a:prstGeom prst="rect">
            <a:avLst/>
          </a:prstGeom>
          <a:noFill/>
        </p:spPr>
        <p:txBody>
          <a:bodyPr wrap="square" rtlCol="0">
            <a:spAutoFit/>
          </a:bodyPr>
          <a:lstStyle/>
          <a:p>
            <a:pPr algn="just">
              <a:lnSpc>
                <a:spcPct val="120000"/>
              </a:lnSpc>
              <a:spcBef>
                <a:spcPts val="0"/>
              </a:spcBef>
              <a:spcAft>
                <a:spcPts val="0"/>
              </a:spcAft>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id-ID"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2834746" y="5206892"/>
            <a:ext cx="1819048" cy="313932"/>
          </a:xfrm>
          <a:prstGeom prst="rect">
            <a:avLst/>
          </a:prstGeom>
          <a:noFill/>
        </p:spPr>
        <p:txBody>
          <a:bodyPr wrap="square" rtlCol="0">
            <a:spAutoFit/>
          </a:bodyPr>
          <a:lstStyle/>
          <a:p>
            <a:pPr>
              <a:lnSpc>
                <a:spcPct val="120000"/>
              </a:lnSpc>
              <a:spcBef>
                <a:spcPts val="0"/>
              </a:spcBef>
              <a:spcAft>
                <a:spcPts val="0"/>
              </a:spcAft>
            </a:pPr>
            <a:r>
              <a:rPr lang="zh-CN" altLang="en-US" sz="12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9" name="Straight Connector 28"/>
          <p:cNvCxnSpPr/>
          <p:nvPr/>
        </p:nvCxnSpPr>
        <p:spPr>
          <a:xfrm flipH="1">
            <a:off x="2252812" y="4238370"/>
            <a:ext cx="6001156"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flipH="1">
            <a:off x="2746806" y="4627634"/>
            <a:ext cx="4955583" cy="606313"/>
            <a:chOff x="5456187" y="4515725"/>
            <a:chExt cx="6232222" cy="434682"/>
          </a:xfrm>
        </p:grpSpPr>
        <p:cxnSp>
          <p:nvCxnSpPr>
            <p:cNvPr id="31" name="Straight Connector 30"/>
            <p:cNvCxnSpPr/>
            <p:nvPr/>
          </p:nvCxnSpPr>
          <p:spPr>
            <a:xfrm>
              <a:off x="5456187" y="4515725"/>
              <a:ext cx="840066" cy="4321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288435" y="4950407"/>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33"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矩形 33"/>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par>
                          <p:cTn id="25" fill="hold">
                            <p:stCondLst>
                              <p:cond delay="1250"/>
                            </p:stCondLst>
                            <p:childTnLst>
                              <p:par>
                                <p:cTn id="26" presetID="22" presetClass="entr" presetSubtype="2"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par>
                                <p:cTn id="29" presetID="22" presetClass="entr" presetSubtype="2"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500"/>
                                        <p:tgtEl>
                                          <p:spTgt spid="22"/>
                                        </p:tgtEl>
                                      </p:cBhvr>
                                    </p:animEffect>
                                  </p:childTnLst>
                                </p:cTn>
                              </p:par>
                              <p:par>
                                <p:cTn id="32" presetID="22" presetClass="entr" presetSubtype="2"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right)">
                                      <p:cBhvr>
                                        <p:cTn id="34" dur="500"/>
                                        <p:tgtEl>
                                          <p:spTgt spid="29"/>
                                        </p:tgtEl>
                                      </p:cBhvr>
                                    </p:animEffect>
                                  </p:childTnLst>
                                </p:cTn>
                              </p:par>
                              <p:par>
                                <p:cTn id="35" presetID="22" presetClass="entr" presetSubtype="2"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right)">
                                      <p:cBhvr>
                                        <p:cTn id="37" dur="500"/>
                                        <p:tgtEl>
                                          <p:spTgt spid="30"/>
                                        </p:tgtEl>
                                      </p:cBhvr>
                                    </p:animEffect>
                                  </p:childTnLst>
                                </p:cTn>
                              </p:par>
                            </p:childTnLst>
                          </p:cTn>
                        </p:par>
                        <p:par>
                          <p:cTn id="38" fill="hold">
                            <p:stCondLst>
                              <p:cond delay="175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5" grpId="0"/>
      <p:bldP spid="26" grpId="0"/>
      <p:bldP spid="27" grpId="0"/>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组合 99"/>
          <p:cNvGrpSpPr/>
          <p:nvPr/>
        </p:nvGrpSpPr>
        <p:grpSpPr>
          <a:xfrm>
            <a:off x="3821326" y="4552429"/>
            <a:ext cx="2607421" cy="1359683"/>
            <a:chOff x="3821326" y="3817808"/>
            <a:chExt cx="2607421" cy="1359683"/>
          </a:xfrm>
        </p:grpSpPr>
        <p:sp>
          <p:nvSpPr>
            <p:cNvPr id="6" name="Freeform 3720"/>
            <p:cNvSpPr/>
            <p:nvPr/>
          </p:nvSpPr>
          <p:spPr bwMode="auto">
            <a:xfrm>
              <a:off x="3821326" y="3846737"/>
              <a:ext cx="2607421" cy="1330754"/>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6"/>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3721"/>
            <p:cNvSpPr/>
            <p:nvPr/>
          </p:nvSpPr>
          <p:spPr bwMode="auto">
            <a:xfrm>
              <a:off x="3821326" y="3817808"/>
              <a:ext cx="2607421" cy="1329495"/>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5"/>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4" name="组合 93"/>
          <p:cNvGrpSpPr/>
          <p:nvPr/>
        </p:nvGrpSpPr>
        <p:grpSpPr>
          <a:xfrm>
            <a:off x="4050244" y="2394042"/>
            <a:ext cx="2378502" cy="1241451"/>
            <a:chOff x="4050244" y="1659421"/>
            <a:chExt cx="2378502" cy="1241451"/>
          </a:xfrm>
        </p:grpSpPr>
        <p:sp>
          <p:nvSpPr>
            <p:cNvPr id="9" name="Freeform 3723"/>
            <p:cNvSpPr/>
            <p:nvPr/>
          </p:nvSpPr>
          <p:spPr bwMode="auto">
            <a:xfrm>
              <a:off x="4050244" y="1685836"/>
              <a:ext cx="2378502" cy="1215036"/>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5"/>
                    <a:pt x="799" y="252"/>
                    <a:pt x="799" y="250"/>
                  </a:cubicBezTo>
                  <a:lnTo>
                    <a:pt x="799" y="140"/>
                  </a:lnTo>
                  <a:close/>
                </a:path>
              </a:pathLst>
            </a:custGeom>
            <a:solidFill>
              <a:schemeClr val="accent4">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3724"/>
            <p:cNvSpPr/>
            <p:nvPr/>
          </p:nvSpPr>
          <p:spPr bwMode="auto">
            <a:xfrm>
              <a:off x="4050244" y="1659421"/>
              <a:ext cx="2378502" cy="1213777"/>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4"/>
                    <a:pt x="799" y="252"/>
                    <a:pt x="799" y="250"/>
                  </a:cubicBezTo>
                  <a:lnTo>
                    <a:pt x="799" y="140"/>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1" name="组合 100"/>
          <p:cNvGrpSpPr/>
          <p:nvPr/>
        </p:nvGrpSpPr>
        <p:grpSpPr>
          <a:xfrm>
            <a:off x="3359712" y="3295884"/>
            <a:ext cx="3069033" cy="1601181"/>
            <a:chOff x="3359712" y="2561263"/>
            <a:chExt cx="3069033" cy="1601181"/>
          </a:xfrm>
        </p:grpSpPr>
        <p:sp>
          <p:nvSpPr>
            <p:cNvPr id="15" name="Freeform 3729"/>
            <p:cNvSpPr/>
            <p:nvPr/>
          </p:nvSpPr>
          <p:spPr bwMode="auto">
            <a:xfrm>
              <a:off x="3359712" y="2593967"/>
              <a:ext cx="3069033" cy="1568477"/>
            </a:xfrm>
            <a:custGeom>
              <a:avLst/>
              <a:gdLst>
                <a:gd name="T0" fmla="*/ 1031 w 1031"/>
                <a:gd name="T1" fmla="*/ 181 h 527"/>
                <a:gd name="T2" fmla="*/ 938 w 1031"/>
                <a:gd name="T3" fmla="*/ 88 h 527"/>
                <a:gd name="T4" fmla="*/ 274 w 1031"/>
                <a:gd name="T5" fmla="*/ 88 h 527"/>
                <a:gd name="T6" fmla="*/ 274 w 1031"/>
                <a:gd name="T7" fmla="*/ 30 h 527"/>
                <a:gd name="T8" fmla="*/ 243 w 1031"/>
                <a:gd name="T9" fmla="*/ 16 h 527"/>
                <a:gd name="T10" fmla="*/ 17 w 1031"/>
                <a:gd name="T11" fmla="*/ 221 h 527"/>
                <a:gd name="T12" fmla="*/ 17 w 1031"/>
                <a:gd name="T13" fmla="*/ 277 h 527"/>
                <a:gd name="T14" fmla="*/ 243 w 1031"/>
                <a:gd name="T15" fmla="*/ 482 h 527"/>
                <a:gd name="T16" fmla="*/ 274 w 1031"/>
                <a:gd name="T17" fmla="*/ 468 h 527"/>
                <a:gd name="T18" fmla="*/ 274 w 1031"/>
                <a:gd name="T19" fmla="*/ 416 h 527"/>
                <a:gd name="T20" fmla="*/ 874 w 1031"/>
                <a:gd name="T21" fmla="*/ 416 h 527"/>
                <a:gd name="T22" fmla="*/ 912 w 1031"/>
                <a:gd name="T23" fmla="*/ 416 h 527"/>
                <a:gd name="T24" fmla="*/ 1031 w 1031"/>
                <a:gd name="T25" fmla="*/ 527 h 527"/>
                <a:gd name="T26" fmla="*/ 1031 w 1031"/>
                <a:gd name="T27" fmla="*/ 332 h 527"/>
                <a:gd name="T28" fmla="*/ 1031 w 1031"/>
                <a:gd name="T29" fmla="*/ 332 h 527"/>
                <a:gd name="T30" fmla="*/ 1031 w 1031"/>
                <a:gd name="T31" fmla="*/ 323 h 527"/>
                <a:gd name="T32" fmla="*/ 1031 w 1031"/>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7">
                  <a:moveTo>
                    <a:pt x="1031" y="181"/>
                  </a:moveTo>
                  <a:cubicBezTo>
                    <a:pt x="1031" y="130"/>
                    <a:pt x="990" y="88"/>
                    <a:pt x="938" y="88"/>
                  </a:cubicBezTo>
                  <a:cubicBezTo>
                    <a:pt x="274" y="88"/>
                    <a:pt x="274" y="88"/>
                    <a:pt x="274" y="88"/>
                  </a:cubicBezTo>
                  <a:cubicBezTo>
                    <a:pt x="274" y="30"/>
                    <a:pt x="274" y="30"/>
                    <a:pt x="274" y="30"/>
                  </a:cubicBezTo>
                  <a:cubicBezTo>
                    <a:pt x="274" y="7"/>
                    <a:pt x="260" y="0"/>
                    <a:pt x="243" y="16"/>
                  </a:cubicBezTo>
                  <a:cubicBezTo>
                    <a:pt x="17" y="221"/>
                    <a:pt x="17" y="221"/>
                    <a:pt x="17" y="221"/>
                  </a:cubicBezTo>
                  <a:cubicBezTo>
                    <a:pt x="0" y="236"/>
                    <a:pt x="0" y="261"/>
                    <a:pt x="17" y="277"/>
                  </a:cubicBezTo>
                  <a:cubicBezTo>
                    <a:pt x="243" y="482"/>
                    <a:pt x="243" y="482"/>
                    <a:pt x="243" y="482"/>
                  </a:cubicBezTo>
                  <a:cubicBezTo>
                    <a:pt x="260" y="497"/>
                    <a:pt x="274" y="491"/>
                    <a:pt x="274" y="468"/>
                  </a:cubicBezTo>
                  <a:cubicBezTo>
                    <a:pt x="274" y="416"/>
                    <a:pt x="274" y="416"/>
                    <a:pt x="274" y="416"/>
                  </a:cubicBezTo>
                  <a:cubicBezTo>
                    <a:pt x="874" y="416"/>
                    <a:pt x="874" y="416"/>
                    <a:pt x="874" y="416"/>
                  </a:cubicBezTo>
                  <a:cubicBezTo>
                    <a:pt x="912" y="416"/>
                    <a:pt x="912" y="416"/>
                    <a:pt x="912" y="416"/>
                  </a:cubicBezTo>
                  <a:cubicBezTo>
                    <a:pt x="975" y="416"/>
                    <a:pt x="1027" y="465"/>
                    <a:pt x="1031" y="527"/>
                  </a:cubicBezTo>
                  <a:cubicBezTo>
                    <a:pt x="1031" y="332"/>
                    <a:pt x="1031" y="332"/>
                    <a:pt x="1031" y="332"/>
                  </a:cubicBezTo>
                  <a:cubicBezTo>
                    <a:pt x="1031" y="332"/>
                    <a:pt x="1031" y="332"/>
                    <a:pt x="1031" y="332"/>
                  </a:cubicBezTo>
                  <a:cubicBezTo>
                    <a:pt x="1031" y="329"/>
                    <a:pt x="1031" y="326"/>
                    <a:pt x="1031" y="323"/>
                  </a:cubicBezTo>
                  <a:lnTo>
                    <a:pt x="1031" y="181"/>
                  </a:lnTo>
                  <a:close/>
                </a:path>
              </a:pathLst>
            </a:custGeom>
            <a:solidFill>
              <a:schemeClr val="accent2">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3730"/>
            <p:cNvSpPr/>
            <p:nvPr/>
          </p:nvSpPr>
          <p:spPr bwMode="auto">
            <a:xfrm>
              <a:off x="3359712" y="2561263"/>
              <a:ext cx="3069033" cy="1565963"/>
            </a:xfrm>
            <a:custGeom>
              <a:avLst/>
              <a:gdLst>
                <a:gd name="T0" fmla="*/ 1031 w 1031"/>
                <a:gd name="T1" fmla="*/ 180 h 526"/>
                <a:gd name="T2" fmla="*/ 938 w 1031"/>
                <a:gd name="T3" fmla="*/ 87 h 526"/>
                <a:gd name="T4" fmla="*/ 274 w 1031"/>
                <a:gd name="T5" fmla="*/ 87 h 526"/>
                <a:gd name="T6" fmla="*/ 274 w 1031"/>
                <a:gd name="T7" fmla="*/ 29 h 526"/>
                <a:gd name="T8" fmla="*/ 243 w 1031"/>
                <a:gd name="T9" fmla="*/ 15 h 526"/>
                <a:gd name="T10" fmla="*/ 17 w 1031"/>
                <a:gd name="T11" fmla="*/ 220 h 526"/>
                <a:gd name="T12" fmla="*/ 17 w 1031"/>
                <a:gd name="T13" fmla="*/ 276 h 526"/>
                <a:gd name="T14" fmla="*/ 243 w 1031"/>
                <a:gd name="T15" fmla="*/ 481 h 526"/>
                <a:gd name="T16" fmla="*/ 274 w 1031"/>
                <a:gd name="T17" fmla="*/ 467 h 526"/>
                <a:gd name="T18" fmla="*/ 274 w 1031"/>
                <a:gd name="T19" fmla="*/ 415 h 526"/>
                <a:gd name="T20" fmla="*/ 874 w 1031"/>
                <a:gd name="T21" fmla="*/ 415 h 526"/>
                <a:gd name="T22" fmla="*/ 912 w 1031"/>
                <a:gd name="T23" fmla="*/ 415 h 526"/>
                <a:gd name="T24" fmla="*/ 1031 w 1031"/>
                <a:gd name="T25" fmla="*/ 526 h 526"/>
                <a:gd name="T26" fmla="*/ 1031 w 1031"/>
                <a:gd name="T27" fmla="*/ 331 h 526"/>
                <a:gd name="T28" fmla="*/ 1031 w 1031"/>
                <a:gd name="T29" fmla="*/ 331 h 526"/>
                <a:gd name="T30" fmla="*/ 1031 w 1031"/>
                <a:gd name="T31" fmla="*/ 322 h 526"/>
                <a:gd name="T32" fmla="*/ 1031 w 1031"/>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6">
                  <a:moveTo>
                    <a:pt x="1031" y="180"/>
                  </a:moveTo>
                  <a:cubicBezTo>
                    <a:pt x="1031" y="129"/>
                    <a:pt x="990" y="87"/>
                    <a:pt x="938" y="87"/>
                  </a:cubicBezTo>
                  <a:cubicBezTo>
                    <a:pt x="274" y="87"/>
                    <a:pt x="274" y="87"/>
                    <a:pt x="274" y="87"/>
                  </a:cubicBezTo>
                  <a:cubicBezTo>
                    <a:pt x="274" y="29"/>
                    <a:pt x="274" y="29"/>
                    <a:pt x="274" y="29"/>
                  </a:cubicBezTo>
                  <a:cubicBezTo>
                    <a:pt x="274" y="6"/>
                    <a:pt x="260" y="0"/>
                    <a:pt x="243" y="15"/>
                  </a:cubicBezTo>
                  <a:cubicBezTo>
                    <a:pt x="17" y="220"/>
                    <a:pt x="17" y="220"/>
                    <a:pt x="17" y="220"/>
                  </a:cubicBezTo>
                  <a:cubicBezTo>
                    <a:pt x="0" y="235"/>
                    <a:pt x="0" y="261"/>
                    <a:pt x="17" y="276"/>
                  </a:cubicBezTo>
                  <a:cubicBezTo>
                    <a:pt x="243" y="481"/>
                    <a:pt x="243" y="481"/>
                    <a:pt x="243" y="481"/>
                  </a:cubicBezTo>
                  <a:cubicBezTo>
                    <a:pt x="260" y="496"/>
                    <a:pt x="274" y="490"/>
                    <a:pt x="274" y="467"/>
                  </a:cubicBezTo>
                  <a:cubicBezTo>
                    <a:pt x="274" y="415"/>
                    <a:pt x="274" y="415"/>
                    <a:pt x="274" y="415"/>
                  </a:cubicBezTo>
                  <a:cubicBezTo>
                    <a:pt x="874" y="415"/>
                    <a:pt x="874" y="415"/>
                    <a:pt x="874" y="415"/>
                  </a:cubicBezTo>
                  <a:cubicBezTo>
                    <a:pt x="912" y="415"/>
                    <a:pt x="912" y="415"/>
                    <a:pt x="912" y="415"/>
                  </a:cubicBezTo>
                  <a:cubicBezTo>
                    <a:pt x="975" y="415"/>
                    <a:pt x="1027" y="464"/>
                    <a:pt x="1031" y="526"/>
                  </a:cubicBezTo>
                  <a:cubicBezTo>
                    <a:pt x="1031" y="331"/>
                    <a:pt x="1031" y="331"/>
                    <a:pt x="1031" y="331"/>
                  </a:cubicBezTo>
                  <a:cubicBezTo>
                    <a:pt x="1031" y="331"/>
                    <a:pt x="1031" y="331"/>
                    <a:pt x="1031" y="331"/>
                  </a:cubicBezTo>
                  <a:cubicBezTo>
                    <a:pt x="1031" y="328"/>
                    <a:pt x="1031" y="325"/>
                    <a:pt x="1031" y="322"/>
                  </a:cubicBezTo>
                  <a:lnTo>
                    <a:pt x="1031" y="180"/>
                  </a:lnTo>
                  <a:close/>
                </a:path>
              </a:pathLst>
            </a:custGeom>
            <a:solidFill>
              <a:schemeClr val="accent2"/>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7" name="组合 96"/>
          <p:cNvGrpSpPr/>
          <p:nvPr/>
        </p:nvGrpSpPr>
        <p:grpSpPr>
          <a:xfrm>
            <a:off x="6428745" y="4087043"/>
            <a:ext cx="2606163" cy="1360941"/>
            <a:chOff x="6428745" y="3352422"/>
            <a:chExt cx="2606163" cy="1360941"/>
          </a:xfrm>
        </p:grpSpPr>
        <p:sp>
          <p:nvSpPr>
            <p:cNvPr id="18" name="Freeform 3732"/>
            <p:cNvSpPr/>
            <p:nvPr/>
          </p:nvSpPr>
          <p:spPr bwMode="auto">
            <a:xfrm>
              <a:off x="6428745" y="3382609"/>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2 h 447"/>
                <a:gd name="T28" fmla="*/ 1 w 876"/>
                <a:gd name="T29" fmla="*/ 282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6"/>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2"/>
                    <a:pt x="0" y="282"/>
                    <a:pt x="0" y="282"/>
                  </a:cubicBezTo>
                  <a:cubicBezTo>
                    <a:pt x="1" y="282"/>
                    <a:pt x="1" y="282"/>
                    <a:pt x="1" y="282"/>
                  </a:cubicBezTo>
                  <a:cubicBezTo>
                    <a:pt x="0" y="279"/>
                    <a:pt x="0" y="277"/>
                    <a:pt x="0" y="274"/>
                  </a:cubicBezTo>
                  <a:lnTo>
                    <a:pt x="0" y="154"/>
                  </a:lnTo>
                  <a:close/>
                </a:path>
              </a:pathLst>
            </a:custGeom>
            <a:solidFill>
              <a:schemeClr val="accent4">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733"/>
            <p:cNvSpPr/>
            <p:nvPr/>
          </p:nvSpPr>
          <p:spPr bwMode="auto">
            <a:xfrm>
              <a:off x="6428745" y="3352422"/>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1 h 447"/>
                <a:gd name="T28" fmla="*/ 1 w 876"/>
                <a:gd name="T29" fmla="*/ 281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5"/>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1"/>
                    <a:pt x="0" y="281"/>
                    <a:pt x="0" y="281"/>
                  </a:cubicBezTo>
                  <a:cubicBezTo>
                    <a:pt x="1" y="281"/>
                    <a:pt x="1" y="281"/>
                    <a:pt x="1" y="281"/>
                  </a:cubicBezTo>
                  <a:cubicBezTo>
                    <a:pt x="0" y="279"/>
                    <a:pt x="0" y="276"/>
                    <a:pt x="0" y="274"/>
                  </a:cubicBezTo>
                  <a:lnTo>
                    <a:pt x="0" y="154"/>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5" name="组合 94"/>
          <p:cNvGrpSpPr/>
          <p:nvPr/>
        </p:nvGrpSpPr>
        <p:grpSpPr>
          <a:xfrm>
            <a:off x="6428745" y="1929915"/>
            <a:ext cx="2381016" cy="1241449"/>
            <a:chOff x="6428745" y="1195294"/>
            <a:chExt cx="2381016" cy="1241449"/>
          </a:xfrm>
        </p:grpSpPr>
        <p:sp>
          <p:nvSpPr>
            <p:cNvPr id="21" name="Freeform 3735"/>
            <p:cNvSpPr/>
            <p:nvPr/>
          </p:nvSpPr>
          <p:spPr bwMode="auto">
            <a:xfrm>
              <a:off x="6428745" y="1221707"/>
              <a:ext cx="2381016" cy="1215036"/>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5"/>
                    <a:pt x="0" y="252"/>
                    <a:pt x="0" y="250"/>
                  </a:cubicBezTo>
                  <a:lnTo>
                    <a:pt x="0" y="140"/>
                  </a:lnTo>
                  <a:close/>
                </a:path>
              </a:pathLst>
            </a:custGeom>
            <a:solidFill>
              <a:schemeClr val="accent3">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3736"/>
            <p:cNvSpPr/>
            <p:nvPr/>
          </p:nvSpPr>
          <p:spPr bwMode="auto">
            <a:xfrm>
              <a:off x="6428745" y="1195294"/>
              <a:ext cx="2381016" cy="1213777"/>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4"/>
                    <a:pt x="0" y="252"/>
                    <a:pt x="0" y="250"/>
                  </a:cubicBezTo>
                  <a:lnTo>
                    <a:pt x="0" y="140"/>
                  </a:ln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6" name="组合 95"/>
          <p:cNvGrpSpPr/>
          <p:nvPr/>
        </p:nvGrpSpPr>
        <p:grpSpPr>
          <a:xfrm>
            <a:off x="6428747" y="2831757"/>
            <a:ext cx="3070292" cy="1601181"/>
            <a:chOff x="6428747" y="2097136"/>
            <a:chExt cx="3070292" cy="1601181"/>
          </a:xfrm>
        </p:grpSpPr>
        <p:sp>
          <p:nvSpPr>
            <p:cNvPr id="27" name="Freeform 3741"/>
            <p:cNvSpPr/>
            <p:nvPr/>
          </p:nvSpPr>
          <p:spPr bwMode="auto">
            <a:xfrm>
              <a:off x="6428747" y="2129840"/>
              <a:ext cx="3070292" cy="1568477"/>
            </a:xfrm>
            <a:custGeom>
              <a:avLst/>
              <a:gdLst>
                <a:gd name="T0" fmla="*/ 0 w 1032"/>
                <a:gd name="T1" fmla="*/ 181 h 527"/>
                <a:gd name="T2" fmla="*/ 93 w 1032"/>
                <a:gd name="T3" fmla="*/ 88 h 527"/>
                <a:gd name="T4" fmla="*/ 757 w 1032"/>
                <a:gd name="T5" fmla="*/ 88 h 527"/>
                <a:gd name="T6" fmla="*/ 757 w 1032"/>
                <a:gd name="T7" fmla="*/ 30 h 527"/>
                <a:gd name="T8" fmla="*/ 788 w 1032"/>
                <a:gd name="T9" fmla="*/ 16 h 527"/>
                <a:gd name="T10" fmla="*/ 1014 w 1032"/>
                <a:gd name="T11" fmla="*/ 221 h 527"/>
                <a:gd name="T12" fmla="*/ 1014 w 1032"/>
                <a:gd name="T13" fmla="*/ 277 h 527"/>
                <a:gd name="T14" fmla="*/ 788 w 1032"/>
                <a:gd name="T15" fmla="*/ 482 h 527"/>
                <a:gd name="T16" fmla="*/ 757 w 1032"/>
                <a:gd name="T17" fmla="*/ 468 h 527"/>
                <a:gd name="T18" fmla="*/ 757 w 1032"/>
                <a:gd name="T19" fmla="*/ 416 h 527"/>
                <a:gd name="T20" fmla="*/ 157 w 1032"/>
                <a:gd name="T21" fmla="*/ 416 h 527"/>
                <a:gd name="T22" fmla="*/ 119 w 1032"/>
                <a:gd name="T23" fmla="*/ 416 h 527"/>
                <a:gd name="T24" fmla="*/ 0 w 1032"/>
                <a:gd name="T25" fmla="*/ 527 h 527"/>
                <a:gd name="T26" fmla="*/ 0 w 1032"/>
                <a:gd name="T27" fmla="*/ 332 h 527"/>
                <a:gd name="T28" fmla="*/ 1 w 1032"/>
                <a:gd name="T29" fmla="*/ 332 h 527"/>
                <a:gd name="T30" fmla="*/ 0 w 1032"/>
                <a:gd name="T31" fmla="*/ 323 h 527"/>
                <a:gd name="T32" fmla="*/ 0 w 1032"/>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7">
                  <a:moveTo>
                    <a:pt x="0" y="181"/>
                  </a:moveTo>
                  <a:cubicBezTo>
                    <a:pt x="0" y="130"/>
                    <a:pt x="42" y="88"/>
                    <a:pt x="93" y="88"/>
                  </a:cubicBezTo>
                  <a:cubicBezTo>
                    <a:pt x="757" y="88"/>
                    <a:pt x="757" y="88"/>
                    <a:pt x="757" y="88"/>
                  </a:cubicBezTo>
                  <a:cubicBezTo>
                    <a:pt x="757" y="30"/>
                    <a:pt x="757" y="30"/>
                    <a:pt x="757" y="30"/>
                  </a:cubicBezTo>
                  <a:cubicBezTo>
                    <a:pt x="757" y="7"/>
                    <a:pt x="771" y="0"/>
                    <a:pt x="788" y="16"/>
                  </a:cubicBezTo>
                  <a:cubicBezTo>
                    <a:pt x="1014" y="221"/>
                    <a:pt x="1014" y="221"/>
                    <a:pt x="1014" y="221"/>
                  </a:cubicBezTo>
                  <a:cubicBezTo>
                    <a:pt x="1032" y="236"/>
                    <a:pt x="1032" y="261"/>
                    <a:pt x="1014" y="277"/>
                  </a:cubicBezTo>
                  <a:cubicBezTo>
                    <a:pt x="788" y="482"/>
                    <a:pt x="788" y="482"/>
                    <a:pt x="788" y="482"/>
                  </a:cubicBezTo>
                  <a:cubicBezTo>
                    <a:pt x="771" y="497"/>
                    <a:pt x="757" y="491"/>
                    <a:pt x="757" y="468"/>
                  </a:cubicBezTo>
                  <a:cubicBezTo>
                    <a:pt x="757" y="416"/>
                    <a:pt x="757" y="416"/>
                    <a:pt x="757" y="416"/>
                  </a:cubicBezTo>
                  <a:cubicBezTo>
                    <a:pt x="157" y="416"/>
                    <a:pt x="157" y="416"/>
                    <a:pt x="157" y="416"/>
                  </a:cubicBezTo>
                  <a:cubicBezTo>
                    <a:pt x="119" y="416"/>
                    <a:pt x="119" y="416"/>
                    <a:pt x="119" y="416"/>
                  </a:cubicBezTo>
                  <a:cubicBezTo>
                    <a:pt x="56" y="416"/>
                    <a:pt x="4" y="465"/>
                    <a:pt x="0" y="527"/>
                  </a:cubicBezTo>
                  <a:cubicBezTo>
                    <a:pt x="0" y="332"/>
                    <a:pt x="0" y="332"/>
                    <a:pt x="0" y="332"/>
                  </a:cubicBezTo>
                  <a:cubicBezTo>
                    <a:pt x="1" y="332"/>
                    <a:pt x="1" y="332"/>
                    <a:pt x="1" y="332"/>
                  </a:cubicBezTo>
                  <a:cubicBezTo>
                    <a:pt x="0" y="329"/>
                    <a:pt x="0" y="326"/>
                    <a:pt x="0" y="323"/>
                  </a:cubicBezTo>
                  <a:lnTo>
                    <a:pt x="0" y="181"/>
                  </a:lnTo>
                  <a:close/>
                </a:path>
              </a:pathLst>
            </a:custGeom>
            <a:solidFill>
              <a:schemeClr val="accent1">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3742"/>
            <p:cNvSpPr/>
            <p:nvPr/>
          </p:nvSpPr>
          <p:spPr bwMode="auto">
            <a:xfrm>
              <a:off x="6428747" y="2097136"/>
              <a:ext cx="3070292" cy="1565963"/>
            </a:xfrm>
            <a:custGeom>
              <a:avLst/>
              <a:gdLst>
                <a:gd name="T0" fmla="*/ 0 w 1032"/>
                <a:gd name="T1" fmla="*/ 180 h 526"/>
                <a:gd name="T2" fmla="*/ 93 w 1032"/>
                <a:gd name="T3" fmla="*/ 87 h 526"/>
                <a:gd name="T4" fmla="*/ 757 w 1032"/>
                <a:gd name="T5" fmla="*/ 87 h 526"/>
                <a:gd name="T6" fmla="*/ 757 w 1032"/>
                <a:gd name="T7" fmla="*/ 29 h 526"/>
                <a:gd name="T8" fmla="*/ 788 w 1032"/>
                <a:gd name="T9" fmla="*/ 15 h 526"/>
                <a:gd name="T10" fmla="*/ 1014 w 1032"/>
                <a:gd name="T11" fmla="*/ 220 h 526"/>
                <a:gd name="T12" fmla="*/ 1014 w 1032"/>
                <a:gd name="T13" fmla="*/ 276 h 526"/>
                <a:gd name="T14" fmla="*/ 788 w 1032"/>
                <a:gd name="T15" fmla="*/ 481 h 526"/>
                <a:gd name="T16" fmla="*/ 757 w 1032"/>
                <a:gd name="T17" fmla="*/ 467 h 526"/>
                <a:gd name="T18" fmla="*/ 757 w 1032"/>
                <a:gd name="T19" fmla="*/ 415 h 526"/>
                <a:gd name="T20" fmla="*/ 157 w 1032"/>
                <a:gd name="T21" fmla="*/ 415 h 526"/>
                <a:gd name="T22" fmla="*/ 119 w 1032"/>
                <a:gd name="T23" fmla="*/ 415 h 526"/>
                <a:gd name="T24" fmla="*/ 0 w 1032"/>
                <a:gd name="T25" fmla="*/ 526 h 526"/>
                <a:gd name="T26" fmla="*/ 0 w 1032"/>
                <a:gd name="T27" fmla="*/ 331 h 526"/>
                <a:gd name="T28" fmla="*/ 1 w 1032"/>
                <a:gd name="T29" fmla="*/ 331 h 526"/>
                <a:gd name="T30" fmla="*/ 0 w 1032"/>
                <a:gd name="T31" fmla="*/ 322 h 526"/>
                <a:gd name="T32" fmla="*/ 0 w 1032"/>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6">
                  <a:moveTo>
                    <a:pt x="0" y="180"/>
                  </a:moveTo>
                  <a:cubicBezTo>
                    <a:pt x="0" y="129"/>
                    <a:pt x="42" y="87"/>
                    <a:pt x="93" y="87"/>
                  </a:cubicBezTo>
                  <a:cubicBezTo>
                    <a:pt x="757" y="87"/>
                    <a:pt x="757" y="87"/>
                    <a:pt x="757" y="87"/>
                  </a:cubicBezTo>
                  <a:cubicBezTo>
                    <a:pt x="757" y="29"/>
                    <a:pt x="757" y="29"/>
                    <a:pt x="757" y="29"/>
                  </a:cubicBezTo>
                  <a:cubicBezTo>
                    <a:pt x="757" y="6"/>
                    <a:pt x="771" y="0"/>
                    <a:pt x="788" y="15"/>
                  </a:cubicBezTo>
                  <a:cubicBezTo>
                    <a:pt x="1014" y="220"/>
                    <a:pt x="1014" y="220"/>
                    <a:pt x="1014" y="220"/>
                  </a:cubicBezTo>
                  <a:cubicBezTo>
                    <a:pt x="1032" y="235"/>
                    <a:pt x="1032" y="261"/>
                    <a:pt x="1014" y="276"/>
                  </a:cubicBezTo>
                  <a:cubicBezTo>
                    <a:pt x="788" y="481"/>
                    <a:pt x="788" y="481"/>
                    <a:pt x="788" y="481"/>
                  </a:cubicBezTo>
                  <a:cubicBezTo>
                    <a:pt x="771" y="496"/>
                    <a:pt x="757" y="490"/>
                    <a:pt x="757" y="467"/>
                  </a:cubicBezTo>
                  <a:cubicBezTo>
                    <a:pt x="757" y="415"/>
                    <a:pt x="757" y="415"/>
                    <a:pt x="757" y="415"/>
                  </a:cubicBezTo>
                  <a:cubicBezTo>
                    <a:pt x="157" y="415"/>
                    <a:pt x="157" y="415"/>
                    <a:pt x="157" y="415"/>
                  </a:cubicBezTo>
                  <a:cubicBezTo>
                    <a:pt x="119" y="415"/>
                    <a:pt x="119" y="415"/>
                    <a:pt x="119" y="415"/>
                  </a:cubicBezTo>
                  <a:cubicBezTo>
                    <a:pt x="56" y="415"/>
                    <a:pt x="4" y="464"/>
                    <a:pt x="0" y="526"/>
                  </a:cubicBezTo>
                  <a:cubicBezTo>
                    <a:pt x="0" y="331"/>
                    <a:pt x="0" y="331"/>
                    <a:pt x="0" y="331"/>
                  </a:cubicBezTo>
                  <a:cubicBezTo>
                    <a:pt x="1" y="331"/>
                    <a:pt x="1" y="331"/>
                    <a:pt x="1" y="331"/>
                  </a:cubicBezTo>
                  <a:cubicBezTo>
                    <a:pt x="0" y="328"/>
                    <a:pt x="0" y="325"/>
                    <a:pt x="0" y="322"/>
                  </a:cubicBezTo>
                  <a:lnTo>
                    <a:pt x="0" y="180"/>
                  </a:ln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2" name="组合 101"/>
          <p:cNvGrpSpPr/>
          <p:nvPr/>
        </p:nvGrpSpPr>
        <p:grpSpPr>
          <a:xfrm>
            <a:off x="4261556" y="2688368"/>
            <a:ext cx="586135" cy="586135"/>
            <a:chOff x="4261556" y="2688368"/>
            <a:chExt cx="586135" cy="586135"/>
          </a:xfrm>
        </p:grpSpPr>
        <p:sp>
          <p:nvSpPr>
            <p:cNvPr id="11" name="Oval 3725"/>
            <p:cNvSpPr>
              <a:spLocks noChangeArrowheads="1"/>
            </p:cNvSpPr>
            <p:nvPr/>
          </p:nvSpPr>
          <p:spPr bwMode="auto">
            <a:xfrm>
              <a:off x="4261556" y="2688368"/>
              <a:ext cx="586135" cy="586135"/>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4" name="组合 73"/>
            <p:cNvGrpSpPr/>
            <p:nvPr/>
          </p:nvGrpSpPr>
          <p:grpSpPr>
            <a:xfrm>
              <a:off x="4392367" y="2733020"/>
              <a:ext cx="324513" cy="496831"/>
              <a:chOff x="4383563" y="2507028"/>
              <a:chExt cx="324513" cy="496831"/>
            </a:xfrm>
          </p:grpSpPr>
          <p:sp>
            <p:nvSpPr>
              <p:cNvPr id="30" name="Oval 3744"/>
              <p:cNvSpPr>
                <a:spLocks noChangeArrowheads="1"/>
              </p:cNvSpPr>
              <p:nvPr/>
            </p:nvSpPr>
            <p:spPr bwMode="auto">
              <a:xfrm>
                <a:off x="4529467" y="2714566"/>
                <a:ext cx="56601" cy="60374"/>
              </a:xfrm>
              <a:prstGeom prst="ellipse">
                <a:avLst/>
              </a:pr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3745"/>
              <p:cNvSpPr>
                <a:spLocks noChangeArrowheads="1"/>
              </p:cNvSpPr>
              <p:nvPr/>
            </p:nvSpPr>
            <p:spPr bwMode="auto">
              <a:xfrm>
                <a:off x="4518146" y="2598847"/>
                <a:ext cx="41508" cy="41508"/>
              </a:xfrm>
              <a:prstGeom prst="ellipse">
                <a:avLst/>
              </a:pr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746"/>
              <p:cNvSpPr>
                <a:spLocks noChangeArrowheads="1"/>
              </p:cNvSpPr>
              <p:nvPr/>
            </p:nvSpPr>
            <p:spPr bwMode="auto">
              <a:xfrm>
                <a:off x="4538272" y="2522121"/>
                <a:ext cx="23899" cy="23899"/>
              </a:xfrm>
              <a:prstGeom prst="ellipse">
                <a:avLst/>
              </a:pr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747"/>
              <p:cNvSpPr>
                <a:spLocks noEditPoints="1"/>
              </p:cNvSpPr>
              <p:nvPr/>
            </p:nvSpPr>
            <p:spPr bwMode="auto">
              <a:xfrm>
                <a:off x="4383563" y="2507028"/>
                <a:ext cx="324513" cy="496831"/>
              </a:xfrm>
              <a:custGeom>
                <a:avLst/>
                <a:gdLst>
                  <a:gd name="T0" fmla="*/ 75 w 109"/>
                  <a:gd name="T1" fmla="*/ 61 h 167"/>
                  <a:gd name="T2" fmla="*/ 75 w 109"/>
                  <a:gd name="T3" fmla="*/ 10 h 167"/>
                  <a:gd name="T4" fmla="*/ 75 w 109"/>
                  <a:gd name="T5" fmla="*/ 10 h 167"/>
                  <a:gd name="T6" fmla="*/ 76 w 109"/>
                  <a:gd name="T7" fmla="*/ 9 h 167"/>
                  <a:gd name="T8" fmla="*/ 76 w 109"/>
                  <a:gd name="T9" fmla="*/ 1 h 167"/>
                  <a:gd name="T10" fmla="*/ 75 w 109"/>
                  <a:gd name="T11" fmla="*/ 0 h 167"/>
                  <a:gd name="T12" fmla="*/ 74 w 109"/>
                  <a:gd name="T13" fmla="*/ 0 h 167"/>
                  <a:gd name="T14" fmla="*/ 35 w 109"/>
                  <a:gd name="T15" fmla="*/ 0 h 167"/>
                  <a:gd name="T16" fmla="*/ 34 w 109"/>
                  <a:gd name="T17" fmla="*/ 0 h 167"/>
                  <a:gd name="T18" fmla="*/ 33 w 109"/>
                  <a:gd name="T19" fmla="*/ 1 h 167"/>
                  <a:gd name="T20" fmla="*/ 33 w 109"/>
                  <a:gd name="T21" fmla="*/ 9 h 167"/>
                  <a:gd name="T22" fmla="*/ 34 w 109"/>
                  <a:gd name="T23" fmla="*/ 10 h 167"/>
                  <a:gd name="T24" fmla="*/ 35 w 109"/>
                  <a:gd name="T25" fmla="*/ 10 h 167"/>
                  <a:gd name="T26" fmla="*/ 35 w 109"/>
                  <a:gd name="T27" fmla="*/ 61 h 167"/>
                  <a:gd name="T28" fmla="*/ 0 w 109"/>
                  <a:gd name="T29" fmla="*/ 112 h 167"/>
                  <a:gd name="T30" fmla="*/ 55 w 109"/>
                  <a:gd name="T31" fmla="*/ 167 h 167"/>
                  <a:gd name="T32" fmla="*/ 109 w 109"/>
                  <a:gd name="T33" fmla="*/ 112 h 167"/>
                  <a:gd name="T34" fmla="*/ 75 w 109"/>
                  <a:gd name="T35" fmla="*/ 61 h 167"/>
                  <a:gd name="T36" fmla="*/ 42 w 109"/>
                  <a:gd name="T37" fmla="*/ 138 h 167"/>
                  <a:gd name="T38" fmla="*/ 35 w 109"/>
                  <a:gd name="T39" fmla="*/ 131 h 167"/>
                  <a:gd name="T40" fmla="*/ 42 w 109"/>
                  <a:gd name="T41" fmla="*/ 124 h 167"/>
                  <a:gd name="T42" fmla="*/ 49 w 109"/>
                  <a:gd name="T43" fmla="*/ 131 h 167"/>
                  <a:gd name="T44" fmla="*/ 42 w 109"/>
                  <a:gd name="T45" fmla="*/ 138 h 167"/>
                  <a:gd name="T46" fmla="*/ 47 w 109"/>
                  <a:gd name="T47" fmla="*/ 108 h 167"/>
                  <a:gd name="T48" fmla="*/ 51 w 109"/>
                  <a:gd name="T49" fmla="*/ 104 h 167"/>
                  <a:gd name="T50" fmla="*/ 55 w 109"/>
                  <a:gd name="T51" fmla="*/ 108 h 167"/>
                  <a:gd name="T52" fmla="*/ 51 w 109"/>
                  <a:gd name="T53" fmla="*/ 112 h 167"/>
                  <a:gd name="T54" fmla="*/ 47 w 109"/>
                  <a:gd name="T55" fmla="*/ 108 h 167"/>
                  <a:gd name="T56" fmla="*/ 59 w 109"/>
                  <a:gd name="T57" fmla="*/ 155 h 167"/>
                  <a:gd name="T58" fmla="*/ 52 w 109"/>
                  <a:gd name="T59" fmla="*/ 148 h 167"/>
                  <a:gd name="T60" fmla="*/ 59 w 109"/>
                  <a:gd name="T61" fmla="*/ 141 h 167"/>
                  <a:gd name="T62" fmla="*/ 66 w 109"/>
                  <a:gd name="T63" fmla="*/ 148 h 167"/>
                  <a:gd name="T64" fmla="*/ 59 w 109"/>
                  <a:gd name="T65" fmla="*/ 155 h 167"/>
                  <a:gd name="T66" fmla="*/ 70 w 109"/>
                  <a:gd name="T67" fmla="*/ 110 h 167"/>
                  <a:gd name="T68" fmla="*/ 66 w 109"/>
                  <a:gd name="T69" fmla="*/ 106 h 167"/>
                  <a:gd name="T70" fmla="*/ 70 w 109"/>
                  <a:gd name="T71" fmla="*/ 102 h 167"/>
                  <a:gd name="T72" fmla="*/ 74 w 109"/>
                  <a:gd name="T73" fmla="*/ 106 h 167"/>
                  <a:gd name="T74" fmla="*/ 70 w 109"/>
                  <a:gd name="T75" fmla="*/ 110 h 167"/>
                  <a:gd name="T76" fmla="*/ 9 w 109"/>
                  <a:gd name="T77" fmla="*/ 97 h 167"/>
                  <a:gd name="T78" fmla="*/ 41 w 109"/>
                  <a:gd name="T79" fmla="*/ 66 h 167"/>
                  <a:gd name="T80" fmla="*/ 41 w 109"/>
                  <a:gd name="T81" fmla="*/ 5 h 167"/>
                  <a:gd name="T82" fmla="*/ 42 w 109"/>
                  <a:gd name="T83" fmla="*/ 5 h 167"/>
                  <a:gd name="T84" fmla="*/ 68 w 109"/>
                  <a:gd name="T85" fmla="*/ 5 h 167"/>
                  <a:gd name="T86" fmla="*/ 68 w 109"/>
                  <a:gd name="T87" fmla="*/ 5 h 167"/>
                  <a:gd name="T88" fmla="*/ 68 w 109"/>
                  <a:gd name="T89" fmla="*/ 66 h 167"/>
                  <a:gd name="T90" fmla="*/ 100 w 109"/>
                  <a:gd name="T91" fmla="*/ 97 h 167"/>
                  <a:gd name="T92" fmla="*/ 9 w 109"/>
                  <a:gd name="T93" fmla="*/ 9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67">
                    <a:moveTo>
                      <a:pt x="75" y="61"/>
                    </a:moveTo>
                    <a:cubicBezTo>
                      <a:pt x="75" y="10"/>
                      <a:pt x="75" y="10"/>
                      <a:pt x="75" y="10"/>
                    </a:cubicBezTo>
                    <a:cubicBezTo>
                      <a:pt x="75" y="10"/>
                      <a:pt x="75" y="10"/>
                      <a:pt x="75" y="10"/>
                    </a:cubicBezTo>
                    <a:cubicBezTo>
                      <a:pt x="76" y="10"/>
                      <a:pt x="76" y="10"/>
                      <a:pt x="76" y="9"/>
                    </a:cubicBezTo>
                    <a:cubicBezTo>
                      <a:pt x="76" y="1"/>
                      <a:pt x="76" y="1"/>
                      <a:pt x="76" y="1"/>
                    </a:cubicBezTo>
                    <a:cubicBezTo>
                      <a:pt x="76" y="0"/>
                      <a:pt x="76" y="0"/>
                      <a:pt x="75" y="0"/>
                    </a:cubicBezTo>
                    <a:cubicBezTo>
                      <a:pt x="74" y="0"/>
                      <a:pt x="74" y="0"/>
                      <a:pt x="74" y="0"/>
                    </a:cubicBezTo>
                    <a:cubicBezTo>
                      <a:pt x="35" y="0"/>
                      <a:pt x="35" y="0"/>
                      <a:pt x="35" y="0"/>
                    </a:cubicBezTo>
                    <a:cubicBezTo>
                      <a:pt x="34" y="0"/>
                      <a:pt x="34" y="0"/>
                      <a:pt x="34" y="0"/>
                    </a:cubicBezTo>
                    <a:cubicBezTo>
                      <a:pt x="34" y="0"/>
                      <a:pt x="33" y="0"/>
                      <a:pt x="33" y="1"/>
                    </a:cubicBezTo>
                    <a:cubicBezTo>
                      <a:pt x="33" y="9"/>
                      <a:pt x="33" y="9"/>
                      <a:pt x="33" y="9"/>
                    </a:cubicBezTo>
                    <a:cubicBezTo>
                      <a:pt x="33" y="10"/>
                      <a:pt x="34" y="10"/>
                      <a:pt x="34" y="10"/>
                    </a:cubicBezTo>
                    <a:cubicBezTo>
                      <a:pt x="35" y="10"/>
                      <a:pt x="35" y="10"/>
                      <a:pt x="35" y="10"/>
                    </a:cubicBezTo>
                    <a:cubicBezTo>
                      <a:pt x="35" y="61"/>
                      <a:pt x="35" y="61"/>
                      <a:pt x="35" y="61"/>
                    </a:cubicBezTo>
                    <a:cubicBezTo>
                      <a:pt x="15" y="69"/>
                      <a:pt x="0" y="89"/>
                      <a:pt x="0" y="112"/>
                    </a:cubicBezTo>
                    <a:cubicBezTo>
                      <a:pt x="0" y="142"/>
                      <a:pt x="25" y="167"/>
                      <a:pt x="55" y="167"/>
                    </a:cubicBezTo>
                    <a:cubicBezTo>
                      <a:pt x="85" y="167"/>
                      <a:pt x="109" y="142"/>
                      <a:pt x="109" y="112"/>
                    </a:cubicBezTo>
                    <a:cubicBezTo>
                      <a:pt x="109" y="89"/>
                      <a:pt x="95" y="69"/>
                      <a:pt x="75" y="61"/>
                    </a:cubicBezTo>
                    <a:close/>
                    <a:moveTo>
                      <a:pt x="42" y="138"/>
                    </a:moveTo>
                    <a:cubicBezTo>
                      <a:pt x="38" y="138"/>
                      <a:pt x="35" y="135"/>
                      <a:pt x="35" y="131"/>
                    </a:cubicBezTo>
                    <a:cubicBezTo>
                      <a:pt x="35" y="127"/>
                      <a:pt x="38" y="124"/>
                      <a:pt x="42" y="124"/>
                    </a:cubicBezTo>
                    <a:cubicBezTo>
                      <a:pt x="46" y="124"/>
                      <a:pt x="49" y="127"/>
                      <a:pt x="49" y="131"/>
                    </a:cubicBezTo>
                    <a:cubicBezTo>
                      <a:pt x="49" y="135"/>
                      <a:pt x="46" y="138"/>
                      <a:pt x="42" y="138"/>
                    </a:cubicBezTo>
                    <a:close/>
                    <a:moveTo>
                      <a:pt x="47" y="108"/>
                    </a:moveTo>
                    <a:cubicBezTo>
                      <a:pt x="47" y="106"/>
                      <a:pt x="48" y="104"/>
                      <a:pt x="51" y="104"/>
                    </a:cubicBezTo>
                    <a:cubicBezTo>
                      <a:pt x="53" y="104"/>
                      <a:pt x="55" y="106"/>
                      <a:pt x="55" y="108"/>
                    </a:cubicBezTo>
                    <a:cubicBezTo>
                      <a:pt x="55" y="110"/>
                      <a:pt x="53" y="112"/>
                      <a:pt x="51" y="112"/>
                    </a:cubicBezTo>
                    <a:cubicBezTo>
                      <a:pt x="48" y="112"/>
                      <a:pt x="47" y="110"/>
                      <a:pt x="47" y="108"/>
                    </a:cubicBezTo>
                    <a:close/>
                    <a:moveTo>
                      <a:pt x="59" y="155"/>
                    </a:moveTo>
                    <a:cubicBezTo>
                      <a:pt x="55" y="155"/>
                      <a:pt x="52" y="151"/>
                      <a:pt x="52" y="148"/>
                    </a:cubicBezTo>
                    <a:cubicBezTo>
                      <a:pt x="52" y="144"/>
                      <a:pt x="55" y="141"/>
                      <a:pt x="59" y="141"/>
                    </a:cubicBezTo>
                    <a:cubicBezTo>
                      <a:pt x="63" y="141"/>
                      <a:pt x="66" y="144"/>
                      <a:pt x="66" y="148"/>
                    </a:cubicBezTo>
                    <a:cubicBezTo>
                      <a:pt x="66" y="151"/>
                      <a:pt x="63" y="155"/>
                      <a:pt x="59" y="155"/>
                    </a:cubicBezTo>
                    <a:close/>
                    <a:moveTo>
                      <a:pt x="70" y="110"/>
                    </a:moveTo>
                    <a:cubicBezTo>
                      <a:pt x="68" y="110"/>
                      <a:pt x="66" y="108"/>
                      <a:pt x="66" y="106"/>
                    </a:cubicBezTo>
                    <a:cubicBezTo>
                      <a:pt x="66" y="104"/>
                      <a:pt x="68" y="102"/>
                      <a:pt x="70" y="102"/>
                    </a:cubicBezTo>
                    <a:cubicBezTo>
                      <a:pt x="72" y="102"/>
                      <a:pt x="74" y="104"/>
                      <a:pt x="74" y="106"/>
                    </a:cubicBezTo>
                    <a:cubicBezTo>
                      <a:pt x="74" y="108"/>
                      <a:pt x="72" y="110"/>
                      <a:pt x="70" y="110"/>
                    </a:cubicBezTo>
                    <a:close/>
                    <a:moveTo>
                      <a:pt x="9" y="97"/>
                    </a:moveTo>
                    <a:cubicBezTo>
                      <a:pt x="14" y="82"/>
                      <a:pt x="26" y="70"/>
                      <a:pt x="41" y="66"/>
                    </a:cubicBezTo>
                    <a:cubicBezTo>
                      <a:pt x="41" y="5"/>
                      <a:pt x="41" y="5"/>
                      <a:pt x="41" y="5"/>
                    </a:cubicBezTo>
                    <a:cubicBezTo>
                      <a:pt x="41" y="5"/>
                      <a:pt x="41" y="5"/>
                      <a:pt x="42" y="5"/>
                    </a:cubicBezTo>
                    <a:cubicBezTo>
                      <a:pt x="68" y="5"/>
                      <a:pt x="68" y="5"/>
                      <a:pt x="68" y="5"/>
                    </a:cubicBezTo>
                    <a:cubicBezTo>
                      <a:pt x="68" y="5"/>
                      <a:pt x="68" y="5"/>
                      <a:pt x="68" y="5"/>
                    </a:cubicBezTo>
                    <a:cubicBezTo>
                      <a:pt x="68" y="66"/>
                      <a:pt x="68" y="66"/>
                      <a:pt x="68" y="66"/>
                    </a:cubicBezTo>
                    <a:cubicBezTo>
                      <a:pt x="83" y="70"/>
                      <a:pt x="95" y="82"/>
                      <a:pt x="100" y="97"/>
                    </a:cubicBezTo>
                    <a:lnTo>
                      <a:pt x="9" y="97"/>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3" name="组合 102"/>
          <p:cNvGrpSpPr/>
          <p:nvPr/>
        </p:nvGrpSpPr>
        <p:grpSpPr>
          <a:xfrm>
            <a:off x="8008544" y="2224241"/>
            <a:ext cx="589908" cy="586135"/>
            <a:chOff x="8008544" y="2224241"/>
            <a:chExt cx="589908" cy="586135"/>
          </a:xfrm>
        </p:grpSpPr>
        <p:sp>
          <p:nvSpPr>
            <p:cNvPr id="23" name="Oval 3737"/>
            <p:cNvSpPr>
              <a:spLocks noChangeArrowheads="1"/>
            </p:cNvSpPr>
            <p:nvPr/>
          </p:nvSpPr>
          <p:spPr bwMode="auto">
            <a:xfrm>
              <a:off x="8008544" y="2224241"/>
              <a:ext cx="589908" cy="586135"/>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3765"/>
            <p:cNvSpPr>
              <a:spLocks noEditPoints="1"/>
            </p:cNvSpPr>
            <p:nvPr/>
          </p:nvSpPr>
          <p:spPr bwMode="auto">
            <a:xfrm>
              <a:off x="8208534" y="2244994"/>
              <a:ext cx="189928" cy="544628"/>
            </a:xfrm>
            <a:custGeom>
              <a:avLst/>
              <a:gdLst>
                <a:gd name="T0" fmla="*/ 32 w 64"/>
                <a:gd name="T1" fmla="*/ 28 h 183"/>
                <a:gd name="T2" fmla="*/ 46 w 64"/>
                <a:gd name="T3" fmla="*/ 14 h 183"/>
                <a:gd name="T4" fmla="*/ 32 w 64"/>
                <a:gd name="T5" fmla="*/ 0 h 183"/>
                <a:gd name="T6" fmla="*/ 19 w 64"/>
                <a:gd name="T7" fmla="*/ 14 h 183"/>
                <a:gd name="T8" fmla="*/ 32 w 64"/>
                <a:gd name="T9" fmla="*/ 28 h 183"/>
                <a:gd name="T10" fmla="*/ 64 w 64"/>
                <a:gd name="T11" fmla="*/ 45 h 183"/>
                <a:gd name="T12" fmla="*/ 51 w 64"/>
                <a:gd name="T13" fmla="*/ 33 h 183"/>
                <a:gd name="T14" fmla="*/ 13 w 64"/>
                <a:gd name="T15" fmla="*/ 33 h 183"/>
                <a:gd name="T16" fmla="*/ 0 w 64"/>
                <a:gd name="T17" fmla="*/ 45 h 183"/>
                <a:gd name="T18" fmla="*/ 0 w 64"/>
                <a:gd name="T19" fmla="*/ 96 h 183"/>
                <a:gd name="T20" fmla="*/ 5 w 64"/>
                <a:gd name="T21" fmla="*/ 102 h 183"/>
                <a:gd name="T22" fmla="*/ 11 w 64"/>
                <a:gd name="T23" fmla="*/ 96 h 183"/>
                <a:gd name="T24" fmla="*/ 11 w 64"/>
                <a:gd name="T25" fmla="*/ 50 h 183"/>
                <a:gd name="T26" fmla="*/ 13 w 64"/>
                <a:gd name="T27" fmla="*/ 50 h 183"/>
                <a:gd name="T28" fmla="*/ 13 w 64"/>
                <a:gd name="T29" fmla="*/ 174 h 183"/>
                <a:gd name="T30" fmla="*/ 22 w 64"/>
                <a:gd name="T31" fmla="*/ 183 h 183"/>
                <a:gd name="T32" fmla="*/ 30 w 64"/>
                <a:gd name="T33" fmla="*/ 174 h 183"/>
                <a:gd name="T34" fmla="*/ 30 w 64"/>
                <a:gd name="T35" fmla="*/ 106 h 183"/>
                <a:gd name="T36" fmla="*/ 34 w 64"/>
                <a:gd name="T37" fmla="*/ 106 h 183"/>
                <a:gd name="T38" fmla="*/ 34 w 64"/>
                <a:gd name="T39" fmla="*/ 174 h 183"/>
                <a:gd name="T40" fmla="*/ 43 w 64"/>
                <a:gd name="T41" fmla="*/ 183 h 183"/>
                <a:gd name="T42" fmla="*/ 51 w 64"/>
                <a:gd name="T43" fmla="*/ 174 h 183"/>
                <a:gd name="T44" fmla="*/ 51 w 64"/>
                <a:gd name="T45" fmla="*/ 50 h 183"/>
                <a:gd name="T46" fmla="*/ 53 w 64"/>
                <a:gd name="T47" fmla="*/ 50 h 183"/>
                <a:gd name="T48" fmla="*/ 53 w 64"/>
                <a:gd name="T49" fmla="*/ 96 h 183"/>
                <a:gd name="T50" fmla="*/ 59 w 64"/>
                <a:gd name="T51" fmla="*/ 102 h 183"/>
                <a:gd name="T52" fmla="*/ 64 w 64"/>
                <a:gd name="T53" fmla="*/ 96 h 183"/>
                <a:gd name="T54" fmla="*/ 64 w 64"/>
                <a:gd name="T55" fmla="*/ 4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4" h="183">
                  <a:moveTo>
                    <a:pt x="32" y="28"/>
                  </a:moveTo>
                  <a:cubicBezTo>
                    <a:pt x="40" y="28"/>
                    <a:pt x="46" y="21"/>
                    <a:pt x="46" y="14"/>
                  </a:cubicBezTo>
                  <a:cubicBezTo>
                    <a:pt x="46" y="6"/>
                    <a:pt x="40" y="0"/>
                    <a:pt x="32" y="0"/>
                  </a:cubicBezTo>
                  <a:cubicBezTo>
                    <a:pt x="25" y="0"/>
                    <a:pt x="19" y="6"/>
                    <a:pt x="19" y="14"/>
                  </a:cubicBezTo>
                  <a:cubicBezTo>
                    <a:pt x="19" y="21"/>
                    <a:pt x="25" y="28"/>
                    <a:pt x="32" y="28"/>
                  </a:cubicBezTo>
                  <a:moveTo>
                    <a:pt x="64" y="45"/>
                  </a:moveTo>
                  <a:cubicBezTo>
                    <a:pt x="64" y="38"/>
                    <a:pt x="58" y="33"/>
                    <a:pt x="51" y="33"/>
                  </a:cubicBezTo>
                  <a:cubicBezTo>
                    <a:pt x="13" y="33"/>
                    <a:pt x="13" y="33"/>
                    <a:pt x="13" y="33"/>
                  </a:cubicBezTo>
                  <a:cubicBezTo>
                    <a:pt x="6" y="33"/>
                    <a:pt x="0" y="38"/>
                    <a:pt x="0" y="45"/>
                  </a:cubicBezTo>
                  <a:cubicBezTo>
                    <a:pt x="0" y="96"/>
                    <a:pt x="0" y="96"/>
                    <a:pt x="0" y="96"/>
                  </a:cubicBezTo>
                  <a:cubicBezTo>
                    <a:pt x="0" y="99"/>
                    <a:pt x="2" y="102"/>
                    <a:pt x="5" y="102"/>
                  </a:cubicBezTo>
                  <a:cubicBezTo>
                    <a:pt x="9" y="102"/>
                    <a:pt x="11" y="99"/>
                    <a:pt x="11" y="96"/>
                  </a:cubicBezTo>
                  <a:cubicBezTo>
                    <a:pt x="11" y="50"/>
                    <a:pt x="11" y="50"/>
                    <a:pt x="11" y="50"/>
                  </a:cubicBezTo>
                  <a:cubicBezTo>
                    <a:pt x="13" y="50"/>
                    <a:pt x="13" y="50"/>
                    <a:pt x="13" y="50"/>
                  </a:cubicBezTo>
                  <a:cubicBezTo>
                    <a:pt x="13" y="174"/>
                    <a:pt x="13" y="174"/>
                    <a:pt x="13" y="174"/>
                  </a:cubicBezTo>
                  <a:cubicBezTo>
                    <a:pt x="13" y="179"/>
                    <a:pt x="17" y="183"/>
                    <a:pt x="22" y="183"/>
                  </a:cubicBezTo>
                  <a:cubicBezTo>
                    <a:pt x="26" y="183"/>
                    <a:pt x="30" y="179"/>
                    <a:pt x="30" y="174"/>
                  </a:cubicBezTo>
                  <a:cubicBezTo>
                    <a:pt x="30" y="106"/>
                    <a:pt x="30" y="106"/>
                    <a:pt x="30" y="106"/>
                  </a:cubicBezTo>
                  <a:cubicBezTo>
                    <a:pt x="34" y="106"/>
                    <a:pt x="34" y="106"/>
                    <a:pt x="34" y="106"/>
                  </a:cubicBezTo>
                  <a:cubicBezTo>
                    <a:pt x="34" y="174"/>
                    <a:pt x="34" y="174"/>
                    <a:pt x="34" y="174"/>
                  </a:cubicBezTo>
                  <a:cubicBezTo>
                    <a:pt x="34" y="179"/>
                    <a:pt x="38" y="183"/>
                    <a:pt x="43" y="183"/>
                  </a:cubicBezTo>
                  <a:cubicBezTo>
                    <a:pt x="47" y="183"/>
                    <a:pt x="51" y="179"/>
                    <a:pt x="51" y="174"/>
                  </a:cubicBezTo>
                  <a:cubicBezTo>
                    <a:pt x="51" y="50"/>
                    <a:pt x="51" y="50"/>
                    <a:pt x="51" y="50"/>
                  </a:cubicBezTo>
                  <a:cubicBezTo>
                    <a:pt x="53" y="50"/>
                    <a:pt x="53" y="50"/>
                    <a:pt x="53" y="50"/>
                  </a:cubicBezTo>
                  <a:cubicBezTo>
                    <a:pt x="53" y="96"/>
                    <a:pt x="53" y="96"/>
                    <a:pt x="53" y="96"/>
                  </a:cubicBezTo>
                  <a:cubicBezTo>
                    <a:pt x="53" y="99"/>
                    <a:pt x="56" y="102"/>
                    <a:pt x="59" y="102"/>
                  </a:cubicBezTo>
                  <a:cubicBezTo>
                    <a:pt x="62" y="102"/>
                    <a:pt x="64" y="99"/>
                    <a:pt x="64" y="96"/>
                  </a:cubicBezTo>
                  <a:lnTo>
                    <a:pt x="64" y="45"/>
                  </a:ln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6" name="组合 105"/>
          <p:cNvGrpSpPr/>
          <p:nvPr/>
        </p:nvGrpSpPr>
        <p:grpSpPr>
          <a:xfrm>
            <a:off x="8160737" y="4409039"/>
            <a:ext cx="642736" cy="642736"/>
            <a:chOff x="8160737" y="4409039"/>
            <a:chExt cx="642736" cy="642736"/>
          </a:xfrm>
        </p:grpSpPr>
        <p:sp>
          <p:nvSpPr>
            <p:cNvPr id="20" name="Oval 3734"/>
            <p:cNvSpPr>
              <a:spLocks noChangeArrowheads="1"/>
            </p:cNvSpPr>
            <p:nvPr/>
          </p:nvSpPr>
          <p:spPr bwMode="auto">
            <a:xfrm>
              <a:off x="8160737" y="4409039"/>
              <a:ext cx="642736" cy="642736"/>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2" name="组合 91"/>
            <p:cNvGrpSpPr/>
            <p:nvPr/>
          </p:nvGrpSpPr>
          <p:grpSpPr>
            <a:xfrm>
              <a:off x="8288405" y="4480104"/>
              <a:ext cx="387401" cy="500606"/>
              <a:chOff x="8285261" y="4274238"/>
              <a:chExt cx="387401" cy="500606"/>
            </a:xfrm>
          </p:grpSpPr>
          <p:sp>
            <p:nvSpPr>
              <p:cNvPr id="52" name="Freeform 3766"/>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3767"/>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3768"/>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3769"/>
              <p:cNvSpPr/>
              <p:nvPr/>
            </p:nvSpPr>
            <p:spPr bwMode="auto">
              <a:xfrm>
                <a:off x="8374565" y="4646548"/>
                <a:ext cx="110687" cy="128296"/>
              </a:xfrm>
              <a:custGeom>
                <a:avLst/>
                <a:gdLst>
                  <a:gd name="T0" fmla="*/ 26 w 37"/>
                  <a:gd name="T1" fmla="*/ 2 h 43"/>
                  <a:gd name="T2" fmla="*/ 26 w 37"/>
                  <a:gd name="T3" fmla="*/ 16 h 43"/>
                  <a:gd name="T4" fmla="*/ 15 w 37"/>
                  <a:gd name="T5" fmla="*/ 25 h 43"/>
                  <a:gd name="T6" fmla="*/ 1 w 37"/>
                  <a:gd name="T7" fmla="*/ 35 h 43"/>
                  <a:gd name="T8" fmla="*/ 37 w 37"/>
                  <a:gd name="T9" fmla="*/ 43 h 43"/>
                  <a:gd name="T10" fmla="*/ 37 w 37"/>
                  <a:gd name="T11" fmla="*/ 0 h 43"/>
                  <a:gd name="T12" fmla="*/ 26 w 37"/>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7" h="43">
                    <a:moveTo>
                      <a:pt x="26" y="2"/>
                    </a:moveTo>
                    <a:cubicBezTo>
                      <a:pt x="26" y="16"/>
                      <a:pt x="26" y="16"/>
                      <a:pt x="26" y="16"/>
                    </a:cubicBezTo>
                    <a:cubicBezTo>
                      <a:pt x="26" y="16"/>
                      <a:pt x="22" y="22"/>
                      <a:pt x="15" y="25"/>
                    </a:cubicBezTo>
                    <a:cubicBezTo>
                      <a:pt x="7" y="27"/>
                      <a:pt x="0" y="31"/>
                      <a:pt x="1" y="35"/>
                    </a:cubicBezTo>
                    <a:cubicBezTo>
                      <a:pt x="2" y="39"/>
                      <a:pt x="11" y="43"/>
                      <a:pt x="37" y="43"/>
                    </a:cubicBezTo>
                    <a:cubicBezTo>
                      <a:pt x="37" y="0"/>
                      <a:pt x="37" y="0"/>
                      <a:pt x="37" y="0"/>
                    </a:cubicBezTo>
                    <a:lnTo>
                      <a:pt x="26" y="2"/>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3770"/>
              <p:cNvSpPr/>
              <p:nvPr/>
            </p:nvSpPr>
            <p:spPr bwMode="auto">
              <a:xfrm>
                <a:off x="8472672" y="4646548"/>
                <a:ext cx="101882" cy="128296"/>
              </a:xfrm>
              <a:custGeom>
                <a:avLst/>
                <a:gdLst>
                  <a:gd name="T0" fmla="*/ 8 w 34"/>
                  <a:gd name="T1" fmla="*/ 2 h 43"/>
                  <a:gd name="T2" fmla="*/ 8 w 34"/>
                  <a:gd name="T3" fmla="*/ 16 h 43"/>
                  <a:gd name="T4" fmla="*/ 18 w 34"/>
                  <a:gd name="T5" fmla="*/ 25 h 43"/>
                  <a:gd name="T6" fmla="*/ 34 w 34"/>
                  <a:gd name="T7" fmla="*/ 35 h 43"/>
                  <a:gd name="T8" fmla="*/ 0 w 34"/>
                  <a:gd name="T9" fmla="*/ 43 h 43"/>
                  <a:gd name="T10" fmla="*/ 0 w 34"/>
                  <a:gd name="T11" fmla="*/ 0 h 43"/>
                  <a:gd name="T12" fmla="*/ 8 w 34"/>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4" h="43">
                    <a:moveTo>
                      <a:pt x="8" y="2"/>
                    </a:moveTo>
                    <a:cubicBezTo>
                      <a:pt x="8" y="16"/>
                      <a:pt x="8" y="16"/>
                      <a:pt x="8" y="16"/>
                    </a:cubicBezTo>
                    <a:cubicBezTo>
                      <a:pt x="8" y="16"/>
                      <a:pt x="10" y="22"/>
                      <a:pt x="18" y="25"/>
                    </a:cubicBezTo>
                    <a:cubicBezTo>
                      <a:pt x="25" y="27"/>
                      <a:pt x="34" y="31"/>
                      <a:pt x="34" y="35"/>
                    </a:cubicBezTo>
                    <a:cubicBezTo>
                      <a:pt x="33" y="39"/>
                      <a:pt x="19" y="43"/>
                      <a:pt x="0" y="43"/>
                    </a:cubicBezTo>
                    <a:cubicBezTo>
                      <a:pt x="0" y="0"/>
                      <a:pt x="0" y="0"/>
                      <a:pt x="0" y="0"/>
                    </a:cubicBezTo>
                    <a:lnTo>
                      <a:pt x="8" y="2"/>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3771"/>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3772"/>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3773"/>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7" name="组合 106"/>
          <p:cNvGrpSpPr/>
          <p:nvPr/>
        </p:nvGrpSpPr>
        <p:grpSpPr>
          <a:xfrm>
            <a:off x="4054018" y="4873168"/>
            <a:ext cx="642736" cy="642736"/>
            <a:chOff x="4054018" y="4873168"/>
            <a:chExt cx="642736" cy="642736"/>
          </a:xfrm>
        </p:grpSpPr>
        <p:sp>
          <p:nvSpPr>
            <p:cNvPr id="8" name="Oval 3722"/>
            <p:cNvSpPr>
              <a:spLocks noChangeArrowheads="1"/>
            </p:cNvSpPr>
            <p:nvPr/>
          </p:nvSpPr>
          <p:spPr bwMode="auto">
            <a:xfrm>
              <a:off x="4054018" y="4873168"/>
              <a:ext cx="642736" cy="642736"/>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组合 3"/>
            <p:cNvGrpSpPr/>
            <p:nvPr/>
          </p:nvGrpSpPr>
          <p:grpSpPr>
            <a:xfrm>
              <a:off x="4180427" y="4957442"/>
              <a:ext cx="389919" cy="474188"/>
              <a:chOff x="4187345" y="4696860"/>
              <a:chExt cx="389919" cy="474188"/>
            </a:xfrm>
          </p:grpSpPr>
          <p:sp>
            <p:nvSpPr>
              <p:cNvPr id="60" name="Freeform 3774"/>
              <p:cNvSpPr>
                <a:spLocks noEditPoints="1"/>
              </p:cNvSpPr>
              <p:nvPr/>
            </p:nvSpPr>
            <p:spPr bwMode="auto">
              <a:xfrm>
                <a:off x="4252753" y="4696860"/>
                <a:ext cx="217599" cy="221373"/>
              </a:xfrm>
              <a:custGeom>
                <a:avLst/>
                <a:gdLst>
                  <a:gd name="T0" fmla="*/ 137 w 173"/>
                  <a:gd name="T1" fmla="*/ 176 h 176"/>
                  <a:gd name="T2" fmla="*/ 119 w 173"/>
                  <a:gd name="T3" fmla="*/ 131 h 176"/>
                  <a:gd name="T4" fmla="*/ 55 w 173"/>
                  <a:gd name="T5" fmla="*/ 131 h 176"/>
                  <a:gd name="T6" fmla="*/ 36 w 173"/>
                  <a:gd name="T7" fmla="*/ 176 h 176"/>
                  <a:gd name="T8" fmla="*/ 0 w 173"/>
                  <a:gd name="T9" fmla="*/ 176 h 176"/>
                  <a:gd name="T10" fmla="*/ 74 w 173"/>
                  <a:gd name="T11" fmla="*/ 0 h 176"/>
                  <a:gd name="T12" fmla="*/ 100 w 173"/>
                  <a:gd name="T13" fmla="*/ 0 h 176"/>
                  <a:gd name="T14" fmla="*/ 173 w 173"/>
                  <a:gd name="T15" fmla="*/ 176 h 176"/>
                  <a:gd name="T16" fmla="*/ 137 w 173"/>
                  <a:gd name="T17" fmla="*/ 176 h 176"/>
                  <a:gd name="T18" fmla="*/ 85 w 173"/>
                  <a:gd name="T19" fmla="*/ 45 h 176"/>
                  <a:gd name="T20" fmla="*/ 67 w 173"/>
                  <a:gd name="T21" fmla="*/ 100 h 176"/>
                  <a:gd name="T22" fmla="*/ 104 w 173"/>
                  <a:gd name="T23" fmla="*/ 100 h 176"/>
                  <a:gd name="T24" fmla="*/ 85 w 173"/>
                  <a:gd name="T25" fmla="*/ 4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176">
                    <a:moveTo>
                      <a:pt x="137" y="176"/>
                    </a:moveTo>
                    <a:lnTo>
                      <a:pt x="119" y="131"/>
                    </a:lnTo>
                    <a:lnTo>
                      <a:pt x="55" y="131"/>
                    </a:lnTo>
                    <a:lnTo>
                      <a:pt x="36" y="176"/>
                    </a:lnTo>
                    <a:lnTo>
                      <a:pt x="0" y="176"/>
                    </a:lnTo>
                    <a:lnTo>
                      <a:pt x="74" y="0"/>
                    </a:lnTo>
                    <a:lnTo>
                      <a:pt x="100" y="0"/>
                    </a:lnTo>
                    <a:lnTo>
                      <a:pt x="173" y="176"/>
                    </a:lnTo>
                    <a:lnTo>
                      <a:pt x="137" y="176"/>
                    </a:lnTo>
                    <a:close/>
                    <a:moveTo>
                      <a:pt x="85" y="45"/>
                    </a:moveTo>
                    <a:lnTo>
                      <a:pt x="67" y="100"/>
                    </a:lnTo>
                    <a:lnTo>
                      <a:pt x="104" y="100"/>
                    </a:lnTo>
                    <a:lnTo>
                      <a:pt x="85" y="45"/>
                    </a:ln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3775"/>
              <p:cNvSpPr>
                <a:spLocks noEditPoints="1"/>
              </p:cNvSpPr>
              <p:nvPr/>
            </p:nvSpPr>
            <p:spPr bwMode="auto">
              <a:xfrm>
                <a:off x="4187345" y="4944645"/>
                <a:ext cx="143390" cy="222631"/>
              </a:xfrm>
              <a:custGeom>
                <a:avLst/>
                <a:gdLst>
                  <a:gd name="T0" fmla="*/ 20 w 48"/>
                  <a:gd name="T1" fmla="*/ 75 h 75"/>
                  <a:gd name="T2" fmla="*/ 0 w 48"/>
                  <a:gd name="T3" fmla="*/ 75 h 75"/>
                  <a:gd name="T4" fmla="*/ 0 w 48"/>
                  <a:gd name="T5" fmla="*/ 0 h 75"/>
                  <a:gd name="T6" fmla="*/ 15 w 48"/>
                  <a:gd name="T7" fmla="*/ 0 h 75"/>
                  <a:gd name="T8" fmla="*/ 35 w 48"/>
                  <a:gd name="T9" fmla="*/ 4 h 75"/>
                  <a:gd name="T10" fmla="*/ 44 w 48"/>
                  <a:gd name="T11" fmla="*/ 20 h 75"/>
                  <a:gd name="T12" fmla="*/ 36 w 48"/>
                  <a:gd name="T13" fmla="*/ 34 h 75"/>
                  <a:gd name="T14" fmla="*/ 48 w 48"/>
                  <a:gd name="T15" fmla="*/ 53 h 75"/>
                  <a:gd name="T16" fmla="*/ 20 w 48"/>
                  <a:gd name="T17" fmla="*/ 75 h 75"/>
                  <a:gd name="T18" fmla="*/ 19 w 48"/>
                  <a:gd name="T19" fmla="*/ 14 h 75"/>
                  <a:gd name="T20" fmla="*/ 14 w 48"/>
                  <a:gd name="T21" fmla="*/ 14 h 75"/>
                  <a:gd name="T22" fmla="*/ 14 w 48"/>
                  <a:gd name="T23" fmla="*/ 29 h 75"/>
                  <a:gd name="T24" fmla="*/ 18 w 48"/>
                  <a:gd name="T25" fmla="*/ 29 h 75"/>
                  <a:gd name="T26" fmla="*/ 30 w 48"/>
                  <a:gd name="T27" fmla="*/ 21 h 75"/>
                  <a:gd name="T28" fmla="*/ 19 w 48"/>
                  <a:gd name="T29" fmla="*/ 14 h 75"/>
                  <a:gd name="T30" fmla="*/ 20 w 48"/>
                  <a:gd name="T31" fmla="*/ 43 h 75"/>
                  <a:gd name="T32" fmla="*/ 14 w 48"/>
                  <a:gd name="T33" fmla="*/ 43 h 75"/>
                  <a:gd name="T34" fmla="*/ 14 w 48"/>
                  <a:gd name="T35" fmla="*/ 62 h 75"/>
                  <a:gd name="T36" fmla="*/ 21 w 48"/>
                  <a:gd name="T37" fmla="*/ 62 h 75"/>
                  <a:gd name="T38" fmla="*/ 34 w 48"/>
                  <a:gd name="T39" fmla="*/ 52 h 75"/>
                  <a:gd name="T40" fmla="*/ 20 w 48"/>
                  <a:gd name="T41" fmla="*/ 4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75">
                    <a:moveTo>
                      <a:pt x="20" y="75"/>
                    </a:moveTo>
                    <a:cubicBezTo>
                      <a:pt x="0" y="75"/>
                      <a:pt x="0" y="75"/>
                      <a:pt x="0" y="75"/>
                    </a:cubicBezTo>
                    <a:cubicBezTo>
                      <a:pt x="0" y="0"/>
                      <a:pt x="0" y="0"/>
                      <a:pt x="0" y="0"/>
                    </a:cubicBezTo>
                    <a:cubicBezTo>
                      <a:pt x="15" y="0"/>
                      <a:pt x="15" y="0"/>
                      <a:pt x="15" y="0"/>
                    </a:cubicBezTo>
                    <a:cubicBezTo>
                      <a:pt x="26" y="0"/>
                      <a:pt x="31" y="1"/>
                      <a:pt x="35" y="4"/>
                    </a:cubicBezTo>
                    <a:cubicBezTo>
                      <a:pt x="41" y="7"/>
                      <a:pt x="44" y="13"/>
                      <a:pt x="44" y="20"/>
                    </a:cubicBezTo>
                    <a:cubicBezTo>
                      <a:pt x="44" y="27"/>
                      <a:pt x="42" y="31"/>
                      <a:pt x="36" y="34"/>
                    </a:cubicBezTo>
                    <a:cubicBezTo>
                      <a:pt x="45" y="38"/>
                      <a:pt x="48" y="44"/>
                      <a:pt x="48" y="53"/>
                    </a:cubicBezTo>
                    <a:cubicBezTo>
                      <a:pt x="48" y="66"/>
                      <a:pt x="39" y="75"/>
                      <a:pt x="20" y="75"/>
                    </a:cubicBezTo>
                    <a:close/>
                    <a:moveTo>
                      <a:pt x="19" y="14"/>
                    </a:moveTo>
                    <a:cubicBezTo>
                      <a:pt x="14" y="14"/>
                      <a:pt x="14" y="14"/>
                      <a:pt x="14" y="14"/>
                    </a:cubicBezTo>
                    <a:cubicBezTo>
                      <a:pt x="14" y="29"/>
                      <a:pt x="14" y="29"/>
                      <a:pt x="14" y="29"/>
                    </a:cubicBezTo>
                    <a:cubicBezTo>
                      <a:pt x="18" y="29"/>
                      <a:pt x="18" y="29"/>
                      <a:pt x="18" y="29"/>
                    </a:cubicBezTo>
                    <a:cubicBezTo>
                      <a:pt x="27" y="29"/>
                      <a:pt x="30" y="27"/>
                      <a:pt x="30" y="21"/>
                    </a:cubicBezTo>
                    <a:cubicBezTo>
                      <a:pt x="30" y="16"/>
                      <a:pt x="27" y="14"/>
                      <a:pt x="19" y="14"/>
                    </a:cubicBezTo>
                    <a:close/>
                    <a:moveTo>
                      <a:pt x="20" y="43"/>
                    </a:moveTo>
                    <a:cubicBezTo>
                      <a:pt x="14" y="43"/>
                      <a:pt x="14" y="43"/>
                      <a:pt x="14" y="43"/>
                    </a:cubicBezTo>
                    <a:cubicBezTo>
                      <a:pt x="14" y="62"/>
                      <a:pt x="14" y="62"/>
                      <a:pt x="14" y="62"/>
                    </a:cubicBezTo>
                    <a:cubicBezTo>
                      <a:pt x="21" y="62"/>
                      <a:pt x="21" y="62"/>
                      <a:pt x="21" y="62"/>
                    </a:cubicBezTo>
                    <a:cubicBezTo>
                      <a:pt x="30" y="62"/>
                      <a:pt x="34" y="59"/>
                      <a:pt x="34" y="52"/>
                    </a:cubicBezTo>
                    <a:cubicBezTo>
                      <a:pt x="34" y="46"/>
                      <a:pt x="30" y="43"/>
                      <a:pt x="20" y="43"/>
                    </a:cubicBez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3776"/>
              <p:cNvSpPr/>
              <p:nvPr/>
            </p:nvSpPr>
            <p:spPr bwMode="auto">
              <a:xfrm>
                <a:off x="4357148" y="4940871"/>
                <a:ext cx="220116" cy="230177"/>
              </a:xfrm>
              <a:custGeom>
                <a:avLst/>
                <a:gdLst>
                  <a:gd name="T0" fmla="*/ 39 w 74"/>
                  <a:gd name="T1" fmla="*/ 77 h 77"/>
                  <a:gd name="T2" fmla="*/ 0 w 74"/>
                  <a:gd name="T3" fmla="*/ 38 h 77"/>
                  <a:gd name="T4" fmla="*/ 39 w 74"/>
                  <a:gd name="T5" fmla="*/ 0 h 77"/>
                  <a:gd name="T6" fmla="*/ 74 w 74"/>
                  <a:gd name="T7" fmla="*/ 23 h 77"/>
                  <a:gd name="T8" fmla="*/ 58 w 74"/>
                  <a:gd name="T9" fmla="*/ 23 h 77"/>
                  <a:gd name="T10" fmla="*/ 39 w 74"/>
                  <a:gd name="T11" fmla="*/ 13 h 77"/>
                  <a:gd name="T12" fmla="*/ 14 w 74"/>
                  <a:gd name="T13" fmla="*/ 38 h 77"/>
                  <a:gd name="T14" fmla="*/ 39 w 74"/>
                  <a:gd name="T15" fmla="*/ 64 h 77"/>
                  <a:gd name="T16" fmla="*/ 58 w 74"/>
                  <a:gd name="T17" fmla="*/ 55 h 77"/>
                  <a:gd name="T18" fmla="*/ 74 w 74"/>
                  <a:gd name="T19" fmla="*/ 55 h 77"/>
                  <a:gd name="T20" fmla="*/ 39 w 74"/>
                  <a:gd name="T2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77">
                    <a:moveTo>
                      <a:pt x="39" y="77"/>
                    </a:moveTo>
                    <a:cubicBezTo>
                      <a:pt x="18" y="77"/>
                      <a:pt x="0" y="60"/>
                      <a:pt x="0" y="38"/>
                    </a:cubicBezTo>
                    <a:cubicBezTo>
                      <a:pt x="0" y="17"/>
                      <a:pt x="17" y="0"/>
                      <a:pt x="39" y="0"/>
                    </a:cubicBezTo>
                    <a:cubicBezTo>
                      <a:pt x="54" y="0"/>
                      <a:pt x="67" y="8"/>
                      <a:pt x="74" y="23"/>
                    </a:cubicBezTo>
                    <a:cubicBezTo>
                      <a:pt x="58" y="23"/>
                      <a:pt x="58" y="23"/>
                      <a:pt x="58" y="23"/>
                    </a:cubicBezTo>
                    <a:cubicBezTo>
                      <a:pt x="53" y="16"/>
                      <a:pt x="48" y="13"/>
                      <a:pt x="39" y="13"/>
                    </a:cubicBezTo>
                    <a:cubicBezTo>
                      <a:pt x="25" y="13"/>
                      <a:pt x="14" y="24"/>
                      <a:pt x="14" y="38"/>
                    </a:cubicBezTo>
                    <a:cubicBezTo>
                      <a:pt x="14" y="52"/>
                      <a:pt x="25" y="64"/>
                      <a:pt x="39" y="64"/>
                    </a:cubicBezTo>
                    <a:cubicBezTo>
                      <a:pt x="46" y="64"/>
                      <a:pt x="52" y="61"/>
                      <a:pt x="58" y="55"/>
                    </a:cubicBezTo>
                    <a:cubicBezTo>
                      <a:pt x="74" y="55"/>
                      <a:pt x="74" y="55"/>
                      <a:pt x="74" y="55"/>
                    </a:cubicBezTo>
                    <a:cubicBezTo>
                      <a:pt x="68" y="69"/>
                      <a:pt x="55" y="77"/>
                      <a:pt x="39" y="77"/>
                    </a:cubicBez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4" name="组合 103"/>
          <p:cNvGrpSpPr/>
          <p:nvPr/>
        </p:nvGrpSpPr>
        <p:grpSpPr>
          <a:xfrm>
            <a:off x="8470157" y="3209097"/>
            <a:ext cx="755938" cy="755938"/>
            <a:chOff x="8470157" y="3209097"/>
            <a:chExt cx="755938" cy="755938"/>
          </a:xfrm>
        </p:grpSpPr>
        <p:sp>
          <p:nvSpPr>
            <p:cNvPr id="29" name="Oval 3743"/>
            <p:cNvSpPr>
              <a:spLocks noChangeArrowheads="1"/>
            </p:cNvSpPr>
            <p:nvPr/>
          </p:nvSpPr>
          <p:spPr bwMode="auto">
            <a:xfrm>
              <a:off x="8470157" y="3209097"/>
              <a:ext cx="755938" cy="755938"/>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1" name="组合 90"/>
            <p:cNvGrpSpPr/>
            <p:nvPr/>
          </p:nvGrpSpPr>
          <p:grpSpPr>
            <a:xfrm>
              <a:off x="8593421" y="3417263"/>
              <a:ext cx="509410" cy="339606"/>
              <a:chOff x="8609773" y="3176177"/>
              <a:chExt cx="509410" cy="339606"/>
            </a:xfrm>
          </p:grpSpPr>
          <p:sp>
            <p:nvSpPr>
              <p:cNvPr id="63" name="Freeform 3777"/>
              <p:cNvSpPr>
                <a:spLocks noEditPoints="1"/>
              </p:cNvSpPr>
              <p:nvPr/>
            </p:nvSpPr>
            <p:spPr bwMode="auto">
              <a:xfrm>
                <a:off x="8609773" y="3176177"/>
                <a:ext cx="509410" cy="339606"/>
              </a:xfrm>
              <a:custGeom>
                <a:avLst/>
                <a:gdLst>
                  <a:gd name="T0" fmla="*/ 0 w 405"/>
                  <a:gd name="T1" fmla="*/ 0 h 270"/>
                  <a:gd name="T2" fmla="*/ 0 w 405"/>
                  <a:gd name="T3" fmla="*/ 270 h 270"/>
                  <a:gd name="T4" fmla="*/ 405 w 405"/>
                  <a:gd name="T5" fmla="*/ 270 h 270"/>
                  <a:gd name="T6" fmla="*/ 405 w 405"/>
                  <a:gd name="T7" fmla="*/ 0 h 270"/>
                  <a:gd name="T8" fmla="*/ 0 w 405"/>
                  <a:gd name="T9" fmla="*/ 0 h 270"/>
                  <a:gd name="T10" fmla="*/ 379 w 405"/>
                  <a:gd name="T11" fmla="*/ 246 h 270"/>
                  <a:gd name="T12" fmla="*/ 26 w 405"/>
                  <a:gd name="T13" fmla="*/ 246 h 270"/>
                  <a:gd name="T14" fmla="*/ 26 w 405"/>
                  <a:gd name="T15" fmla="*/ 24 h 270"/>
                  <a:gd name="T16" fmla="*/ 379 w 405"/>
                  <a:gd name="T17" fmla="*/ 24 h 270"/>
                  <a:gd name="T18" fmla="*/ 379 w 405"/>
                  <a:gd name="T19" fmla="*/ 24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5" h="270">
                    <a:moveTo>
                      <a:pt x="0" y="0"/>
                    </a:moveTo>
                    <a:lnTo>
                      <a:pt x="0" y="270"/>
                    </a:lnTo>
                    <a:lnTo>
                      <a:pt x="405" y="270"/>
                    </a:lnTo>
                    <a:lnTo>
                      <a:pt x="405" y="0"/>
                    </a:lnTo>
                    <a:lnTo>
                      <a:pt x="0" y="0"/>
                    </a:lnTo>
                    <a:close/>
                    <a:moveTo>
                      <a:pt x="379" y="246"/>
                    </a:moveTo>
                    <a:lnTo>
                      <a:pt x="26" y="246"/>
                    </a:lnTo>
                    <a:lnTo>
                      <a:pt x="26" y="24"/>
                    </a:lnTo>
                    <a:lnTo>
                      <a:pt x="379" y="24"/>
                    </a:lnTo>
                    <a:lnTo>
                      <a:pt x="379" y="246"/>
                    </a:ln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3778"/>
              <p:cNvSpPr/>
              <p:nvPr/>
            </p:nvSpPr>
            <p:spPr bwMode="auto">
              <a:xfrm>
                <a:off x="8677694" y="3265481"/>
                <a:ext cx="47797" cy="152194"/>
              </a:xfrm>
              <a:custGeom>
                <a:avLst/>
                <a:gdLst>
                  <a:gd name="T0" fmla="*/ 17 w 38"/>
                  <a:gd name="T1" fmla="*/ 121 h 121"/>
                  <a:gd name="T2" fmla="*/ 17 w 38"/>
                  <a:gd name="T3" fmla="*/ 21 h 121"/>
                  <a:gd name="T4" fmla="*/ 0 w 38"/>
                  <a:gd name="T5" fmla="*/ 21 h 121"/>
                  <a:gd name="T6" fmla="*/ 0 w 38"/>
                  <a:gd name="T7" fmla="*/ 0 h 121"/>
                  <a:gd name="T8" fmla="*/ 38 w 38"/>
                  <a:gd name="T9" fmla="*/ 0 h 121"/>
                  <a:gd name="T10" fmla="*/ 38 w 38"/>
                  <a:gd name="T11" fmla="*/ 121 h 121"/>
                  <a:gd name="T12" fmla="*/ 17 w 38"/>
                  <a:gd name="T13" fmla="*/ 121 h 121"/>
                </a:gdLst>
                <a:ahLst/>
                <a:cxnLst>
                  <a:cxn ang="0">
                    <a:pos x="T0" y="T1"/>
                  </a:cxn>
                  <a:cxn ang="0">
                    <a:pos x="T2" y="T3"/>
                  </a:cxn>
                  <a:cxn ang="0">
                    <a:pos x="T4" y="T5"/>
                  </a:cxn>
                  <a:cxn ang="0">
                    <a:pos x="T6" y="T7"/>
                  </a:cxn>
                  <a:cxn ang="0">
                    <a:pos x="T8" y="T9"/>
                  </a:cxn>
                  <a:cxn ang="0">
                    <a:pos x="T10" y="T11"/>
                  </a:cxn>
                  <a:cxn ang="0">
                    <a:pos x="T12" y="T13"/>
                  </a:cxn>
                </a:cxnLst>
                <a:rect l="0" t="0" r="r" b="b"/>
                <a:pathLst>
                  <a:path w="38" h="121">
                    <a:moveTo>
                      <a:pt x="17" y="121"/>
                    </a:moveTo>
                    <a:lnTo>
                      <a:pt x="17" y="21"/>
                    </a:lnTo>
                    <a:lnTo>
                      <a:pt x="0" y="21"/>
                    </a:lnTo>
                    <a:lnTo>
                      <a:pt x="0" y="0"/>
                    </a:lnTo>
                    <a:lnTo>
                      <a:pt x="38" y="0"/>
                    </a:lnTo>
                    <a:lnTo>
                      <a:pt x="38" y="121"/>
                    </a:lnTo>
                    <a:lnTo>
                      <a:pt x="17" y="121"/>
                    </a:ln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3779"/>
              <p:cNvSpPr/>
              <p:nvPr/>
            </p:nvSpPr>
            <p:spPr bwMode="auto">
              <a:xfrm>
                <a:off x="8773287" y="3315794"/>
                <a:ext cx="101882" cy="101882"/>
              </a:xfrm>
              <a:custGeom>
                <a:avLst/>
                <a:gdLst>
                  <a:gd name="T0" fmla="*/ 52 w 81"/>
                  <a:gd name="T1" fmla="*/ 52 h 81"/>
                  <a:gd name="T2" fmla="*/ 52 w 81"/>
                  <a:gd name="T3" fmla="*/ 81 h 81"/>
                  <a:gd name="T4" fmla="*/ 31 w 81"/>
                  <a:gd name="T5" fmla="*/ 81 h 81"/>
                  <a:gd name="T6" fmla="*/ 31 w 81"/>
                  <a:gd name="T7" fmla="*/ 52 h 81"/>
                  <a:gd name="T8" fmla="*/ 0 w 81"/>
                  <a:gd name="T9" fmla="*/ 52 h 81"/>
                  <a:gd name="T10" fmla="*/ 0 w 81"/>
                  <a:gd name="T11" fmla="*/ 29 h 81"/>
                  <a:gd name="T12" fmla="*/ 31 w 81"/>
                  <a:gd name="T13" fmla="*/ 29 h 81"/>
                  <a:gd name="T14" fmla="*/ 31 w 81"/>
                  <a:gd name="T15" fmla="*/ 0 h 81"/>
                  <a:gd name="T16" fmla="*/ 52 w 81"/>
                  <a:gd name="T17" fmla="*/ 0 h 81"/>
                  <a:gd name="T18" fmla="*/ 52 w 81"/>
                  <a:gd name="T19" fmla="*/ 29 h 81"/>
                  <a:gd name="T20" fmla="*/ 81 w 81"/>
                  <a:gd name="T21" fmla="*/ 29 h 81"/>
                  <a:gd name="T22" fmla="*/ 81 w 81"/>
                  <a:gd name="T23" fmla="*/ 52 h 81"/>
                  <a:gd name="T24" fmla="*/ 52 w 81"/>
                  <a:gd name="T25" fmla="*/ 5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81">
                    <a:moveTo>
                      <a:pt x="52" y="52"/>
                    </a:moveTo>
                    <a:lnTo>
                      <a:pt x="52" y="81"/>
                    </a:lnTo>
                    <a:lnTo>
                      <a:pt x="31" y="81"/>
                    </a:lnTo>
                    <a:lnTo>
                      <a:pt x="31" y="52"/>
                    </a:lnTo>
                    <a:lnTo>
                      <a:pt x="0" y="52"/>
                    </a:lnTo>
                    <a:lnTo>
                      <a:pt x="0" y="29"/>
                    </a:lnTo>
                    <a:lnTo>
                      <a:pt x="31" y="29"/>
                    </a:lnTo>
                    <a:lnTo>
                      <a:pt x="31" y="0"/>
                    </a:lnTo>
                    <a:lnTo>
                      <a:pt x="52" y="0"/>
                    </a:lnTo>
                    <a:lnTo>
                      <a:pt x="52" y="29"/>
                    </a:lnTo>
                    <a:lnTo>
                      <a:pt x="81" y="29"/>
                    </a:lnTo>
                    <a:lnTo>
                      <a:pt x="81" y="52"/>
                    </a:lnTo>
                    <a:lnTo>
                      <a:pt x="52" y="52"/>
                    </a:ln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780"/>
              <p:cNvSpPr/>
              <p:nvPr/>
            </p:nvSpPr>
            <p:spPr bwMode="auto">
              <a:xfrm>
                <a:off x="8951895" y="3262965"/>
                <a:ext cx="74142" cy="154710"/>
              </a:xfrm>
              <a:custGeom>
                <a:avLst/>
                <a:gdLst>
                  <a:gd name="T0" fmla="*/ 24 w 34"/>
                  <a:gd name="T1" fmla="*/ 34 h 52"/>
                  <a:gd name="T2" fmla="*/ 13 w 34"/>
                  <a:gd name="T3" fmla="*/ 44 h 52"/>
                  <a:gd name="T4" fmla="*/ 34 w 34"/>
                  <a:gd name="T5" fmla="*/ 44 h 52"/>
                  <a:gd name="T6" fmla="*/ 34 w 34"/>
                  <a:gd name="T7" fmla="*/ 52 h 52"/>
                  <a:gd name="T8" fmla="*/ 0 w 34"/>
                  <a:gd name="T9" fmla="*/ 52 h 52"/>
                  <a:gd name="T10" fmla="*/ 0 w 34"/>
                  <a:gd name="T11" fmla="*/ 44 h 52"/>
                  <a:gd name="T12" fmla="*/ 19 w 34"/>
                  <a:gd name="T13" fmla="*/ 27 h 52"/>
                  <a:gd name="T14" fmla="*/ 25 w 34"/>
                  <a:gd name="T15" fmla="*/ 17 h 52"/>
                  <a:gd name="T16" fmla="*/ 17 w 34"/>
                  <a:gd name="T17" fmla="*/ 9 h 52"/>
                  <a:gd name="T18" fmla="*/ 9 w 34"/>
                  <a:gd name="T19" fmla="*/ 19 h 52"/>
                  <a:gd name="T20" fmla="*/ 0 w 34"/>
                  <a:gd name="T21" fmla="*/ 19 h 52"/>
                  <a:gd name="T22" fmla="*/ 17 w 34"/>
                  <a:gd name="T23" fmla="*/ 0 h 52"/>
                  <a:gd name="T24" fmla="*/ 34 w 34"/>
                  <a:gd name="T25" fmla="*/ 17 h 52"/>
                  <a:gd name="T26" fmla="*/ 24 w 34"/>
                  <a:gd name="T27" fmla="*/ 3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24" y="34"/>
                    </a:moveTo>
                    <a:cubicBezTo>
                      <a:pt x="13" y="44"/>
                      <a:pt x="13" y="44"/>
                      <a:pt x="13" y="44"/>
                    </a:cubicBezTo>
                    <a:cubicBezTo>
                      <a:pt x="34" y="44"/>
                      <a:pt x="34" y="44"/>
                      <a:pt x="34" y="44"/>
                    </a:cubicBezTo>
                    <a:cubicBezTo>
                      <a:pt x="34" y="52"/>
                      <a:pt x="34" y="52"/>
                      <a:pt x="34" y="52"/>
                    </a:cubicBezTo>
                    <a:cubicBezTo>
                      <a:pt x="0" y="52"/>
                      <a:pt x="0" y="52"/>
                      <a:pt x="0" y="52"/>
                    </a:cubicBezTo>
                    <a:cubicBezTo>
                      <a:pt x="0" y="44"/>
                      <a:pt x="0" y="44"/>
                      <a:pt x="0" y="44"/>
                    </a:cubicBezTo>
                    <a:cubicBezTo>
                      <a:pt x="19" y="27"/>
                      <a:pt x="19" y="27"/>
                      <a:pt x="19" y="27"/>
                    </a:cubicBezTo>
                    <a:cubicBezTo>
                      <a:pt x="23" y="23"/>
                      <a:pt x="25" y="20"/>
                      <a:pt x="25" y="17"/>
                    </a:cubicBezTo>
                    <a:cubicBezTo>
                      <a:pt x="25" y="12"/>
                      <a:pt x="21" y="9"/>
                      <a:pt x="17" y="9"/>
                    </a:cubicBezTo>
                    <a:cubicBezTo>
                      <a:pt x="12" y="9"/>
                      <a:pt x="9" y="13"/>
                      <a:pt x="9" y="19"/>
                    </a:cubicBezTo>
                    <a:cubicBezTo>
                      <a:pt x="0" y="19"/>
                      <a:pt x="0" y="19"/>
                      <a:pt x="0" y="19"/>
                    </a:cubicBezTo>
                    <a:cubicBezTo>
                      <a:pt x="0" y="7"/>
                      <a:pt x="7" y="0"/>
                      <a:pt x="17" y="0"/>
                    </a:cubicBezTo>
                    <a:cubicBezTo>
                      <a:pt x="27" y="0"/>
                      <a:pt x="34" y="7"/>
                      <a:pt x="34" y="17"/>
                    </a:cubicBezTo>
                    <a:cubicBezTo>
                      <a:pt x="34" y="23"/>
                      <a:pt x="32" y="27"/>
                      <a:pt x="24" y="34"/>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5" name="组合 104"/>
          <p:cNvGrpSpPr/>
          <p:nvPr/>
        </p:nvGrpSpPr>
        <p:grpSpPr>
          <a:xfrm>
            <a:off x="3631397" y="3674484"/>
            <a:ext cx="758455" cy="755938"/>
            <a:chOff x="3631397" y="3674484"/>
            <a:chExt cx="758455" cy="755938"/>
          </a:xfrm>
        </p:grpSpPr>
        <p:sp>
          <p:nvSpPr>
            <p:cNvPr id="17" name="Oval 3731"/>
            <p:cNvSpPr>
              <a:spLocks noChangeArrowheads="1"/>
            </p:cNvSpPr>
            <p:nvPr/>
          </p:nvSpPr>
          <p:spPr bwMode="auto">
            <a:xfrm>
              <a:off x="3631397" y="3674484"/>
              <a:ext cx="758455" cy="755938"/>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组合 4"/>
            <p:cNvGrpSpPr/>
            <p:nvPr/>
          </p:nvGrpSpPr>
          <p:grpSpPr>
            <a:xfrm>
              <a:off x="3690514" y="3895228"/>
              <a:ext cx="640221" cy="314450"/>
              <a:chOff x="3675420" y="3667978"/>
              <a:chExt cx="640221" cy="314450"/>
            </a:xfrm>
          </p:grpSpPr>
          <p:sp>
            <p:nvSpPr>
              <p:cNvPr id="72" name="Freeform 3786"/>
              <p:cNvSpPr/>
              <p:nvPr/>
            </p:nvSpPr>
            <p:spPr bwMode="auto">
              <a:xfrm>
                <a:off x="3806231" y="3818914"/>
                <a:ext cx="381114" cy="163514"/>
              </a:xfrm>
              <a:custGeom>
                <a:avLst/>
                <a:gdLst>
                  <a:gd name="T0" fmla="*/ 63 w 128"/>
                  <a:gd name="T1" fmla="*/ 0 h 55"/>
                  <a:gd name="T2" fmla="*/ 0 w 128"/>
                  <a:gd name="T3" fmla="*/ 9 h 55"/>
                  <a:gd name="T4" fmla="*/ 0 w 128"/>
                  <a:gd name="T5" fmla="*/ 55 h 55"/>
                  <a:gd name="T6" fmla="*/ 64 w 128"/>
                  <a:gd name="T7" fmla="*/ 47 h 55"/>
                  <a:gd name="T8" fmla="*/ 64 w 128"/>
                  <a:gd name="T9" fmla="*/ 47 h 55"/>
                  <a:gd name="T10" fmla="*/ 117 w 128"/>
                  <a:gd name="T11" fmla="*/ 53 h 55"/>
                  <a:gd name="T12" fmla="*/ 128 w 128"/>
                  <a:gd name="T13" fmla="*/ 55 h 55"/>
                  <a:gd name="T14" fmla="*/ 128 w 128"/>
                  <a:gd name="T15" fmla="*/ 55 h 55"/>
                  <a:gd name="T16" fmla="*/ 128 w 128"/>
                  <a:gd name="T17" fmla="*/ 9 h 55"/>
                  <a:gd name="T18" fmla="*/ 128 w 128"/>
                  <a:gd name="T19" fmla="*/ 9 h 55"/>
                  <a:gd name="T20" fmla="*/ 121 w 128"/>
                  <a:gd name="T21" fmla="*/ 7 h 55"/>
                  <a:gd name="T22" fmla="*/ 63 w 128"/>
                  <a:gd name="T2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55">
                    <a:moveTo>
                      <a:pt x="63" y="0"/>
                    </a:moveTo>
                    <a:cubicBezTo>
                      <a:pt x="22" y="0"/>
                      <a:pt x="0" y="9"/>
                      <a:pt x="0" y="9"/>
                    </a:cubicBezTo>
                    <a:cubicBezTo>
                      <a:pt x="0" y="55"/>
                      <a:pt x="0" y="55"/>
                      <a:pt x="0" y="55"/>
                    </a:cubicBezTo>
                    <a:cubicBezTo>
                      <a:pt x="0" y="55"/>
                      <a:pt x="31" y="47"/>
                      <a:pt x="64" y="47"/>
                    </a:cubicBezTo>
                    <a:cubicBezTo>
                      <a:pt x="64" y="47"/>
                      <a:pt x="64" y="47"/>
                      <a:pt x="64" y="47"/>
                    </a:cubicBezTo>
                    <a:cubicBezTo>
                      <a:pt x="85" y="47"/>
                      <a:pt x="105" y="50"/>
                      <a:pt x="117" y="53"/>
                    </a:cubicBezTo>
                    <a:cubicBezTo>
                      <a:pt x="124" y="54"/>
                      <a:pt x="128" y="55"/>
                      <a:pt x="128" y="55"/>
                    </a:cubicBezTo>
                    <a:cubicBezTo>
                      <a:pt x="128" y="55"/>
                      <a:pt x="128" y="55"/>
                      <a:pt x="128" y="55"/>
                    </a:cubicBezTo>
                    <a:cubicBezTo>
                      <a:pt x="128" y="9"/>
                      <a:pt x="128" y="9"/>
                      <a:pt x="128" y="9"/>
                    </a:cubicBezTo>
                    <a:cubicBezTo>
                      <a:pt x="128" y="9"/>
                      <a:pt x="128" y="9"/>
                      <a:pt x="128" y="9"/>
                    </a:cubicBezTo>
                    <a:cubicBezTo>
                      <a:pt x="128" y="9"/>
                      <a:pt x="125" y="8"/>
                      <a:pt x="121" y="7"/>
                    </a:cubicBezTo>
                    <a:cubicBezTo>
                      <a:pt x="111" y="4"/>
                      <a:pt x="91" y="0"/>
                      <a:pt x="63" y="0"/>
                    </a:cubicBezTo>
                    <a:close/>
                  </a:path>
                </a:pathLst>
              </a:custGeom>
              <a:solidFill>
                <a:schemeClr val="accent2"/>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3787"/>
              <p:cNvSpPr/>
              <p:nvPr/>
            </p:nvSpPr>
            <p:spPr bwMode="auto">
              <a:xfrm>
                <a:off x="3675420" y="3667978"/>
                <a:ext cx="640221" cy="303130"/>
              </a:xfrm>
              <a:custGeom>
                <a:avLst/>
                <a:gdLst>
                  <a:gd name="T0" fmla="*/ 193 w 215"/>
                  <a:gd name="T1" fmla="*/ 84 h 102"/>
                  <a:gd name="T2" fmla="*/ 192 w 215"/>
                  <a:gd name="T3" fmla="*/ 81 h 102"/>
                  <a:gd name="T4" fmla="*/ 192 w 215"/>
                  <a:gd name="T5" fmla="*/ 78 h 102"/>
                  <a:gd name="T6" fmla="*/ 193 w 215"/>
                  <a:gd name="T7" fmla="*/ 75 h 102"/>
                  <a:gd name="T8" fmla="*/ 191 w 215"/>
                  <a:gd name="T9" fmla="*/ 72 h 102"/>
                  <a:gd name="T10" fmla="*/ 191 w 215"/>
                  <a:gd name="T11" fmla="*/ 58 h 102"/>
                  <a:gd name="T12" fmla="*/ 215 w 215"/>
                  <a:gd name="T13" fmla="*/ 48 h 102"/>
                  <a:gd name="T14" fmla="*/ 191 w 215"/>
                  <a:gd name="T15" fmla="*/ 37 h 102"/>
                  <a:gd name="T16" fmla="*/ 190 w 215"/>
                  <a:gd name="T17" fmla="*/ 36 h 102"/>
                  <a:gd name="T18" fmla="*/ 189 w 215"/>
                  <a:gd name="T19" fmla="*/ 36 h 102"/>
                  <a:gd name="T20" fmla="*/ 108 w 215"/>
                  <a:gd name="T21" fmla="*/ 0 h 102"/>
                  <a:gd name="T22" fmla="*/ 0 w 215"/>
                  <a:gd name="T23" fmla="*/ 48 h 102"/>
                  <a:gd name="T24" fmla="*/ 37 w 215"/>
                  <a:gd name="T25" fmla="*/ 64 h 102"/>
                  <a:gd name="T26" fmla="*/ 37 w 215"/>
                  <a:gd name="T27" fmla="*/ 58 h 102"/>
                  <a:gd name="T28" fmla="*/ 107 w 215"/>
                  <a:gd name="T29" fmla="*/ 48 h 102"/>
                  <a:gd name="T30" fmla="*/ 171 w 215"/>
                  <a:gd name="T31" fmla="*/ 56 h 102"/>
                  <a:gd name="T32" fmla="*/ 179 w 215"/>
                  <a:gd name="T33" fmla="*/ 58 h 102"/>
                  <a:gd name="T34" fmla="*/ 179 w 215"/>
                  <a:gd name="T35" fmla="*/ 58 h 102"/>
                  <a:gd name="T36" fmla="*/ 179 w 215"/>
                  <a:gd name="T37" fmla="*/ 64 h 102"/>
                  <a:gd name="T38" fmla="*/ 189 w 215"/>
                  <a:gd name="T39" fmla="*/ 59 h 102"/>
                  <a:gd name="T40" fmla="*/ 189 w 215"/>
                  <a:gd name="T41" fmla="*/ 72 h 102"/>
                  <a:gd name="T42" fmla="*/ 187 w 215"/>
                  <a:gd name="T43" fmla="*/ 75 h 102"/>
                  <a:gd name="T44" fmla="*/ 188 w 215"/>
                  <a:gd name="T45" fmla="*/ 78 h 102"/>
                  <a:gd name="T46" fmla="*/ 188 w 215"/>
                  <a:gd name="T47" fmla="*/ 81 h 102"/>
                  <a:gd name="T48" fmla="*/ 187 w 215"/>
                  <a:gd name="T49" fmla="*/ 84 h 102"/>
                  <a:gd name="T50" fmla="*/ 184 w 215"/>
                  <a:gd name="T51" fmla="*/ 97 h 102"/>
                  <a:gd name="T52" fmla="*/ 190 w 215"/>
                  <a:gd name="T53" fmla="*/ 102 h 102"/>
                  <a:gd name="T54" fmla="*/ 190 w 215"/>
                  <a:gd name="T55" fmla="*/ 102 h 102"/>
                  <a:gd name="T56" fmla="*/ 190 w 215"/>
                  <a:gd name="T57" fmla="*/ 102 h 102"/>
                  <a:gd name="T58" fmla="*/ 196 w 215"/>
                  <a:gd name="T59" fmla="*/ 97 h 102"/>
                  <a:gd name="T60" fmla="*/ 193 w 215"/>
                  <a:gd name="T61" fmla="*/ 8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5" h="102">
                    <a:moveTo>
                      <a:pt x="193" y="84"/>
                    </a:moveTo>
                    <a:cubicBezTo>
                      <a:pt x="193" y="83"/>
                      <a:pt x="193" y="82"/>
                      <a:pt x="192" y="81"/>
                    </a:cubicBezTo>
                    <a:cubicBezTo>
                      <a:pt x="192" y="78"/>
                      <a:pt x="192" y="78"/>
                      <a:pt x="192" y="78"/>
                    </a:cubicBezTo>
                    <a:cubicBezTo>
                      <a:pt x="193" y="78"/>
                      <a:pt x="193" y="76"/>
                      <a:pt x="193" y="75"/>
                    </a:cubicBezTo>
                    <a:cubicBezTo>
                      <a:pt x="193" y="74"/>
                      <a:pt x="192" y="72"/>
                      <a:pt x="191" y="72"/>
                    </a:cubicBezTo>
                    <a:cubicBezTo>
                      <a:pt x="191" y="58"/>
                      <a:pt x="191" y="58"/>
                      <a:pt x="191" y="58"/>
                    </a:cubicBezTo>
                    <a:cubicBezTo>
                      <a:pt x="215" y="48"/>
                      <a:pt x="215" y="48"/>
                      <a:pt x="215" y="48"/>
                    </a:cubicBezTo>
                    <a:cubicBezTo>
                      <a:pt x="191" y="37"/>
                      <a:pt x="191" y="37"/>
                      <a:pt x="191" y="37"/>
                    </a:cubicBezTo>
                    <a:cubicBezTo>
                      <a:pt x="191" y="36"/>
                      <a:pt x="190" y="36"/>
                      <a:pt x="190" y="36"/>
                    </a:cubicBezTo>
                    <a:cubicBezTo>
                      <a:pt x="190" y="36"/>
                      <a:pt x="190" y="36"/>
                      <a:pt x="189" y="36"/>
                    </a:cubicBezTo>
                    <a:cubicBezTo>
                      <a:pt x="108" y="0"/>
                      <a:pt x="108" y="0"/>
                      <a:pt x="108" y="0"/>
                    </a:cubicBezTo>
                    <a:cubicBezTo>
                      <a:pt x="0" y="48"/>
                      <a:pt x="0" y="48"/>
                      <a:pt x="0" y="48"/>
                    </a:cubicBezTo>
                    <a:cubicBezTo>
                      <a:pt x="37" y="64"/>
                      <a:pt x="37" y="64"/>
                      <a:pt x="37" y="64"/>
                    </a:cubicBezTo>
                    <a:cubicBezTo>
                      <a:pt x="37" y="58"/>
                      <a:pt x="37" y="58"/>
                      <a:pt x="37" y="58"/>
                    </a:cubicBezTo>
                    <a:cubicBezTo>
                      <a:pt x="37" y="58"/>
                      <a:pt x="62" y="48"/>
                      <a:pt x="107" y="48"/>
                    </a:cubicBezTo>
                    <a:cubicBezTo>
                      <a:pt x="138" y="48"/>
                      <a:pt x="160" y="53"/>
                      <a:pt x="171" y="56"/>
                    </a:cubicBezTo>
                    <a:cubicBezTo>
                      <a:pt x="176" y="57"/>
                      <a:pt x="179" y="58"/>
                      <a:pt x="179" y="58"/>
                    </a:cubicBezTo>
                    <a:cubicBezTo>
                      <a:pt x="179" y="58"/>
                      <a:pt x="179" y="58"/>
                      <a:pt x="179" y="58"/>
                    </a:cubicBezTo>
                    <a:cubicBezTo>
                      <a:pt x="179" y="64"/>
                      <a:pt x="179" y="64"/>
                      <a:pt x="179" y="64"/>
                    </a:cubicBezTo>
                    <a:cubicBezTo>
                      <a:pt x="189" y="59"/>
                      <a:pt x="189" y="59"/>
                      <a:pt x="189" y="59"/>
                    </a:cubicBezTo>
                    <a:cubicBezTo>
                      <a:pt x="189" y="72"/>
                      <a:pt x="189" y="72"/>
                      <a:pt x="189" y="72"/>
                    </a:cubicBezTo>
                    <a:cubicBezTo>
                      <a:pt x="188" y="72"/>
                      <a:pt x="187" y="74"/>
                      <a:pt x="187" y="75"/>
                    </a:cubicBezTo>
                    <a:cubicBezTo>
                      <a:pt x="187" y="76"/>
                      <a:pt x="187" y="78"/>
                      <a:pt x="188" y="78"/>
                    </a:cubicBezTo>
                    <a:cubicBezTo>
                      <a:pt x="188" y="81"/>
                      <a:pt x="188" y="81"/>
                      <a:pt x="188" y="81"/>
                    </a:cubicBezTo>
                    <a:cubicBezTo>
                      <a:pt x="187" y="82"/>
                      <a:pt x="187" y="83"/>
                      <a:pt x="187" y="84"/>
                    </a:cubicBezTo>
                    <a:cubicBezTo>
                      <a:pt x="186" y="93"/>
                      <a:pt x="185" y="96"/>
                      <a:pt x="184" y="97"/>
                    </a:cubicBezTo>
                    <a:cubicBezTo>
                      <a:pt x="184" y="99"/>
                      <a:pt x="186" y="102"/>
                      <a:pt x="190" y="102"/>
                    </a:cubicBezTo>
                    <a:cubicBezTo>
                      <a:pt x="190" y="102"/>
                      <a:pt x="190" y="102"/>
                      <a:pt x="190" y="102"/>
                    </a:cubicBezTo>
                    <a:cubicBezTo>
                      <a:pt x="190" y="102"/>
                      <a:pt x="190" y="102"/>
                      <a:pt x="190" y="102"/>
                    </a:cubicBezTo>
                    <a:cubicBezTo>
                      <a:pt x="194" y="102"/>
                      <a:pt x="196" y="99"/>
                      <a:pt x="196" y="97"/>
                    </a:cubicBezTo>
                    <a:cubicBezTo>
                      <a:pt x="194" y="96"/>
                      <a:pt x="194" y="93"/>
                      <a:pt x="193" y="84"/>
                    </a:cubicBezTo>
                    <a:close/>
                  </a:path>
                </a:pathLst>
              </a:custGeom>
              <a:solidFill>
                <a:schemeClr val="accent2"/>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5" name="TextBox 74"/>
          <p:cNvSpPr txBox="1"/>
          <p:nvPr/>
        </p:nvSpPr>
        <p:spPr>
          <a:xfrm>
            <a:off x="4771641" y="3842946"/>
            <a:ext cx="1441420" cy="328551"/>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Box 77"/>
          <p:cNvSpPr txBox="1"/>
          <p:nvPr/>
        </p:nvSpPr>
        <p:spPr>
          <a:xfrm>
            <a:off x="6628783" y="4537287"/>
            <a:ext cx="1441420" cy="328551"/>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6628783" y="3394162"/>
            <a:ext cx="1441420" cy="328551"/>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6628783" y="2326552"/>
            <a:ext cx="1441420" cy="328551"/>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4771641" y="2801555"/>
            <a:ext cx="1441420" cy="328551"/>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4771641" y="5013240"/>
            <a:ext cx="1441420" cy="328551"/>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itle 20"/>
          <p:cNvSpPr txBox="1"/>
          <p:nvPr/>
        </p:nvSpPr>
        <p:spPr>
          <a:xfrm>
            <a:off x="8906914" y="2173086"/>
            <a:ext cx="2643055" cy="517596"/>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itle 20"/>
          <p:cNvSpPr txBox="1"/>
          <p:nvPr/>
        </p:nvSpPr>
        <p:spPr>
          <a:xfrm>
            <a:off x="9592722" y="3358380"/>
            <a:ext cx="2597293" cy="517596"/>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itle 20"/>
          <p:cNvSpPr txBox="1"/>
          <p:nvPr/>
        </p:nvSpPr>
        <p:spPr>
          <a:xfrm>
            <a:off x="9072992" y="4457939"/>
            <a:ext cx="2568402" cy="517596"/>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itle 20"/>
          <p:cNvSpPr txBox="1"/>
          <p:nvPr/>
        </p:nvSpPr>
        <p:spPr>
          <a:xfrm>
            <a:off x="1316807" y="2665394"/>
            <a:ext cx="2654197" cy="517596"/>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Title 20"/>
          <p:cNvSpPr txBox="1"/>
          <p:nvPr/>
        </p:nvSpPr>
        <p:spPr>
          <a:xfrm>
            <a:off x="746517" y="3850687"/>
            <a:ext cx="2592663" cy="517596"/>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Title 20"/>
          <p:cNvSpPr txBox="1"/>
          <p:nvPr/>
        </p:nvSpPr>
        <p:spPr>
          <a:xfrm>
            <a:off x="1230295" y="4950247"/>
            <a:ext cx="2576374" cy="517596"/>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6" name="矩形 75"/>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right)">
                                      <p:cBhvr>
                                        <p:cTn id="7" dur="500"/>
                                        <p:tgtEl>
                                          <p:spTgt spid="94"/>
                                        </p:tgtEl>
                                      </p:cBhvr>
                                    </p:animEffect>
                                  </p:childTnLst>
                                </p:cTn>
                              </p:par>
                              <p:par>
                                <p:cTn id="8" presetID="22" presetClass="entr" presetSubtype="8" fill="hold" nodeType="withEffect">
                                  <p:stCondLst>
                                    <p:cond delay="0"/>
                                  </p:stCondLst>
                                  <p:childTnLst>
                                    <p:set>
                                      <p:cBhvr>
                                        <p:cTn id="9" dur="1" fill="hold">
                                          <p:stCondLst>
                                            <p:cond delay="0"/>
                                          </p:stCondLst>
                                        </p:cTn>
                                        <p:tgtEl>
                                          <p:spTgt spid="95"/>
                                        </p:tgtEl>
                                        <p:attrNameLst>
                                          <p:attrName>style.visibility</p:attrName>
                                        </p:attrNameLst>
                                      </p:cBhvr>
                                      <p:to>
                                        <p:strVal val="visible"/>
                                      </p:to>
                                    </p:set>
                                    <p:animEffect transition="in" filter="wipe(left)">
                                      <p:cBhvr>
                                        <p:cTn id="10" dur="500"/>
                                        <p:tgtEl>
                                          <p:spTgt spid="95"/>
                                        </p:tgtEl>
                                      </p:cBhvr>
                                    </p:animEffect>
                                  </p:childTnLst>
                                </p:cTn>
                              </p:par>
                              <p:par>
                                <p:cTn id="11" presetID="22" presetClass="entr" presetSubtype="2" fill="hold" nodeType="with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wipe(right)">
                                      <p:cBhvr>
                                        <p:cTn id="13" dur="500"/>
                                        <p:tgtEl>
                                          <p:spTgt spid="101"/>
                                        </p:tgtEl>
                                      </p:cBhvr>
                                    </p:animEffect>
                                  </p:childTnLst>
                                </p:cTn>
                              </p:par>
                              <p:par>
                                <p:cTn id="14" presetID="22" presetClass="entr" presetSubtype="8" fill="hold" nodeType="withEffect">
                                  <p:stCondLst>
                                    <p:cond delay="0"/>
                                  </p:stCondLst>
                                  <p:childTnLst>
                                    <p:set>
                                      <p:cBhvr>
                                        <p:cTn id="15" dur="1" fill="hold">
                                          <p:stCondLst>
                                            <p:cond delay="0"/>
                                          </p:stCondLst>
                                        </p:cTn>
                                        <p:tgtEl>
                                          <p:spTgt spid="96"/>
                                        </p:tgtEl>
                                        <p:attrNameLst>
                                          <p:attrName>style.visibility</p:attrName>
                                        </p:attrNameLst>
                                      </p:cBhvr>
                                      <p:to>
                                        <p:strVal val="visible"/>
                                      </p:to>
                                    </p:set>
                                    <p:animEffect transition="in" filter="wipe(left)">
                                      <p:cBhvr>
                                        <p:cTn id="16" dur="500"/>
                                        <p:tgtEl>
                                          <p:spTgt spid="96"/>
                                        </p:tgtEl>
                                      </p:cBhvr>
                                    </p:animEffect>
                                  </p:childTnLst>
                                </p:cTn>
                              </p:par>
                              <p:par>
                                <p:cTn id="17" presetID="22" presetClass="entr" presetSubtype="2"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wipe(right)">
                                      <p:cBhvr>
                                        <p:cTn id="19" dur="500"/>
                                        <p:tgtEl>
                                          <p:spTgt spid="100"/>
                                        </p:tgtEl>
                                      </p:cBhvr>
                                    </p:animEffect>
                                  </p:childTnLst>
                                </p:cTn>
                              </p:par>
                              <p:par>
                                <p:cTn id="20" presetID="22" presetClass="entr" presetSubtype="8" fill="hold" nodeType="with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wipe(left)">
                                      <p:cBhvr>
                                        <p:cTn id="22" dur="500"/>
                                        <p:tgtEl>
                                          <p:spTgt spid="9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500"/>
                                        <p:tgtEl>
                                          <p:spTgt spid="102"/>
                                        </p:tgtEl>
                                      </p:cBhvr>
                                    </p:animEffect>
                                  </p:childTnLst>
                                </p:cTn>
                              </p:par>
                              <p:par>
                                <p:cTn id="28" presetID="10" presetClass="entr" presetSubtype="0" fill="hold" nodeType="withEffect">
                                  <p:stCondLst>
                                    <p:cond delay="0"/>
                                  </p:stCondLst>
                                  <p:childTnLst>
                                    <p:set>
                                      <p:cBhvr>
                                        <p:cTn id="29" dur="1" fill="hold">
                                          <p:stCondLst>
                                            <p:cond delay="0"/>
                                          </p:stCondLst>
                                        </p:cTn>
                                        <p:tgtEl>
                                          <p:spTgt spid="107"/>
                                        </p:tgtEl>
                                        <p:attrNameLst>
                                          <p:attrName>style.visibility</p:attrName>
                                        </p:attrNameLst>
                                      </p:cBhvr>
                                      <p:to>
                                        <p:strVal val="visible"/>
                                      </p:to>
                                    </p:set>
                                    <p:animEffect transition="in" filter="fade">
                                      <p:cBhvr>
                                        <p:cTn id="30" dur="500"/>
                                        <p:tgtEl>
                                          <p:spTgt spid="107"/>
                                        </p:tgtEl>
                                      </p:cBhvr>
                                    </p:animEffect>
                                  </p:childTnLst>
                                </p:cTn>
                              </p:par>
                              <p:par>
                                <p:cTn id="31" presetID="10" presetClass="entr" presetSubtype="0" fill="hold" nodeType="withEffect">
                                  <p:stCondLst>
                                    <p:cond delay="0"/>
                                  </p:stCondLst>
                                  <p:childTnLst>
                                    <p:set>
                                      <p:cBhvr>
                                        <p:cTn id="32" dur="1" fill="hold">
                                          <p:stCondLst>
                                            <p:cond delay="0"/>
                                          </p:stCondLst>
                                        </p:cTn>
                                        <p:tgtEl>
                                          <p:spTgt spid="105"/>
                                        </p:tgtEl>
                                        <p:attrNameLst>
                                          <p:attrName>style.visibility</p:attrName>
                                        </p:attrNameLst>
                                      </p:cBhvr>
                                      <p:to>
                                        <p:strVal val="visible"/>
                                      </p:to>
                                    </p:set>
                                    <p:animEffect transition="in" filter="fade">
                                      <p:cBhvr>
                                        <p:cTn id="33" dur="500"/>
                                        <p:tgtEl>
                                          <p:spTgt spid="105"/>
                                        </p:tgtEl>
                                      </p:cBhvr>
                                    </p:animEffect>
                                  </p:childTnLst>
                                </p:cTn>
                              </p:par>
                              <p:par>
                                <p:cTn id="34" presetID="10" presetClass="entr" presetSubtype="0" fill="hold" nodeType="withEffect">
                                  <p:stCondLst>
                                    <p:cond delay="0"/>
                                  </p:stCondLst>
                                  <p:childTnLst>
                                    <p:set>
                                      <p:cBhvr>
                                        <p:cTn id="35" dur="1" fill="hold">
                                          <p:stCondLst>
                                            <p:cond delay="0"/>
                                          </p:stCondLst>
                                        </p:cTn>
                                        <p:tgtEl>
                                          <p:spTgt spid="103"/>
                                        </p:tgtEl>
                                        <p:attrNameLst>
                                          <p:attrName>style.visibility</p:attrName>
                                        </p:attrNameLst>
                                      </p:cBhvr>
                                      <p:to>
                                        <p:strVal val="visible"/>
                                      </p:to>
                                    </p:set>
                                    <p:animEffect transition="in" filter="fade">
                                      <p:cBhvr>
                                        <p:cTn id="36" dur="500"/>
                                        <p:tgtEl>
                                          <p:spTgt spid="103"/>
                                        </p:tgtEl>
                                      </p:cBhvr>
                                    </p:animEffect>
                                  </p:childTnLst>
                                </p:cTn>
                              </p:par>
                              <p:par>
                                <p:cTn id="37" presetID="10" presetClass="entr" presetSubtype="0" fill="hold" nodeType="withEffect">
                                  <p:stCondLst>
                                    <p:cond delay="0"/>
                                  </p:stCondLst>
                                  <p:childTnLst>
                                    <p:set>
                                      <p:cBhvr>
                                        <p:cTn id="38" dur="1" fill="hold">
                                          <p:stCondLst>
                                            <p:cond delay="0"/>
                                          </p:stCondLst>
                                        </p:cTn>
                                        <p:tgtEl>
                                          <p:spTgt spid="106"/>
                                        </p:tgtEl>
                                        <p:attrNameLst>
                                          <p:attrName>style.visibility</p:attrName>
                                        </p:attrNameLst>
                                      </p:cBhvr>
                                      <p:to>
                                        <p:strVal val="visible"/>
                                      </p:to>
                                    </p:set>
                                    <p:animEffect transition="in" filter="fade">
                                      <p:cBhvr>
                                        <p:cTn id="39" dur="500"/>
                                        <p:tgtEl>
                                          <p:spTgt spid="106"/>
                                        </p:tgtEl>
                                      </p:cBhvr>
                                    </p:animEffect>
                                  </p:childTnLst>
                                </p:cTn>
                              </p:par>
                              <p:par>
                                <p:cTn id="40" presetID="10" presetClass="entr" presetSubtype="0" fill="hold" nodeType="with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fade">
                                      <p:cBhvr>
                                        <p:cTn id="42" dur="500"/>
                                        <p:tgtEl>
                                          <p:spTgt spid="104"/>
                                        </p:tgtEl>
                                      </p:cBhvr>
                                    </p:animEffect>
                                  </p:childTnLst>
                                </p:cTn>
                              </p:par>
                            </p:childTnLst>
                          </p:cTn>
                        </p:par>
                      </p:childTnLst>
                    </p:cTn>
                  </p:par>
                  <p:par>
                    <p:cTn id="43" fill="hold">
                      <p:stCondLst>
                        <p:cond delay="indefinite"/>
                      </p:stCondLst>
                      <p:childTnLst>
                        <p:par>
                          <p:cTn id="44" fill="hold">
                            <p:stCondLst>
                              <p:cond delay="0"/>
                            </p:stCondLst>
                            <p:childTnLst>
                              <p:par>
                                <p:cTn id="45" presetID="56" presetClass="entr" presetSubtype="0" fill="hold" grpId="0" nodeType="clickEffect">
                                  <p:stCondLst>
                                    <p:cond delay="0"/>
                                  </p:stCondLst>
                                  <p:iterate type="lt">
                                    <p:tmPct val="10000"/>
                                  </p:iterate>
                                  <p:childTnLst>
                                    <p:set>
                                      <p:cBhvr>
                                        <p:cTn id="46" dur="1" fill="hold">
                                          <p:stCondLst>
                                            <p:cond delay="0"/>
                                          </p:stCondLst>
                                        </p:cTn>
                                        <p:tgtEl>
                                          <p:spTgt spid="80"/>
                                        </p:tgtEl>
                                        <p:attrNameLst>
                                          <p:attrName>style.visibility</p:attrName>
                                        </p:attrNameLst>
                                      </p:cBhvr>
                                      <p:to>
                                        <p:strVal val="visible"/>
                                      </p:to>
                                    </p:set>
                                    <p:anim by="(-#ppt_w*2)" calcmode="lin" valueType="num">
                                      <p:cBhvr rctx="PPT">
                                        <p:cTn id="47" dur="500" autoRev="1" fill="hold">
                                          <p:stCondLst>
                                            <p:cond delay="0"/>
                                          </p:stCondLst>
                                        </p:cTn>
                                        <p:tgtEl>
                                          <p:spTgt spid="80"/>
                                        </p:tgtEl>
                                        <p:attrNameLst>
                                          <p:attrName>ppt_w</p:attrName>
                                        </p:attrNameLst>
                                      </p:cBhvr>
                                    </p:anim>
                                    <p:anim by="(#ppt_w*0.50)" calcmode="lin" valueType="num">
                                      <p:cBhvr>
                                        <p:cTn id="48" dur="500" decel="50000" autoRev="1" fill="hold">
                                          <p:stCondLst>
                                            <p:cond delay="0"/>
                                          </p:stCondLst>
                                        </p:cTn>
                                        <p:tgtEl>
                                          <p:spTgt spid="80"/>
                                        </p:tgtEl>
                                        <p:attrNameLst>
                                          <p:attrName>ppt_x</p:attrName>
                                        </p:attrNameLst>
                                      </p:cBhvr>
                                    </p:anim>
                                    <p:anim from="(-#ppt_h/2)" to="(#ppt_y)" calcmode="lin" valueType="num">
                                      <p:cBhvr>
                                        <p:cTn id="49" dur="1000" fill="hold">
                                          <p:stCondLst>
                                            <p:cond delay="0"/>
                                          </p:stCondLst>
                                        </p:cTn>
                                        <p:tgtEl>
                                          <p:spTgt spid="80"/>
                                        </p:tgtEl>
                                        <p:attrNameLst>
                                          <p:attrName>ppt_y</p:attrName>
                                        </p:attrNameLst>
                                      </p:cBhvr>
                                    </p:anim>
                                    <p:animRot by="21600000">
                                      <p:cBhvr>
                                        <p:cTn id="50" dur="1000" fill="hold">
                                          <p:stCondLst>
                                            <p:cond delay="0"/>
                                          </p:stCondLst>
                                        </p:cTn>
                                        <p:tgtEl>
                                          <p:spTgt spid="80"/>
                                        </p:tgtEl>
                                        <p:attrNameLst>
                                          <p:attrName>r</p:attrName>
                                        </p:attrNameLst>
                                      </p:cBhvr>
                                    </p:animRot>
                                  </p:childTnLst>
                                </p:cTn>
                              </p:par>
                              <p:par>
                                <p:cTn id="51" presetID="56" presetClass="entr" presetSubtype="0" fill="hold" grpId="0" nodeType="withEffect">
                                  <p:stCondLst>
                                    <p:cond delay="0"/>
                                  </p:stCondLst>
                                  <p:iterate type="lt">
                                    <p:tmPct val="10000"/>
                                  </p:iterate>
                                  <p:childTnLst>
                                    <p:set>
                                      <p:cBhvr>
                                        <p:cTn id="52" dur="1" fill="hold">
                                          <p:stCondLst>
                                            <p:cond delay="0"/>
                                          </p:stCondLst>
                                        </p:cTn>
                                        <p:tgtEl>
                                          <p:spTgt spid="81"/>
                                        </p:tgtEl>
                                        <p:attrNameLst>
                                          <p:attrName>style.visibility</p:attrName>
                                        </p:attrNameLst>
                                      </p:cBhvr>
                                      <p:to>
                                        <p:strVal val="visible"/>
                                      </p:to>
                                    </p:set>
                                    <p:anim by="(-#ppt_w*2)" calcmode="lin" valueType="num">
                                      <p:cBhvr rctx="PPT">
                                        <p:cTn id="53" dur="500" autoRev="1" fill="hold">
                                          <p:stCondLst>
                                            <p:cond delay="0"/>
                                          </p:stCondLst>
                                        </p:cTn>
                                        <p:tgtEl>
                                          <p:spTgt spid="81"/>
                                        </p:tgtEl>
                                        <p:attrNameLst>
                                          <p:attrName>ppt_w</p:attrName>
                                        </p:attrNameLst>
                                      </p:cBhvr>
                                    </p:anim>
                                    <p:anim by="(#ppt_w*0.50)" calcmode="lin" valueType="num">
                                      <p:cBhvr>
                                        <p:cTn id="54" dur="500" decel="50000" autoRev="1" fill="hold">
                                          <p:stCondLst>
                                            <p:cond delay="0"/>
                                          </p:stCondLst>
                                        </p:cTn>
                                        <p:tgtEl>
                                          <p:spTgt spid="81"/>
                                        </p:tgtEl>
                                        <p:attrNameLst>
                                          <p:attrName>ppt_x</p:attrName>
                                        </p:attrNameLst>
                                      </p:cBhvr>
                                    </p:anim>
                                    <p:anim from="(-#ppt_h/2)" to="(#ppt_y)" calcmode="lin" valueType="num">
                                      <p:cBhvr>
                                        <p:cTn id="55" dur="1000" fill="hold">
                                          <p:stCondLst>
                                            <p:cond delay="0"/>
                                          </p:stCondLst>
                                        </p:cTn>
                                        <p:tgtEl>
                                          <p:spTgt spid="81"/>
                                        </p:tgtEl>
                                        <p:attrNameLst>
                                          <p:attrName>ppt_y</p:attrName>
                                        </p:attrNameLst>
                                      </p:cBhvr>
                                    </p:anim>
                                    <p:animRot by="21600000">
                                      <p:cBhvr>
                                        <p:cTn id="56" dur="1000" fill="hold">
                                          <p:stCondLst>
                                            <p:cond delay="0"/>
                                          </p:stCondLst>
                                        </p:cTn>
                                        <p:tgtEl>
                                          <p:spTgt spid="81"/>
                                        </p:tgtEl>
                                        <p:attrNameLst>
                                          <p:attrName>r</p:attrName>
                                        </p:attrNameLst>
                                      </p:cBhvr>
                                    </p:animRot>
                                  </p:childTnLst>
                                </p:cTn>
                              </p:par>
                              <p:par>
                                <p:cTn id="57" presetID="56" presetClass="entr" presetSubtype="0" fill="hold" grpId="0" nodeType="withEffect">
                                  <p:stCondLst>
                                    <p:cond delay="0"/>
                                  </p:stCondLst>
                                  <p:iterate type="lt">
                                    <p:tmPct val="10000"/>
                                  </p:iterate>
                                  <p:childTnLst>
                                    <p:set>
                                      <p:cBhvr>
                                        <p:cTn id="58" dur="1" fill="hold">
                                          <p:stCondLst>
                                            <p:cond delay="0"/>
                                          </p:stCondLst>
                                        </p:cTn>
                                        <p:tgtEl>
                                          <p:spTgt spid="75"/>
                                        </p:tgtEl>
                                        <p:attrNameLst>
                                          <p:attrName>style.visibility</p:attrName>
                                        </p:attrNameLst>
                                      </p:cBhvr>
                                      <p:to>
                                        <p:strVal val="visible"/>
                                      </p:to>
                                    </p:set>
                                    <p:anim by="(-#ppt_w*2)" calcmode="lin" valueType="num">
                                      <p:cBhvr rctx="PPT">
                                        <p:cTn id="59" dur="500" autoRev="1" fill="hold">
                                          <p:stCondLst>
                                            <p:cond delay="0"/>
                                          </p:stCondLst>
                                        </p:cTn>
                                        <p:tgtEl>
                                          <p:spTgt spid="75"/>
                                        </p:tgtEl>
                                        <p:attrNameLst>
                                          <p:attrName>ppt_w</p:attrName>
                                        </p:attrNameLst>
                                      </p:cBhvr>
                                    </p:anim>
                                    <p:anim by="(#ppt_w*0.50)" calcmode="lin" valueType="num">
                                      <p:cBhvr>
                                        <p:cTn id="60" dur="500" decel="50000" autoRev="1" fill="hold">
                                          <p:stCondLst>
                                            <p:cond delay="0"/>
                                          </p:stCondLst>
                                        </p:cTn>
                                        <p:tgtEl>
                                          <p:spTgt spid="75"/>
                                        </p:tgtEl>
                                        <p:attrNameLst>
                                          <p:attrName>ppt_x</p:attrName>
                                        </p:attrNameLst>
                                      </p:cBhvr>
                                    </p:anim>
                                    <p:anim from="(-#ppt_h/2)" to="(#ppt_y)" calcmode="lin" valueType="num">
                                      <p:cBhvr>
                                        <p:cTn id="61" dur="1000" fill="hold">
                                          <p:stCondLst>
                                            <p:cond delay="0"/>
                                          </p:stCondLst>
                                        </p:cTn>
                                        <p:tgtEl>
                                          <p:spTgt spid="75"/>
                                        </p:tgtEl>
                                        <p:attrNameLst>
                                          <p:attrName>ppt_y</p:attrName>
                                        </p:attrNameLst>
                                      </p:cBhvr>
                                    </p:anim>
                                    <p:animRot by="21600000">
                                      <p:cBhvr>
                                        <p:cTn id="62" dur="1000" fill="hold">
                                          <p:stCondLst>
                                            <p:cond delay="0"/>
                                          </p:stCondLst>
                                        </p:cTn>
                                        <p:tgtEl>
                                          <p:spTgt spid="75"/>
                                        </p:tgtEl>
                                        <p:attrNameLst>
                                          <p:attrName>r</p:attrName>
                                        </p:attrNameLst>
                                      </p:cBhvr>
                                    </p:animRot>
                                  </p:childTnLst>
                                </p:cTn>
                              </p:par>
                              <p:par>
                                <p:cTn id="63" presetID="56" presetClass="entr" presetSubtype="0" fill="hold" grpId="0" nodeType="withEffect">
                                  <p:stCondLst>
                                    <p:cond delay="0"/>
                                  </p:stCondLst>
                                  <p:iterate type="lt">
                                    <p:tmPct val="10000"/>
                                  </p:iterate>
                                  <p:childTnLst>
                                    <p:set>
                                      <p:cBhvr>
                                        <p:cTn id="64" dur="1" fill="hold">
                                          <p:stCondLst>
                                            <p:cond delay="0"/>
                                          </p:stCondLst>
                                        </p:cTn>
                                        <p:tgtEl>
                                          <p:spTgt spid="82"/>
                                        </p:tgtEl>
                                        <p:attrNameLst>
                                          <p:attrName>style.visibility</p:attrName>
                                        </p:attrNameLst>
                                      </p:cBhvr>
                                      <p:to>
                                        <p:strVal val="visible"/>
                                      </p:to>
                                    </p:set>
                                    <p:anim by="(-#ppt_w*2)" calcmode="lin" valueType="num">
                                      <p:cBhvr rctx="PPT">
                                        <p:cTn id="65" dur="500" autoRev="1" fill="hold">
                                          <p:stCondLst>
                                            <p:cond delay="0"/>
                                          </p:stCondLst>
                                        </p:cTn>
                                        <p:tgtEl>
                                          <p:spTgt spid="82"/>
                                        </p:tgtEl>
                                        <p:attrNameLst>
                                          <p:attrName>ppt_w</p:attrName>
                                        </p:attrNameLst>
                                      </p:cBhvr>
                                    </p:anim>
                                    <p:anim by="(#ppt_w*0.50)" calcmode="lin" valueType="num">
                                      <p:cBhvr>
                                        <p:cTn id="66" dur="500" decel="50000" autoRev="1" fill="hold">
                                          <p:stCondLst>
                                            <p:cond delay="0"/>
                                          </p:stCondLst>
                                        </p:cTn>
                                        <p:tgtEl>
                                          <p:spTgt spid="82"/>
                                        </p:tgtEl>
                                        <p:attrNameLst>
                                          <p:attrName>ppt_x</p:attrName>
                                        </p:attrNameLst>
                                      </p:cBhvr>
                                    </p:anim>
                                    <p:anim from="(-#ppt_h/2)" to="(#ppt_y)" calcmode="lin" valueType="num">
                                      <p:cBhvr>
                                        <p:cTn id="67" dur="1000" fill="hold">
                                          <p:stCondLst>
                                            <p:cond delay="0"/>
                                          </p:stCondLst>
                                        </p:cTn>
                                        <p:tgtEl>
                                          <p:spTgt spid="82"/>
                                        </p:tgtEl>
                                        <p:attrNameLst>
                                          <p:attrName>ppt_y</p:attrName>
                                        </p:attrNameLst>
                                      </p:cBhvr>
                                    </p:anim>
                                    <p:animRot by="21600000">
                                      <p:cBhvr>
                                        <p:cTn id="68" dur="1000" fill="hold">
                                          <p:stCondLst>
                                            <p:cond delay="0"/>
                                          </p:stCondLst>
                                        </p:cTn>
                                        <p:tgtEl>
                                          <p:spTgt spid="82"/>
                                        </p:tgtEl>
                                        <p:attrNameLst>
                                          <p:attrName>r</p:attrName>
                                        </p:attrNameLst>
                                      </p:cBhvr>
                                    </p:animRot>
                                  </p:childTnLst>
                                </p:cTn>
                              </p:par>
                              <p:par>
                                <p:cTn id="69" presetID="56" presetClass="entr" presetSubtype="0" fill="hold" grpId="0" nodeType="withEffect">
                                  <p:stCondLst>
                                    <p:cond delay="0"/>
                                  </p:stCondLst>
                                  <p:iterate type="lt">
                                    <p:tmPct val="10000"/>
                                  </p:iterate>
                                  <p:childTnLst>
                                    <p:set>
                                      <p:cBhvr>
                                        <p:cTn id="70" dur="1" fill="hold">
                                          <p:stCondLst>
                                            <p:cond delay="0"/>
                                          </p:stCondLst>
                                        </p:cTn>
                                        <p:tgtEl>
                                          <p:spTgt spid="78"/>
                                        </p:tgtEl>
                                        <p:attrNameLst>
                                          <p:attrName>style.visibility</p:attrName>
                                        </p:attrNameLst>
                                      </p:cBhvr>
                                      <p:to>
                                        <p:strVal val="visible"/>
                                      </p:to>
                                    </p:set>
                                    <p:anim by="(-#ppt_w*2)" calcmode="lin" valueType="num">
                                      <p:cBhvr rctx="PPT">
                                        <p:cTn id="71" dur="500" autoRev="1" fill="hold">
                                          <p:stCondLst>
                                            <p:cond delay="0"/>
                                          </p:stCondLst>
                                        </p:cTn>
                                        <p:tgtEl>
                                          <p:spTgt spid="78"/>
                                        </p:tgtEl>
                                        <p:attrNameLst>
                                          <p:attrName>ppt_w</p:attrName>
                                        </p:attrNameLst>
                                      </p:cBhvr>
                                    </p:anim>
                                    <p:anim by="(#ppt_w*0.50)" calcmode="lin" valueType="num">
                                      <p:cBhvr>
                                        <p:cTn id="72" dur="500" decel="50000" autoRev="1" fill="hold">
                                          <p:stCondLst>
                                            <p:cond delay="0"/>
                                          </p:stCondLst>
                                        </p:cTn>
                                        <p:tgtEl>
                                          <p:spTgt spid="78"/>
                                        </p:tgtEl>
                                        <p:attrNameLst>
                                          <p:attrName>ppt_x</p:attrName>
                                        </p:attrNameLst>
                                      </p:cBhvr>
                                    </p:anim>
                                    <p:anim from="(-#ppt_h/2)" to="(#ppt_y)" calcmode="lin" valueType="num">
                                      <p:cBhvr>
                                        <p:cTn id="73" dur="1000" fill="hold">
                                          <p:stCondLst>
                                            <p:cond delay="0"/>
                                          </p:stCondLst>
                                        </p:cTn>
                                        <p:tgtEl>
                                          <p:spTgt spid="78"/>
                                        </p:tgtEl>
                                        <p:attrNameLst>
                                          <p:attrName>ppt_y</p:attrName>
                                        </p:attrNameLst>
                                      </p:cBhvr>
                                    </p:anim>
                                    <p:animRot by="21600000">
                                      <p:cBhvr>
                                        <p:cTn id="74" dur="1000" fill="hold">
                                          <p:stCondLst>
                                            <p:cond delay="0"/>
                                          </p:stCondLst>
                                        </p:cTn>
                                        <p:tgtEl>
                                          <p:spTgt spid="78"/>
                                        </p:tgtEl>
                                        <p:attrNameLst>
                                          <p:attrName>r</p:attrName>
                                        </p:attrNameLst>
                                      </p:cBhvr>
                                    </p:animRot>
                                  </p:childTnLst>
                                </p:cTn>
                              </p:par>
                              <p:par>
                                <p:cTn id="75" presetID="56" presetClass="entr" presetSubtype="0" fill="hold" grpId="0" nodeType="withEffect">
                                  <p:stCondLst>
                                    <p:cond delay="0"/>
                                  </p:stCondLst>
                                  <p:iterate type="lt">
                                    <p:tmPct val="10000"/>
                                  </p:iterate>
                                  <p:childTnLst>
                                    <p:set>
                                      <p:cBhvr>
                                        <p:cTn id="76" dur="1" fill="hold">
                                          <p:stCondLst>
                                            <p:cond delay="0"/>
                                          </p:stCondLst>
                                        </p:cTn>
                                        <p:tgtEl>
                                          <p:spTgt spid="79"/>
                                        </p:tgtEl>
                                        <p:attrNameLst>
                                          <p:attrName>style.visibility</p:attrName>
                                        </p:attrNameLst>
                                      </p:cBhvr>
                                      <p:to>
                                        <p:strVal val="visible"/>
                                      </p:to>
                                    </p:set>
                                    <p:anim by="(-#ppt_w*2)" calcmode="lin" valueType="num">
                                      <p:cBhvr rctx="PPT">
                                        <p:cTn id="77" dur="500" autoRev="1" fill="hold">
                                          <p:stCondLst>
                                            <p:cond delay="0"/>
                                          </p:stCondLst>
                                        </p:cTn>
                                        <p:tgtEl>
                                          <p:spTgt spid="79"/>
                                        </p:tgtEl>
                                        <p:attrNameLst>
                                          <p:attrName>ppt_w</p:attrName>
                                        </p:attrNameLst>
                                      </p:cBhvr>
                                    </p:anim>
                                    <p:anim by="(#ppt_w*0.50)" calcmode="lin" valueType="num">
                                      <p:cBhvr>
                                        <p:cTn id="78" dur="500" decel="50000" autoRev="1" fill="hold">
                                          <p:stCondLst>
                                            <p:cond delay="0"/>
                                          </p:stCondLst>
                                        </p:cTn>
                                        <p:tgtEl>
                                          <p:spTgt spid="79"/>
                                        </p:tgtEl>
                                        <p:attrNameLst>
                                          <p:attrName>ppt_x</p:attrName>
                                        </p:attrNameLst>
                                      </p:cBhvr>
                                    </p:anim>
                                    <p:anim from="(-#ppt_h/2)" to="(#ppt_y)" calcmode="lin" valueType="num">
                                      <p:cBhvr>
                                        <p:cTn id="79" dur="1000" fill="hold">
                                          <p:stCondLst>
                                            <p:cond delay="0"/>
                                          </p:stCondLst>
                                        </p:cTn>
                                        <p:tgtEl>
                                          <p:spTgt spid="79"/>
                                        </p:tgtEl>
                                        <p:attrNameLst>
                                          <p:attrName>ppt_y</p:attrName>
                                        </p:attrNameLst>
                                      </p:cBhvr>
                                    </p:anim>
                                    <p:animRot by="21600000">
                                      <p:cBhvr>
                                        <p:cTn id="80" dur="1000" fill="hold">
                                          <p:stCondLst>
                                            <p:cond delay="0"/>
                                          </p:stCondLst>
                                        </p:cTn>
                                        <p:tgtEl>
                                          <p:spTgt spid="79"/>
                                        </p:tgtEl>
                                        <p:attrNameLst>
                                          <p:attrName>r</p:attrName>
                                        </p:attrNameLst>
                                      </p:cBhvr>
                                    </p:animRot>
                                  </p:childTnLst>
                                </p:cTn>
                              </p:par>
                            </p:childTnLst>
                          </p:cTn>
                        </p:par>
                        <p:par>
                          <p:cTn id="81" fill="hold">
                            <p:stCondLst>
                              <p:cond delay="1600"/>
                            </p:stCondLst>
                            <p:childTnLst>
                              <p:par>
                                <p:cTn id="82" presetID="10" presetClass="entr" presetSubtype="0" fill="hold" grpId="0" nodeType="after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fade">
                                      <p:cBhvr>
                                        <p:cTn id="84" dur="500"/>
                                        <p:tgtEl>
                                          <p:spTgt spid="83"/>
                                        </p:tgtEl>
                                      </p:cBhvr>
                                    </p:animEffect>
                                  </p:childTnLst>
                                </p:cTn>
                              </p:par>
                            </p:childTnLst>
                          </p:cTn>
                        </p:par>
                        <p:par>
                          <p:cTn id="85" fill="hold">
                            <p:stCondLst>
                              <p:cond delay="2100"/>
                            </p:stCondLst>
                            <p:childTnLst>
                              <p:par>
                                <p:cTn id="86" presetID="10" presetClass="entr" presetSubtype="0" fill="hold" grpId="0" nodeType="after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fade">
                                      <p:cBhvr>
                                        <p:cTn id="88" dur="500"/>
                                        <p:tgtEl>
                                          <p:spTgt spid="84"/>
                                        </p:tgtEl>
                                      </p:cBhvr>
                                    </p:animEffect>
                                  </p:childTnLst>
                                </p:cTn>
                              </p:par>
                            </p:childTnLst>
                          </p:cTn>
                        </p:par>
                        <p:par>
                          <p:cTn id="89" fill="hold">
                            <p:stCondLst>
                              <p:cond delay="2600"/>
                            </p:stCondLst>
                            <p:childTnLst>
                              <p:par>
                                <p:cTn id="90" presetID="10" presetClass="entr" presetSubtype="0" fill="hold" grpId="0" nodeType="afterEffect">
                                  <p:stCondLst>
                                    <p:cond delay="0"/>
                                  </p:stCondLst>
                                  <p:childTnLst>
                                    <p:set>
                                      <p:cBhvr>
                                        <p:cTn id="91" dur="1" fill="hold">
                                          <p:stCondLst>
                                            <p:cond delay="0"/>
                                          </p:stCondLst>
                                        </p:cTn>
                                        <p:tgtEl>
                                          <p:spTgt spid="86"/>
                                        </p:tgtEl>
                                        <p:attrNameLst>
                                          <p:attrName>style.visibility</p:attrName>
                                        </p:attrNameLst>
                                      </p:cBhvr>
                                      <p:to>
                                        <p:strVal val="visible"/>
                                      </p:to>
                                    </p:set>
                                    <p:animEffect transition="in" filter="fade">
                                      <p:cBhvr>
                                        <p:cTn id="92" dur="500"/>
                                        <p:tgtEl>
                                          <p:spTgt spid="86"/>
                                        </p:tgtEl>
                                      </p:cBhvr>
                                    </p:animEffect>
                                  </p:childTnLst>
                                </p:cTn>
                              </p:par>
                            </p:childTnLst>
                          </p:cTn>
                        </p:par>
                        <p:par>
                          <p:cTn id="93" fill="hold">
                            <p:stCondLst>
                              <p:cond delay="3100"/>
                            </p:stCondLst>
                            <p:childTnLst>
                              <p:par>
                                <p:cTn id="94" presetID="10" presetClass="entr" presetSubtype="0" fill="hold" grpId="0" nodeType="after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fade">
                                      <p:cBhvr>
                                        <p:cTn id="96" dur="500"/>
                                        <p:tgtEl>
                                          <p:spTgt spid="87"/>
                                        </p:tgtEl>
                                      </p:cBhvr>
                                    </p:animEffect>
                                  </p:childTnLst>
                                </p:cTn>
                              </p:par>
                            </p:childTnLst>
                          </p:cTn>
                        </p:par>
                        <p:par>
                          <p:cTn id="97" fill="hold">
                            <p:stCondLst>
                              <p:cond delay="3600"/>
                            </p:stCondLst>
                            <p:childTnLst>
                              <p:par>
                                <p:cTn id="98" presetID="10" presetClass="entr" presetSubtype="0" fill="hold" grpId="0" nodeType="afterEffect">
                                  <p:stCondLst>
                                    <p:cond delay="0"/>
                                  </p:stCondLst>
                                  <p:childTnLst>
                                    <p:set>
                                      <p:cBhvr>
                                        <p:cTn id="99" dur="1" fill="hold">
                                          <p:stCondLst>
                                            <p:cond delay="0"/>
                                          </p:stCondLst>
                                        </p:cTn>
                                        <p:tgtEl>
                                          <p:spTgt spid="88"/>
                                        </p:tgtEl>
                                        <p:attrNameLst>
                                          <p:attrName>style.visibility</p:attrName>
                                        </p:attrNameLst>
                                      </p:cBhvr>
                                      <p:to>
                                        <p:strVal val="visible"/>
                                      </p:to>
                                    </p:set>
                                    <p:animEffect transition="in" filter="fade">
                                      <p:cBhvr>
                                        <p:cTn id="100" dur="500"/>
                                        <p:tgtEl>
                                          <p:spTgt spid="88"/>
                                        </p:tgtEl>
                                      </p:cBhvr>
                                    </p:animEffect>
                                  </p:childTnLst>
                                </p:cTn>
                              </p:par>
                            </p:childTnLst>
                          </p:cTn>
                        </p:par>
                        <p:par>
                          <p:cTn id="101" fill="hold">
                            <p:stCondLst>
                              <p:cond delay="4100"/>
                            </p:stCondLst>
                            <p:childTnLst>
                              <p:par>
                                <p:cTn id="102" presetID="10" presetClass="entr" presetSubtype="0" fill="hold" grpId="0" nodeType="afterEffect">
                                  <p:stCondLst>
                                    <p:cond delay="0"/>
                                  </p:stCondLst>
                                  <p:childTnLst>
                                    <p:set>
                                      <p:cBhvr>
                                        <p:cTn id="103" dur="1" fill="hold">
                                          <p:stCondLst>
                                            <p:cond delay="0"/>
                                          </p:stCondLst>
                                        </p:cTn>
                                        <p:tgtEl>
                                          <p:spTgt spid="90"/>
                                        </p:tgtEl>
                                        <p:attrNameLst>
                                          <p:attrName>style.visibility</p:attrName>
                                        </p:attrNameLst>
                                      </p:cBhvr>
                                      <p:to>
                                        <p:strVal val="visible"/>
                                      </p:to>
                                    </p:set>
                                    <p:animEffect transition="in" filter="fade">
                                      <p:cBhvr>
                                        <p:cTn id="10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8" grpId="0"/>
      <p:bldP spid="79" grpId="0"/>
      <p:bldP spid="80" grpId="0"/>
      <p:bldP spid="81" grpId="0"/>
      <p:bldP spid="82" grpId="0"/>
      <p:bldP spid="83" grpId="0"/>
      <p:bldP spid="84" grpId="0"/>
      <p:bldP spid="86" grpId="0"/>
      <p:bldP spid="87" grpId="0"/>
      <p:bldP spid="88" grpId="0"/>
      <p:bldP spid="9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34"/>
          <p:cNvSpPr/>
          <p:nvPr/>
        </p:nvSpPr>
        <p:spPr bwMode="auto">
          <a:xfrm>
            <a:off x="6982472" y="3676589"/>
            <a:ext cx="457177" cy="664635"/>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5"/>
          <p:cNvSpPr/>
          <p:nvPr/>
        </p:nvSpPr>
        <p:spPr bwMode="auto">
          <a:xfrm>
            <a:off x="6748121" y="4748457"/>
            <a:ext cx="72995" cy="129661"/>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36"/>
          <p:cNvSpPr/>
          <p:nvPr/>
        </p:nvSpPr>
        <p:spPr bwMode="auto">
          <a:xfrm>
            <a:off x="6748121" y="4748457"/>
            <a:ext cx="72995" cy="129661"/>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37"/>
          <p:cNvSpPr/>
          <p:nvPr/>
        </p:nvSpPr>
        <p:spPr bwMode="auto">
          <a:xfrm>
            <a:off x="6748120" y="4748457"/>
            <a:ext cx="766444" cy="129661"/>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38"/>
          <p:cNvSpPr/>
          <p:nvPr/>
        </p:nvSpPr>
        <p:spPr bwMode="auto">
          <a:xfrm>
            <a:off x="6129588" y="4878118"/>
            <a:ext cx="147911"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9"/>
          <p:cNvSpPr/>
          <p:nvPr/>
        </p:nvSpPr>
        <p:spPr bwMode="auto">
          <a:xfrm>
            <a:off x="6129588" y="4878118"/>
            <a:ext cx="147911"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40"/>
          <p:cNvSpPr/>
          <p:nvPr/>
        </p:nvSpPr>
        <p:spPr bwMode="auto">
          <a:xfrm>
            <a:off x="6129588" y="4878119"/>
            <a:ext cx="382261" cy="663675"/>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1"/>
          <p:cNvSpPr/>
          <p:nvPr/>
        </p:nvSpPr>
        <p:spPr bwMode="auto">
          <a:xfrm>
            <a:off x="5436139" y="4341224"/>
            <a:ext cx="457177" cy="663675"/>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42"/>
          <p:cNvSpPr/>
          <p:nvPr/>
        </p:nvSpPr>
        <p:spPr bwMode="auto">
          <a:xfrm>
            <a:off x="5436139" y="4341224"/>
            <a:ext cx="457177" cy="663675"/>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43"/>
          <p:cNvSpPr/>
          <p:nvPr/>
        </p:nvSpPr>
        <p:spPr bwMode="auto">
          <a:xfrm>
            <a:off x="5436139" y="4341224"/>
            <a:ext cx="457177" cy="663675"/>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4"/>
          <p:cNvSpPr/>
          <p:nvPr/>
        </p:nvSpPr>
        <p:spPr bwMode="auto">
          <a:xfrm>
            <a:off x="6054672" y="3806248"/>
            <a:ext cx="74916" cy="127741"/>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5"/>
          <p:cNvSpPr/>
          <p:nvPr/>
        </p:nvSpPr>
        <p:spPr bwMode="auto">
          <a:xfrm>
            <a:off x="6054672" y="3806248"/>
            <a:ext cx="74916" cy="127741"/>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46"/>
          <p:cNvSpPr/>
          <p:nvPr/>
        </p:nvSpPr>
        <p:spPr bwMode="auto">
          <a:xfrm>
            <a:off x="5361223" y="3806248"/>
            <a:ext cx="768364" cy="127741"/>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47"/>
          <p:cNvSpPr/>
          <p:nvPr/>
        </p:nvSpPr>
        <p:spPr bwMode="auto">
          <a:xfrm>
            <a:off x="6600211" y="3806248"/>
            <a:ext cx="147911"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48"/>
          <p:cNvSpPr/>
          <p:nvPr/>
        </p:nvSpPr>
        <p:spPr bwMode="auto">
          <a:xfrm>
            <a:off x="6600211" y="3806248"/>
            <a:ext cx="147911"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49"/>
          <p:cNvSpPr/>
          <p:nvPr/>
        </p:nvSpPr>
        <p:spPr bwMode="auto">
          <a:xfrm>
            <a:off x="6363938" y="3142575"/>
            <a:ext cx="384183" cy="663675"/>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1" name="Group 50"/>
          <p:cNvGrpSpPr/>
          <p:nvPr/>
        </p:nvGrpSpPr>
        <p:grpSpPr>
          <a:xfrm>
            <a:off x="4904046" y="3806249"/>
            <a:ext cx="1225542" cy="1539611"/>
            <a:chOff x="3949950" y="3095545"/>
            <a:chExt cx="1713617" cy="2152765"/>
          </a:xfrm>
        </p:grpSpPr>
        <p:sp>
          <p:nvSpPr>
            <p:cNvPr id="52" name="Freeform 51"/>
            <p:cNvSpPr/>
            <p:nvPr/>
          </p:nvSpPr>
          <p:spPr bwMode="auto">
            <a:xfrm>
              <a:off x="3949950" y="3095545"/>
              <a:ext cx="1713617" cy="2152765"/>
            </a:xfrm>
            <a:custGeom>
              <a:avLst/>
              <a:gdLst>
                <a:gd name="T0" fmla="*/ 201 w 539"/>
                <a:gd name="T1" fmla="*/ 0 h 677"/>
                <a:gd name="T2" fmla="*/ 73 w 539"/>
                <a:gd name="T3" fmla="*/ 77 h 677"/>
                <a:gd name="T4" fmla="*/ 22 w 539"/>
                <a:gd name="T5" fmla="*/ 166 h 677"/>
                <a:gd name="T6" fmla="*/ 22 w 539"/>
                <a:gd name="T7" fmla="*/ 304 h 677"/>
                <a:gd name="T8" fmla="*/ 237 w 539"/>
                <a:gd name="T9" fmla="*/ 677 h 677"/>
                <a:gd name="T10" fmla="*/ 234 w 539"/>
                <a:gd name="T11" fmla="*/ 527 h 677"/>
                <a:gd name="T12" fmla="*/ 539 w 539"/>
                <a:gd name="T13" fmla="*/ 0 h 677"/>
                <a:gd name="T14" fmla="*/ 201 w 539"/>
                <a:gd name="T15" fmla="*/ 0 h 6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7">
                  <a:moveTo>
                    <a:pt x="201" y="0"/>
                  </a:moveTo>
                  <a:cubicBezTo>
                    <a:pt x="150" y="2"/>
                    <a:pt x="101" y="29"/>
                    <a:pt x="73" y="77"/>
                  </a:cubicBezTo>
                  <a:cubicBezTo>
                    <a:pt x="22" y="166"/>
                    <a:pt x="22" y="166"/>
                    <a:pt x="22" y="166"/>
                  </a:cubicBezTo>
                  <a:cubicBezTo>
                    <a:pt x="0" y="204"/>
                    <a:pt x="0" y="266"/>
                    <a:pt x="22" y="304"/>
                  </a:cubicBezTo>
                  <a:cubicBezTo>
                    <a:pt x="237" y="677"/>
                    <a:pt x="237" y="677"/>
                    <a:pt x="237" y="677"/>
                  </a:cubicBezTo>
                  <a:cubicBezTo>
                    <a:pt x="209" y="629"/>
                    <a:pt x="210" y="573"/>
                    <a:pt x="234" y="527"/>
                  </a:cubicBezTo>
                  <a:cubicBezTo>
                    <a:pt x="539" y="0"/>
                    <a:pt x="539" y="0"/>
                    <a:pt x="539" y="0"/>
                  </a:cubicBezTo>
                  <a:cubicBezTo>
                    <a:pt x="201" y="0"/>
                    <a:pt x="201" y="0"/>
                    <a:pt x="201" y="0"/>
                  </a:cubicBezTo>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52"/>
            <p:cNvSpPr/>
            <p:nvPr/>
          </p:nvSpPr>
          <p:spPr bwMode="auto">
            <a:xfrm>
              <a:off x="4589199" y="3095545"/>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close/>
                </a:path>
              </a:pathLst>
            </a:custGeom>
            <a:solidFill>
              <a:schemeClr val="tx1">
                <a:lumMod val="95000"/>
                <a:lumOff val="5000"/>
                <a:alpha val="10000"/>
              </a:schemeClr>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5070205" y="2976416"/>
            <a:ext cx="1677916" cy="1004637"/>
            <a:chOff x="4182282" y="1935228"/>
            <a:chExt cx="2346151" cy="1404736"/>
          </a:xfrm>
        </p:grpSpPr>
        <p:sp>
          <p:nvSpPr>
            <p:cNvPr id="55" name="Freeform 54"/>
            <p:cNvSpPr/>
            <p:nvPr/>
          </p:nvSpPr>
          <p:spPr bwMode="auto">
            <a:xfrm>
              <a:off x="4182282" y="1935228"/>
              <a:ext cx="2346151" cy="1404736"/>
            </a:xfrm>
            <a:custGeom>
              <a:avLst/>
              <a:gdLst>
                <a:gd name="T0" fmla="*/ 569 w 738"/>
                <a:gd name="T1" fmla="*/ 73 h 442"/>
                <a:gd name="T2" fmla="*/ 438 w 738"/>
                <a:gd name="T3" fmla="*/ 0 h 442"/>
                <a:gd name="T4" fmla="*/ 335 w 738"/>
                <a:gd name="T5" fmla="*/ 0 h 442"/>
                <a:gd name="T6" fmla="*/ 215 w 738"/>
                <a:gd name="T7" fmla="*/ 69 h 442"/>
                <a:gd name="T8" fmla="*/ 0 w 738"/>
                <a:gd name="T9" fmla="*/ 442 h 442"/>
                <a:gd name="T10" fmla="*/ 128 w 738"/>
                <a:gd name="T11" fmla="*/ 365 h 442"/>
                <a:gd name="T12" fmla="*/ 738 w 738"/>
                <a:gd name="T13" fmla="*/ 365 h 442"/>
                <a:gd name="T14" fmla="*/ 569 w 738"/>
                <a:gd name="T15" fmla="*/ 73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569" y="73"/>
                  </a:moveTo>
                  <a:cubicBezTo>
                    <a:pt x="542" y="29"/>
                    <a:pt x="493" y="0"/>
                    <a:pt x="438" y="0"/>
                  </a:cubicBezTo>
                  <a:cubicBezTo>
                    <a:pt x="335" y="0"/>
                    <a:pt x="335" y="0"/>
                    <a:pt x="335" y="0"/>
                  </a:cubicBezTo>
                  <a:cubicBezTo>
                    <a:pt x="291" y="0"/>
                    <a:pt x="237" y="31"/>
                    <a:pt x="215" y="69"/>
                  </a:cubicBezTo>
                  <a:cubicBezTo>
                    <a:pt x="0" y="442"/>
                    <a:pt x="0" y="442"/>
                    <a:pt x="0" y="442"/>
                  </a:cubicBezTo>
                  <a:cubicBezTo>
                    <a:pt x="28" y="394"/>
                    <a:pt x="77" y="367"/>
                    <a:pt x="128" y="365"/>
                  </a:cubicBezTo>
                  <a:cubicBezTo>
                    <a:pt x="738" y="365"/>
                    <a:pt x="738" y="365"/>
                    <a:pt x="738" y="365"/>
                  </a:cubicBezTo>
                  <a:cubicBezTo>
                    <a:pt x="569" y="73"/>
                    <a:pt x="569" y="73"/>
                    <a:pt x="569" y="73"/>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55"/>
            <p:cNvSpPr/>
            <p:nvPr/>
          </p:nvSpPr>
          <p:spPr bwMode="auto">
            <a:xfrm>
              <a:off x="5991249" y="2167560"/>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close/>
                </a:path>
              </a:pathLst>
            </a:custGeom>
            <a:solidFill>
              <a:schemeClr val="tx1">
                <a:lumMod val="95000"/>
                <a:lumOff val="5000"/>
                <a:alpha val="10000"/>
              </a:schemeClr>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6129588" y="4700435"/>
            <a:ext cx="1677916" cy="1005597"/>
            <a:chOff x="5663567" y="4345842"/>
            <a:chExt cx="2346151" cy="1406079"/>
          </a:xfrm>
        </p:grpSpPr>
        <p:sp>
          <p:nvSpPr>
            <p:cNvPr id="58" name="Freeform 57"/>
            <p:cNvSpPr/>
            <p:nvPr/>
          </p:nvSpPr>
          <p:spPr bwMode="auto">
            <a:xfrm>
              <a:off x="5663567" y="4345842"/>
              <a:ext cx="2346151" cy="1406079"/>
            </a:xfrm>
            <a:custGeom>
              <a:avLst/>
              <a:gdLst>
                <a:gd name="T0" fmla="*/ 168 w 738"/>
                <a:gd name="T1" fmla="*/ 370 h 442"/>
                <a:gd name="T2" fmla="*/ 300 w 738"/>
                <a:gd name="T3" fmla="*/ 442 h 442"/>
                <a:gd name="T4" fmla="*/ 402 w 738"/>
                <a:gd name="T5" fmla="*/ 442 h 442"/>
                <a:gd name="T6" fmla="*/ 522 w 738"/>
                <a:gd name="T7" fmla="*/ 373 h 442"/>
                <a:gd name="T8" fmla="*/ 738 w 738"/>
                <a:gd name="T9" fmla="*/ 0 h 442"/>
                <a:gd name="T10" fmla="*/ 609 w 738"/>
                <a:gd name="T11" fmla="*/ 78 h 442"/>
                <a:gd name="T12" fmla="*/ 0 w 738"/>
                <a:gd name="T13" fmla="*/ 78 h 442"/>
                <a:gd name="T14" fmla="*/ 168 w 738"/>
                <a:gd name="T15" fmla="*/ 370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168" y="370"/>
                  </a:moveTo>
                  <a:cubicBezTo>
                    <a:pt x="196" y="413"/>
                    <a:pt x="244" y="442"/>
                    <a:pt x="300" y="442"/>
                  </a:cubicBezTo>
                  <a:cubicBezTo>
                    <a:pt x="402" y="442"/>
                    <a:pt x="402" y="442"/>
                    <a:pt x="402" y="442"/>
                  </a:cubicBezTo>
                  <a:cubicBezTo>
                    <a:pt x="446" y="442"/>
                    <a:pt x="500" y="411"/>
                    <a:pt x="522" y="373"/>
                  </a:cubicBezTo>
                  <a:cubicBezTo>
                    <a:pt x="738" y="0"/>
                    <a:pt x="738" y="0"/>
                    <a:pt x="738" y="0"/>
                  </a:cubicBezTo>
                  <a:cubicBezTo>
                    <a:pt x="710" y="48"/>
                    <a:pt x="661" y="76"/>
                    <a:pt x="609" y="78"/>
                  </a:cubicBezTo>
                  <a:cubicBezTo>
                    <a:pt x="0" y="78"/>
                    <a:pt x="0" y="78"/>
                    <a:pt x="0" y="78"/>
                  </a:cubicBezTo>
                  <a:cubicBezTo>
                    <a:pt x="168" y="370"/>
                    <a:pt x="168" y="370"/>
                    <a:pt x="168" y="370"/>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58"/>
            <p:cNvSpPr/>
            <p:nvPr/>
          </p:nvSpPr>
          <p:spPr bwMode="auto">
            <a:xfrm>
              <a:off x="5663567" y="4594289"/>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close/>
                </a:path>
              </a:pathLst>
            </a:custGeom>
            <a:solidFill>
              <a:schemeClr val="tx1">
                <a:lumMod val="95000"/>
                <a:lumOff val="5000"/>
                <a:alpha val="10000"/>
              </a:schemeClr>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5379473" y="4341223"/>
            <a:ext cx="1432040" cy="1364809"/>
            <a:chOff x="4614716" y="3843574"/>
            <a:chExt cx="2002354" cy="1908348"/>
          </a:xfrm>
        </p:grpSpPr>
        <p:sp>
          <p:nvSpPr>
            <p:cNvPr id="61" name="Freeform 60"/>
            <p:cNvSpPr/>
            <p:nvPr/>
          </p:nvSpPr>
          <p:spPr bwMode="auto">
            <a:xfrm>
              <a:off x="4614716" y="3843575"/>
              <a:ext cx="2002354" cy="1908347"/>
            </a:xfrm>
            <a:custGeom>
              <a:avLst/>
              <a:gdLst>
                <a:gd name="T0" fmla="*/ 25 w 630"/>
                <a:gd name="T1" fmla="*/ 292 h 600"/>
                <a:gd name="T2" fmla="*/ 28 w 630"/>
                <a:gd name="T3" fmla="*/ 442 h 600"/>
                <a:gd name="T4" fmla="*/ 79 w 630"/>
                <a:gd name="T5" fmla="*/ 531 h 600"/>
                <a:gd name="T6" fmla="*/ 199 w 630"/>
                <a:gd name="T7" fmla="*/ 600 h 600"/>
                <a:gd name="T8" fmla="*/ 630 w 630"/>
                <a:gd name="T9" fmla="*/ 600 h 600"/>
                <a:gd name="T10" fmla="*/ 498 w 630"/>
                <a:gd name="T11" fmla="*/ 528 h 600"/>
                <a:gd name="T12" fmla="*/ 194 w 630"/>
                <a:gd name="T13" fmla="*/ 0 h 600"/>
                <a:gd name="T14" fmla="*/ 25 w 630"/>
                <a:gd name="T15" fmla="*/ 292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600">
                  <a:moveTo>
                    <a:pt x="25" y="292"/>
                  </a:moveTo>
                  <a:cubicBezTo>
                    <a:pt x="1" y="338"/>
                    <a:pt x="0" y="394"/>
                    <a:pt x="28" y="442"/>
                  </a:cubicBezTo>
                  <a:cubicBezTo>
                    <a:pt x="79" y="531"/>
                    <a:pt x="79" y="531"/>
                    <a:pt x="79" y="531"/>
                  </a:cubicBezTo>
                  <a:cubicBezTo>
                    <a:pt x="101" y="569"/>
                    <a:pt x="155" y="600"/>
                    <a:pt x="199" y="600"/>
                  </a:cubicBezTo>
                  <a:cubicBezTo>
                    <a:pt x="630" y="600"/>
                    <a:pt x="630" y="600"/>
                    <a:pt x="630" y="600"/>
                  </a:cubicBezTo>
                  <a:cubicBezTo>
                    <a:pt x="574" y="600"/>
                    <a:pt x="526" y="571"/>
                    <a:pt x="498" y="528"/>
                  </a:cubicBezTo>
                  <a:cubicBezTo>
                    <a:pt x="194" y="0"/>
                    <a:pt x="194" y="0"/>
                    <a:pt x="194" y="0"/>
                  </a:cubicBezTo>
                  <a:cubicBezTo>
                    <a:pt x="25" y="292"/>
                    <a:pt x="25" y="292"/>
                    <a:pt x="25" y="292"/>
                  </a:cubicBezTo>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61"/>
            <p:cNvSpPr/>
            <p:nvPr/>
          </p:nvSpPr>
          <p:spPr bwMode="auto">
            <a:xfrm>
              <a:off x="4693950" y="3843574"/>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close/>
                </a:path>
              </a:pathLst>
            </a:custGeom>
            <a:solidFill>
              <a:schemeClr val="tx1">
                <a:lumMod val="95000"/>
                <a:lumOff val="5000"/>
                <a:alpha val="10000"/>
              </a:schemeClr>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6066199" y="2976415"/>
            <a:ext cx="1430119" cy="1364809"/>
            <a:chOff x="5574932" y="1935228"/>
            <a:chExt cx="1999668" cy="1908347"/>
          </a:xfrm>
        </p:grpSpPr>
        <p:sp>
          <p:nvSpPr>
            <p:cNvPr id="64" name="Freeform 63"/>
            <p:cNvSpPr/>
            <p:nvPr/>
          </p:nvSpPr>
          <p:spPr bwMode="auto">
            <a:xfrm>
              <a:off x="5574932" y="1935228"/>
              <a:ext cx="1999668" cy="1908347"/>
            </a:xfrm>
            <a:custGeom>
              <a:avLst/>
              <a:gdLst>
                <a:gd name="T0" fmla="*/ 604 w 629"/>
                <a:gd name="T1" fmla="*/ 308 h 600"/>
                <a:gd name="T2" fmla="*/ 602 w 629"/>
                <a:gd name="T3" fmla="*/ 158 h 600"/>
                <a:gd name="T4" fmla="*/ 550 w 629"/>
                <a:gd name="T5" fmla="*/ 69 h 600"/>
                <a:gd name="T6" fmla="*/ 430 w 629"/>
                <a:gd name="T7" fmla="*/ 0 h 600"/>
                <a:gd name="T8" fmla="*/ 0 w 629"/>
                <a:gd name="T9" fmla="*/ 0 h 600"/>
                <a:gd name="T10" fmla="*/ 131 w 629"/>
                <a:gd name="T11" fmla="*/ 73 h 600"/>
                <a:gd name="T12" fmla="*/ 436 w 629"/>
                <a:gd name="T13" fmla="*/ 600 h 600"/>
                <a:gd name="T14" fmla="*/ 604 w 629"/>
                <a:gd name="T15" fmla="*/ 308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9" h="600">
                  <a:moveTo>
                    <a:pt x="604" y="308"/>
                  </a:moveTo>
                  <a:cubicBezTo>
                    <a:pt x="628" y="262"/>
                    <a:pt x="629" y="206"/>
                    <a:pt x="602" y="158"/>
                  </a:cubicBezTo>
                  <a:cubicBezTo>
                    <a:pt x="550" y="69"/>
                    <a:pt x="550" y="69"/>
                    <a:pt x="550" y="69"/>
                  </a:cubicBezTo>
                  <a:cubicBezTo>
                    <a:pt x="528" y="31"/>
                    <a:pt x="474" y="0"/>
                    <a:pt x="430" y="0"/>
                  </a:cubicBezTo>
                  <a:cubicBezTo>
                    <a:pt x="0" y="0"/>
                    <a:pt x="0" y="0"/>
                    <a:pt x="0" y="0"/>
                  </a:cubicBezTo>
                  <a:cubicBezTo>
                    <a:pt x="55" y="0"/>
                    <a:pt x="104" y="29"/>
                    <a:pt x="131" y="73"/>
                  </a:cubicBezTo>
                  <a:cubicBezTo>
                    <a:pt x="436" y="600"/>
                    <a:pt x="436" y="600"/>
                    <a:pt x="436" y="600"/>
                  </a:cubicBezTo>
                  <a:cubicBezTo>
                    <a:pt x="604" y="308"/>
                    <a:pt x="604" y="308"/>
                    <a:pt x="604" y="308"/>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64"/>
            <p:cNvSpPr/>
            <p:nvPr/>
          </p:nvSpPr>
          <p:spPr bwMode="auto">
            <a:xfrm>
              <a:off x="6856115" y="2914246"/>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close/>
                </a:path>
              </a:pathLst>
            </a:custGeom>
            <a:solidFill>
              <a:schemeClr val="tx1">
                <a:lumMod val="95000"/>
                <a:lumOff val="5000"/>
                <a:alpha val="10000"/>
              </a:schemeClr>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6" name="Group 65"/>
          <p:cNvGrpSpPr/>
          <p:nvPr/>
        </p:nvGrpSpPr>
        <p:grpSpPr>
          <a:xfrm>
            <a:off x="6748121" y="3335625"/>
            <a:ext cx="1225542" cy="1542493"/>
            <a:chOff x="6528433" y="2437495"/>
            <a:chExt cx="1713617" cy="2156795"/>
          </a:xfrm>
        </p:grpSpPr>
        <p:sp>
          <p:nvSpPr>
            <p:cNvPr id="67" name="Freeform 66"/>
            <p:cNvSpPr/>
            <p:nvPr/>
          </p:nvSpPr>
          <p:spPr bwMode="auto">
            <a:xfrm>
              <a:off x="6528433" y="2437495"/>
              <a:ext cx="1713617" cy="2156794"/>
            </a:xfrm>
            <a:custGeom>
              <a:avLst/>
              <a:gdLst>
                <a:gd name="T0" fmla="*/ 337 w 539"/>
                <a:gd name="T1" fmla="*/ 678 h 678"/>
                <a:gd name="T2" fmla="*/ 466 w 539"/>
                <a:gd name="T3" fmla="*/ 600 h 678"/>
                <a:gd name="T4" fmla="*/ 517 w 539"/>
                <a:gd name="T5" fmla="*/ 511 h 678"/>
                <a:gd name="T6" fmla="*/ 517 w 539"/>
                <a:gd name="T7" fmla="*/ 373 h 678"/>
                <a:gd name="T8" fmla="*/ 302 w 539"/>
                <a:gd name="T9" fmla="*/ 0 h 678"/>
                <a:gd name="T10" fmla="*/ 304 w 539"/>
                <a:gd name="T11" fmla="*/ 150 h 678"/>
                <a:gd name="T12" fmla="*/ 0 w 539"/>
                <a:gd name="T13" fmla="*/ 678 h 678"/>
                <a:gd name="T14" fmla="*/ 337 w 539"/>
                <a:gd name="T15" fmla="*/ 678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8">
                  <a:moveTo>
                    <a:pt x="337" y="678"/>
                  </a:moveTo>
                  <a:cubicBezTo>
                    <a:pt x="389" y="676"/>
                    <a:pt x="438" y="648"/>
                    <a:pt x="466" y="600"/>
                  </a:cubicBezTo>
                  <a:cubicBezTo>
                    <a:pt x="517" y="511"/>
                    <a:pt x="517" y="511"/>
                    <a:pt x="517" y="511"/>
                  </a:cubicBezTo>
                  <a:cubicBezTo>
                    <a:pt x="539" y="473"/>
                    <a:pt x="539" y="411"/>
                    <a:pt x="517" y="373"/>
                  </a:cubicBezTo>
                  <a:cubicBezTo>
                    <a:pt x="302" y="0"/>
                    <a:pt x="302" y="0"/>
                    <a:pt x="302" y="0"/>
                  </a:cubicBezTo>
                  <a:cubicBezTo>
                    <a:pt x="329" y="48"/>
                    <a:pt x="328" y="104"/>
                    <a:pt x="304" y="150"/>
                  </a:cubicBezTo>
                  <a:cubicBezTo>
                    <a:pt x="0" y="678"/>
                    <a:pt x="0" y="678"/>
                    <a:pt x="0" y="678"/>
                  </a:cubicBezTo>
                  <a:cubicBezTo>
                    <a:pt x="337" y="678"/>
                    <a:pt x="337" y="678"/>
                    <a:pt x="337" y="678"/>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67"/>
            <p:cNvSpPr/>
            <p:nvPr/>
          </p:nvSpPr>
          <p:spPr bwMode="auto">
            <a:xfrm>
              <a:off x="6528433" y="4412990"/>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close/>
                </a:path>
              </a:pathLst>
            </a:custGeom>
            <a:solidFill>
              <a:schemeClr val="tx1">
                <a:lumMod val="95000"/>
                <a:lumOff val="5000"/>
                <a:alpha val="10000"/>
              </a:schemeClr>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5" name="Freeform 74"/>
          <p:cNvSpPr/>
          <p:nvPr/>
        </p:nvSpPr>
        <p:spPr>
          <a:xfrm>
            <a:off x="4537063" y="2015152"/>
            <a:ext cx="3803583" cy="4023641"/>
          </a:xfrm>
          <a:custGeom>
            <a:avLst/>
            <a:gdLst>
              <a:gd name="connsiteX0" fmla="*/ 2692627 w 4509814"/>
              <a:gd name="connsiteY0" fmla="*/ 4757376 h 4770731"/>
              <a:gd name="connsiteX1" fmla="*/ 2703955 w 4509814"/>
              <a:gd name="connsiteY1" fmla="*/ 4760759 h 4770731"/>
              <a:gd name="connsiteX2" fmla="*/ 2715553 w 4509814"/>
              <a:gd name="connsiteY2" fmla="*/ 4761882 h 4770731"/>
              <a:gd name="connsiteX3" fmla="*/ 2605792 w 4509814"/>
              <a:gd name="connsiteY3" fmla="*/ 4730879 h 4770731"/>
              <a:gd name="connsiteX4" fmla="*/ 2608282 w 4509814"/>
              <a:gd name="connsiteY4" fmla="*/ 4732175 h 4770731"/>
              <a:gd name="connsiteX5" fmla="*/ 2610240 w 4509814"/>
              <a:gd name="connsiteY5" fmla="*/ 4732762 h 4770731"/>
              <a:gd name="connsiteX6" fmla="*/ 2608464 w 4509814"/>
              <a:gd name="connsiteY6" fmla="*/ 4732167 h 4770731"/>
              <a:gd name="connsiteX7" fmla="*/ 2650695 w 4509814"/>
              <a:gd name="connsiteY7" fmla="*/ 4564996 h 4770731"/>
              <a:gd name="connsiteX8" fmla="*/ 2671425 w 4509814"/>
              <a:gd name="connsiteY8" fmla="*/ 4569072 h 4770731"/>
              <a:gd name="connsiteX9" fmla="*/ 2660937 w 4509814"/>
              <a:gd name="connsiteY9" fmla="*/ 4568056 h 4770731"/>
              <a:gd name="connsiteX10" fmla="*/ 2572178 w 4509814"/>
              <a:gd name="connsiteY10" fmla="*/ 4541038 h 4770731"/>
              <a:gd name="connsiteX11" fmla="*/ 2574595 w 4509814"/>
              <a:gd name="connsiteY11" fmla="*/ 4542203 h 4770731"/>
              <a:gd name="connsiteX12" fmla="*/ 2576201 w 4509814"/>
              <a:gd name="connsiteY12" fmla="*/ 4542740 h 4770731"/>
              <a:gd name="connsiteX13" fmla="*/ 2574430 w 4509814"/>
              <a:gd name="connsiteY13" fmla="*/ 4542211 h 4770731"/>
              <a:gd name="connsiteX14" fmla="*/ 734357 w 4509814"/>
              <a:gd name="connsiteY14" fmla="*/ 4133573 h 4770731"/>
              <a:gd name="connsiteX15" fmla="*/ 736807 w 4509814"/>
              <a:gd name="connsiteY15" fmla="*/ 4143832 h 4770731"/>
              <a:gd name="connsiteX16" fmla="*/ 741137 w 4509814"/>
              <a:gd name="connsiteY16" fmla="*/ 4153266 h 4770731"/>
              <a:gd name="connsiteX17" fmla="*/ 880015 w 4509814"/>
              <a:gd name="connsiteY17" fmla="*/ 4000950 h 4770731"/>
              <a:gd name="connsiteX18" fmla="*/ 886145 w 4509814"/>
              <a:gd name="connsiteY18" fmla="*/ 4018758 h 4770731"/>
              <a:gd name="connsiteX19" fmla="*/ 882230 w 4509814"/>
              <a:gd name="connsiteY19" fmla="*/ 4010227 h 4770731"/>
              <a:gd name="connsiteX20" fmla="*/ 640510 w 4509814"/>
              <a:gd name="connsiteY20" fmla="*/ 2073331 h 4770731"/>
              <a:gd name="connsiteX21" fmla="*/ 640510 w 4509814"/>
              <a:gd name="connsiteY21" fmla="*/ 2075601 h 4770731"/>
              <a:gd name="connsiteX22" fmla="*/ 600208 w 4509814"/>
              <a:gd name="connsiteY22" fmla="*/ 2092997 h 4770731"/>
              <a:gd name="connsiteX23" fmla="*/ 616088 w 4509814"/>
              <a:gd name="connsiteY23" fmla="*/ 2082981 h 4770731"/>
              <a:gd name="connsiteX24" fmla="*/ 469479 w 4509814"/>
              <a:gd name="connsiteY24" fmla="*/ 2001738 h 4770731"/>
              <a:gd name="connsiteX25" fmla="*/ 442468 w 4509814"/>
              <a:gd name="connsiteY25" fmla="*/ 2012410 h 4770731"/>
              <a:gd name="connsiteX26" fmla="*/ 424906 w 4509814"/>
              <a:gd name="connsiteY26" fmla="*/ 2023487 h 4770731"/>
              <a:gd name="connsiteX27" fmla="*/ 469479 w 4509814"/>
              <a:gd name="connsiteY27" fmla="*/ 2004248 h 4770731"/>
              <a:gd name="connsiteX28" fmla="*/ 2125631 w 4509814"/>
              <a:gd name="connsiteY28" fmla="*/ 1107539 h 4770731"/>
              <a:gd name="connsiteX29" fmla="*/ 2125732 w 4509814"/>
              <a:gd name="connsiteY29" fmla="*/ 1107539 h 4770731"/>
              <a:gd name="connsiteX30" fmla="*/ 2135179 w 4509814"/>
              <a:gd name="connsiteY30" fmla="*/ 1119279 h 4770731"/>
              <a:gd name="connsiteX31" fmla="*/ 2135090 w 4509814"/>
              <a:gd name="connsiteY31" fmla="*/ 1119286 h 4770731"/>
              <a:gd name="connsiteX32" fmla="*/ 1441926 w 4509814"/>
              <a:gd name="connsiteY32" fmla="*/ 921152 h 4770731"/>
              <a:gd name="connsiteX33" fmla="*/ 1076508 w 4509814"/>
              <a:gd name="connsiteY33" fmla="*/ 1131205 h 4770731"/>
              <a:gd name="connsiteX34" fmla="*/ 503637 w 4509814"/>
              <a:gd name="connsiteY34" fmla="*/ 2124778 h 4770731"/>
              <a:gd name="connsiteX35" fmla="*/ 480333 w 4509814"/>
              <a:gd name="connsiteY35" fmla="*/ 2165197 h 4770731"/>
              <a:gd name="connsiteX36" fmla="*/ 471755 w 4509814"/>
              <a:gd name="connsiteY36" fmla="*/ 2177682 h 4770731"/>
              <a:gd name="connsiteX37" fmla="*/ 470231 w 4509814"/>
              <a:gd name="connsiteY37" fmla="*/ 2182718 h 4770731"/>
              <a:gd name="connsiteX38" fmla="*/ 456325 w 4509814"/>
              <a:gd name="connsiteY38" fmla="*/ 2206835 h 4770731"/>
              <a:gd name="connsiteX39" fmla="*/ 421800 w 4509814"/>
              <a:gd name="connsiteY39" fmla="*/ 2266716 h 4770731"/>
              <a:gd name="connsiteX40" fmla="*/ 461534 w 4509814"/>
              <a:gd name="connsiteY40" fmla="*/ 2211589 h 4770731"/>
              <a:gd name="connsiteX41" fmla="*/ 461775 w 4509814"/>
              <a:gd name="connsiteY41" fmla="*/ 2214898 h 4770731"/>
              <a:gd name="connsiteX42" fmla="*/ 421564 w 4509814"/>
              <a:gd name="connsiteY42" fmla="*/ 2267127 h 4770731"/>
              <a:gd name="connsiteX43" fmla="*/ 266253 w 4509814"/>
              <a:gd name="connsiteY43" fmla="*/ 2538214 h 4770731"/>
              <a:gd name="connsiteX44" fmla="*/ 266253 w 4509814"/>
              <a:gd name="connsiteY44" fmla="*/ 2958550 h 4770731"/>
              <a:gd name="connsiteX45" fmla="*/ 910768 w 4509814"/>
              <a:gd name="connsiteY45" fmla="*/ 4076924 h 4770731"/>
              <a:gd name="connsiteX46" fmla="*/ 919148 w 4509814"/>
              <a:gd name="connsiteY46" fmla="*/ 4091465 h 4770731"/>
              <a:gd name="connsiteX47" fmla="*/ 921266 w 4509814"/>
              <a:gd name="connsiteY47" fmla="*/ 4095711 h 4770731"/>
              <a:gd name="connsiteX48" fmla="*/ 1076533 w 4509814"/>
              <a:gd name="connsiteY48" fmla="*/ 4366857 h 4770731"/>
              <a:gd name="connsiteX49" fmla="*/ 1441867 w 4509814"/>
              <a:gd name="connsiteY49" fmla="*/ 4577073 h 4770731"/>
              <a:gd name="connsiteX50" fmla="*/ 2754028 w 4509814"/>
              <a:gd name="connsiteY50" fmla="*/ 4577073 h 4770731"/>
              <a:gd name="connsiteX51" fmla="*/ 2753584 w 4509814"/>
              <a:gd name="connsiteY51" fmla="*/ 4577030 h 4770731"/>
              <a:gd name="connsiteX52" fmla="*/ 2754235 w 4509814"/>
              <a:gd name="connsiteY52" fmla="*/ 4577072 h 4770731"/>
              <a:gd name="connsiteX53" fmla="*/ 3064841 w 4509814"/>
              <a:gd name="connsiteY53" fmla="*/ 4577072 h 4770731"/>
              <a:gd name="connsiteX54" fmla="*/ 3430259 w 4509814"/>
              <a:gd name="connsiteY54" fmla="*/ 4366818 h 4770731"/>
              <a:gd name="connsiteX55" fmla="*/ 4077735 w 4509814"/>
              <a:gd name="connsiteY55" fmla="*/ 3247981 h 4770731"/>
              <a:gd name="connsiteX56" fmla="*/ 4086557 w 4509814"/>
              <a:gd name="connsiteY56" fmla="*/ 3232736 h 4770731"/>
              <a:gd name="connsiteX57" fmla="*/ 4088248 w 4509814"/>
              <a:gd name="connsiteY57" fmla="*/ 3230529 h 4770731"/>
              <a:gd name="connsiteX58" fmla="*/ 4243560 w 4509814"/>
              <a:gd name="connsiteY58" fmla="*/ 2959336 h 4770731"/>
              <a:gd name="connsiteX59" fmla="*/ 4243560 w 4509814"/>
              <a:gd name="connsiteY59" fmla="*/ 2538835 h 4770731"/>
              <a:gd name="connsiteX60" fmla="*/ 3590092 w 4509814"/>
              <a:gd name="connsiteY60" fmla="*/ 1404482 h 4770731"/>
              <a:gd name="connsiteX61" fmla="*/ 3589104 w 4509814"/>
              <a:gd name="connsiteY61" fmla="*/ 1402766 h 4770731"/>
              <a:gd name="connsiteX62" fmla="*/ 3589002 w 4509814"/>
              <a:gd name="connsiteY62" fmla="*/ 1402514 h 4770731"/>
              <a:gd name="connsiteX63" fmla="*/ 3430650 w 4509814"/>
              <a:gd name="connsiteY63" fmla="*/ 1131367 h 4770731"/>
              <a:gd name="connsiteX64" fmla="*/ 3065226 w 4509814"/>
              <a:gd name="connsiteY64" fmla="*/ 921152 h 4770731"/>
              <a:gd name="connsiteX65" fmla="*/ 2308208 w 4509814"/>
              <a:gd name="connsiteY65" fmla="*/ 921152 h 4770731"/>
              <a:gd name="connsiteX66" fmla="*/ 2254905 w 4509814"/>
              <a:gd name="connsiteY66" fmla="*/ 921152 h 4770731"/>
              <a:gd name="connsiteX67" fmla="*/ 2181292 w 4509814"/>
              <a:gd name="connsiteY67" fmla="*/ 921152 h 4770731"/>
              <a:gd name="connsiteX68" fmla="*/ 1795749 w 4509814"/>
              <a:gd name="connsiteY68" fmla="*/ 921152 h 4770731"/>
              <a:gd name="connsiteX69" fmla="*/ 1779080 w 4509814"/>
              <a:gd name="connsiteY69" fmla="*/ 921152 h 4770731"/>
              <a:gd name="connsiteX70" fmla="*/ 1776248 w 4509814"/>
              <a:gd name="connsiteY70" fmla="*/ 921152 h 4770731"/>
              <a:gd name="connsiteX71" fmla="*/ 1755788 w 4509814"/>
              <a:gd name="connsiteY71" fmla="*/ 921152 h 4770731"/>
              <a:gd name="connsiteX72" fmla="*/ 1756210 w 4509814"/>
              <a:gd name="connsiteY72" fmla="*/ 921192 h 4770731"/>
              <a:gd name="connsiteX73" fmla="*/ 1755576 w 4509814"/>
              <a:gd name="connsiteY73" fmla="*/ 921152 h 4770731"/>
              <a:gd name="connsiteX74" fmla="*/ 1441926 w 4509814"/>
              <a:gd name="connsiteY74" fmla="*/ 921152 h 4770731"/>
              <a:gd name="connsiteX75" fmla="*/ 1843855 w 4509814"/>
              <a:gd name="connsiteY75" fmla="*/ 0 h 4770731"/>
              <a:gd name="connsiteX76" fmla="*/ 2663637 w 4509814"/>
              <a:gd name="connsiteY76" fmla="*/ 0 h 4770731"/>
              <a:gd name="connsiteX77" fmla="*/ 2717073 w 4509814"/>
              <a:gd name="connsiteY77" fmla="*/ 53436 h 4770731"/>
              <a:gd name="connsiteX78" fmla="*/ 2717073 w 4509814"/>
              <a:gd name="connsiteY78" fmla="*/ 267172 h 4770731"/>
              <a:gd name="connsiteX79" fmla="*/ 2663637 w 4509814"/>
              <a:gd name="connsiteY79" fmla="*/ 320608 h 4770731"/>
              <a:gd name="connsiteX80" fmla="*/ 2500481 w 4509814"/>
              <a:gd name="connsiteY80" fmla="*/ 320608 h 4770731"/>
              <a:gd name="connsiteX81" fmla="*/ 2500481 w 4509814"/>
              <a:gd name="connsiteY81" fmla="*/ 727493 h 4770731"/>
              <a:gd name="connsiteX82" fmla="*/ 2673068 w 4509814"/>
              <a:gd name="connsiteY82" fmla="*/ 727493 h 4770731"/>
              <a:gd name="connsiteX83" fmla="*/ 3151075 w 4509814"/>
              <a:gd name="connsiteY83" fmla="*/ 727493 h 4770731"/>
              <a:gd name="connsiteX84" fmla="*/ 3555213 w 4509814"/>
              <a:gd name="connsiteY84" fmla="*/ 959980 h 4770731"/>
              <a:gd name="connsiteX85" fmla="*/ 3730340 w 4509814"/>
              <a:gd name="connsiteY85" fmla="*/ 1259852 h 4770731"/>
              <a:gd name="connsiteX86" fmla="*/ 3730453 w 4509814"/>
              <a:gd name="connsiteY86" fmla="*/ 1260131 h 4770731"/>
              <a:gd name="connsiteX87" fmla="*/ 3731545 w 4509814"/>
              <a:gd name="connsiteY87" fmla="*/ 1262028 h 4770731"/>
              <a:gd name="connsiteX88" fmla="*/ 4454242 w 4509814"/>
              <a:gd name="connsiteY88" fmla="*/ 2516558 h 4770731"/>
              <a:gd name="connsiteX89" fmla="*/ 4454242 w 4509814"/>
              <a:gd name="connsiteY89" fmla="*/ 2981607 h 4770731"/>
              <a:gd name="connsiteX90" fmla="*/ 4282478 w 4509814"/>
              <a:gd name="connsiteY90" fmla="*/ 3281531 h 4770731"/>
              <a:gd name="connsiteX91" fmla="*/ 4280607 w 4509814"/>
              <a:gd name="connsiteY91" fmla="*/ 3283972 h 4770731"/>
              <a:gd name="connsiteX92" fmla="*/ 4270850 w 4509814"/>
              <a:gd name="connsiteY92" fmla="*/ 3300833 h 4770731"/>
              <a:gd name="connsiteX93" fmla="*/ 3554781 w 4509814"/>
              <a:gd name="connsiteY93" fmla="*/ 4538202 h 4770731"/>
              <a:gd name="connsiteX94" fmla="*/ 3150648 w 4509814"/>
              <a:gd name="connsiteY94" fmla="*/ 4770730 h 4770731"/>
              <a:gd name="connsiteX95" fmla="*/ 2807136 w 4509814"/>
              <a:gd name="connsiteY95" fmla="*/ 4770730 h 4770731"/>
              <a:gd name="connsiteX96" fmla="*/ 2806416 w 4509814"/>
              <a:gd name="connsiteY96" fmla="*/ 4770683 h 4770731"/>
              <a:gd name="connsiteX97" fmla="*/ 2806907 w 4509814"/>
              <a:gd name="connsiteY97" fmla="*/ 4770731 h 4770731"/>
              <a:gd name="connsiteX98" fmla="*/ 1355734 w 4509814"/>
              <a:gd name="connsiteY98" fmla="*/ 4770731 h 4770731"/>
              <a:gd name="connsiteX99" fmla="*/ 951695 w 4509814"/>
              <a:gd name="connsiteY99" fmla="*/ 4538245 h 4770731"/>
              <a:gd name="connsiteX100" fmla="*/ 779978 w 4509814"/>
              <a:gd name="connsiteY100" fmla="*/ 4238372 h 4770731"/>
              <a:gd name="connsiteX101" fmla="*/ 777637 w 4509814"/>
              <a:gd name="connsiteY101" fmla="*/ 4233677 h 4770731"/>
              <a:gd name="connsiteX102" fmla="*/ 768368 w 4509814"/>
              <a:gd name="connsiteY102" fmla="*/ 4217596 h 4770731"/>
              <a:gd name="connsiteX103" fmla="*/ 55572 w 4509814"/>
              <a:gd name="connsiteY103" fmla="*/ 2980738 h 4770731"/>
              <a:gd name="connsiteX104" fmla="*/ 55572 w 4509814"/>
              <a:gd name="connsiteY104" fmla="*/ 2515872 h 4770731"/>
              <a:gd name="connsiteX105" fmla="*/ 227337 w 4509814"/>
              <a:gd name="connsiteY105" fmla="*/ 2216064 h 4770731"/>
              <a:gd name="connsiteX106" fmla="*/ 271808 w 4509814"/>
              <a:gd name="connsiteY106" fmla="*/ 2158302 h 4770731"/>
              <a:gd name="connsiteX107" fmla="*/ 271541 w 4509814"/>
              <a:gd name="connsiteY107" fmla="*/ 2154642 h 4770731"/>
              <a:gd name="connsiteX108" fmla="*/ 227597 w 4509814"/>
              <a:gd name="connsiteY108" fmla="*/ 2215610 h 4770731"/>
              <a:gd name="connsiteX109" fmla="*/ 265780 w 4509814"/>
              <a:gd name="connsiteY109" fmla="*/ 2149385 h 4770731"/>
              <a:gd name="connsiteX110" fmla="*/ 281159 w 4509814"/>
              <a:gd name="connsiteY110" fmla="*/ 2122713 h 4770731"/>
              <a:gd name="connsiteX111" fmla="*/ 282844 w 4509814"/>
              <a:gd name="connsiteY111" fmla="*/ 2117144 h 4770731"/>
              <a:gd name="connsiteX112" fmla="*/ 292332 w 4509814"/>
              <a:gd name="connsiteY112" fmla="*/ 2103335 h 4770731"/>
              <a:gd name="connsiteX113" fmla="*/ 318105 w 4509814"/>
              <a:gd name="connsiteY113" fmla="*/ 2058634 h 4770731"/>
              <a:gd name="connsiteX114" fmla="*/ 951667 w 4509814"/>
              <a:gd name="connsiteY114" fmla="*/ 959801 h 4770731"/>
              <a:gd name="connsiteX115" fmla="*/ 1355798 w 4509814"/>
              <a:gd name="connsiteY115" fmla="*/ 727493 h 4770731"/>
              <a:gd name="connsiteX116" fmla="*/ 1702677 w 4509814"/>
              <a:gd name="connsiteY116" fmla="*/ 727493 h 4770731"/>
              <a:gd name="connsiteX117" fmla="*/ 1703378 w 4509814"/>
              <a:gd name="connsiteY117" fmla="*/ 727538 h 4770731"/>
              <a:gd name="connsiteX118" fmla="*/ 1702912 w 4509814"/>
              <a:gd name="connsiteY118" fmla="*/ 727493 h 4770731"/>
              <a:gd name="connsiteX119" fmla="*/ 1725539 w 4509814"/>
              <a:gd name="connsiteY119" fmla="*/ 727493 h 4770731"/>
              <a:gd name="connsiteX120" fmla="*/ 1728671 w 4509814"/>
              <a:gd name="connsiteY120" fmla="*/ 727493 h 4770731"/>
              <a:gd name="connsiteX121" fmla="*/ 1747106 w 4509814"/>
              <a:gd name="connsiteY121" fmla="*/ 727493 h 4770731"/>
              <a:gd name="connsiteX122" fmla="*/ 2006041 w 4509814"/>
              <a:gd name="connsiteY122" fmla="*/ 727493 h 4770731"/>
              <a:gd name="connsiteX123" fmla="*/ 2009331 w 4509814"/>
              <a:gd name="connsiteY123" fmla="*/ 727493 h 4770731"/>
              <a:gd name="connsiteX124" fmla="*/ 2009331 w 4509814"/>
              <a:gd name="connsiteY124" fmla="*/ 320608 h 4770731"/>
              <a:gd name="connsiteX125" fmla="*/ 1843855 w 4509814"/>
              <a:gd name="connsiteY125" fmla="*/ 320608 h 4770731"/>
              <a:gd name="connsiteX126" fmla="*/ 1790419 w 4509814"/>
              <a:gd name="connsiteY126" fmla="*/ 267172 h 4770731"/>
              <a:gd name="connsiteX127" fmla="*/ 1790419 w 4509814"/>
              <a:gd name="connsiteY127" fmla="*/ 53436 h 4770731"/>
              <a:gd name="connsiteX128" fmla="*/ 1843855 w 4509814"/>
              <a:gd name="connsiteY128" fmla="*/ 0 h 4770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509814" h="4770731">
                <a:moveTo>
                  <a:pt x="2692627" y="4757376"/>
                </a:moveTo>
                <a:lnTo>
                  <a:pt x="2703955" y="4760759"/>
                </a:lnTo>
                <a:lnTo>
                  <a:pt x="2715553" y="4761882"/>
                </a:lnTo>
                <a:close/>
                <a:moveTo>
                  <a:pt x="2605792" y="4730879"/>
                </a:moveTo>
                <a:lnTo>
                  <a:pt x="2608282" y="4732175"/>
                </a:lnTo>
                <a:lnTo>
                  <a:pt x="2610240" y="4732762"/>
                </a:lnTo>
                <a:lnTo>
                  <a:pt x="2608464" y="4732167"/>
                </a:lnTo>
                <a:close/>
                <a:moveTo>
                  <a:pt x="2650695" y="4564996"/>
                </a:moveTo>
                <a:lnTo>
                  <a:pt x="2671425" y="4569072"/>
                </a:lnTo>
                <a:lnTo>
                  <a:pt x="2660937" y="4568056"/>
                </a:lnTo>
                <a:close/>
                <a:moveTo>
                  <a:pt x="2572178" y="4541038"/>
                </a:moveTo>
                <a:lnTo>
                  <a:pt x="2574595" y="4542203"/>
                </a:lnTo>
                <a:lnTo>
                  <a:pt x="2576201" y="4542740"/>
                </a:lnTo>
                <a:lnTo>
                  <a:pt x="2574430" y="4542211"/>
                </a:lnTo>
                <a:close/>
                <a:moveTo>
                  <a:pt x="734357" y="4133573"/>
                </a:moveTo>
                <a:lnTo>
                  <a:pt x="736807" y="4143832"/>
                </a:lnTo>
                <a:lnTo>
                  <a:pt x="741137" y="4153266"/>
                </a:lnTo>
                <a:close/>
                <a:moveTo>
                  <a:pt x="880015" y="4000950"/>
                </a:moveTo>
                <a:lnTo>
                  <a:pt x="886145" y="4018758"/>
                </a:lnTo>
                <a:lnTo>
                  <a:pt x="882230" y="4010227"/>
                </a:lnTo>
                <a:close/>
                <a:moveTo>
                  <a:pt x="640510" y="2073331"/>
                </a:moveTo>
                <a:lnTo>
                  <a:pt x="640510" y="2075601"/>
                </a:lnTo>
                <a:lnTo>
                  <a:pt x="600208" y="2092997"/>
                </a:lnTo>
                <a:lnTo>
                  <a:pt x="616088" y="2082981"/>
                </a:lnTo>
                <a:close/>
                <a:moveTo>
                  <a:pt x="469479" y="2001738"/>
                </a:moveTo>
                <a:lnTo>
                  <a:pt x="442468" y="2012410"/>
                </a:lnTo>
                <a:lnTo>
                  <a:pt x="424906" y="2023487"/>
                </a:lnTo>
                <a:lnTo>
                  <a:pt x="469479" y="2004248"/>
                </a:lnTo>
                <a:close/>
                <a:moveTo>
                  <a:pt x="2125631" y="1107539"/>
                </a:moveTo>
                <a:lnTo>
                  <a:pt x="2125732" y="1107539"/>
                </a:lnTo>
                <a:lnTo>
                  <a:pt x="2135179" y="1119279"/>
                </a:lnTo>
                <a:lnTo>
                  <a:pt x="2135090" y="1119286"/>
                </a:lnTo>
                <a:close/>
                <a:moveTo>
                  <a:pt x="1441926" y="921152"/>
                </a:moveTo>
                <a:cubicBezTo>
                  <a:pt x="1307941" y="921152"/>
                  <a:pt x="1143502" y="1015524"/>
                  <a:pt x="1076508" y="1131205"/>
                </a:cubicBezTo>
                <a:cubicBezTo>
                  <a:pt x="749154" y="1698960"/>
                  <a:pt x="585476" y="1982838"/>
                  <a:pt x="503637" y="2124778"/>
                </a:cubicBezTo>
                <a:lnTo>
                  <a:pt x="480333" y="2165197"/>
                </a:lnTo>
                <a:lnTo>
                  <a:pt x="471755" y="2177682"/>
                </a:lnTo>
                <a:lnTo>
                  <a:pt x="470231" y="2182718"/>
                </a:lnTo>
                <a:lnTo>
                  <a:pt x="456325" y="2206835"/>
                </a:lnTo>
                <a:cubicBezTo>
                  <a:pt x="421800" y="2266716"/>
                  <a:pt x="421800" y="2266716"/>
                  <a:pt x="421800" y="2266716"/>
                </a:cubicBezTo>
                <a:lnTo>
                  <a:pt x="461534" y="2211589"/>
                </a:lnTo>
                <a:lnTo>
                  <a:pt x="461775" y="2214898"/>
                </a:lnTo>
                <a:lnTo>
                  <a:pt x="421564" y="2267127"/>
                </a:lnTo>
                <a:cubicBezTo>
                  <a:pt x="266253" y="2538214"/>
                  <a:pt x="266253" y="2538214"/>
                  <a:pt x="266253" y="2538214"/>
                </a:cubicBezTo>
                <a:cubicBezTo>
                  <a:pt x="199255" y="2653960"/>
                  <a:pt x="199255" y="2842805"/>
                  <a:pt x="266253" y="2958550"/>
                </a:cubicBezTo>
                <a:cubicBezTo>
                  <a:pt x="757313" y="3810645"/>
                  <a:pt x="880077" y="4023668"/>
                  <a:pt x="910768" y="4076924"/>
                </a:cubicBezTo>
                <a:lnTo>
                  <a:pt x="919148" y="4091465"/>
                </a:lnTo>
                <a:lnTo>
                  <a:pt x="921266" y="4095711"/>
                </a:lnTo>
                <a:cubicBezTo>
                  <a:pt x="1076533" y="4366857"/>
                  <a:pt x="1076533" y="4366857"/>
                  <a:pt x="1076533" y="4366857"/>
                </a:cubicBezTo>
                <a:cubicBezTo>
                  <a:pt x="1143511" y="4482628"/>
                  <a:pt x="1307912" y="4577073"/>
                  <a:pt x="1441867" y="4577073"/>
                </a:cubicBezTo>
                <a:cubicBezTo>
                  <a:pt x="2754028" y="4577073"/>
                  <a:pt x="2754028" y="4577073"/>
                  <a:pt x="2754028" y="4577073"/>
                </a:cubicBezTo>
                <a:lnTo>
                  <a:pt x="2753584" y="4577030"/>
                </a:lnTo>
                <a:lnTo>
                  <a:pt x="2754235" y="4577072"/>
                </a:lnTo>
                <a:cubicBezTo>
                  <a:pt x="3064841" y="4577072"/>
                  <a:pt x="3064841" y="4577072"/>
                  <a:pt x="3064841" y="4577072"/>
                </a:cubicBezTo>
                <a:cubicBezTo>
                  <a:pt x="3198828" y="4577072"/>
                  <a:pt x="3363265" y="4482610"/>
                  <a:pt x="3430259" y="4366818"/>
                </a:cubicBezTo>
                <a:cubicBezTo>
                  <a:pt x="3923573" y="3514371"/>
                  <a:pt x="4046902" y="3301259"/>
                  <a:pt x="4077735" y="3247981"/>
                </a:cubicBezTo>
                <a:lnTo>
                  <a:pt x="4086557" y="3232736"/>
                </a:lnTo>
                <a:lnTo>
                  <a:pt x="4088248" y="3230529"/>
                </a:lnTo>
                <a:cubicBezTo>
                  <a:pt x="4243560" y="2959336"/>
                  <a:pt x="4243560" y="2959336"/>
                  <a:pt x="4243560" y="2959336"/>
                </a:cubicBezTo>
                <a:cubicBezTo>
                  <a:pt x="4310556" y="2843546"/>
                  <a:pt x="4310556" y="2654625"/>
                  <a:pt x="4243560" y="2538835"/>
                </a:cubicBezTo>
                <a:cubicBezTo>
                  <a:pt x="3670656" y="1544333"/>
                  <a:pt x="3599043" y="1420020"/>
                  <a:pt x="3590092" y="1404482"/>
                </a:cubicBezTo>
                <a:lnTo>
                  <a:pt x="3589104" y="1402766"/>
                </a:lnTo>
                <a:lnTo>
                  <a:pt x="3589002" y="1402514"/>
                </a:lnTo>
                <a:cubicBezTo>
                  <a:pt x="3430650" y="1131367"/>
                  <a:pt x="3430650" y="1131367"/>
                  <a:pt x="3430650" y="1131367"/>
                </a:cubicBezTo>
                <a:cubicBezTo>
                  <a:pt x="3363657" y="1015596"/>
                  <a:pt x="3199215" y="921152"/>
                  <a:pt x="3065226" y="921152"/>
                </a:cubicBezTo>
                <a:cubicBezTo>
                  <a:pt x="2737867" y="921152"/>
                  <a:pt x="2492348" y="921152"/>
                  <a:pt x="2308208" y="921152"/>
                </a:cubicBezTo>
                <a:lnTo>
                  <a:pt x="2254905" y="921152"/>
                </a:lnTo>
                <a:lnTo>
                  <a:pt x="2181292" y="921152"/>
                </a:lnTo>
                <a:cubicBezTo>
                  <a:pt x="1949199" y="921152"/>
                  <a:pt x="1843703" y="921152"/>
                  <a:pt x="1795749" y="921152"/>
                </a:cubicBezTo>
                <a:lnTo>
                  <a:pt x="1779080" y="921152"/>
                </a:lnTo>
                <a:lnTo>
                  <a:pt x="1776248" y="921152"/>
                </a:lnTo>
                <a:cubicBezTo>
                  <a:pt x="1755788" y="921152"/>
                  <a:pt x="1755788" y="921152"/>
                  <a:pt x="1755788" y="921152"/>
                </a:cubicBezTo>
                <a:lnTo>
                  <a:pt x="1756210" y="921192"/>
                </a:lnTo>
                <a:lnTo>
                  <a:pt x="1755576" y="921152"/>
                </a:lnTo>
                <a:cubicBezTo>
                  <a:pt x="1441926" y="921152"/>
                  <a:pt x="1441926" y="921152"/>
                  <a:pt x="1441926" y="921152"/>
                </a:cubicBezTo>
                <a:close/>
                <a:moveTo>
                  <a:pt x="1843855" y="0"/>
                </a:moveTo>
                <a:lnTo>
                  <a:pt x="2663637" y="0"/>
                </a:lnTo>
                <a:cubicBezTo>
                  <a:pt x="2693149" y="0"/>
                  <a:pt x="2717073" y="23924"/>
                  <a:pt x="2717073" y="53436"/>
                </a:cubicBezTo>
                <a:lnTo>
                  <a:pt x="2717073" y="267172"/>
                </a:lnTo>
                <a:cubicBezTo>
                  <a:pt x="2717073" y="296684"/>
                  <a:pt x="2693149" y="320608"/>
                  <a:pt x="2663637" y="320608"/>
                </a:cubicBezTo>
                <a:lnTo>
                  <a:pt x="2500481" y="320608"/>
                </a:lnTo>
                <a:lnTo>
                  <a:pt x="2500481" y="727493"/>
                </a:lnTo>
                <a:lnTo>
                  <a:pt x="2673068" y="727493"/>
                </a:lnTo>
                <a:cubicBezTo>
                  <a:pt x="2811662" y="727493"/>
                  <a:pt x="2970055" y="727493"/>
                  <a:pt x="3151075" y="727493"/>
                </a:cubicBezTo>
                <a:cubicBezTo>
                  <a:pt x="3299259" y="727493"/>
                  <a:pt x="3481121" y="831943"/>
                  <a:pt x="3555213" y="959980"/>
                </a:cubicBezTo>
                <a:cubicBezTo>
                  <a:pt x="3555213" y="959980"/>
                  <a:pt x="3555213" y="959980"/>
                  <a:pt x="3730340" y="1259852"/>
                </a:cubicBezTo>
                <a:lnTo>
                  <a:pt x="3730453" y="1260131"/>
                </a:lnTo>
                <a:lnTo>
                  <a:pt x="3731545" y="1262028"/>
                </a:lnTo>
                <a:cubicBezTo>
                  <a:pt x="3741446" y="1279213"/>
                  <a:pt x="3820645" y="1416697"/>
                  <a:pt x="4454242" y="2516558"/>
                </a:cubicBezTo>
                <a:cubicBezTo>
                  <a:pt x="4528338" y="2644614"/>
                  <a:pt x="4528338" y="2853550"/>
                  <a:pt x="4454242" y="2981607"/>
                </a:cubicBezTo>
                <a:cubicBezTo>
                  <a:pt x="4454242" y="2981607"/>
                  <a:pt x="4454242" y="2981607"/>
                  <a:pt x="4282478" y="3281531"/>
                </a:cubicBezTo>
                <a:lnTo>
                  <a:pt x="4280607" y="3283972"/>
                </a:lnTo>
                <a:lnTo>
                  <a:pt x="4270850" y="3300833"/>
                </a:lnTo>
                <a:cubicBezTo>
                  <a:pt x="4236751" y="3359754"/>
                  <a:pt x="4100357" y="3595444"/>
                  <a:pt x="3554781" y="4538202"/>
                </a:cubicBezTo>
                <a:cubicBezTo>
                  <a:pt x="3480688" y="4666261"/>
                  <a:pt x="3298831" y="4770730"/>
                  <a:pt x="3150648" y="4770730"/>
                </a:cubicBezTo>
                <a:cubicBezTo>
                  <a:pt x="3150648" y="4770730"/>
                  <a:pt x="3150648" y="4770730"/>
                  <a:pt x="2807136" y="4770730"/>
                </a:cubicBezTo>
                <a:lnTo>
                  <a:pt x="2806416" y="4770683"/>
                </a:lnTo>
                <a:lnTo>
                  <a:pt x="2806907" y="4770731"/>
                </a:lnTo>
                <a:cubicBezTo>
                  <a:pt x="2806907" y="4770731"/>
                  <a:pt x="2806907" y="4770731"/>
                  <a:pt x="1355734" y="4770731"/>
                </a:cubicBezTo>
                <a:cubicBezTo>
                  <a:pt x="1207586" y="4770731"/>
                  <a:pt x="1025768" y="4666281"/>
                  <a:pt x="951695" y="4538245"/>
                </a:cubicBezTo>
                <a:cubicBezTo>
                  <a:pt x="951695" y="4538245"/>
                  <a:pt x="951695" y="4538245"/>
                  <a:pt x="779978" y="4238372"/>
                </a:cubicBezTo>
                <a:lnTo>
                  <a:pt x="777637" y="4233677"/>
                </a:lnTo>
                <a:lnTo>
                  <a:pt x="768368" y="4217596"/>
                </a:lnTo>
                <a:cubicBezTo>
                  <a:pt x="734425" y="4158696"/>
                  <a:pt x="598655" y="3923105"/>
                  <a:pt x="55572" y="2980738"/>
                </a:cubicBezTo>
                <a:cubicBezTo>
                  <a:pt x="-18525" y="2852732"/>
                  <a:pt x="-18525" y="2643878"/>
                  <a:pt x="55572" y="2515872"/>
                </a:cubicBezTo>
                <a:cubicBezTo>
                  <a:pt x="55572" y="2515872"/>
                  <a:pt x="55572" y="2515872"/>
                  <a:pt x="227337" y="2216064"/>
                </a:cubicBezTo>
                <a:lnTo>
                  <a:pt x="271808" y="2158302"/>
                </a:lnTo>
                <a:lnTo>
                  <a:pt x="271541" y="2154642"/>
                </a:lnTo>
                <a:lnTo>
                  <a:pt x="227597" y="2215610"/>
                </a:lnTo>
                <a:cubicBezTo>
                  <a:pt x="227597" y="2215610"/>
                  <a:pt x="227597" y="2215610"/>
                  <a:pt x="265780" y="2149385"/>
                </a:cubicBezTo>
                <a:lnTo>
                  <a:pt x="281159" y="2122713"/>
                </a:lnTo>
                <a:lnTo>
                  <a:pt x="282844" y="2117144"/>
                </a:lnTo>
                <a:lnTo>
                  <a:pt x="292332" y="2103335"/>
                </a:lnTo>
                <a:lnTo>
                  <a:pt x="318105" y="2058634"/>
                </a:lnTo>
                <a:cubicBezTo>
                  <a:pt x="408615" y="1901657"/>
                  <a:pt x="589632" y="1587705"/>
                  <a:pt x="951667" y="959801"/>
                </a:cubicBezTo>
                <a:cubicBezTo>
                  <a:pt x="1025759" y="831863"/>
                  <a:pt x="1207618" y="727493"/>
                  <a:pt x="1355798" y="727493"/>
                </a:cubicBezTo>
                <a:cubicBezTo>
                  <a:pt x="1355798" y="727493"/>
                  <a:pt x="1355798" y="727493"/>
                  <a:pt x="1702677" y="727493"/>
                </a:cubicBezTo>
                <a:lnTo>
                  <a:pt x="1703378" y="727538"/>
                </a:lnTo>
                <a:lnTo>
                  <a:pt x="1702912" y="727493"/>
                </a:lnTo>
                <a:cubicBezTo>
                  <a:pt x="1702912" y="727493"/>
                  <a:pt x="1702912" y="727493"/>
                  <a:pt x="1725539" y="727493"/>
                </a:cubicBezTo>
                <a:lnTo>
                  <a:pt x="1728671" y="727493"/>
                </a:lnTo>
                <a:lnTo>
                  <a:pt x="1747106" y="727493"/>
                </a:lnTo>
                <a:cubicBezTo>
                  <a:pt x="1786881" y="727493"/>
                  <a:pt x="1862454" y="727493"/>
                  <a:pt x="2006041" y="727493"/>
                </a:cubicBezTo>
                <a:lnTo>
                  <a:pt x="2009331" y="727493"/>
                </a:lnTo>
                <a:lnTo>
                  <a:pt x="2009331" y="320608"/>
                </a:lnTo>
                <a:lnTo>
                  <a:pt x="1843855" y="320608"/>
                </a:lnTo>
                <a:cubicBezTo>
                  <a:pt x="1814343" y="320608"/>
                  <a:pt x="1790419" y="296684"/>
                  <a:pt x="1790419" y="267172"/>
                </a:cubicBezTo>
                <a:lnTo>
                  <a:pt x="1790419" y="53436"/>
                </a:lnTo>
                <a:cubicBezTo>
                  <a:pt x="1790419" y="23924"/>
                  <a:pt x="1814343" y="0"/>
                  <a:pt x="1843855"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AU"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Text Placeholder 8"/>
          <p:cNvSpPr>
            <a:spLocks noGrp="1"/>
          </p:cNvSpPr>
          <p:nvPr>
            <p:ph type="body" sz="quarter" idx="4294967295"/>
          </p:nvPr>
        </p:nvSpPr>
        <p:spPr>
          <a:xfrm>
            <a:off x="2027212" y="2509838"/>
            <a:ext cx="1571625" cy="354012"/>
          </a:xfrm>
          <a:prstGeom prst="rect">
            <a:avLst/>
          </a:prstGeom>
        </p:spPr>
        <p:txBody>
          <a:bodyPr>
            <a:noAutofit/>
          </a:bodyPr>
          <a:lstStyle/>
          <a:p>
            <a:pPr marL="0" indent="0" algn="just">
              <a:lnSpc>
                <a:spcPct val="120000"/>
              </a:lnSpc>
              <a:spcBef>
                <a:spcPts val="0"/>
              </a:spcBef>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Text Placeholder 9"/>
          <p:cNvSpPr>
            <a:spLocks noGrp="1"/>
          </p:cNvSpPr>
          <p:nvPr>
            <p:ph type="body" sz="quarter" idx="4294967295"/>
          </p:nvPr>
        </p:nvSpPr>
        <p:spPr>
          <a:xfrm>
            <a:off x="2027212" y="2863850"/>
            <a:ext cx="2320925" cy="338138"/>
          </a:xfrm>
          <a:prstGeom prst="rect">
            <a:avLst/>
          </a:prstGeom>
        </p:spPr>
        <p:txBody>
          <a:bodyPr>
            <a:noAutofit/>
          </a:bodyPr>
          <a:lstStyle/>
          <a:p>
            <a:pPr marL="0" indent="0" algn="just">
              <a:lnSpc>
                <a:spcPct val="120000"/>
              </a:lnSpc>
              <a:spcBef>
                <a:spcPts val="0"/>
              </a:spcBef>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AU"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Text Placeholder 8"/>
          <p:cNvSpPr>
            <a:spLocks noGrp="1"/>
          </p:cNvSpPr>
          <p:nvPr>
            <p:ph type="body" sz="quarter" idx="4294967295"/>
          </p:nvPr>
        </p:nvSpPr>
        <p:spPr>
          <a:xfrm>
            <a:off x="2027212" y="3806825"/>
            <a:ext cx="1571625" cy="354013"/>
          </a:xfrm>
          <a:prstGeom prst="rect">
            <a:avLst/>
          </a:prstGeom>
        </p:spPr>
        <p:txBody>
          <a:bodyPr>
            <a:noAutofit/>
          </a:bodyPr>
          <a:lstStyle/>
          <a:p>
            <a:pPr marL="0" indent="0" algn="just">
              <a:lnSpc>
                <a:spcPct val="120000"/>
              </a:lnSpc>
              <a:spcBef>
                <a:spcPts val="0"/>
              </a:spcBef>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Text Placeholder 9"/>
          <p:cNvSpPr>
            <a:spLocks noGrp="1"/>
          </p:cNvSpPr>
          <p:nvPr>
            <p:ph type="body" sz="quarter" idx="4294967295"/>
          </p:nvPr>
        </p:nvSpPr>
        <p:spPr>
          <a:xfrm>
            <a:off x="2027212" y="4160838"/>
            <a:ext cx="2320925" cy="338137"/>
          </a:xfrm>
          <a:prstGeom prst="rect">
            <a:avLst/>
          </a:prstGeom>
        </p:spPr>
        <p:txBody>
          <a:bodyPr>
            <a:noAutofit/>
          </a:bodyPr>
          <a:lstStyle/>
          <a:p>
            <a:pPr marL="0" indent="0" algn="just">
              <a:lnSpc>
                <a:spcPct val="120000"/>
              </a:lnSpc>
              <a:spcBef>
                <a:spcPts val="0"/>
              </a:spcBef>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AU"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Text Placeholder 8"/>
          <p:cNvSpPr>
            <a:spLocks noGrp="1"/>
          </p:cNvSpPr>
          <p:nvPr>
            <p:ph type="body" sz="quarter" idx="4294967295"/>
          </p:nvPr>
        </p:nvSpPr>
        <p:spPr>
          <a:xfrm>
            <a:off x="2027212" y="5102225"/>
            <a:ext cx="1571625" cy="352425"/>
          </a:xfrm>
          <a:prstGeom prst="rect">
            <a:avLst/>
          </a:prstGeom>
        </p:spPr>
        <p:txBody>
          <a:bodyPr>
            <a:normAutofit/>
          </a:bodyPr>
          <a:lstStyle/>
          <a:p>
            <a:pPr marL="0" indent="0" algn="just">
              <a:lnSpc>
                <a:spcPct val="130000"/>
              </a:lnSpc>
              <a:spcBef>
                <a:spcPts val="0"/>
              </a:spcBef>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Text Placeholder 9"/>
          <p:cNvSpPr>
            <a:spLocks noGrp="1"/>
          </p:cNvSpPr>
          <p:nvPr>
            <p:ph type="body" sz="quarter" idx="4294967295"/>
          </p:nvPr>
        </p:nvSpPr>
        <p:spPr>
          <a:xfrm>
            <a:off x="2027212" y="5454650"/>
            <a:ext cx="2320925" cy="339725"/>
          </a:xfrm>
          <a:prstGeom prst="rect">
            <a:avLst/>
          </a:prstGeom>
        </p:spPr>
        <p:txBody>
          <a:bodyPr>
            <a:noAutofit/>
          </a:bodyPr>
          <a:lstStyle/>
          <a:p>
            <a:pPr marL="0" indent="0" algn="just">
              <a:lnSpc>
                <a:spcPct val="120000"/>
              </a:lnSpc>
              <a:spcBef>
                <a:spcPts val="0"/>
              </a:spcBef>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AU"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Text Placeholder 8"/>
          <p:cNvSpPr>
            <a:spLocks noGrp="1"/>
          </p:cNvSpPr>
          <p:nvPr>
            <p:ph type="body" sz="quarter" idx="4294967295"/>
          </p:nvPr>
        </p:nvSpPr>
        <p:spPr>
          <a:xfrm>
            <a:off x="9273371" y="2509838"/>
            <a:ext cx="1571625" cy="354012"/>
          </a:xfrm>
          <a:prstGeom prst="rect">
            <a:avLst/>
          </a:prstGeom>
        </p:spPr>
        <p:txBody>
          <a:bodyPr>
            <a:normAutofit/>
          </a:bodyPr>
          <a:lstStyle/>
          <a:p>
            <a:pPr marL="0" indent="0" algn="r">
              <a:lnSpc>
                <a:spcPct val="130000"/>
              </a:lnSpc>
              <a:spcBef>
                <a:spcPts val="0"/>
              </a:spcBef>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Text Placeholder 9"/>
          <p:cNvSpPr>
            <a:spLocks noGrp="1"/>
          </p:cNvSpPr>
          <p:nvPr>
            <p:ph type="body" sz="quarter" idx="4294967295"/>
          </p:nvPr>
        </p:nvSpPr>
        <p:spPr>
          <a:xfrm>
            <a:off x="8609796" y="2863850"/>
            <a:ext cx="2235200" cy="338138"/>
          </a:xfrm>
          <a:prstGeom prst="rect">
            <a:avLst/>
          </a:prstGeom>
        </p:spPr>
        <p:txBody>
          <a:bodyPr>
            <a:noAutofit/>
          </a:bodyPr>
          <a:lstStyle/>
          <a:p>
            <a:pPr marL="0" indent="0" algn="r">
              <a:lnSpc>
                <a:spcPct val="120000"/>
              </a:lnSpc>
              <a:spcBef>
                <a:spcPts val="0"/>
              </a:spcBef>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AU"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Text Placeholder 8"/>
          <p:cNvSpPr>
            <a:spLocks noGrp="1"/>
          </p:cNvSpPr>
          <p:nvPr>
            <p:ph type="body" sz="quarter" idx="4294967295"/>
          </p:nvPr>
        </p:nvSpPr>
        <p:spPr>
          <a:xfrm>
            <a:off x="9274959" y="3806825"/>
            <a:ext cx="1570037" cy="354013"/>
          </a:xfrm>
          <a:prstGeom prst="rect">
            <a:avLst/>
          </a:prstGeom>
        </p:spPr>
        <p:txBody>
          <a:bodyPr>
            <a:normAutofit/>
          </a:bodyPr>
          <a:lstStyle/>
          <a:p>
            <a:pPr marL="0" indent="0" algn="r">
              <a:lnSpc>
                <a:spcPct val="130000"/>
              </a:lnSpc>
              <a:spcBef>
                <a:spcPts val="0"/>
              </a:spcBef>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Text Placeholder 9"/>
          <p:cNvSpPr>
            <a:spLocks noGrp="1"/>
          </p:cNvSpPr>
          <p:nvPr>
            <p:ph type="body" sz="quarter" idx="4294967295"/>
          </p:nvPr>
        </p:nvSpPr>
        <p:spPr>
          <a:xfrm>
            <a:off x="8611384" y="4160838"/>
            <a:ext cx="2233612" cy="338137"/>
          </a:xfrm>
          <a:prstGeom prst="rect">
            <a:avLst/>
          </a:prstGeom>
        </p:spPr>
        <p:txBody>
          <a:bodyPr>
            <a:noAutofit/>
          </a:bodyPr>
          <a:lstStyle/>
          <a:p>
            <a:pPr marL="0" indent="0" algn="r">
              <a:lnSpc>
                <a:spcPct val="120000"/>
              </a:lnSpc>
              <a:spcBef>
                <a:spcPts val="0"/>
              </a:spcBef>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AU"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Text Placeholder 8"/>
          <p:cNvSpPr>
            <a:spLocks noGrp="1"/>
          </p:cNvSpPr>
          <p:nvPr>
            <p:ph type="body" sz="quarter" idx="4294967295"/>
          </p:nvPr>
        </p:nvSpPr>
        <p:spPr>
          <a:xfrm>
            <a:off x="9273371" y="5102225"/>
            <a:ext cx="1571625" cy="352425"/>
          </a:xfrm>
          <a:prstGeom prst="rect">
            <a:avLst/>
          </a:prstGeom>
        </p:spPr>
        <p:txBody>
          <a:bodyPr>
            <a:normAutofit/>
          </a:bodyPr>
          <a:lstStyle/>
          <a:p>
            <a:pPr marL="0" indent="0" algn="r">
              <a:lnSpc>
                <a:spcPct val="130000"/>
              </a:lnSpc>
              <a:spcBef>
                <a:spcPts val="0"/>
              </a:spcBef>
              <a:buNone/>
            </a:pPr>
            <a:r>
              <a:rPr lang="zh-CN" altLang="en-US" sz="11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Text Placeholder 9"/>
          <p:cNvSpPr>
            <a:spLocks noGrp="1"/>
          </p:cNvSpPr>
          <p:nvPr>
            <p:ph type="body" sz="quarter" idx="4294967295"/>
          </p:nvPr>
        </p:nvSpPr>
        <p:spPr>
          <a:xfrm>
            <a:off x="8609796" y="5454650"/>
            <a:ext cx="2235200" cy="339725"/>
          </a:xfrm>
          <a:prstGeom prst="rect">
            <a:avLst/>
          </a:prstGeom>
        </p:spPr>
        <p:txBody>
          <a:bodyPr>
            <a:noAutofit/>
          </a:bodyPr>
          <a:lstStyle/>
          <a:p>
            <a:pPr marL="0" indent="0" algn="r">
              <a:lnSpc>
                <a:spcPct val="120000"/>
              </a:lnSpc>
              <a:spcBef>
                <a:spcPts val="0"/>
              </a:spcBef>
              <a:buNone/>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AU"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21"/>
          <p:cNvSpPr>
            <a:spLocks noEditPoints="1"/>
          </p:cNvSpPr>
          <p:nvPr/>
        </p:nvSpPr>
        <p:spPr bwMode="auto">
          <a:xfrm>
            <a:off x="5660339" y="3122688"/>
            <a:ext cx="470393" cy="537287"/>
          </a:xfrm>
          <a:custGeom>
            <a:avLst/>
            <a:gdLst>
              <a:gd name="T0" fmla="*/ 432 w 504"/>
              <a:gd name="T1" fmla="*/ 541 h 577"/>
              <a:gd name="T2" fmla="*/ 407 w 504"/>
              <a:gd name="T3" fmla="*/ 541 h 577"/>
              <a:gd name="T4" fmla="*/ 504 w 504"/>
              <a:gd name="T5" fmla="*/ 361 h 577"/>
              <a:gd name="T6" fmla="*/ 341 w 504"/>
              <a:gd name="T7" fmla="*/ 152 h 577"/>
              <a:gd name="T8" fmla="*/ 382 w 504"/>
              <a:gd name="T9" fmla="*/ 75 h 577"/>
              <a:gd name="T10" fmla="*/ 374 w 504"/>
              <a:gd name="T11" fmla="*/ 50 h 577"/>
              <a:gd name="T12" fmla="*/ 277 w 504"/>
              <a:gd name="T13" fmla="*/ 3 h 577"/>
              <a:gd name="T14" fmla="*/ 263 w 504"/>
              <a:gd name="T15" fmla="*/ 2 h 577"/>
              <a:gd name="T16" fmla="*/ 252 w 504"/>
              <a:gd name="T17" fmla="*/ 12 h 577"/>
              <a:gd name="T18" fmla="*/ 137 w 504"/>
              <a:gd name="T19" fmla="*/ 230 h 577"/>
              <a:gd name="T20" fmla="*/ 153 w 504"/>
              <a:gd name="T21" fmla="*/ 280 h 577"/>
              <a:gd name="T22" fmla="*/ 137 w 504"/>
              <a:gd name="T23" fmla="*/ 313 h 577"/>
              <a:gd name="T24" fmla="*/ 202 w 504"/>
              <a:gd name="T25" fmla="*/ 344 h 577"/>
              <a:gd name="T26" fmla="*/ 217 w 504"/>
              <a:gd name="T27" fmla="*/ 312 h 577"/>
              <a:gd name="T28" fmla="*/ 217 w 504"/>
              <a:gd name="T29" fmla="*/ 312 h 577"/>
              <a:gd name="T30" fmla="*/ 267 w 504"/>
              <a:gd name="T31" fmla="*/ 293 h 577"/>
              <a:gd name="T32" fmla="*/ 306 w 504"/>
              <a:gd name="T33" fmla="*/ 219 h 577"/>
              <a:gd name="T34" fmla="*/ 432 w 504"/>
              <a:gd name="T35" fmla="*/ 361 h 577"/>
              <a:gd name="T36" fmla="*/ 288 w 504"/>
              <a:gd name="T37" fmla="*/ 505 h 577"/>
              <a:gd name="T38" fmla="*/ 180 w 504"/>
              <a:gd name="T39" fmla="*/ 469 h 577"/>
              <a:gd name="T40" fmla="*/ 180 w 504"/>
              <a:gd name="T41" fmla="*/ 451 h 577"/>
              <a:gd name="T42" fmla="*/ 198 w 504"/>
              <a:gd name="T43" fmla="*/ 433 h 577"/>
              <a:gd name="T44" fmla="*/ 288 w 504"/>
              <a:gd name="T45" fmla="*/ 433 h 577"/>
              <a:gd name="T46" fmla="*/ 288 w 504"/>
              <a:gd name="T47" fmla="*/ 397 h 577"/>
              <a:gd name="T48" fmla="*/ 149 w 504"/>
              <a:gd name="T49" fmla="*/ 397 h 577"/>
              <a:gd name="T50" fmla="*/ 75 w 504"/>
              <a:gd name="T51" fmla="*/ 397 h 577"/>
              <a:gd name="T52" fmla="*/ 0 w 504"/>
              <a:gd name="T53" fmla="*/ 397 h 577"/>
              <a:gd name="T54" fmla="*/ 0 w 504"/>
              <a:gd name="T55" fmla="*/ 433 h 577"/>
              <a:gd name="T56" fmla="*/ 85 w 504"/>
              <a:gd name="T57" fmla="*/ 433 h 577"/>
              <a:gd name="T58" fmla="*/ 90 w 504"/>
              <a:gd name="T59" fmla="*/ 433 h 577"/>
              <a:gd name="T60" fmla="*/ 108 w 504"/>
              <a:gd name="T61" fmla="*/ 451 h 577"/>
              <a:gd name="T62" fmla="*/ 108 w 504"/>
              <a:gd name="T63" fmla="*/ 469 h 577"/>
              <a:gd name="T64" fmla="*/ 108 w 504"/>
              <a:gd name="T65" fmla="*/ 541 h 577"/>
              <a:gd name="T66" fmla="*/ 36 w 504"/>
              <a:gd name="T67" fmla="*/ 577 h 577"/>
              <a:gd name="T68" fmla="*/ 504 w 504"/>
              <a:gd name="T69" fmla="*/ 577 h 577"/>
              <a:gd name="T70" fmla="*/ 432 w 504"/>
              <a:gd name="T71" fmla="*/ 541 h 577"/>
              <a:gd name="T72" fmla="*/ 306 w 504"/>
              <a:gd name="T73" fmla="*/ 49 h 577"/>
              <a:gd name="T74" fmla="*/ 294 w 504"/>
              <a:gd name="T75" fmla="*/ 61 h 577"/>
              <a:gd name="T76" fmla="*/ 212 w 504"/>
              <a:gd name="T77" fmla="*/ 217 h 577"/>
              <a:gd name="T78" fmla="*/ 180 w 504"/>
              <a:gd name="T79" fmla="*/ 202 h 577"/>
              <a:gd name="T80" fmla="*/ 182 w 504"/>
              <a:gd name="T81" fmla="*/ 195 h 577"/>
              <a:gd name="T82" fmla="*/ 261 w 504"/>
              <a:gd name="T83" fmla="*/ 48 h 577"/>
              <a:gd name="T84" fmla="*/ 272 w 504"/>
              <a:gd name="T85" fmla="*/ 38 h 577"/>
              <a:gd name="T86" fmla="*/ 286 w 504"/>
              <a:gd name="T87" fmla="*/ 39 h 577"/>
              <a:gd name="T88" fmla="*/ 306 w 504"/>
              <a:gd name="T89" fmla="*/ 49 h 577"/>
              <a:gd name="T90" fmla="*/ 306 w 504"/>
              <a:gd name="T91" fmla="*/ 4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4" h="577">
                <a:moveTo>
                  <a:pt x="432" y="541"/>
                </a:moveTo>
                <a:cubicBezTo>
                  <a:pt x="407" y="541"/>
                  <a:pt x="407" y="541"/>
                  <a:pt x="407" y="541"/>
                </a:cubicBezTo>
                <a:cubicBezTo>
                  <a:pt x="466" y="502"/>
                  <a:pt x="504" y="436"/>
                  <a:pt x="504" y="361"/>
                </a:cubicBezTo>
                <a:cubicBezTo>
                  <a:pt x="504" y="260"/>
                  <a:pt x="435" y="175"/>
                  <a:pt x="341" y="152"/>
                </a:cubicBezTo>
                <a:cubicBezTo>
                  <a:pt x="382" y="75"/>
                  <a:pt x="382" y="75"/>
                  <a:pt x="382" y="75"/>
                </a:cubicBezTo>
                <a:cubicBezTo>
                  <a:pt x="386" y="65"/>
                  <a:pt x="383" y="54"/>
                  <a:pt x="374" y="50"/>
                </a:cubicBezTo>
                <a:cubicBezTo>
                  <a:pt x="277" y="3"/>
                  <a:pt x="277" y="3"/>
                  <a:pt x="277" y="3"/>
                </a:cubicBezTo>
                <a:cubicBezTo>
                  <a:pt x="272" y="1"/>
                  <a:pt x="267" y="0"/>
                  <a:pt x="263" y="2"/>
                </a:cubicBezTo>
                <a:cubicBezTo>
                  <a:pt x="258" y="4"/>
                  <a:pt x="254" y="7"/>
                  <a:pt x="252" y="12"/>
                </a:cubicBezTo>
                <a:cubicBezTo>
                  <a:pt x="137" y="230"/>
                  <a:pt x="137" y="230"/>
                  <a:pt x="137" y="230"/>
                </a:cubicBezTo>
                <a:cubicBezTo>
                  <a:pt x="128" y="249"/>
                  <a:pt x="135" y="272"/>
                  <a:pt x="153" y="280"/>
                </a:cubicBezTo>
                <a:cubicBezTo>
                  <a:pt x="137" y="313"/>
                  <a:pt x="137" y="313"/>
                  <a:pt x="137" y="313"/>
                </a:cubicBezTo>
                <a:cubicBezTo>
                  <a:pt x="202" y="344"/>
                  <a:pt x="202" y="344"/>
                  <a:pt x="202" y="344"/>
                </a:cubicBezTo>
                <a:cubicBezTo>
                  <a:pt x="217" y="312"/>
                  <a:pt x="217" y="312"/>
                  <a:pt x="217" y="312"/>
                </a:cubicBezTo>
                <a:cubicBezTo>
                  <a:pt x="217" y="312"/>
                  <a:pt x="217" y="312"/>
                  <a:pt x="217" y="312"/>
                </a:cubicBezTo>
                <a:cubicBezTo>
                  <a:pt x="235" y="320"/>
                  <a:pt x="257" y="312"/>
                  <a:pt x="267" y="293"/>
                </a:cubicBezTo>
                <a:cubicBezTo>
                  <a:pt x="306" y="219"/>
                  <a:pt x="306" y="219"/>
                  <a:pt x="306" y="219"/>
                </a:cubicBezTo>
                <a:cubicBezTo>
                  <a:pt x="377" y="228"/>
                  <a:pt x="432" y="288"/>
                  <a:pt x="432" y="361"/>
                </a:cubicBezTo>
                <a:cubicBezTo>
                  <a:pt x="432" y="440"/>
                  <a:pt x="367" y="505"/>
                  <a:pt x="288" y="505"/>
                </a:cubicBezTo>
                <a:cubicBezTo>
                  <a:pt x="252" y="505"/>
                  <a:pt x="205" y="491"/>
                  <a:pt x="180" y="469"/>
                </a:cubicBezTo>
                <a:cubicBezTo>
                  <a:pt x="180" y="451"/>
                  <a:pt x="180" y="451"/>
                  <a:pt x="180" y="451"/>
                </a:cubicBezTo>
                <a:cubicBezTo>
                  <a:pt x="180" y="441"/>
                  <a:pt x="188" y="433"/>
                  <a:pt x="198" y="433"/>
                </a:cubicBezTo>
                <a:cubicBezTo>
                  <a:pt x="288" y="433"/>
                  <a:pt x="288" y="433"/>
                  <a:pt x="288" y="433"/>
                </a:cubicBezTo>
                <a:cubicBezTo>
                  <a:pt x="288" y="397"/>
                  <a:pt x="288" y="397"/>
                  <a:pt x="288" y="397"/>
                </a:cubicBezTo>
                <a:cubicBezTo>
                  <a:pt x="149" y="397"/>
                  <a:pt x="149" y="397"/>
                  <a:pt x="149" y="397"/>
                </a:cubicBezTo>
                <a:cubicBezTo>
                  <a:pt x="75" y="397"/>
                  <a:pt x="75" y="397"/>
                  <a:pt x="75" y="397"/>
                </a:cubicBezTo>
                <a:cubicBezTo>
                  <a:pt x="0" y="397"/>
                  <a:pt x="0" y="397"/>
                  <a:pt x="0" y="397"/>
                </a:cubicBezTo>
                <a:cubicBezTo>
                  <a:pt x="0" y="433"/>
                  <a:pt x="0" y="433"/>
                  <a:pt x="0" y="433"/>
                </a:cubicBezTo>
                <a:cubicBezTo>
                  <a:pt x="85" y="433"/>
                  <a:pt x="85" y="433"/>
                  <a:pt x="85" y="433"/>
                </a:cubicBezTo>
                <a:cubicBezTo>
                  <a:pt x="90" y="433"/>
                  <a:pt x="90" y="433"/>
                  <a:pt x="90" y="433"/>
                </a:cubicBezTo>
                <a:cubicBezTo>
                  <a:pt x="100" y="433"/>
                  <a:pt x="108" y="441"/>
                  <a:pt x="108" y="451"/>
                </a:cubicBezTo>
                <a:cubicBezTo>
                  <a:pt x="108" y="469"/>
                  <a:pt x="108" y="469"/>
                  <a:pt x="108" y="469"/>
                </a:cubicBezTo>
                <a:cubicBezTo>
                  <a:pt x="108" y="541"/>
                  <a:pt x="108" y="541"/>
                  <a:pt x="108" y="541"/>
                </a:cubicBezTo>
                <a:cubicBezTo>
                  <a:pt x="68" y="541"/>
                  <a:pt x="36" y="537"/>
                  <a:pt x="36" y="577"/>
                </a:cubicBezTo>
                <a:cubicBezTo>
                  <a:pt x="504" y="577"/>
                  <a:pt x="504" y="577"/>
                  <a:pt x="504" y="577"/>
                </a:cubicBezTo>
                <a:cubicBezTo>
                  <a:pt x="504" y="537"/>
                  <a:pt x="472" y="541"/>
                  <a:pt x="432" y="541"/>
                </a:cubicBezTo>
                <a:close/>
                <a:moveTo>
                  <a:pt x="306" y="49"/>
                </a:moveTo>
                <a:cubicBezTo>
                  <a:pt x="301" y="51"/>
                  <a:pt x="297" y="55"/>
                  <a:pt x="294" y="61"/>
                </a:cubicBezTo>
                <a:cubicBezTo>
                  <a:pt x="212" y="217"/>
                  <a:pt x="212" y="217"/>
                  <a:pt x="212" y="217"/>
                </a:cubicBezTo>
                <a:cubicBezTo>
                  <a:pt x="180" y="202"/>
                  <a:pt x="180" y="202"/>
                  <a:pt x="180" y="202"/>
                </a:cubicBezTo>
                <a:cubicBezTo>
                  <a:pt x="181" y="199"/>
                  <a:pt x="181" y="197"/>
                  <a:pt x="182" y="195"/>
                </a:cubicBezTo>
                <a:cubicBezTo>
                  <a:pt x="261" y="48"/>
                  <a:pt x="261" y="48"/>
                  <a:pt x="261" y="48"/>
                </a:cubicBezTo>
                <a:cubicBezTo>
                  <a:pt x="263" y="43"/>
                  <a:pt x="267" y="40"/>
                  <a:pt x="272" y="38"/>
                </a:cubicBezTo>
                <a:cubicBezTo>
                  <a:pt x="276" y="36"/>
                  <a:pt x="281" y="37"/>
                  <a:pt x="286" y="39"/>
                </a:cubicBezTo>
                <a:cubicBezTo>
                  <a:pt x="306" y="49"/>
                  <a:pt x="306" y="49"/>
                  <a:pt x="306" y="49"/>
                </a:cubicBezTo>
                <a:cubicBezTo>
                  <a:pt x="306" y="49"/>
                  <a:pt x="306" y="49"/>
                  <a:pt x="306" y="49"/>
                </a:cubicBezTo>
                <a:close/>
              </a:path>
            </a:pathLst>
          </a:custGeom>
          <a:solidFill>
            <a:schemeClr val="bg1"/>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AutoShape 15"/>
          <p:cNvSpPr/>
          <p:nvPr/>
        </p:nvSpPr>
        <p:spPr bwMode="auto">
          <a:xfrm>
            <a:off x="6781257" y="3202660"/>
            <a:ext cx="486018" cy="473927"/>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chemeClr val="bg1"/>
          </a:solidFill>
          <a:ln>
            <a:noFill/>
          </a:ln>
          <a:effectLst/>
        </p:spPr>
        <p:txBody>
          <a:bodyPr lIns="40181" tIns="40181" rIns="40181" bIns="40181" anchor="ctr"/>
          <a:lstStyle/>
          <a:p>
            <a:pPr algn="just" defTabSz="360680">
              <a:lnSpc>
                <a:spcPct val="120000"/>
              </a:lnSpc>
              <a:spcBef>
                <a:spcPts val="0"/>
              </a:spcBef>
              <a:spcAft>
                <a:spcPts val="0"/>
              </a:spcAft>
              <a:defRPr/>
            </a:pPr>
            <a:endParaRPr lang="es-ES" sz="80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32"/>
          <p:cNvSpPr/>
          <p:nvPr/>
        </p:nvSpPr>
        <p:spPr bwMode="auto">
          <a:xfrm>
            <a:off x="7215011" y="4127431"/>
            <a:ext cx="562612" cy="497030"/>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solidFill>
          <a:ln>
            <a:noFill/>
          </a:ln>
        </p:spPr>
        <p:txBody>
          <a:bodyPr vert="horz" wrap="square" lIns="128580" tIns="64290" rIns="128580" bIns="64290"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3" name="Group 72"/>
          <p:cNvGrpSpPr/>
          <p:nvPr/>
        </p:nvGrpSpPr>
        <p:grpSpPr>
          <a:xfrm>
            <a:off x="6570214" y="5071168"/>
            <a:ext cx="718870" cy="361879"/>
            <a:chOff x="6661142" y="2346209"/>
            <a:chExt cx="479063" cy="241160"/>
          </a:xfrm>
        </p:grpSpPr>
        <p:sp>
          <p:nvSpPr>
            <p:cNvPr id="74" name="AutoShape 262"/>
            <p:cNvSpPr/>
            <p:nvPr/>
          </p:nvSpPr>
          <p:spPr bwMode="auto">
            <a:xfrm>
              <a:off x="6661142" y="2346209"/>
              <a:ext cx="479063" cy="1967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19872" y="8288"/>
                  </a:moveTo>
                  <a:lnTo>
                    <a:pt x="18950" y="8288"/>
                  </a:lnTo>
                  <a:cubicBezTo>
                    <a:pt x="18337" y="5361"/>
                    <a:pt x="16769" y="0"/>
                    <a:pt x="16272" y="0"/>
                  </a:cubicBezTo>
                  <a:lnTo>
                    <a:pt x="8628" y="0"/>
                  </a:lnTo>
                  <a:cubicBezTo>
                    <a:pt x="8131" y="0"/>
                    <a:pt x="5990" y="5361"/>
                    <a:pt x="5146" y="8288"/>
                  </a:cubicBezTo>
                  <a:lnTo>
                    <a:pt x="4128" y="8288"/>
                  </a:lnTo>
                  <a:cubicBezTo>
                    <a:pt x="3505" y="8288"/>
                    <a:pt x="0" y="8700"/>
                    <a:pt x="0" y="12439"/>
                  </a:cubicBezTo>
                  <a:lnTo>
                    <a:pt x="0" y="18890"/>
                  </a:lnTo>
                  <a:cubicBezTo>
                    <a:pt x="0" y="20113"/>
                    <a:pt x="339" y="21134"/>
                    <a:pt x="802" y="21472"/>
                  </a:cubicBezTo>
                  <a:cubicBezTo>
                    <a:pt x="820" y="17204"/>
                    <a:pt x="2270" y="13745"/>
                    <a:pt x="4051" y="13745"/>
                  </a:cubicBezTo>
                  <a:cubicBezTo>
                    <a:pt x="5843" y="13745"/>
                    <a:pt x="7300" y="17247"/>
                    <a:pt x="7300" y="21552"/>
                  </a:cubicBezTo>
                  <a:cubicBezTo>
                    <a:pt x="7300" y="21569"/>
                    <a:pt x="7299" y="21584"/>
                    <a:pt x="7299" y="21600"/>
                  </a:cubicBezTo>
                  <a:lnTo>
                    <a:pt x="14201" y="21600"/>
                  </a:lnTo>
                  <a:cubicBezTo>
                    <a:pt x="14201" y="21584"/>
                    <a:pt x="14200" y="21568"/>
                    <a:pt x="14200" y="21552"/>
                  </a:cubicBezTo>
                  <a:cubicBezTo>
                    <a:pt x="14200" y="17247"/>
                    <a:pt x="15658" y="13745"/>
                    <a:pt x="17450" y="13745"/>
                  </a:cubicBezTo>
                  <a:cubicBezTo>
                    <a:pt x="19241" y="13745"/>
                    <a:pt x="20698" y="17243"/>
                    <a:pt x="20700" y="21545"/>
                  </a:cubicBezTo>
                  <a:cubicBezTo>
                    <a:pt x="21214" y="21289"/>
                    <a:pt x="21600" y="20199"/>
                    <a:pt x="21600" y="18889"/>
                  </a:cubicBezTo>
                  <a:lnTo>
                    <a:pt x="21600" y="11718"/>
                  </a:lnTo>
                  <a:cubicBezTo>
                    <a:pt x="21600" y="10222"/>
                    <a:pt x="20495" y="8288"/>
                    <a:pt x="19872" y="8288"/>
                  </a:cubicBezTo>
                  <a:close/>
                  <a:moveTo>
                    <a:pt x="15715" y="2222"/>
                  </a:moveTo>
                  <a:cubicBezTo>
                    <a:pt x="16112" y="2222"/>
                    <a:pt x="16650" y="4767"/>
                    <a:pt x="17475" y="7799"/>
                  </a:cubicBezTo>
                  <a:lnTo>
                    <a:pt x="13060" y="7799"/>
                  </a:lnTo>
                  <a:lnTo>
                    <a:pt x="13056" y="2222"/>
                  </a:lnTo>
                  <a:lnTo>
                    <a:pt x="15715" y="2222"/>
                  </a:lnTo>
                  <a:close/>
                  <a:moveTo>
                    <a:pt x="9225" y="2222"/>
                  </a:moveTo>
                  <a:lnTo>
                    <a:pt x="11700" y="2222"/>
                  </a:lnTo>
                  <a:lnTo>
                    <a:pt x="11700" y="7799"/>
                  </a:lnTo>
                  <a:lnTo>
                    <a:pt x="6961" y="7799"/>
                  </a:lnTo>
                  <a:cubicBezTo>
                    <a:pt x="7957" y="4930"/>
                    <a:pt x="8827" y="2222"/>
                    <a:pt x="9225" y="2222"/>
                  </a:cubicBezTo>
                  <a:close/>
                  <a:moveTo>
                    <a:pt x="9225" y="2222"/>
                  </a:moveTo>
                </a:path>
              </a:pathLst>
            </a:custGeom>
            <a:solidFill>
              <a:schemeClr val="bg1"/>
            </a:solidFill>
            <a:ln>
              <a:noFill/>
            </a:ln>
          </p:spPr>
          <p:txBody>
            <a:bodyPr lIns="0" tIns="0" rIns="0" bIns="0"/>
            <a:lstStyle/>
            <a:p>
              <a:pPr algn="just">
                <a:lnSpc>
                  <a:spcPct val="120000"/>
                </a:lnSpc>
                <a:spcBef>
                  <a:spcPts val="0"/>
                </a:spcBef>
                <a:spcAft>
                  <a:spcPts val="0"/>
                </a:spcAft>
              </a:pPr>
              <a:endParaRPr lang="en-US" sz="800">
                <a:solidFill>
                  <a:schemeClr val="bg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AutoShape 263"/>
            <p:cNvSpPr/>
            <p:nvPr/>
          </p:nvSpPr>
          <p:spPr bwMode="auto">
            <a:xfrm>
              <a:off x="6701064" y="2497654"/>
              <a:ext cx="90656" cy="89715"/>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solidFill>
            <a:ln>
              <a:noFill/>
            </a:ln>
          </p:spPr>
          <p:txBody>
            <a:bodyPr lIns="0" tIns="0" rIns="0" bIns="0"/>
            <a:lstStyle/>
            <a:p>
              <a:pPr algn="just">
                <a:lnSpc>
                  <a:spcPct val="120000"/>
                </a:lnSpc>
                <a:spcBef>
                  <a:spcPts val="0"/>
                </a:spcBef>
                <a:spcAft>
                  <a:spcPts val="0"/>
                </a:spcAft>
              </a:pPr>
              <a:endParaRPr lang="en-US" sz="800">
                <a:solidFill>
                  <a:schemeClr val="bg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AutoShape 264"/>
            <p:cNvSpPr/>
            <p:nvPr/>
          </p:nvSpPr>
          <p:spPr bwMode="auto">
            <a:xfrm>
              <a:off x="7000478" y="2497654"/>
              <a:ext cx="90656" cy="89715"/>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solidFill>
            <a:ln>
              <a:noFill/>
            </a:ln>
          </p:spPr>
          <p:txBody>
            <a:bodyPr lIns="0" tIns="0" rIns="0" bIns="0"/>
            <a:lstStyle/>
            <a:p>
              <a:pPr algn="just">
                <a:lnSpc>
                  <a:spcPct val="120000"/>
                </a:lnSpc>
                <a:spcBef>
                  <a:spcPts val="0"/>
                </a:spcBef>
                <a:spcAft>
                  <a:spcPts val="0"/>
                </a:spcAft>
              </a:pPr>
              <a:endParaRPr lang="en-US" sz="800">
                <a:solidFill>
                  <a:schemeClr val="bg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8" name="AutoShape 1"/>
          <p:cNvSpPr/>
          <p:nvPr/>
        </p:nvSpPr>
        <p:spPr bwMode="auto">
          <a:xfrm>
            <a:off x="5603982" y="4974947"/>
            <a:ext cx="495542" cy="487627"/>
          </a:xfrm>
          <a:custGeom>
            <a:avLst/>
            <a:gdLst>
              <a:gd name="T0" fmla="*/ 16241 w 21600"/>
              <a:gd name="T1" fmla="*/ 491 h 21600"/>
              <a:gd name="T2" fmla="*/ 15753 w 21600"/>
              <a:gd name="T3" fmla="*/ 0 h 21600"/>
              <a:gd name="T4" fmla="*/ 5847 w 21600"/>
              <a:gd name="T5" fmla="*/ 0 h 21600"/>
              <a:gd name="T6" fmla="*/ 5359 w 21600"/>
              <a:gd name="T7" fmla="*/ 491 h 21600"/>
              <a:gd name="T8" fmla="*/ 5359 w 21600"/>
              <a:gd name="T9" fmla="*/ 5400 h 21600"/>
              <a:gd name="T10" fmla="*/ 16241 w 21600"/>
              <a:gd name="T11" fmla="*/ 5400 h 21600"/>
              <a:gd name="T12" fmla="*/ 16241 w 21600"/>
              <a:gd name="T13" fmla="*/ 491 h 21600"/>
              <a:gd name="T14" fmla="*/ 16403 w 21600"/>
              <a:gd name="T15" fmla="*/ 16691 h 21600"/>
              <a:gd name="T16" fmla="*/ 15916 w 21600"/>
              <a:gd name="T17" fmla="*/ 16364 h 21600"/>
              <a:gd name="T18" fmla="*/ 5684 w 21600"/>
              <a:gd name="T19" fmla="*/ 16364 h 21600"/>
              <a:gd name="T20" fmla="*/ 5197 w 21600"/>
              <a:gd name="T21" fmla="*/ 16691 h 21600"/>
              <a:gd name="T22" fmla="*/ 3573 w 21600"/>
              <a:gd name="T23" fmla="*/ 21109 h 21600"/>
              <a:gd name="T24" fmla="*/ 3735 w 21600"/>
              <a:gd name="T25" fmla="*/ 21436 h 21600"/>
              <a:gd name="T26" fmla="*/ 4060 w 21600"/>
              <a:gd name="T27" fmla="*/ 21600 h 21600"/>
              <a:gd name="T28" fmla="*/ 17540 w 21600"/>
              <a:gd name="T29" fmla="*/ 21600 h 21600"/>
              <a:gd name="T30" fmla="*/ 17865 w 21600"/>
              <a:gd name="T31" fmla="*/ 21436 h 21600"/>
              <a:gd name="T32" fmla="*/ 18027 w 21600"/>
              <a:gd name="T33" fmla="*/ 21109 h 21600"/>
              <a:gd name="T34" fmla="*/ 16403 w 21600"/>
              <a:gd name="T35" fmla="*/ 16691 h 21600"/>
              <a:gd name="T36" fmla="*/ 4872 w 21600"/>
              <a:gd name="T37" fmla="*/ 9164 h 21600"/>
              <a:gd name="T38" fmla="*/ 4872 w 21600"/>
              <a:gd name="T39" fmla="*/ 10964 h 21600"/>
              <a:gd name="T40" fmla="*/ 16565 w 21600"/>
              <a:gd name="T41" fmla="*/ 10964 h 21600"/>
              <a:gd name="T42" fmla="*/ 16565 w 21600"/>
              <a:gd name="T43" fmla="*/ 9164 h 21600"/>
              <a:gd name="T44" fmla="*/ 15266 w 21600"/>
              <a:gd name="T45" fmla="*/ 6545 h 21600"/>
              <a:gd name="T46" fmla="*/ 6334 w 21600"/>
              <a:gd name="T47" fmla="*/ 6545 h 21600"/>
              <a:gd name="T48" fmla="*/ 4872 w 21600"/>
              <a:gd name="T49" fmla="*/ 9164 h 21600"/>
              <a:gd name="T50" fmla="*/ 10719 w 21600"/>
              <a:gd name="T51" fmla="*/ 8345 h 21600"/>
              <a:gd name="T52" fmla="*/ 12505 w 21600"/>
              <a:gd name="T53" fmla="*/ 9164 h 21600"/>
              <a:gd name="T54" fmla="*/ 10719 w 21600"/>
              <a:gd name="T55" fmla="*/ 10145 h 21600"/>
              <a:gd name="T56" fmla="*/ 9095 w 21600"/>
              <a:gd name="T57" fmla="*/ 9164 h 21600"/>
              <a:gd name="T58" fmla="*/ 10719 w 21600"/>
              <a:gd name="T59" fmla="*/ 8345 h 21600"/>
              <a:gd name="T60" fmla="*/ 19326 w 21600"/>
              <a:gd name="T61" fmla="*/ 6545 h 21600"/>
              <a:gd name="T62" fmla="*/ 16403 w 21600"/>
              <a:gd name="T63" fmla="*/ 6545 h 21600"/>
              <a:gd name="T64" fmla="*/ 17540 w 21600"/>
              <a:gd name="T65" fmla="*/ 8836 h 21600"/>
              <a:gd name="T66" fmla="*/ 17540 w 21600"/>
              <a:gd name="T67" fmla="*/ 8836 h 21600"/>
              <a:gd name="T68" fmla="*/ 17702 w 21600"/>
              <a:gd name="T69" fmla="*/ 9000 h 21600"/>
              <a:gd name="T70" fmla="*/ 17702 w 21600"/>
              <a:gd name="T71" fmla="*/ 11455 h 21600"/>
              <a:gd name="T72" fmla="*/ 17215 w 21600"/>
              <a:gd name="T73" fmla="*/ 11945 h 21600"/>
              <a:gd name="T74" fmla="*/ 4385 w 21600"/>
              <a:gd name="T75" fmla="*/ 11945 h 21600"/>
              <a:gd name="T76" fmla="*/ 3898 w 21600"/>
              <a:gd name="T77" fmla="*/ 11455 h 21600"/>
              <a:gd name="T78" fmla="*/ 3898 w 21600"/>
              <a:gd name="T79" fmla="*/ 9000 h 21600"/>
              <a:gd name="T80" fmla="*/ 4060 w 21600"/>
              <a:gd name="T81" fmla="*/ 8836 h 21600"/>
              <a:gd name="T82" fmla="*/ 5197 w 21600"/>
              <a:gd name="T83" fmla="*/ 6545 h 21600"/>
              <a:gd name="T84" fmla="*/ 2274 w 21600"/>
              <a:gd name="T85" fmla="*/ 6545 h 21600"/>
              <a:gd name="T86" fmla="*/ 0 w 21600"/>
              <a:gd name="T87" fmla="*/ 8836 h 21600"/>
              <a:gd name="T88" fmla="*/ 0 w 21600"/>
              <a:gd name="T89" fmla="*/ 16527 h 21600"/>
              <a:gd name="T90" fmla="*/ 2274 w 21600"/>
              <a:gd name="T91" fmla="*/ 18818 h 21600"/>
              <a:gd name="T92" fmla="*/ 3086 w 21600"/>
              <a:gd name="T93" fmla="*/ 18818 h 21600"/>
              <a:gd name="T94" fmla="*/ 4060 w 21600"/>
              <a:gd name="T95" fmla="*/ 16200 h 21600"/>
              <a:gd name="T96" fmla="*/ 5684 w 21600"/>
              <a:gd name="T97" fmla="*/ 15055 h 21600"/>
              <a:gd name="T98" fmla="*/ 15916 w 21600"/>
              <a:gd name="T99" fmla="*/ 15055 h 21600"/>
              <a:gd name="T100" fmla="*/ 17540 w 21600"/>
              <a:gd name="T101" fmla="*/ 16200 h 21600"/>
              <a:gd name="T102" fmla="*/ 18514 w 21600"/>
              <a:gd name="T103" fmla="*/ 18818 h 21600"/>
              <a:gd name="T104" fmla="*/ 19326 w 21600"/>
              <a:gd name="T105" fmla="*/ 18818 h 21600"/>
              <a:gd name="T106" fmla="*/ 21600 w 21600"/>
              <a:gd name="T107" fmla="*/ 16527 h 21600"/>
              <a:gd name="T108" fmla="*/ 21600 w 21600"/>
              <a:gd name="T109" fmla="*/ 8836 h 21600"/>
              <a:gd name="T110" fmla="*/ 19326 w 21600"/>
              <a:gd name="T111" fmla="*/ 6545 h 21600"/>
              <a:gd name="T112" fmla="*/ 19326 w 21600"/>
              <a:gd name="T113" fmla="*/ 6545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600" h="21600">
                <a:moveTo>
                  <a:pt x="16241" y="491"/>
                </a:moveTo>
                <a:cubicBezTo>
                  <a:pt x="16241" y="164"/>
                  <a:pt x="16078" y="0"/>
                  <a:pt x="15753" y="0"/>
                </a:cubicBezTo>
                <a:cubicBezTo>
                  <a:pt x="5847" y="0"/>
                  <a:pt x="5847" y="0"/>
                  <a:pt x="5847" y="0"/>
                </a:cubicBezTo>
                <a:cubicBezTo>
                  <a:pt x="5522" y="0"/>
                  <a:pt x="5359" y="164"/>
                  <a:pt x="5359" y="491"/>
                </a:cubicBezTo>
                <a:cubicBezTo>
                  <a:pt x="5359" y="5400"/>
                  <a:pt x="5359" y="5400"/>
                  <a:pt x="5359" y="5400"/>
                </a:cubicBezTo>
                <a:cubicBezTo>
                  <a:pt x="16241" y="5400"/>
                  <a:pt x="16241" y="5400"/>
                  <a:pt x="16241" y="5400"/>
                </a:cubicBezTo>
                <a:lnTo>
                  <a:pt x="16241" y="491"/>
                </a:lnTo>
                <a:close/>
                <a:moveTo>
                  <a:pt x="16403" y="16691"/>
                </a:moveTo>
                <a:cubicBezTo>
                  <a:pt x="16241" y="16527"/>
                  <a:pt x="16078" y="16364"/>
                  <a:pt x="15916" y="16364"/>
                </a:cubicBezTo>
                <a:cubicBezTo>
                  <a:pt x="5684" y="16364"/>
                  <a:pt x="5684" y="16364"/>
                  <a:pt x="5684" y="16364"/>
                </a:cubicBezTo>
                <a:cubicBezTo>
                  <a:pt x="5522" y="16364"/>
                  <a:pt x="5359" y="16527"/>
                  <a:pt x="5197" y="16691"/>
                </a:cubicBezTo>
                <a:cubicBezTo>
                  <a:pt x="3573" y="21109"/>
                  <a:pt x="3573" y="21109"/>
                  <a:pt x="3573" y="21109"/>
                </a:cubicBezTo>
                <a:cubicBezTo>
                  <a:pt x="3573" y="21273"/>
                  <a:pt x="3573" y="21273"/>
                  <a:pt x="3735" y="21436"/>
                </a:cubicBezTo>
                <a:cubicBezTo>
                  <a:pt x="3735" y="21600"/>
                  <a:pt x="3898" y="21600"/>
                  <a:pt x="4060" y="21600"/>
                </a:cubicBezTo>
                <a:cubicBezTo>
                  <a:pt x="17540" y="21600"/>
                  <a:pt x="17540" y="21600"/>
                  <a:pt x="17540" y="21600"/>
                </a:cubicBezTo>
                <a:cubicBezTo>
                  <a:pt x="17702" y="21600"/>
                  <a:pt x="17865" y="21600"/>
                  <a:pt x="17865" y="21436"/>
                </a:cubicBezTo>
                <a:cubicBezTo>
                  <a:pt x="18027" y="21273"/>
                  <a:pt x="18027" y="21273"/>
                  <a:pt x="18027" y="21109"/>
                </a:cubicBezTo>
                <a:lnTo>
                  <a:pt x="16403" y="16691"/>
                </a:lnTo>
                <a:close/>
                <a:moveTo>
                  <a:pt x="4872" y="9164"/>
                </a:moveTo>
                <a:cubicBezTo>
                  <a:pt x="4872" y="10964"/>
                  <a:pt x="4872" y="10964"/>
                  <a:pt x="4872" y="10964"/>
                </a:cubicBezTo>
                <a:cubicBezTo>
                  <a:pt x="16565" y="10964"/>
                  <a:pt x="16565" y="10964"/>
                  <a:pt x="16565" y="10964"/>
                </a:cubicBezTo>
                <a:cubicBezTo>
                  <a:pt x="16565" y="9164"/>
                  <a:pt x="16565" y="9164"/>
                  <a:pt x="16565" y="9164"/>
                </a:cubicBezTo>
                <a:cubicBezTo>
                  <a:pt x="16565" y="9164"/>
                  <a:pt x="15266" y="6545"/>
                  <a:pt x="15266" y="6545"/>
                </a:cubicBezTo>
                <a:cubicBezTo>
                  <a:pt x="6334" y="6545"/>
                  <a:pt x="6334" y="6545"/>
                  <a:pt x="6334" y="6545"/>
                </a:cubicBezTo>
                <a:cubicBezTo>
                  <a:pt x="6334" y="6545"/>
                  <a:pt x="4872" y="9164"/>
                  <a:pt x="4872" y="9164"/>
                </a:cubicBezTo>
                <a:close/>
                <a:moveTo>
                  <a:pt x="10719" y="8345"/>
                </a:moveTo>
                <a:cubicBezTo>
                  <a:pt x="11693" y="8345"/>
                  <a:pt x="12505" y="8673"/>
                  <a:pt x="12505" y="9164"/>
                </a:cubicBezTo>
                <a:cubicBezTo>
                  <a:pt x="12505" y="9655"/>
                  <a:pt x="11693" y="10145"/>
                  <a:pt x="10719" y="10145"/>
                </a:cubicBezTo>
                <a:cubicBezTo>
                  <a:pt x="9907" y="10145"/>
                  <a:pt x="9095" y="9655"/>
                  <a:pt x="9095" y="9164"/>
                </a:cubicBezTo>
                <a:cubicBezTo>
                  <a:pt x="9095" y="8673"/>
                  <a:pt x="9907" y="8345"/>
                  <a:pt x="10719" y="8345"/>
                </a:cubicBezTo>
                <a:close/>
                <a:moveTo>
                  <a:pt x="19326" y="6545"/>
                </a:moveTo>
                <a:cubicBezTo>
                  <a:pt x="16403" y="6545"/>
                  <a:pt x="16403" y="6545"/>
                  <a:pt x="16403" y="6545"/>
                </a:cubicBezTo>
                <a:cubicBezTo>
                  <a:pt x="17540" y="8836"/>
                  <a:pt x="17540" y="8836"/>
                  <a:pt x="17540" y="8836"/>
                </a:cubicBezTo>
                <a:cubicBezTo>
                  <a:pt x="17540" y="8836"/>
                  <a:pt x="17540" y="8836"/>
                  <a:pt x="17540" y="8836"/>
                </a:cubicBezTo>
                <a:cubicBezTo>
                  <a:pt x="17702" y="8836"/>
                  <a:pt x="17702" y="8836"/>
                  <a:pt x="17702" y="9000"/>
                </a:cubicBezTo>
                <a:cubicBezTo>
                  <a:pt x="17702" y="9000"/>
                  <a:pt x="17702" y="11455"/>
                  <a:pt x="17702" y="11455"/>
                </a:cubicBezTo>
                <a:cubicBezTo>
                  <a:pt x="17702" y="11782"/>
                  <a:pt x="17540" y="11945"/>
                  <a:pt x="17215" y="11945"/>
                </a:cubicBezTo>
                <a:cubicBezTo>
                  <a:pt x="4385" y="11945"/>
                  <a:pt x="4385" y="11945"/>
                  <a:pt x="4385" y="11945"/>
                </a:cubicBezTo>
                <a:cubicBezTo>
                  <a:pt x="4060" y="11945"/>
                  <a:pt x="3898" y="11782"/>
                  <a:pt x="3898" y="11455"/>
                </a:cubicBezTo>
                <a:cubicBezTo>
                  <a:pt x="3898" y="11455"/>
                  <a:pt x="3898" y="9164"/>
                  <a:pt x="3898" y="9000"/>
                </a:cubicBezTo>
                <a:cubicBezTo>
                  <a:pt x="3898" y="8836"/>
                  <a:pt x="3898" y="8836"/>
                  <a:pt x="4060" y="8836"/>
                </a:cubicBezTo>
                <a:cubicBezTo>
                  <a:pt x="5197" y="6545"/>
                  <a:pt x="5197" y="6545"/>
                  <a:pt x="5197" y="6545"/>
                </a:cubicBezTo>
                <a:cubicBezTo>
                  <a:pt x="2274" y="6545"/>
                  <a:pt x="2274" y="6545"/>
                  <a:pt x="2274" y="6545"/>
                </a:cubicBezTo>
                <a:cubicBezTo>
                  <a:pt x="974" y="6545"/>
                  <a:pt x="0" y="7691"/>
                  <a:pt x="0" y="8836"/>
                </a:cubicBezTo>
                <a:cubicBezTo>
                  <a:pt x="0" y="16527"/>
                  <a:pt x="0" y="16527"/>
                  <a:pt x="0" y="16527"/>
                </a:cubicBezTo>
                <a:cubicBezTo>
                  <a:pt x="0" y="17836"/>
                  <a:pt x="974" y="18818"/>
                  <a:pt x="2274" y="18818"/>
                </a:cubicBezTo>
                <a:cubicBezTo>
                  <a:pt x="3086" y="18818"/>
                  <a:pt x="3086" y="18818"/>
                  <a:pt x="3086" y="18818"/>
                </a:cubicBezTo>
                <a:cubicBezTo>
                  <a:pt x="4060" y="16200"/>
                  <a:pt x="4060" y="16200"/>
                  <a:pt x="4060" y="16200"/>
                </a:cubicBezTo>
                <a:cubicBezTo>
                  <a:pt x="4223" y="15545"/>
                  <a:pt x="5035" y="15055"/>
                  <a:pt x="5684" y="15055"/>
                </a:cubicBezTo>
                <a:cubicBezTo>
                  <a:pt x="15916" y="15055"/>
                  <a:pt x="15916" y="15055"/>
                  <a:pt x="15916" y="15055"/>
                </a:cubicBezTo>
                <a:cubicBezTo>
                  <a:pt x="16565" y="15055"/>
                  <a:pt x="17377" y="15545"/>
                  <a:pt x="17540" y="16200"/>
                </a:cubicBezTo>
                <a:cubicBezTo>
                  <a:pt x="18514" y="18818"/>
                  <a:pt x="18514" y="18818"/>
                  <a:pt x="18514" y="18818"/>
                </a:cubicBezTo>
                <a:cubicBezTo>
                  <a:pt x="19326" y="18818"/>
                  <a:pt x="19326" y="18818"/>
                  <a:pt x="19326" y="18818"/>
                </a:cubicBezTo>
                <a:cubicBezTo>
                  <a:pt x="20626" y="18818"/>
                  <a:pt x="21600" y="17836"/>
                  <a:pt x="21600" y="16527"/>
                </a:cubicBezTo>
                <a:cubicBezTo>
                  <a:pt x="21600" y="8836"/>
                  <a:pt x="21600" y="8836"/>
                  <a:pt x="21600" y="8836"/>
                </a:cubicBezTo>
                <a:cubicBezTo>
                  <a:pt x="21600" y="7691"/>
                  <a:pt x="20626" y="6545"/>
                  <a:pt x="19326" y="6545"/>
                </a:cubicBezTo>
                <a:close/>
                <a:moveTo>
                  <a:pt x="19326" y="6545"/>
                </a:moveTo>
              </a:path>
            </a:pathLst>
          </a:custGeom>
          <a:solidFill>
            <a:schemeClr val="bg1"/>
          </a:solidFill>
          <a:ln>
            <a:noFill/>
          </a:ln>
        </p:spPr>
        <p:txBody>
          <a:bodyPr lIns="0" tIns="0" rIns="0" bIns="0"/>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Freeform 78"/>
          <p:cNvSpPr>
            <a:spLocks noChangeAspect="1" noChangeArrowheads="1"/>
          </p:cNvSpPr>
          <p:nvPr/>
        </p:nvSpPr>
        <p:spPr bwMode="auto">
          <a:xfrm>
            <a:off x="5146413" y="4029532"/>
            <a:ext cx="433107" cy="518364"/>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bg1"/>
          </a:solidFill>
          <a:ln>
            <a:noFill/>
          </a:ln>
          <a:effectLst/>
        </p:spPr>
        <p:txBody>
          <a:bodyPr wrap="square" anchor="ctr">
            <a:noAutofit/>
          </a:bodyPr>
          <a:lstStyle/>
          <a:p>
            <a:pPr algn="just">
              <a:lnSpc>
                <a:spcPct val="120000"/>
              </a:lnSpc>
              <a:spcBef>
                <a:spcPts val="0"/>
              </a:spcBef>
              <a:spcAft>
                <a:spcPts val="0"/>
              </a:spcAft>
              <a:defRPr/>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0" name="矩形 79"/>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wipe(up)">
                                      <p:cBhvr>
                                        <p:cTn id="11" dur="500"/>
                                        <p:tgtEl>
                                          <p:spTgt spid="6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wipe(up)">
                                      <p:cBhvr>
                                        <p:cTn id="15" dur="500"/>
                                        <p:tgtEl>
                                          <p:spTgt spid="66"/>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right)">
                                      <p:cBhvr>
                                        <p:cTn id="19" dur="500"/>
                                        <p:tgtEl>
                                          <p:spTgt spid="5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wipe(down)">
                                      <p:cBhvr>
                                        <p:cTn id="23" dur="500"/>
                                        <p:tgtEl>
                                          <p:spTgt spid="60"/>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down)">
                                      <p:cBhvr>
                                        <p:cTn id="27" dur="500"/>
                                        <p:tgtEl>
                                          <p:spTgt spid="51"/>
                                        </p:tgtEl>
                                      </p:cBhvr>
                                    </p:animEffect>
                                  </p:childTnLst>
                                </p:cTn>
                              </p:par>
                            </p:childTnLst>
                          </p:cTn>
                        </p:par>
                        <p:par>
                          <p:cTn id="28" fill="hold">
                            <p:stCondLst>
                              <p:cond delay="3000"/>
                            </p:stCondLst>
                            <p:childTnLst>
                              <p:par>
                                <p:cTn id="29" presetID="49" presetClass="entr" presetSubtype="0" decel="100000" fill="hold" grpId="0" nodeType="after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p:cTn id="31" dur="500" fill="hold"/>
                                        <p:tgtEl>
                                          <p:spTgt spid="69"/>
                                        </p:tgtEl>
                                        <p:attrNameLst>
                                          <p:attrName>ppt_w</p:attrName>
                                        </p:attrNameLst>
                                      </p:cBhvr>
                                      <p:tavLst>
                                        <p:tav tm="0">
                                          <p:val>
                                            <p:fltVal val="0"/>
                                          </p:val>
                                        </p:tav>
                                        <p:tav tm="100000">
                                          <p:val>
                                            <p:strVal val="#ppt_w"/>
                                          </p:val>
                                        </p:tav>
                                      </p:tavLst>
                                    </p:anim>
                                    <p:anim calcmode="lin" valueType="num">
                                      <p:cBhvr>
                                        <p:cTn id="32" dur="500" fill="hold"/>
                                        <p:tgtEl>
                                          <p:spTgt spid="69"/>
                                        </p:tgtEl>
                                        <p:attrNameLst>
                                          <p:attrName>ppt_h</p:attrName>
                                        </p:attrNameLst>
                                      </p:cBhvr>
                                      <p:tavLst>
                                        <p:tav tm="0">
                                          <p:val>
                                            <p:fltVal val="0"/>
                                          </p:val>
                                        </p:tav>
                                        <p:tav tm="100000">
                                          <p:val>
                                            <p:strVal val="#ppt_h"/>
                                          </p:val>
                                        </p:tav>
                                      </p:tavLst>
                                    </p:anim>
                                    <p:anim calcmode="lin" valueType="num">
                                      <p:cBhvr>
                                        <p:cTn id="33" dur="500" fill="hold"/>
                                        <p:tgtEl>
                                          <p:spTgt spid="69"/>
                                        </p:tgtEl>
                                        <p:attrNameLst>
                                          <p:attrName>style.rotation</p:attrName>
                                        </p:attrNameLst>
                                      </p:cBhvr>
                                      <p:tavLst>
                                        <p:tav tm="0">
                                          <p:val>
                                            <p:fltVal val="360"/>
                                          </p:val>
                                        </p:tav>
                                        <p:tav tm="100000">
                                          <p:val>
                                            <p:fltVal val="0"/>
                                          </p:val>
                                        </p:tav>
                                      </p:tavLst>
                                    </p:anim>
                                    <p:animEffect transition="in" filter="fade">
                                      <p:cBhvr>
                                        <p:cTn id="34" dur="500"/>
                                        <p:tgtEl>
                                          <p:spTgt spid="69"/>
                                        </p:tgtEl>
                                      </p:cBhvr>
                                    </p:animEffect>
                                  </p:childTnLst>
                                </p:cTn>
                              </p:par>
                            </p:childTnLst>
                          </p:cTn>
                        </p:par>
                        <p:par>
                          <p:cTn id="35" fill="hold">
                            <p:stCondLst>
                              <p:cond delay="3500"/>
                            </p:stCondLst>
                            <p:childTnLst>
                              <p:par>
                                <p:cTn id="36" presetID="49" presetClass="entr" presetSubtype="0" decel="100000" fill="hold" grpId="0" nodeType="afterEffect">
                                  <p:stCondLst>
                                    <p:cond delay="0"/>
                                  </p:stCondLst>
                                  <p:childTnLst>
                                    <p:set>
                                      <p:cBhvr>
                                        <p:cTn id="37" dur="1" fill="hold">
                                          <p:stCondLst>
                                            <p:cond delay="0"/>
                                          </p:stCondLst>
                                        </p:cTn>
                                        <p:tgtEl>
                                          <p:spTgt spid="70"/>
                                        </p:tgtEl>
                                        <p:attrNameLst>
                                          <p:attrName>style.visibility</p:attrName>
                                        </p:attrNameLst>
                                      </p:cBhvr>
                                      <p:to>
                                        <p:strVal val="visible"/>
                                      </p:to>
                                    </p:set>
                                    <p:anim calcmode="lin" valueType="num">
                                      <p:cBhvr>
                                        <p:cTn id="38" dur="500" fill="hold"/>
                                        <p:tgtEl>
                                          <p:spTgt spid="70"/>
                                        </p:tgtEl>
                                        <p:attrNameLst>
                                          <p:attrName>ppt_w</p:attrName>
                                        </p:attrNameLst>
                                      </p:cBhvr>
                                      <p:tavLst>
                                        <p:tav tm="0">
                                          <p:val>
                                            <p:fltVal val="0"/>
                                          </p:val>
                                        </p:tav>
                                        <p:tav tm="100000">
                                          <p:val>
                                            <p:strVal val="#ppt_w"/>
                                          </p:val>
                                        </p:tav>
                                      </p:tavLst>
                                    </p:anim>
                                    <p:anim calcmode="lin" valueType="num">
                                      <p:cBhvr>
                                        <p:cTn id="39" dur="500" fill="hold"/>
                                        <p:tgtEl>
                                          <p:spTgt spid="70"/>
                                        </p:tgtEl>
                                        <p:attrNameLst>
                                          <p:attrName>ppt_h</p:attrName>
                                        </p:attrNameLst>
                                      </p:cBhvr>
                                      <p:tavLst>
                                        <p:tav tm="0">
                                          <p:val>
                                            <p:fltVal val="0"/>
                                          </p:val>
                                        </p:tav>
                                        <p:tav tm="100000">
                                          <p:val>
                                            <p:strVal val="#ppt_h"/>
                                          </p:val>
                                        </p:tav>
                                      </p:tavLst>
                                    </p:anim>
                                    <p:anim calcmode="lin" valueType="num">
                                      <p:cBhvr>
                                        <p:cTn id="40" dur="500" fill="hold"/>
                                        <p:tgtEl>
                                          <p:spTgt spid="70"/>
                                        </p:tgtEl>
                                        <p:attrNameLst>
                                          <p:attrName>style.rotation</p:attrName>
                                        </p:attrNameLst>
                                      </p:cBhvr>
                                      <p:tavLst>
                                        <p:tav tm="0">
                                          <p:val>
                                            <p:fltVal val="360"/>
                                          </p:val>
                                        </p:tav>
                                        <p:tav tm="100000">
                                          <p:val>
                                            <p:fltVal val="0"/>
                                          </p:val>
                                        </p:tav>
                                      </p:tavLst>
                                    </p:anim>
                                    <p:animEffect transition="in" filter="fade">
                                      <p:cBhvr>
                                        <p:cTn id="41" dur="500"/>
                                        <p:tgtEl>
                                          <p:spTgt spid="70"/>
                                        </p:tgtEl>
                                      </p:cBhvr>
                                    </p:animEffect>
                                  </p:childTnLst>
                                </p:cTn>
                              </p:par>
                            </p:childTnLst>
                          </p:cTn>
                        </p:par>
                        <p:par>
                          <p:cTn id="42" fill="hold">
                            <p:stCondLst>
                              <p:cond delay="4000"/>
                            </p:stCondLst>
                            <p:childTnLst>
                              <p:par>
                                <p:cTn id="43" presetID="49" presetClass="entr" presetSubtype="0" decel="100000" fill="hold" grpId="0" nodeType="afterEffect">
                                  <p:stCondLst>
                                    <p:cond delay="0"/>
                                  </p:stCondLst>
                                  <p:childTnLst>
                                    <p:set>
                                      <p:cBhvr>
                                        <p:cTn id="44" dur="1" fill="hold">
                                          <p:stCondLst>
                                            <p:cond delay="0"/>
                                          </p:stCondLst>
                                        </p:cTn>
                                        <p:tgtEl>
                                          <p:spTgt spid="72"/>
                                        </p:tgtEl>
                                        <p:attrNameLst>
                                          <p:attrName>style.visibility</p:attrName>
                                        </p:attrNameLst>
                                      </p:cBhvr>
                                      <p:to>
                                        <p:strVal val="visible"/>
                                      </p:to>
                                    </p:set>
                                    <p:anim calcmode="lin" valueType="num">
                                      <p:cBhvr>
                                        <p:cTn id="45" dur="500" fill="hold"/>
                                        <p:tgtEl>
                                          <p:spTgt spid="72"/>
                                        </p:tgtEl>
                                        <p:attrNameLst>
                                          <p:attrName>ppt_w</p:attrName>
                                        </p:attrNameLst>
                                      </p:cBhvr>
                                      <p:tavLst>
                                        <p:tav tm="0">
                                          <p:val>
                                            <p:fltVal val="0"/>
                                          </p:val>
                                        </p:tav>
                                        <p:tav tm="100000">
                                          <p:val>
                                            <p:strVal val="#ppt_w"/>
                                          </p:val>
                                        </p:tav>
                                      </p:tavLst>
                                    </p:anim>
                                    <p:anim calcmode="lin" valueType="num">
                                      <p:cBhvr>
                                        <p:cTn id="46" dur="500" fill="hold"/>
                                        <p:tgtEl>
                                          <p:spTgt spid="72"/>
                                        </p:tgtEl>
                                        <p:attrNameLst>
                                          <p:attrName>ppt_h</p:attrName>
                                        </p:attrNameLst>
                                      </p:cBhvr>
                                      <p:tavLst>
                                        <p:tav tm="0">
                                          <p:val>
                                            <p:fltVal val="0"/>
                                          </p:val>
                                        </p:tav>
                                        <p:tav tm="100000">
                                          <p:val>
                                            <p:strVal val="#ppt_h"/>
                                          </p:val>
                                        </p:tav>
                                      </p:tavLst>
                                    </p:anim>
                                    <p:anim calcmode="lin" valueType="num">
                                      <p:cBhvr>
                                        <p:cTn id="47" dur="500" fill="hold"/>
                                        <p:tgtEl>
                                          <p:spTgt spid="72"/>
                                        </p:tgtEl>
                                        <p:attrNameLst>
                                          <p:attrName>style.rotation</p:attrName>
                                        </p:attrNameLst>
                                      </p:cBhvr>
                                      <p:tavLst>
                                        <p:tav tm="0">
                                          <p:val>
                                            <p:fltVal val="360"/>
                                          </p:val>
                                        </p:tav>
                                        <p:tav tm="100000">
                                          <p:val>
                                            <p:fltVal val="0"/>
                                          </p:val>
                                        </p:tav>
                                      </p:tavLst>
                                    </p:anim>
                                    <p:animEffect transition="in" filter="fade">
                                      <p:cBhvr>
                                        <p:cTn id="48" dur="500"/>
                                        <p:tgtEl>
                                          <p:spTgt spid="72"/>
                                        </p:tgtEl>
                                      </p:cBhvr>
                                    </p:animEffect>
                                  </p:childTnLst>
                                </p:cTn>
                              </p:par>
                            </p:childTnLst>
                          </p:cTn>
                        </p:par>
                        <p:par>
                          <p:cTn id="49" fill="hold">
                            <p:stCondLst>
                              <p:cond delay="4500"/>
                            </p:stCondLst>
                            <p:childTnLst>
                              <p:par>
                                <p:cTn id="50" presetID="49" presetClass="entr" presetSubtype="0" decel="100000" fill="hold" nodeType="afterEffect">
                                  <p:stCondLst>
                                    <p:cond delay="0"/>
                                  </p:stCondLst>
                                  <p:childTnLst>
                                    <p:set>
                                      <p:cBhvr>
                                        <p:cTn id="51" dur="1" fill="hold">
                                          <p:stCondLst>
                                            <p:cond delay="0"/>
                                          </p:stCondLst>
                                        </p:cTn>
                                        <p:tgtEl>
                                          <p:spTgt spid="73"/>
                                        </p:tgtEl>
                                        <p:attrNameLst>
                                          <p:attrName>style.visibility</p:attrName>
                                        </p:attrNameLst>
                                      </p:cBhvr>
                                      <p:to>
                                        <p:strVal val="visible"/>
                                      </p:to>
                                    </p:set>
                                    <p:anim calcmode="lin" valueType="num">
                                      <p:cBhvr>
                                        <p:cTn id="52" dur="500" fill="hold"/>
                                        <p:tgtEl>
                                          <p:spTgt spid="73"/>
                                        </p:tgtEl>
                                        <p:attrNameLst>
                                          <p:attrName>ppt_w</p:attrName>
                                        </p:attrNameLst>
                                      </p:cBhvr>
                                      <p:tavLst>
                                        <p:tav tm="0">
                                          <p:val>
                                            <p:fltVal val="0"/>
                                          </p:val>
                                        </p:tav>
                                        <p:tav tm="100000">
                                          <p:val>
                                            <p:strVal val="#ppt_w"/>
                                          </p:val>
                                        </p:tav>
                                      </p:tavLst>
                                    </p:anim>
                                    <p:anim calcmode="lin" valueType="num">
                                      <p:cBhvr>
                                        <p:cTn id="53" dur="500" fill="hold"/>
                                        <p:tgtEl>
                                          <p:spTgt spid="73"/>
                                        </p:tgtEl>
                                        <p:attrNameLst>
                                          <p:attrName>ppt_h</p:attrName>
                                        </p:attrNameLst>
                                      </p:cBhvr>
                                      <p:tavLst>
                                        <p:tav tm="0">
                                          <p:val>
                                            <p:fltVal val="0"/>
                                          </p:val>
                                        </p:tav>
                                        <p:tav tm="100000">
                                          <p:val>
                                            <p:strVal val="#ppt_h"/>
                                          </p:val>
                                        </p:tav>
                                      </p:tavLst>
                                    </p:anim>
                                    <p:anim calcmode="lin" valueType="num">
                                      <p:cBhvr>
                                        <p:cTn id="54" dur="500" fill="hold"/>
                                        <p:tgtEl>
                                          <p:spTgt spid="73"/>
                                        </p:tgtEl>
                                        <p:attrNameLst>
                                          <p:attrName>style.rotation</p:attrName>
                                        </p:attrNameLst>
                                      </p:cBhvr>
                                      <p:tavLst>
                                        <p:tav tm="0">
                                          <p:val>
                                            <p:fltVal val="360"/>
                                          </p:val>
                                        </p:tav>
                                        <p:tav tm="100000">
                                          <p:val>
                                            <p:fltVal val="0"/>
                                          </p:val>
                                        </p:tav>
                                      </p:tavLst>
                                    </p:anim>
                                    <p:animEffect transition="in" filter="fade">
                                      <p:cBhvr>
                                        <p:cTn id="55" dur="500"/>
                                        <p:tgtEl>
                                          <p:spTgt spid="73"/>
                                        </p:tgtEl>
                                      </p:cBhvr>
                                    </p:animEffect>
                                  </p:childTnLst>
                                </p:cTn>
                              </p:par>
                            </p:childTnLst>
                          </p:cTn>
                        </p:par>
                        <p:par>
                          <p:cTn id="56" fill="hold">
                            <p:stCondLst>
                              <p:cond delay="5000"/>
                            </p:stCondLst>
                            <p:childTnLst>
                              <p:par>
                                <p:cTn id="57" presetID="49" presetClass="entr" presetSubtype="0" decel="100000" fill="hold" grpId="0" nodeType="afterEffect">
                                  <p:stCondLst>
                                    <p:cond delay="0"/>
                                  </p:stCondLst>
                                  <p:childTnLst>
                                    <p:set>
                                      <p:cBhvr>
                                        <p:cTn id="58" dur="1" fill="hold">
                                          <p:stCondLst>
                                            <p:cond delay="0"/>
                                          </p:stCondLst>
                                        </p:cTn>
                                        <p:tgtEl>
                                          <p:spTgt spid="78"/>
                                        </p:tgtEl>
                                        <p:attrNameLst>
                                          <p:attrName>style.visibility</p:attrName>
                                        </p:attrNameLst>
                                      </p:cBhvr>
                                      <p:to>
                                        <p:strVal val="visible"/>
                                      </p:to>
                                    </p:set>
                                    <p:anim calcmode="lin" valueType="num">
                                      <p:cBhvr>
                                        <p:cTn id="59" dur="500" fill="hold"/>
                                        <p:tgtEl>
                                          <p:spTgt spid="78"/>
                                        </p:tgtEl>
                                        <p:attrNameLst>
                                          <p:attrName>ppt_w</p:attrName>
                                        </p:attrNameLst>
                                      </p:cBhvr>
                                      <p:tavLst>
                                        <p:tav tm="0">
                                          <p:val>
                                            <p:fltVal val="0"/>
                                          </p:val>
                                        </p:tav>
                                        <p:tav tm="100000">
                                          <p:val>
                                            <p:strVal val="#ppt_w"/>
                                          </p:val>
                                        </p:tav>
                                      </p:tavLst>
                                    </p:anim>
                                    <p:anim calcmode="lin" valueType="num">
                                      <p:cBhvr>
                                        <p:cTn id="60" dur="500" fill="hold"/>
                                        <p:tgtEl>
                                          <p:spTgt spid="78"/>
                                        </p:tgtEl>
                                        <p:attrNameLst>
                                          <p:attrName>ppt_h</p:attrName>
                                        </p:attrNameLst>
                                      </p:cBhvr>
                                      <p:tavLst>
                                        <p:tav tm="0">
                                          <p:val>
                                            <p:fltVal val="0"/>
                                          </p:val>
                                        </p:tav>
                                        <p:tav tm="100000">
                                          <p:val>
                                            <p:strVal val="#ppt_h"/>
                                          </p:val>
                                        </p:tav>
                                      </p:tavLst>
                                    </p:anim>
                                    <p:anim calcmode="lin" valueType="num">
                                      <p:cBhvr>
                                        <p:cTn id="61" dur="500" fill="hold"/>
                                        <p:tgtEl>
                                          <p:spTgt spid="78"/>
                                        </p:tgtEl>
                                        <p:attrNameLst>
                                          <p:attrName>style.rotation</p:attrName>
                                        </p:attrNameLst>
                                      </p:cBhvr>
                                      <p:tavLst>
                                        <p:tav tm="0">
                                          <p:val>
                                            <p:fltVal val="360"/>
                                          </p:val>
                                        </p:tav>
                                        <p:tav tm="100000">
                                          <p:val>
                                            <p:fltVal val="0"/>
                                          </p:val>
                                        </p:tav>
                                      </p:tavLst>
                                    </p:anim>
                                    <p:animEffect transition="in" filter="fade">
                                      <p:cBhvr>
                                        <p:cTn id="62" dur="500"/>
                                        <p:tgtEl>
                                          <p:spTgt spid="78"/>
                                        </p:tgtEl>
                                      </p:cBhvr>
                                    </p:animEffect>
                                  </p:childTnLst>
                                </p:cTn>
                              </p:par>
                            </p:childTnLst>
                          </p:cTn>
                        </p:par>
                        <p:par>
                          <p:cTn id="63" fill="hold">
                            <p:stCondLst>
                              <p:cond delay="5500"/>
                            </p:stCondLst>
                            <p:childTnLst>
                              <p:par>
                                <p:cTn id="64" presetID="49" presetClass="entr" presetSubtype="0" decel="100000" fill="hold" grpId="0" nodeType="afterEffect">
                                  <p:stCondLst>
                                    <p:cond delay="0"/>
                                  </p:stCondLst>
                                  <p:childTnLst>
                                    <p:set>
                                      <p:cBhvr>
                                        <p:cTn id="65" dur="1" fill="hold">
                                          <p:stCondLst>
                                            <p:cond delay="0"/>
                                          </p:stCondLst>
                                        </p:cTn>
                                        <p:tgtEl>
                                          <p:spTgt spid="79"/>
                                        </p:tgtEl>
                                        <p:attrNameLst>
                                          <p:attrName>style.visibility</p:attrName>
                                        </p:attrNameLst>
                                      </p:cBhvr>
                                      <p:to>
                                        <p:strVal val="visible"/>
                                      </p:to>
                                    </p:set>
                                    <p:anim calcmode="lin" valueType="num">
                                      <p:cBhvr>
                                        <p:cTn id="66" dur="500" fill="hold"/>
                                        <p:tgtEl>
                                          <p:spTgt spid="79"/>
                                        </p:tgtEl>
                                        <p:attrNameLst>
                                          <p:attrName>ppt_w</p:attrName>
                                        </p:attrNameLst>
                                      </p:cBhvr>
                                      <p:tavLst>
                                        <p:tav tm="0">
                                          <p:val>
                                            <p:fltVal val="0"/>
                                          </p:val>
                                        </p:tav>
                                        <p:tav tm="100000">
                                          <p:val>
                                            <p:strVal val="#ppt_w"/>
                                          </p:val>
                                        </p:tav>
                                      </p:tavLst>
                                    </p:anim>
                                    <p:anim calcmode="lin" valueType="num">
                                      <p:cBhvr>
                                        <p:cTn id="67" dur="500" fill="hold"/>
                                        <p:tgtEl>
                                          <p:spTgt spid="79"/>
                                        </p:tgtEl>
                                        <p:attrNameLst>
                                          <p:attrName>ppt_h</p:attrName>
                                        </p:attrNameLst>
                                      </p:cBhvr>
                                      <p:tavLst>
                                        <p:tav tm="0">
                                          <p:val>
                                            <p:fltVal val="0"/>
                                          </p:val>
                                        </p:tav>
                                        <p:tav tm="100000">
                                          <p:val>
                                            <p:strVal val="#ppt_h"/>
                                          </p:val>
                                        </p:tav>
                                      </p:tavLst>
                                    </p:anim>
                                    <p:anim calcmode="lin" valueType="num">
                                      <p:cBhvr>
                                        <p:cTn id="68" dur="500" fill="hold"/>
                                        <p:tgtEl>
                                          <p:spTgt spid="79"/>
                                        </p:tgtEl>
                                        <p:attrNameLst>
                                          <p:attrName>style.rotation</p:attrName>
                                        </p:attrNameLst>
                                      </p:cBhvr>
                                      <p:tavLst>
                                        <p:tav tm="0">
                                          <p:val>
                                            <p:fltVal val="360"/>
                                          </p:val>
                                        </p:tav>
                                        <p:tav tm="100000">
                                          <p:val>
                                            <p:fltVal val="0"/>
                                          </p:val>
                                        </p:tav>
                                      </p:tavLst>
                                    </p:anim>
                                    <p:animEffect transition="in" filter="fade">
                                      <p:cBhvr>
                                        <p:cTn id="69" dur="500"/>
                                        <p:tgtEl>
                                          <p:spTgt spid="79"/>
                                        </p:tgtEl>
                                      </p:cBhvr>
                                    </p:animEffect>
                                  </p:childTnLst>
                                </p:cTn>
                              </p:par>
                            </p:childTnLst>
                          </p:cTn>
                        </p:par>
                        <p:par>
                          <p:cTn id="70" fill="hold">
                            <p:stCondLst>
                              <p:cond delay="6000"/>
                            </p:stCondLst>
                            <p:childTnLst>
                              <p:par>
                                <p:cTn id="71" presetID="53" presetClass="entr" presetSubtype="16" fill="hold" grpId="0" nodeType="afterEffect">
                                  <p:stCondLst>
                                    <p:cond delay="0"/>
                                  </p:stCondLst>
                                  <p:childTnLst>
                                    <p:set>
                                      <p:cBhvr>
                                        <p:cTn id="72" dur="1" fill="hold">
                                          <p:stCondLst>
                                            <p:cond delay="0"/>
                                          </p:stCondLst>
                                        </p:cTn>
                                        <p:tgtEl>
                                          <p:spTgt spid="90">
                                            <p:txEl>
                                              <p:pRg st="0" end="0"/>
                                            </p:txEl>
                                          </p:spTgt>
                                        </p:tgtEl>
                                        <p:attrNameLst>
                                          <p:attrName>style.visibility</p:attrName>
                                        </p:attrNameLst>
                                      </p:cBhvr>
                                      <p:to>
                                        <p:strVal val="visible"/>
                                      </p:to>
                                    </p:set>
                                    <p:anim calcmode="lin" valueType="num">
                                      <p:cBhvr>
                                        <p:cTn id="73" dur="500" fill="hold"/>
                                        <p:tgtEl>
                                          <p:spTgt spid="90">
                                            <p:txEl>
                                              <p:pRg st="0" end="0"/>
                                            </p:txEl>
                                          </p:spTgt>
                                        </p:tgtEl>
                                        <p:attrNameLst>
                                          <p:attrName>ppt_w</p:attrName>
                                        </p:attrNameLst>
                                      </p:cBhvr>
                                      <p:tavLst>
                                        <p:tav tm="0">
                                          <p:val>
                                            <p:fltVal val="0"/>
                                          </p:val>
                                        </p:tav>
                                        <p:tav tm="100000">
                                          <p:val>
                                            <p:strVal val="#ppt_w"/>
                                          </p:val>
                                        </p:tav>
                                      </p:tavLst>
                                    </p:anim>
                                    <p:anim calcmode="lin" valueType="num">
                                      <p:cBhvr>
                                        <p:cTn id="74" dur="500" fill="hold"/>
                                        <p:tgtEl>
                                          <p:spTgt spid="90">
                                            <p:txEl>
                                              <p:pRg st="0" end="0"/>
                                            </p:txEl>
                                          </p:spTgt>
                                        </p:tgtEl>
                                        <p:attrNameLst>
                                          <p:attrName>ppt_h</p:attrName>
                                        </p:attrNameLst>
                                      </p:cBhvr>
                                      <p:tavLst>
                                        <p:tav tm="0">
                                          <p:val>
                                            <p:fltVal val="0"/>
                                          </p:val>
                                        </p:tav>
                                        <p:tav tm="100000">
                                          <p:val>
                                            <p:strVal val="#ppt_h"/>
                                          </p:val>
                                        </p:tav>
                                      </p:tavLst>
                                    </p:anim>
                                    <p:animEffect transition="in" filter="fade">
                                      <p:cBhvr>
                                        <p:cTn id="75" dur="500"/>
                                        <p:tgtEl>
                                          <p:spTgt spid="90">
                                            <p:txEl>
                                              <p:pRg st="0" end="0"/>
                                            </p:txEl>
                                          </p:spTgt>
                                        </p:tgtEl>
                                      </p:cBhvr>
                                    </p:animEffect>
                                  </p:childTnLst>
                                </p:cTn>
                              </p:par>
                            </p:childTnLst>
                          </p:cTn>
                        </p:par>
                        <p:par>
                          <p:cTn id="76" fill="hold">
                            <p:stCondLst>
                              <p:cond delay="6500"/>
                            </p:stCondLst>
                            <p:childTnLst>
                              <p:par>
                                <p:cTn id="77" presetID="22" presetClass="entr" presetSubtype="4" fill="hold" grpId="0" nodeType="afterEffect">
                                  <p:stCondLst>
                                    <p:cond delay="0"/>
                                  </p:stCondLst>
                                  <p:childTnLst>
                                    <p:set>
                                      <p:cBhvr>
                                        <p:cTn id="78" dur="1" fill="hold">
                                          <p:stCondLst>
                                            <p:cond delay="0"/>
                                          </p:stCondLst>
                                        </p:cTn>
                                        <p:tgtEl>
                                          <p:spTgt spid="91">
                                            <p:txEl>
                                              <p:pRg st="0" end="0"/>
                                            </p:txEl>
                                          </p:spTgt>
                                        </p:tgtEl>
                                        <p:attrNameLst>
                                          <p:attrName>style.visibility</p:attrName>
                                        </p:attrNameLst>
                                      </p:cBhvr>
                                      <p:to>
                                        <p:strVal val="visible"/>
                                      </p:to>
                                    </p:set>
                                    <p:animEffect transition="in" filter="wipe(down)">
                                      <p:cBhvr>
                                        <p:cTn id="79" dur="500"/>
                                        <p:tgtEl>
                                          <p:spTgt spid="91">
                                            <p:txEl>
                                              <p:pRg st="0" end="0"/>
                                            </p:txEl>
                                          </p:spTgt>
                                        </p:tgtEl>
                                      </p:cBhvr>
                                    </p:animEffect>
                                  </p:childTnLst>
                                </p:cTn>
                              </p:par>
                            </p:childTnLst>
                          </p:cTn>
                        </p:par>
                        <p:par>
                          <p:cTn id="80" fill="hold">
                            <p:stCondLst>
                              <p:cond delay="7000"/>
                            </p:stCondLst>
                            <p:childTnLst>
                              <p:par>
                                <p:cTn id="81" presetID="53" presetClass="entr" presetSubtype="16" fill="hold" grpId="0" nodeType="afterEffect">
                                  <p:stCondLst>
                                    <p:cond delay="0"/>
                                  </p:stCondLst>
                                  <p:childTnLst>
                                    <p:set>
                                      <p:cBhvr>
                                        <p:cTn id="82" dur="1" fill="hold">
                                          <p:stCondLst>
                                            <p:cond delay="0"/>
                                          </p:stCondLst>
                                        </p:cTn>
                                        <p:tgtEl>
                                          <p:spTgt spid="92">
                                            <p:txEl>
                                              <p:pRg st="0" end="0"/>
                                            </p:txEl>
                                          </p:spTgt>
                                        </p:tgtEl>
                                        <p:attrNameLst>
                                          <p:attrName>style.visibility</p:attrName>
                                        </p:attrNameLst>
                                      </p:cBhvr>
                                      <p:to>
                                        <p:strVal val="visible"/>
                                      </p:to>
                                    </p:set>
                                    <p:anim calcmode="lin" valueType="num">
                                      <p:cBhvr>
                                        <p:cTn id="83" dur="500" fill="hold"/>
                                        <p:tgtEl>
                                          <p:spTgt spid="92">
                                            <p:txEl>
                                              <p:pRg st="0" end="0"/>
                                            </p:txEl>
                                          </p:spTgt>
                                        </p:tgtEl>
                                        <p:attrNameLst>
                                          <p:attrName>ppt_w</p:attrName>
                                        </p:attrNameLst>
                                      </p:cBhvr>
                                      <p:tavLst>
                                        <p:tav tm="0">
                                          <p:val>
                                            <p:fltVal val="0"/>
                                          </p:val>
                                        </p:tav>
                                        <p:tav tm="100000">
                                          <p:val>
                                            <p:strVal val="#ppt_w"/>
                                          </p:val>
                                        </p:tav>
                                      </p:tavLst>
                                    </p:anim>
                                    <p:anim calcmode="lin" valueType="num">
                                      <p:cBhvr>
                                        <p:cTn id="84" dur="500" fill="hold"/>
                                        <p:tgtEl>
                                          <p:spTgt spid="92">
                                            <p:txEl>
                                              <p:pRg st="0" end="0"/>
                                            </p:txEl>
                                          </p:spTgt>
                                        </p:tgtEl>
                                        <p:attrNameLst>
                                          <p:attrName>ppt_h</p:attrName>
                                        </p:attrNameLst>
                                      </p:cBhvr>
                                      <p:tavLst>
                                        <p:tav tm="0">
                                          <p:val>
                                            <p:fltVal val="0"/>
                                          </p:val>
                                        </p:tav>
                                        <p:tav tm="100000">
                                          <p:val>
                                            <p:strVal val="#ppt_h"/>
                                          </p:val>
                                        </p:tav>
                                      </p:tavLst>
                                    </p:anim>
                                    <p:animEffect transition="in" filter="fade">
                                      <p:cBhvr>
                                        <p:cTn id="85" dur="500"/>
                                        <p:tgtEl>
                                          <p:spTgt spid="92">
                                            <p:txEl>
                                              <p:pRg st="0" end="0"/>
                                            </p:txEl>
                                          </p:spTgt>
                                        </p:tgtEl>
                                      </p:cBhvr>
                                    </p:animEffect>
                                  </p:childTnLst>
                                </p:cTn>
                              </p:par>
                            </p:childTnLst>
                          </p:cTn>
                        </p:par>
                        <p:par>
                          <p:cTn id="86" fill="hold">
                            <p:stCondLst>
                              <p:cond delay="7500"/>
                            </p:stCondLst>
                            <p:childTnLst>
                              <p:par>
                                <p:cTn id="87" presetID="22" presetClass="entr" presetSubtype="4" fill="hold" grpId="0" nodeType="afterEffect">
                                  <p:stCondLst>
                                    <p:cond delay="0"/>
                                  </p:stCondLst>
                                  <p:childTnLst>
                                    <p:set>
                                      <p:cBhvr>
                                        <p:cTn id="88" dur="1" fill="hold">
                                          <p:stCondLst>
                                            <p:cond delay="0"/>
                                          </p:stCondLst>
                                        </p:cTn>
                                        <p:tgtEl>
                                          <p:spTgt spid="93">
                                            <p:txEl>
                                              <p:pRg st="0" end="0"/>
                                            </p:txEl>
                                          </p:spTgt>
                                        </p:tgtEl>
                                        <p:attrNameLst>
                                          <p:attrName>style.visibility</p:attrName>
                                        </p:attrNameLst>
                                      </p:cBhvr>
                                      <p:to>
                                        <p:strVal val="visible"/>
                                      </p:to>
                                    </p:set>
                                    <p:animEffect transition="in" filter="wipe(down)">
                                      <p:cBhvr>
                                        <p:cTn id="89" dur="500"/>
                                        <p:tgtEl>
                                          <p:spTgt spid="93">
                                            <p:txEl>
                                              <p:pRg st="0" end="0"/>
                                            </p:txEl>
                                          </p:spTgt>
                                        </p:tgtEl>
                                      </p:cBhvr>
                                    </p:animEffect>
                                  </p:childTnLst>
                                </p:cTn>
                              </p:par>
                            </p:childTnLst>
                          </p:cTn>
                        </p:par>
                        <p:par>
                          <p:cTn id="90" fill="hold">
                            <p:stCondLst>
                              <p:cond delay="8000"/>
                            </p:stCondLst>
                            <p:childTnLst>
                              <p:par>
                                <p:cTn id="91" presetID="53" presetClass="entr" presetSubtype="16" fill="hold" grpId="0" nodeType="afterEffect">
                                  <p:stCondLst>
                                    <p:cond delay="0"/>
                                  </p:stCondLst>
                                  <p:childTnLst>
                                    <p:set>
                                      <p:cBhvr>
                                        <p:cTn id="92" dur="1" fill="hold">
                                          <p:stCondLst>
                                            <p:cond delay="0"/>
                                          </p:stCondLst>
                                        </p:cTn>
                                        <p:tgtEl>
                                          <p:spTgt spid="94">
                                            <p:txEl>
                                              <p:pRg st="0" end="0"/>
                                            </p:txEl>
                                          </p:spTgt>
                                        </p:tgtEl>
                                        <p:attrNameLst>
                                          <p:attrName>style.visibility</p:attrName>
                                        </p:attrNameLst>
                                      </p:cBhvr>
                                      <p:to>
                                        <p:strVal val="visible"/>
                                      </p:to>
                                    </p:set>
                                    <p:anim calcmode="lin" valueType="num">
                                      <p:cBhvr>
                                        <p:cTn id="93" dur="500" fill="hold"/>
                                        <p:tgtEl>
                                          <p:spTgt spid="94">
                                            <p:txEl>
                                              <p:pRg st="0" end="0"/>
                                            </p:txEl>
                                          </p:spTgt>
                                        </p:tgtEl>
                                        <p:attrNameLst>
                                          <p:attrName>ppt_w</p:attrName>
                                        </p:attrNameLst>
                                      </p:cBhvr>
                                      <p:tavLst>
                                        <p:tav tm="0">
                                          <p:val>
                                            <p:fltVal val="0"/>
                                          </p:val>
                                        </p:tav>
                                        <p:tav tm="100000">
                                          <p:val>
                                            <p:strVal val="#ppt_w"/>
                                          </p:val>
                                        </p:tav>
                                      </p:tavLst>
                                    </p:anim>
                                    <p:anim calcmode="lin" valueType="num">
                                      <p:cBhvr>
                                        <p:cTn id="94" dur="500" fill="hold"/>
                                        <p:tgtEl>
                                          <p:spTgt spid="94">
                                            <p:txEl>
                                              <p:pRg st="0" end="0"/>
                                            </p:txEl>
                                          </p:spTgt>
                                        </p:tgtEl>
                                        <p:attrNameLst>
                                          <p:attrName>ppt_h</p:attrName>
                                        </p:attrNameLst>
                                      </p:cBhvr>
                                      <p:tavLst>
                                        <p:tav tm="0">
                                          <p:val>
                                            <p:fltVal val="0"/>
                                          </p:val>
                                        </p:tav>
                                        <p:tav tm="100000">
                                          <p:val>
                                            <p:strVal val="#ppt_h"/>
                                          </p:val>
                                        </p:tav>
                                      </p:tavLst>
                                    </p:anim>
                                    <p:animEffect transition="in" filter="fade">
                                      <p:cBhvr>
                                        <p:cTn id="95" dur="500"/>
                                        <p:tgtEl>
                                          <p:spTgt spid="94">
                                            <p:txEl>
                                              <p:pRg st="0" end="0"/>
                                            </p:txEl>
                                          </p:spTgt>
                                        </p:tgtEl>
                                      </p:cBhvr>
                                    </p:animEffect>
                                  </p:childTnLst>
                                </p:cTn>
                              </p:par>
                            </p:childTnLst>
                          </p:cTn>
                        </p:par>
                        <p:par>
                          <p:cTn id="96" fill="hold">
                            <p:stCondLst>
                              <p:cond delay="8500"/>
                            </p:stCondLst>
                            <p:childTnLst>
                              <p:par>
                                <p:cTn id="97" presetID="22" presetClass="entr" presetSubtype="4" fill="hold" grpId="0" nodeType="afterEffect">
                                  <p:stCondLst>
                                    <p:cond delay="0"/>
                                  </p:stCondLst>
                                  <p:childTnLst>
                                    <p:set>
                                      <p:cBhvr>
                                        <p:cTn id="98" dur="1" fill="hold">
                                          <p:stCondLst>
                                            <p:cond delay="0"/>
                                          </p:stCondLst>
                                        </p:cTn>
                                        <p:tgtEl>
                                          <p:spTgt spid="95">
                                            <p:txEl>
                                              <p:pRg st="0" end="0"/>
                                            </p:txEl>
                                          </p:spTgt>
                                        </p:tgtEl>
                                        <p:attrNameLst>
                                          <p:attrName>style.visibility</p:attrName>
                                        </p:attrNameLst>
                                      </p:cBhvr>
                                      <p:to>
                                        <p:strVal val="visible"/>
                                      </p:to>
                                    </p:set>
                                    <p:animEffect transition="in" filter="wipe(down)">
                                      <p:cBhvr>
                                        <p:cTn id="99" dur="500"/>
                                        <p:tgtEl>
                                          <p:spTgt spid="95">
                                            <p:txEl>
                                              <p:pRg st="0" end="0"/>
                                            </p:txEl>
                                          </p:spTgt>
                                        </p:tgtEl>
                                      </p:cBhvr>
                                    </p:animEffect>
                                  </p:childTnLst>
                                </p:cTn>
                              </p:par>
                            </p:childTnLst>
                          </p:cTn>
                        </p:par>
                        <p:par>
                          <p:cTn id="100" fill="hold">
                            <p:stCondLst>
                              <p:cond delay="9000"/>
                            </p:stCondLst>
                            <p:childTnLst>
                              <p:par>
                                <p:cTn id="101" presetID="53" presetClass="entr" presetSubtype="16" fill="hold" grpId="0" nodeType="afterEffect">
                                  <p:stCondLst>
                                    <p:cond delay="0"/>
                                  </p:stCondLst>
                                  <p:childTnLst>
                                    <p:set>
                                      <p:cBhvr>
                                        <p:cTn id="102" dur="1" fill="hold">
                                          <p:stCondLst>
                                            <p:cond delay="0"/>
                                          </p:stCondLst>
                                        </p:cTn>
                                        <p:tgtEl>
                                          <p:spTgt spid="96">
                                            <p:txEl>
                                              <p:pRg st="0" end="0"/>
                                            </p:txEl>
                                          </p:spTgt>
                                        </p:tgtEl>
                                        <p:attrNameLst>
                                          <p:attrName>style.visibility</p:attrName>
                                        </p:attrNameLst>
                                      </p:cBhvr>
                                      <p:to>
                                        <p:strVal val="visible"/>
                                      </p:to>
                                    </p:set>
                                    <p:anim calcmode="lin" valueType="num">
                                      <p:cBhvr>
                                        <p:cTn id="103" dur="500" fill="hold"/>
                                        <p:tgtEl>
                                          <p:spTgt spid="96">
                                            <p:txEl>
                                              <p:pRg st="0" end="0"/>
                                            </p:txEl>
                                          </p:spTgt>
                                        </p:tgtEl>
                                        <p:attrNameLst>
                                          <p:attrName>ppt_w</p:attrName>
                                        </p:attrNameLst>
                                      </p:cBhvr>
                                      <p:tavLst>
                                        <p:tav tm="0">
                                          <p:val>
                                            <p:fltVal val="0"/>
                                          </p:val>
                                        </p:tav>
                                        <p:tav tm="100000">
                                          <p:val>
                                            <p:strVal val="#ppt_w"/>
                                          </p:val>
                                        </p:tav>
                                      </p:tavLst>
                                    </p:anim>
                                    <p:anim calcmode="lin" valueType="num">
                                      <p:cBhvr>
                                        <p:cTn id="104" dur="500" fill="hold"/>
                                        <p:tgtEl>
                                          <p:spTgt spid="96">
                                            <p:txEl>
                                              <p:pRg st="0" end="0"/>
                                            </p:txEl>
                                          </p:spTgt>
                                        </p:tgtEl>
                                        <p:attrNameLst>
                                          <p:attrName>ppt_h</p:attrName>
                                        </p:attrNameLst>
                                      </p:cBhvr>
                                      <p:tavLst>
                                        <p:tav tm="0">
                                          <p:val>
                                            <p:fltVal val="0"/>
                                          </p:val>
                                        </p:tav>
                                        <p:tav tm="100000">
                                          <p:val>
                                            <p:strVal val="#ppt_h"/>
                                          </p:val>
                                        </p:tav>
                                      </p:tavLst>
                                    </p:anim>
                                    <p:animEffect transition="in" filter="fade">
                                      <p:cBhvr>
                                        <p:cTn id="105" dur="500"/>
                                        <p:tgtEl>
                                          <p:spTgt spid="96">
                                            <p:txEl>
                                              <p:pRg st="0" end="0"/>
                                            </p:txEl>
                                          </p:spTgt>
                                        </p:tgtEl>
                                      </p:cBhvr>
                                    </p:animEffect>
                                  </p:childTnLst>
                                </p:cTn>
                              </p:par>
                            </p:childTnLst>
                          </p:cTn>
                        </p:par>
                        <p:par>
                          <p:cTn id="106" fill="hold">
                            <p:stCondLst>
                              <p:cond delay="9500"/>
                            </p:stCondLst>
                            <p:childTnLst>
                              <p:par>
                                <p:cTn id="107" presetID="22" presetClass="entr" presetSubtype="4" fill="hold" grpId="0" nodeType="afterEffect">
                                  <p:stCondLst>
                                    <p:cond delay="0"/>
                                  </p:stCondLst>
                                  <p:childTnLst>
                                    <p:set>
                                      <p:cBhvr>
                                        <p:cTn id="108" dur="1" fill="hold">
                                          <p:stCondLst>
                                            <p:cond delay="0"/>
                                          </p:stCondLst>
                                        </p:cTn>
                                        <p:tgtEl>
                                          <p:spTgt spid="97">
                                            <p:txEl>
                                              <p:pRg st="0" end="0"/>
                                            </p:txEl>
                                          </p:spTgt>
                                        </p:tgtEl>
                                        <p:attrNameLst>
                                          <p:attrName>style.visibility</p:attrName>
                                        </p:attrNameLst>
                                      </p:cBhvr>
                                      <p:to>
                                        <p:strVal val="visible"/>
                                      </p:to>
                                    </p:set>
                                    <p:animEffect transition="in" filter="wipe(down)">
                                      <p:cBhvr>
                                        <p:cTn id="109" dur="500"/>
                                        <p:tgtEl>
                                          <p:spTgt spid="97">
                                            <p:txEl>
                                              <p:pRg st="0" end="0"/>
                                            </p:txEl>
                                          </p:spTgt>
                                        </p:tgtEl>
                                      </p:cBhvr>
                                    </p:animEffect>
                                  </p:childTnLst>
                                </p:cTn>
                              </p:par>
                            </p:childTnLst>
                          </p:cTn>
                        </p:par>
                        <p:par>
                          <p:cTn id="110" fill="hold">
                            <p:stCondLst>
                              <p:cond delay="10000"/>
                            </p:stCondLst>
                            <p:childTnLst>
                              <p:par>
                                <p:cTn id="111" presetID="53" presetClass="entr" presetSubtype="16" fill="hold" grpId="0" nodeType="afterEffect">
                                  <p:stCondLst>
                                    <p:cond delay="0"/>
                                  </p:stCondLst>
                                  <p:childTnLst>
                                    <p:set>
                                      <p:cBhvr>
                                        <p:cTn id="112" dur="1" fill="hold">
                                          <p:stCondLst>
                                            <p:cond delay="0"/>
                                          </p:stCondLst>
                                        </p:cTn>
                                        <p:tgtEl>
                                          <p:spTgt spid="98">
                                            <p:txEl>
                                              <p:pRg st="0" end="0"/>
                                            </p:txEl>
                                          </p:spTgt>
                                        </p:tgtEl>
                                        <p:attrNameLst>
                                          <p:attrName>style.visibility</p:attrName>
                                        </p:attrNameLst>
                                      </p:cBhvr>
                                      <p:to>
                                        <p:strVal val="visible"/>
                                      </p:to>
                                    </p:set>
                                    <p:anim calcmode="lin" valueType="num">
                                      <p:cBhvr>
                                        <p:cTn id="113" dur="500" fill="hold"/>
                                        <p:tgtEl>
                                          <p:spTgt spid="98">
                                            <p:txEl>
                                              <p:pRg st="0" end="0"/>
                                            </p:txEl>
                                          </p:spTgt>
                                        </p:tgtEl>
                                        <p:attrNameLst>
                                          <p:attrName>ppt_w</p:attrName>
                                        </p:attrNameLst>
                                      </p:cBhvr>
                                      <p:tavLst>
                                        <p:tav tm="0">
                                          <p:val>
                                            <p:fltVal val="0"/>
                                          </p:val>
                                        </p:tav>
                                        <p:tav tm="100000">
                                          <p:val>
                                            <p:strVal val="#ppt_w"/>
                                          </p:val>
                                        </p:tav>
                                      </p:tavLst>
                                    </p:anim>
                                    <p:anim calcmode="lin" valueType="num">
                                      <p:cBhvr>
                                        <p:cTn id="114" dur="500" fill="hold"/>
                                        <p:tgtEl>
                                          <p:spTgt spid="98">
                                            <p:txEl>
                                              <p:pRg st="0" end="0"/>
                                            </p:txEl>
                                          </p:spTgt>
                                        </p:tgtEl>
                                        <p:attrNameLst>
                                          <p:attrName>ppt_h</p:attrName>
                                        </p:attrNameLst>
                                      </p:cBhvr>
                                      <p:tavLst>
                                        <p:tav tm="0">
                                          <p:val>
                                            <p:fltVal val="0"/>
                                          </p:val>
                                        </p:tav>
                                        <p:tav tm="100000">
                                          <p:val>
                                            <p:strVal val="#ppt_h"/>
                                          </p:val>
                                        </p:tav>
                                      </p:tavLst>
                                    </p:anim>
                                    <p:animEffect transition="in" filter="fade">
                                      <p:cBhvr>
                                        <p:cTn id="115" dur="500"/>
                                        <p:tgtEl>
                                          <p:spTgt spid="98">
                                            <p:txEl>
                                              <p:pRg st="0" end="0"/>
                                            </p:txEl>
                                          </p:spTgt>
                                        </p:tgtEl>
                                      </p:cBhvr>
                                    </p:animEffect>
                                  </p:childTnLst>
                                </p:cTn>
                              </p:par>
                            </p:childTnLst>
                          </p:cTn>
                        </p:par>
                        <p:par>
                          <p:cTn id="116" fill="hold">
                            <p:stCondLst>
                              <p:cond delay="10500"/>
                            </p:stCondLst>
                            <p:childTnLst>
                              <p:par>
                                <p:cTn id="117" presetID="22" presetClass="entr" presetSubtype="4" fill="hold" grpId="0" nodeType="afterEffect">
                                  <p:stCondLst>
                                    <p:cond delay="0"/>
                                  </p:stCondLst>
                                  <p:childTnLst>
                                    <p:set>
                                      <p:cBhvr>
                                        <p:cTn id="118" dur="1" fill="hold">
                                          <p:stCondLst>
                                            <p:cond delay="0"/>
                                          </p:stCondLst>
                                        </p:cTn>
                                        <p:tgtEl>
                                          <p:spTgt spid="99">
                                            <p:txEl>
                                              <p:pRg st="0" end="0"/>
                                            </p:txEl>
                                          </p:spTgt>
                                        </p:tgtEl>
                                        <p:attrNameLst>
                                          <p:attrName>style.visibility</p:attrName>
                                        </p:attrNameLst>
                                      </p:cBhvr>
                                      <p:to>
                                        <p:strVal val="visible"/>
                                      </p:to>
                                    </p:set>
                                    <p:animEffect transition="in" filter="wipe(down)">
                                      <p:cBhvr>
                                        <p:cTn id="119" dur="500"/>
                                        <p:tgtEl>
                                          <p:spTgt spid="99">
                                            <p:txEl>
                                              <p:pRg st="0" end="0"/>
                                            </p:txEl>
                                          </p:spTgt>
                                        </p:tgtEl>
                                      </p:cBhvr>
                                    </p:animEffect>
                                  </p:childTnLst>
                                </p:cTn>
                              </p:par>
                            </p:childTnLst>
                          </p:cTn>
                        </p:par>
                        <p:par>
                          <p:cTn id="120" fill="hold">
                            <p:stCondLst>
                              <p:cond delay="11000"/>
                            </p:stCondLst>
                            <p:childTnLst>
                              <p:par>
                                <p:cTn id="121" presetID="53" presetClass="entr" presetSubtype="16" fill="hold" grpId="0" nodeType="afterEffect">
                                  <p:stCondLst>
                                    <p:cond delay="0"/>
                                  </p:stCondLst>
                                  <p:childTnLst>
                                    <p:set>
                                      <p:cBhvr>
                                        <p:cTn id="122" dur="1" fill="hold">
                                          <p:stCondLst>
                                            <p:cond delay="0"/>
                                          </p:stCondLst>
                                        </p:cTn>
                                        <p:tgtEl>
                                          <p:spTgt spid="100">
                                            <p:txEl>
                                              <p:pRg st="0" end="0"/>
                                            </p:txEl>
                                          </p:spTgt>
                                        </p:tgtEl>
                                        <p:attrNameLst>
                                          <p:attrName>style.visibility</p:attrName>
                                        </p:attrNameLst>
                                      </p:cBhvr>
                                      <p:to>
                                        <p:strVal val="visible"/>
                                      </p:to>
                                    </p:set>
                                    <p:anim calcmode="lin" valueType="num">
                                      <p:cBhvr>
                                        <p:cTn id="123" dur="500" fill="hold"/>
                                        <p:tgtEl>
                                          <p:spTgt spid="100">
                                            <p:txEl>
                                              <p:pRg st="0" end="0"/>
                                            </p:txEl>
                                          </p:spTgt>
                                        </p:tgtEl>
                                        <p:attrNameLst>
                                          <p:attrName>ppt_w</p:attrName>
                                        </p:attrNameLst>
                                      </p:cBhvr>
                                      <p:tavLst>
                                        <p:tav tm="0">
                                          <p:val>
                                            <p:fltVal val="0"/>
                                          </p:val>
                                        </p:tav>
                                        <p:tav tm="100000">
                                          <p:val>
                                            <p:strVal val="#ppt_w"/>
                                          </p:val>
                                        </p:tav>
                                      </p:tavLst>
                                    </p:anim>
                                    <p:anim calcmode="lin" valueType="num">
                                      <p:cBhvr>
                                        <p:cTn id="124" dur="500" fill="hold"/>
                                        <p:tgtEl>
                                          <p:spTgt spid="100">
                                            <p:txEl>
                                              <p:pRg st="0" end="0"/>
                                            </p:txEl>
                                          </p:spTgt>
                                        </p:tgtEl>
                                        <p:attrNameLst>
                                          <p:attrName>ppt_h</p:attrName>
                                        </p:attrNameLst>
                                      </p:cBhvr>
                                      <p:tavLst>
                                        <p:tav tm="0">
                                          <p:val>
                                            <p:fltVal val="0"/>
                                          </p:val>
                                        </p:tav>
                                        <p:tav tm="100000">
                                          <p:val>
                                            <p:strVal val="#ppt_h"/>
                                          </p:val>
                                        </p:tav>
                                      </p:tavLst>
                                    </p:anim>
                                    <p:animEffect transition="in" filter="fade">
                                      <p:cBhvr>
                                        <p:cTn id="125" dur="500"/>
                                        <p:tgtEl>
                                          <p:spTgt spid="100">
                                            <p:txEl>
                                              <p:pRg st="0" end="0"/>
                                            </p:txEl>
                                          </p:spTgt>
                                        </p:tgtEl>
                                      </p:cBhvr>
                                    </p:animEffect>
                                  </p:childTnLst>
                                </p:cTn>
                              </p:par>
                            </p:childTnLst>
                          </p:cTn>
                        </p:par>
                        <p:par>
                          <p:cTn id="126" fill="hold">
                            <p:stCondLst>
                              <p:cond delay="11500"/>
                            </p:stCondLst>
                            <p:childTnLst>
                              <p:par>
                                <p:cTn id="127" presetID="22" presetClass="entr" presetSubtype="4" fill="hold" grpId="0" nodeType="afterEffect">
                                  <p:stCondLst>
                                    <p:cond delay="0"/>
                                  </p:stCondLst>
                                  <p:childTnLst>
                                    <p:set>
                                      <p:cBhvr>
                                        <p:cTn id="128" dur="1" fill="hold">
                                          <p:stCondLst>
                                            <p:cond delay="0"/>
                                          </p:stCondLst>
                                        </p:cTn>
                                        <p:tgtEl>
                                          <p:spTgt spid="101">
                                            <p:txEl>
                                              <p:pRg st="0" end="0"/>
                                            </p:txEl>
                                          </p:spTgt>
                                        </p:tgtEl>
                                        <p:attrNameLst>
                                          <p:attrName>style.visibility</p:attrName>
                                        </p:attrNameLst>
                                      </p:cBhvr>
                                      <p:to>
                                        <p:strVal val="visible"/>
                                      </p:to>
                                    </p:set>
                                    <p:animEffect transition="in" filter="wipe(down)">
                                      <p:cBhvr>
                                        <p:cTn id="129" dur="500"/>
                                        <p:tgtEl>
                                          <p:spTgt spid="10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build="p"/>
      <p:bldP spid="91" grpId="0" build="p"/>
      <p:bldP spid="92" grpId="0" build="p"/>
      <p:bldP spid="93" grpId="0" build="p"/>
      <p:bldP spid="94" grpId="0" build="p"/>
      <p:bldP spid="95" grpId="0" build="p"/>
      <p:bldP spid="96" grpId="0" build="p"/>
      <p:bldP spid="97" grpId="0" build="p"/>
      <p:bldP spid="98" grpId="0" build="p"/>
      <p:bldP spid="99" grpId="0" build="p"/>
      <p:bldP spid="100" grpId="0" build="p"/>
      <p:bldP spid="101" grpId="0" build="p"/>
      <p:bldP spid="69" grpId="0" animBg="1"/>
      <p:bldP spid="70" grpId="0" animBg="1"/>
      <p:bldP spid="72" grpId="0" animBg="1"/>
      <p:bldP spid="78" grpId="0" animBg="1"/>
      <p:bldP spid="7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Freeform 6"/>
          <p:cNvSpPr/>
          <p:nvPr/>
        </p:nvSpPr>
        <p:spPr bwMode="auto">
          <a:xfrm>
            <a:off x="5667451" y="2219298"/>
            <a:ext cx="1843241" cy="918033"/>
          </a:xfrm>
          <a:custGeom>
            <a:avLst/>
            <a:gdLst/>
            <a:ahLst/>
            <a:cxnLst>
              <a:cxn ang="0">
                <a:pos x="718" y="90"/>
              </a:cxn>
              <a:cxn ang="0">
                <a:pos x="1531" y="333"/>
              </a:cxn>
              <a:cxn ang="0">
                <a:pos x="1529" y="421"/>
              </a:cxn>
              <a:cxn ang="0">
                <a:pos x="1228" y="762"/>
              </a:cxn>
              <a:cxn ang="0">
                <a:pos x="941" y="750"/>
              </a:cxn>
              <a:cxn ang="0">
                <a:pos x="715" y="532"/>
              </a:cxn>
              <a:cxn ang="0">
                <a:pos x="439" y="533"/>
              </a:cxn>
              <a:cxn ang="0">
                <a:pos x="0" y="164"/>
              </a:cxn>
              <a:cxn ang="0">
                <a:pos x="166" y="66"/>
              </a:cxn>
              <a:cxn ang="0">
                <a:pos x="660" y="66"/>
              </a:cxn>
              <a:cxn ang="0">
                <a:pos x="715" y="89"/>
              </a:cxn>
              <a:cxn ang="0">
                <a:pos x="718" y="90"/>
              </a:cxn>
            </a:cxnLst>
            <a:rect l="0" t="0" r="r" b="b"/>
            <a:pathLst>
              <a:path w="1531" h="762">
                <a:moveTo>
                  <a:pt x="718" y="90"/>
                </a:moveTo>
                <a:cubicBezTo>
                  <a:pt x="1081" y="5"/>
                  <a:pt x="1352" y="86"/>
                  <a:pt x="1531" y="333"/>
                </a:cubicBezTo>
                <a:cubicBezTo>
                  <a:pt x="1531" y="383"/>
                  <a:pt x="1530" y="412"/>
                  <a:pt x="1529" y="421"/>
                </a:cubicBezTo>
                <a:cubicBezTo>
                  <a:pt x="1506" y="570"/>
                  <a:pt x="1406" y="684"/>
                  <a:pt x="1228" y="762"/>
                </a:cubicBezTo>
                <a:cubicBezTo>
                  <a:pt x="1130" y="733"/>
                  <a:pt x="1035" y="729"/>
                  <a:pt x="941" y="750"/>
                </a:cubicBezTo>
                <a:cubicBezTo>
                  <a:pt x="905" y="633"/>
                  <a:pt x="830" y="560"/>
                  <a:pt x="715" y="532"/>
                </a:cubicBezTo>
                <a:cubicBezTo>
                  <a:pt x="640" y="513"/>
                  <a:pt x="548" y="514"/>
                  <a:pt x="439" y="533"/>
                </a:cubicBezTo>
                <a:cubicBezTo>
                  <a:pt x="368" y="379"/>
                  <a:pt x="222" y="256"/>
                  <a:pt x="0" y="164"/>
                </a:cubicBezTo>
                <a:cubicBezTo>
                  <a:pt x="54" y="123"/>
                  <a:pt x="110" y="90"/>
                  <a:pt x="166" y="66"/>
                </a:cubicBezTo>
                <a:cubicBezTo>
                  <a:pt x="321" y="0"/>
                  <a:pt x="485" y="0"/>
                  <a:pt x="660" y="66"/>
                </a:cubicBezTo>
                <a:cubicBezTo>
                  <a:pt x="678" y="73"/>
                  <a:pt x="697" y="80"/>
                  <a:pt x="715" y="89"/>
                </a:cubicBezTo>
                <a:cubicBezTo>
                  <a:pt x="716" y="89"/>
                  <a:pt x="717" y="89"/>
                  <a:pt x="718" y="90"/>
                </a:cubicBezTo>
                <a:close/>
              </a:path>
            </a:pathLst>
          </a:custGeom>
          <a:solidFill>
            <a:schemeClr val="accent4"/>
          </a:solidFill>
          <a:ln w="9525">
            <a:noFill/>
            <a:round/>
          </a:ln>
        </p:spPr>
        <p:txBody>
          <a:bodyPr vert="horz" wrap="square" lIns="111664" tIns="55832" rIns="111664" bIns="55832"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7"/>
          <p:cNvSpPr/>
          <p:nvPr/>
        </p:nvSpPr>
        <p:spPr bwMode="auto">
          <a:xfrm>
            <a:off x="4609559" y="2481082"/>
            <a:ext cx="2079920" cy="1224643"/>
          </a:xfrm>
          <a:custGeom>
            <a:avLst/>
            <a:gdLst/>
            <a:ahLst/>
            <a:cxnLst>
              <a:cxn ang="0">
                <a:pos x="1690" y="555"/>
              </a:cxn>
              <a:cxn ang="0">
                <a:pos x="1690" y="825"/>
              </a:cxn>
              <a:cxn ang="0">
                <a:pos x="1627" y="894"/>
              </a:cxn>
              <a:cxn ang="0">
                <a:pos x="1593" y="918"/>
              </a:cxn>
              <a:cxn ang="0">
                <a:pos x="1400" y="981"/>
              </a:cxn>
              <a:cxn ang="0">
                <a:pos x="1252" y="974"/>
              </a:cxn>
              <a:cxn ang="0">
                <a:pos x="1245" y="973"/>
              </a:cxn>
              <a:cxn ang="0">
                <a:pos x="968" y="1016"/>
              </a:cxn>
              <a:cxn ang="0">
                <a:pos x="769" y="874"/>
              </a:cxn>
              <a:cxn ang="0">
                <a:pos x="0" y="784"/>
              </a:cxn>
              <a:cxn ang="0">
                <a:pos x="223" y="471"/>
              </a:cxn>
              <a:cxn ang="0">
                <a:pos x="684" y="6"/>
              </a:cxn>
              <a:cxn ang="0">
                <a:pos x="667" y="0"/>
              </a:cxn>
              <a:cxn ang="0">
                <a:pos x="684" y="6"/>
              </a:cxn>
              <a:cxn ang="0">
                <a:pos x="684" y="6"/>
              </a:cxn>
              <a:cxn ang="0">
                <a:pos x="1218" y="409"/>
              </a:cxn>
              <a:cxn ang="0">
                <a:pos x="1247" y="443"/>
              </a:cxn>
              <a:cxn ang="0">
                <a:pos x="1291" y="449"/>
              </a:cxn>
              <a:cxn ang="0">
                <a:pos x="1593" y="457"/>
              </a:cxn>
              <a:cxn ang="0">
                <a:pos x="1690" y="555"/>
              </a:cxn>
            </a:cxnLst>
            <a:rect l="0" t="0" r="r" b="b"/>
            <a:pathLst>
              <a:path w="1727" h="1016">
                <a:moveTo>
                  <a:pt x="1690" y="555"/>
                </a:moveTo>
                <a:cubicBezTo>
                  <a:pt x="1727" y="647"/>
                  <a:pt x="1727" y="737"/>
                  <a:pt x="1690" y="825"/>
                </a:cubicBezTo>
                <a:cubicBezTo>
                  <a:pt x="1674" y="850"/>
                  <a:pt x="1653" y="873"/>
                  <a:pt x="1627" y="894"/>
                </a:cubicBezTo>
                <a:cubicBezTo>
                  <a:pt x="1616" y="903"/>
                  <a:pt x="1605" y="911"/>
                  <a:pt x="1593" y="918"/>
                </a:cubicBezTo>
                <a:cubicBezTo>
                  <a:pt x="1537" y="954"/>
                  <a:pt x="1473" y="975"/>
                  <a:pt x="1400" y="981"/>
                </a:cubicBezTo>
                <a:cubicBezTo>
                  <a:pt x="1354" y="985"/>
                  <a:pt x="1305" y="982"/>
                  <a:pt x="1252" y="974"/>
                </a:cubicBezTo>
                <a:cubicBezTo>
                  <a:pt x="1249" y="974"/>
                  <a:pt x="1247" y="974"/>
                  <a:pt x="1245" y="973"/>
                </a:cubicBezTo>
                <a:cubicBezTo>
                  <a:pt x="1145" y="970"/>
                  <a:pt x="1053" y="984"/>
                  <a:pt x="968" y="1016"/>
                </a:cubicBezTo>
                <a:cubicBezTo>
                  <a:pt x="901" y="960"/>
                  <a:pt x="835" y="913"/>
                  <a:pt x="769" y="874"/>
                </a:cubicBezTo>
                <a:cubicBezTo>
                  <a:pt x="507" y="717"/>
                  <a:pt x="250" y="687"/>
                  <a:pt x="0" y="784"/>
                </a:cubicBezTo>
                <a:cubicBezTo>
                  <a:pt x="35" y="673"/>
                  <a:pt x="109" y="569"/>
                  <a:pt x="223" y="471"/>
                </a:cubicBezTo>
                <a:cubicBezTo>
                  <a:pt x="293" y="238"/>
                  <a:pt x="446" y="83"/>
                  <a:pt x="684" y="6"/>
                </a:cubicBezTo>
                <a:cubicBezTo>
                  <a:pt x="679" y="4"/>
                  <a:pt x="673" y="2"/>
                  <a:pt x="667" y="0"/>
                </a:cubicBezTo>
                <a:cubicBezTo>
                  <a:pt x="673" y="2"/>
                  <a:pt x="678" y="4"/>
                  <a:pt x="684" y="6"/>
                </a:cubicBezTo>
                <a:cubicBezTo>
                  <a:pt x="684" y="6"/>
                  <a:pt x="684" y="6"/>
                  <a:pt x="684" y="6"/>
                </a:cubicBezTo>
                <a:cubicBezTo>
                  <a:pt x="983" y="121"/>
                  <a:pt x="1161" y="255"/>
                  <a:pt x="1218" y="409"/>
                </a:cubicBezTo>
                <a:cubicBezTo>
                  <a:pt x="1223" y="424"/>
                  <a:pt x="1233" y="435"/>
                  <a:pt x="1247" y="443"/>
                </a:cubicBezTo>
                <a:cubicBezTo>
                  <a:pt x="1261" y="450"/>
                  <a:pt x="1276" y="453"/>
                  <a:pt x="1291" y="449"/>
                </a:cubicBezTo>
                <a:cubicBezTo>
                  <a:pt x="1422" y="420"/>
                  <a:pt x="1522" y="423"/>
                  <a:pt x="1593" y="457"/>
                </a:cubicBezTo>
                <a:cubicBezTo>
                  <a:pt x="1636" y="478"/>
                  <a:pt x="1668" y="511"/>
                  <a:pt x="1690" y="555"/>
                </a:cubicBezTo>
                <a:close/>
              </a:path>
            </a:pathLst>
          </a:custGeom>
          <a:solidFill>
            <a:schemeClr val="accent2"/>
          </a:solidFill>
          <a:ln w="9525">
            <a:noFill/>
            <a:round/>
          </a:ln>
        </p:spPr>
        <p:txBody>
          <a:bodyPr vert="horz" wrap="square" lIns="111664" tIns="55832" rIns="111664" bIns="55832"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8"/>
          <p:cNvSpPr/>
          <p:nvPr/>
        </p:nvSpPr>
        <p:spPr bwMode="auto">
          <a:xfrm>
            <a:off x="7311664" y="2785897"/>
            <a:ext cx="851693" cy="1084786"/>
          </a:xfrm>
          <a:custGeom>
            <a:avLst/>
            <a:gdLst/>
            <a:ahLst/>
            <a:cxnLst>
              <a:cxn ang="0">
                <a:pos x="284" y="0"/>
              </a:cxn>
              <a:cxn ang="0">
                <a:pos x="593" y="900"/>
              </a:cxn>
              <a:cxn ang="0">
                <a:pos x="292" y="797"/>
              </a:cxn>
              <a:cxn ang="0">
                <a:pos x="0" y="364"/>
              </a:cxn>
              <a:cxn ang="0">
                <a:pos x="284" y="0"/>
              </a:cxn>
            </a:cxnLst>
            <a:rect l="0" t="0" r="r" b="b"/>
            <a:pathLst>
              <a:path w="707" h="900">
                <a:moveTo>
                  <a:pt x="284" y="0"/>
                </a:moveTo>
                <a:cubicBezTo>
                  <a:pt x="604" y="216"/>
                  <a:pt x="707" y="517"/>
                  <a:pt x="593" y="900"/>
                </a:cubicBezTo>
                <a:cubicBezTo>
                  <a:pt x="496" y="834"/>
                  <a:pt x="396" y="800"/>
                  <a:pt x="292" y="797"/>
                </a:cubicBezTo>
                <a:cubicBezTo>
                  <a:pt x="279" y="629"/>
                  <a:pt x="181" y="485"/>
                  <a:pt x="0" y="364"/>
                </a:cubicBezTo>
                <a:cubicBezTo>
                  <a:pt x="161" y="274"/>
                  <a:pt x="255" y="153"/>
                  <a:pt x="284" y="0"/>
                </a:cubicBezTo>
                <a:close/>
              </a:path>
            </a:pathLst>
          </a:custGeom>
          <a:solidFill>
            <a:schemeClr val="accent5"/>
          </a:solidFill>
          <a:ln w="9525">
            <a:noFill/>
            <a:round/>
          </a:ln>
        </p:spPr>
        <p:txBody>
          <a:bodyPr vert="horz" wrap="square" lIns="111664" tIns="55832" rIns="111664" bIns="55832"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9"/>
          <p:cNvSpPr/>
          <p:nvPr/>
        </p:nvSpPr>
        <p:spPr bwMode="auto">
          <a:xfrm>
            <a:off x="5574213" y="3250293"/>
            <a:ext cx="2425977" cy="1902411"/>
          </a:xfrm>
          <a:custGeom>
            <a:avLst/>
            <a:gdLst/>
            <a:ahLst/>
            <a:cxnLst>
              <a:cxn ang="0">
                <a:pos x="1678" y="541"/>
              </a:cxn>
              <a:cxn ang="0">
                <a:pos x="2005" y="648"/>
              </a:cxn>
              <a:cxn ang="0">
                <a:pos x="2006" y="648"/>
              </a:cxn>
              <a:cxn ang="0">
                <a:pos x="2009" y="651"/>
              </a:cxn>
              <a:cxn ang="0">
                <a:pos x="1428" y="1227"/>
              </a:cxn>
              <a:cxn ang="0">
                <a:pos x="1520" y="1543"/>
              </a:cxn>
              <a:cxn ang="0">
                <a:pos x="1520" y="1578"/>
              </a:cxn>
              <a:cxn ang="0">
                <a:pos x="963" y="1056"/>
              </a:cxn>
              <a:cxn ang="0">
                <a:pos x="634" y="1030"/>
              </a:cxn>
              <a:cxn ang="0">
                <a:pos x="599" y="1055"/>
              </a:cxn>
              <a:cxn ang="0">
                <a:pos x="0" y="898"/>
              </a:cxn>
              <a:cxn ang="0">
                <a:pos x="2" y="877"/>
              </a:cxn>
              <a:cxn ang="0">
                <a:pos x="5" y="834"/>
              </a:cxn>
              <a:cxn ang="0">
                <a:pos x="108" y="548"/>
              </a:cxn>
              <a:cxn ang="0">
                <a:pos x="179" y="510"/>
              </a:cxn>
              <a:cxn ang="0">
                <a:pos x="181" y="509"/>
              </a:cxn>
              <a:cxn ang="0">
                <a:pos x="181" y="509"/>
              </a:cxn>
              <a:cxn ang="0">
                <a:pos x="183" y="508"/>
              </a:cxn>
              <a:cxn ang="0">
                <a:pos x="435" y="462"/>
              </a:cxn>
              <a:cxn ang="0">
                <a:pos x="599" y="471"/>
              </a:cxn>
              <a:cxn ang="0">
                <a:pos x="792" y="425"/>
              </a:cxn>
              <a:cxn ang="0">
                <a:pos x="906" y="355"/>
              </a:cxn>
              <a:cxn ang="0">
                <a:pos x="1047" y="17"/>
              </a:cxn>
              <a:cxn ang="0">
                <a:pos x="1283" y="32"/>
              </a:cxn>
              <a:cxn ang="0">
                <a:pos x="1609" y="475"/>
              </a:cxn>
              <a:cxn ang="0">
                <a:pos x="1617" y="510"/>
              </a:cxn>
              <a:cxn ang="0">
                <a:pos x="1643" y="534"/>
              </a:cxn>
              <a:cxn ang="0">
                <a:pos x="1678" y="541"/>
              </a:cxn>
            </a:cxnLst>
            <a:rect l="0" t="0" r="r" b="b"/>
            <a:pathLst>
              <a:path w="2013" h="1578">
                <a:moveTo>
                  <a:pt x="1678" y="541"/>
                </a:moveTo>
                <a:cubicBezTo>
                  <a:pt x="1772" y="532"/>
                  <a:pt x="1881" y="568"/>
                  <a:pt x="2005" y="648"/>
                </a:cubicBezTo>
                <a:cubicBezTo>
                  <a:pt x="2000" y="645"/>
                  <a:pt x="2000" y="645"/>
                  <a:pt x="2006" y="648"/>
                </a:cubicBezTo>
                <a:cubicBezTo>
                  <a:pt x="2012" y="651"/>
                  <a:pt x="2013" y="652"/>
                  <a:pt x="2009" y="651"/>
                </a:cubicBezTo>
                <a:cubicBezTo>
                  <a:pt x="1987" y="975"/>
                  <a:pt x="1793" y="1167"/>
                  <a:pt x="1428" y="1227"/>
                </a:cubicBezTo>
                <a:cubicBezTo>
                  <a:pt x="1389" y="1326"/>
                  <a:pt x="1420" y="1432"/>
                  <a:pt x="1520" y="1543"/>
                </a:cubicBezTo>
                <a:cubicBezTo>
                  <a:pt x="1520" y="1578"/>
                  <a:pt x="1520" y="1578"/>
                  <a:pt x="1520" y="1578"/>
                </a:cubicBezTo>
                <a:cubicBezTo>
                  <a:pt x="1203" y="1534"/>
                  <a:pt x="1017" y="1360"/>
                  <a:pt x="963" y="1056"/>
                </a:cubicBezTo>
                <a:cubicBezTo>
                  <a:pt x="844" y="1099"/>
                  <a:pt x="734" y="1090"/>
                  <a:pt x="634" y="1030"/>
                </a:cubicBezTo>
                <a:cubicBezTo>
                  <a:pt x="623" y="1039"/>
                  <a:pt x="611" y="1047"/>
                  <a:pt x="599" y="1055"/>
                </a:cubicBezTo>
                <a:cubicBezTo>
                  <a:pt x="415" y="1175"/>
                  <a:pt x="215" y="1123"/>
                  <a:pt x="0" y="898"/>
                </a:cubicBezTo>
                <a:cubicBezTo>
                  <a:pt x="1" y="890"/>
                  <a:pt x="1" y="883"/>
                  <a:pt x="2" y="877"/>
                </a:cubicBezTo>
                <a:cubicBezTo>
                  <a:pt x="4" y="850"/>
                  <a:pt x="5" y="835"/>
                  <a:pt x="5" y="834"/>
                </a:cubicBezTo>
                <a:cubicBezTo>
                  <a:pt x="8" y="704"/>
                  <a:pt x="42" y="608"/>
                  <a:pt x="108" y="548"/>
                </a:cubicBezTo>
                <a:cubicBezTo>
                  <a:pt x="131" y="533"/>
                  <a:pt x="155" y="520"/>
                  <a:pt x="179" y="510"/>
                </a:cubicBezTo>
                <a:cubicBezTo>
                  <a:pt x="181" y="509"/>
                  <a:pt x="181" y="509"/>
                  <a:pt x="181" y="509"/>
                </a:cubicBezTo>
                <a:cubicBezTo>
                  <a:pt x="181" y="509"/>
                  <a:pt x="181" y="509"/>
                  <a:pt x="181" y="509"/>
                </a:cubicBezTo>
                <a:cubicBezTo>
                  <a:pt x="183" y="508"/>
                  <a:pt x="183" y="508"/>
                  <a:pt x="183" y="508"/>
                </a:cubicBezTo>
                <a:cubicBezTo>
                  <a:pt x="259" y="474"/>
                  <a:pt x="343" y="459"/>
                  <a:pt x="435" y="462"/>
                </a:cubicBezTo>
                <a:cubicBezTo>
                  <a:pt x="493" y="471"/>
                  <a:pt x="548" y="474"/>
                  <a:pt x="599" y="471"/>
                </a:cubicBezTo>
                <a:cubicBezTo>
                  <a:pt x="670" y="467"/>
                  <a:pt x="734" y="452"/>
                  <a:pt x="792" y="425"/>
                </a:cubicBezTo>
                <a:cubicBezTo>
                  <a:pt x="833" y="407"/>
                  <a:pt x="871" y="384"/>
                  <a:pt x="906" y="355"/>
                </a:cubicBezTo>
                <a:cubicBezTo>
                  <a:pt x="1020" y="262"/>
                  <a:pt x="1067" y="149"/>
                  <a:pt x="1047" y="17"/>
                </a:cubicBezTo>
                <a:cubicBezTo>
                  <a:pt x="1124" y="0"/>
                  <a:pt x="1203" y="5"/>
                  <a:pt x="1283" y="32"/>
                </a:cubicBezTo>
                <a:cubicBezTo>
                  <a:pt x="1503" y="150"/>
                  <a:pt x="1611" y="298"/>
                  <a:pt x="1609" y="475"/>
                </a:cubicBezTo>
                <a:cubicBezTo>
                  <a:pt x="1608" y="488"/>
                  <a:pt x="1611" y="499"/>
                  <a:pt x="1617" y="510"/>
                </a:cubicBezTo>
                <a:cubicBezTo>
                  <a:pt x="1624" y="520"/>
                  <a:pt x="1632" y="528"/>
                  <a:pt x="1643" y="534"/>
                </a:cubicBezTo>
                <a:cubicBezTo>
                  <a:pt x="1654" y="540"/>
                  <a:pt x="1666" y="542"/>
                  <a:pt x="1678" y="541"/>
                </a:cubicBezTo>
                <a:close/>
              </a:path>
            </a:pathLst>
          </a:custGeom>
          <a:solidFill>
            <a:schemeClr val="accent1"/>
          </a:solidFill>
          <a:ln w="9525">
            <a:noFill/>
            <a:round/>
          </a:ln>
        </p:spPr>
        <p:txBody>
          <a:bodyPr vert="horz" wrap="square" lIns="111664" tIns="55832" rIns="111664" bIns="55832"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10"/>
          <p:cNvSpPr/>
          <p:nvPr/>
        </p:nvSpPr>
        <p:spPr bwMode="auto">
          <a:xfrm>
            <a:off x="4579078" y="3499526"/>
            <a:ext cx="1045341" cy="765626"/>
          </a:xfrm>
          <a:custGeom>
            <a:avLst/>
            <a:gdLst/>
            <a:ahLst/>
            <a:cxnLst>
              <a:cxn ang="0">
                <a:pos x="861" y="238"/>
              </a:cxn>
              <a:cxn ang="0">
                <a:pos x="855" y="242"/>
              </a:cxn>
              <a:cxn ang="0">
                <a:pos x="703" y="625"/>
              </a:cxn>
              <a:cxn ang="0">
                <a:pos x="703" y="631"/>
              </a:cxn>
              <a:cxn ang="0">
                <a:pos x="424" y="604"/>
              </a:cxn>
              <a:cxn ang="0">
                <a:pos x="21" y="245"/>
              </a:cxn>
              <a:cxn ang="0">
                <a:pos x="0" y="89"/>
              </a:cxn>
              <a:cxn ang="0">
                <a:pos x="32" y="74"/>
              </a:cxn>
              <a:cxn ang="0">
                <a:pos x="453" y="30"/>
              </a:cxn>
              <a:cxn ang="0">
                <a:pos x="867" y="234"/>
              </a:cxn>
              <a:cxn ang="0">
                <a:pos x="861" y="238"/>
              </a:cxn>
            </a:cxnLst>
            <a:rect l="0" t="0" r="r" b="b"/>
            <a:pathLst>
              <a:path w="867" h="635">
                <a:moveTo>
                  <a:pt x="861" y="238"/>
                </a:moveTo>
                <a:cubicBezTo>
                  <a:pt x="859" y="239"/>
                  <a:pt x="857" y="241"/>
                  <a:pt x="855" y="242"/>
                </a:cubicBezTo>
                <a:cubicBezTo>
                  <a:pt x="758" y="321"/>
                  <a:pt x="707" y="448"/>
                  <a:pt x="703" y="625"/>
                </a:cubicBezTo>
                <a:cubicBezTo>
                  <a:pt x="703" y="627"/>
                  <a:pt x="703" y="629"/>
                  <a:pt x="703" y="631"/>
                </a:cubicBezTo>
                <a:cubicBezTo>
                  <a:pt x="600" y="635"/>
                  <a:pt x="507" y="626"/>
                  <a:pt x="424" y="604"/>
                </a:cubicBezTo>
                <a:cubicBezTo>
                  <a:pt x="234" y="554"/>
                  <a:pt x="100" y="434"/>
                  <a:pt x="21" y="245"/>
                </a:cubicBezTo>
                <a:cubicBezTo>
                  <a:pt x="7" y="192"/>
                  <a:pt x="0" y="139"/>
                  <a:pt x="0" y="89"/>
                </a:cubicBezTo>
                <a:cubicBezTo>
                  <a:pt x="17" y="81"/>
                  <a:pt x="28" y="76"/>
                  <a:pt x="32" y="74"/>
                </a:cubicBezTo>
                <a:cubicBezTo>
                  <a:pt x="170" y="15"/>
                  <a:pt x="310" y="0"/>
                  <a:pt x="453" y="30"/>
                </a:cubicBezTo>
                <a:cubicBezTo>
                  <a:pt x="589" y="58"/>
                  <a:pt x="727" y="126"/>
                  <a:pt x="867" y="234"/>
                </a:cubicBezTo>
                <a:cubicBezTo>
                  <a:pt x="865" y="235"/>
                  <a:pt x="863" y="237"/>
                  <a:pt x="861" y="238"/>
                </a:cubicBezTo>
                <a:close/>
              </a:path>
            </a:pathLst>
          </a:custGeom>
          <a:solidFill>
            <a:schemeClr val="accent3"/>
          </a:solidFill>
          <a:ln w="9525">
            <a:noFill/>
            <a:round/>
          </a:ln>
        </p:spPr>
        <p:txBody>
          <a:bodyPr vert="horz" wrap="square" lIns="111664" tIns="55832" rIns="111664" bIns="55832"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Oval 57"/>
          <p:cNvSpPr/>
          <p:nvPr/>
        </p:nvSpPr>
        <p:spPr>
          <a:xfrm>
            <a:off x="6509805" y="3918612"/>
            <a:ext cx="930529" cy="930529"/>
          </a:xfrm>
          <a:prstGeom prst="ellipse">
            <a:avLst/>
          </a:prstGeom>
          <a:solidFill>
            <a:schemeClr val="bg1">
              <a:lumMod val="95000"/>
              <a:alpha val="6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Oval 58"/>
          <p:cNvSpPr/>
          <p:nvPr/>
        </p:nvSpPr>
        <p:spPr>
          <a:xfrm>
            <a:off x="7441325" y="3074433"/>
            <a:ext cx="658073" cy="658073"/>
          </a:xfrm>
          <a:prstGeom prst="ellipse">
            <a:avLst/>
          </a:prstGeom>
          <a:solidFill>
            <a:schemeClr val="bg1">
              <a:lumMod val="95000"/>
              <a:alpha val="6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Oval 59"/>
          <p:cNvSpPr/>
          <p:nvPr/>
        </p:nvSpPr>
        <p:spPr>
          <a:xfrm>
            <a:off x="4717924" y="2386590"/>
            <a:ext cx="856289" cy="856289"/>
          </a:xfrm>
          <a:prstGeom prst="ellipse">
            <a:avLst/>
          </a:prstGeom>
          <a:solidFill>
            <a:schemeClr val="bg1">
              <a:lumMod val="95000"/>
              <a:alpha val="6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Oval 60"/>
          <p:cNvSpPr/>
          <p:nvPr/>
        </p:nvSpPr>
        <p:spPr>
          <a:xfrm>
            <a:off x="6509804" y="2057553"/>
            <a:ext cx="658073" cy="658073"/>
          </a:xfrm>
          <a:prstGeom prst="ellipse">
            <a:avLst/>
          </a:prstGeom>
          <a:solidFill>
            <a:schemeClr val="bg1">
              <a:lumMod val="95000"/>
              <a:alpha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Oval 61"/>
          <p:cNvSpPr/>
          <p:nvPr/>
        </p:nvSpPr>
        <p:spPr>
          <a:xfrm>
            <a:off x="4632821" y="3678178"/>
            <a:ext cx="658073" cy="658073"/>
          </a:xfrm>
          <a:prstGeom prst="ellipse">
            <a:avLst/>
          </a:prstGeom>
          <a:solidFill>
            <a:schemeClr val="bg1">
              <a:lumMod val="95000"/>
              <a:alpha val="6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3" name="Straight Connector 62"/>
          <p:cNvCxnSpPr/>
          <p:nvPr/>
        </p:nvCxnSpPr>
        <p:spPr>
          <a:xfrm rot="10800000" flipV="1">
            <a:off x="6849074" y="2384651"/>
            <a:ext cx="1098916" cy="1939"/>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0800000" flipV="1">
            <a:off x="7784730" y="3406822"/>
            <a:ext cx="1098916" cy="1939"/>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10800000" flipV="1">
            <a:off x="4029620" y="2813765"/>
            <a:ext cx="1098916" cy="1939"/>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0800000" flipV="1">
            <a:off x="3858789" y="4006246"/>
            <a:ext cx="1098916" cy="1939"/>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10800000">
            <a:off x="6958886" y="4384846"/>
            <a:ext cx="1843339" cy="3253"/>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69" name="Footer Text"/>
          <p:cNvSpPr txBox="1"/>
          <p:nvPr/>
        </p:nvSpPr>
        <p:spPr>
          <a:xfrm flipH="1">
            <a:off x="1758268" y="3858167"/>
            <a:ext cx="2030730" cy="387798"/>
          </a:xfrm>
          <a:prstGeom prst="rect">
            <a:avLst/>
          </a:prstGeom>
          <a:noFill/>
        </p:spPr>
        <p:txBody>
          <a:bodyPr wrap="square" lIns="0" tIns="0" rIns="0" bIns="0" rtlCol="0">
            <a:spAutoFit/>
          </a:bodyPr>
          <a:lstStyle/>
          <a:p>
            <a:pPr algn="r" defTabSz="1116330">
              <a:lnSpc>
                <a:spcPct val="120000"/>
              </a:lnSpc>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ooter Text"/>
          <p:cNvSpPr txBox="1"/>
          <p:nvPr/>
        </p:nvSpPr>
        <p:spPr>
          <a:xfrm flipH="1">
            <a:off x="1909480" y="2683759"/>
            <a:ext cx="2030730" cy="387798"/>
          </a:xfrm>
          <a:prstGeom prst="rect">
            <a:avLst/>
          </a:prstGeom>
          <a:noFill/>
        </p:spPr>
        <p:txBody>
          <a:bodyPr wrap="square" lIns="0" tIns="0" rIns="0" bIns="0" rtlCol="0">
            <a:spAutoFit/>
          </a:bodyPr>
          <a:lstStyle/>
          <a:p>
            <a:pPr algn="r" defTabSz="1116330">
              <a:lnSpc>
                <a:spcPct val="120000"/>
              </a:lnSpc>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ooter Text"/>
          <p:cNvSpPr txBox="1"/>
          <p:nvPr/>
        </p:nvSpPr>
        <p:spPr>
          <a:xfrm flipH="1">
            <a:off x="8092696" y="2195233"/>
            <a:ext cx="2115748" cy="388761"/>
          </a:xfrm>
          <a:prstGeom prst="rect">
            <a:avLst/>
          </a:prstGeom>
          <a:noFill/>
        </p:spPr>
        <p:txBody>
          <a:bodyPr wrap="square" lIns="0" tIns="0" rIns="0" bIns="0" rtlCol="0">
            <a:spAutoFit/>
          </a:bodyPr>
          <a:lstStyle/>
          <a:p>
            <a:pPr algn="just" defTabSz="1116330">
              <a:lnSpc>
                <a:spcPct val="120000"/>
              </a:lnSpc>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ooter Text"/>
          <p:cNvSpPr txBox="1"/>
          <p:nvPr/>
        </p:nvSpPr>
        <p:spPr>
          <a:xfrm flipH="1">
            <a:off x="8994146" y="3201922"/>
            <a:ext cx="2115748" cy="388761"/>
          </a:xfrm>
          <a:prstGeom prst="rect">
            <a:avLst/>
          </a:prstGeom>
          <a:noFill/>
        </p:spPr>
        <p:txBody>
          <a:bodyPr wrap="square" lIns="0" tIns="0" rIns="0" bIns="0" rtlCol="0">
            <a:spAutoFit/>
          </a:bodyPr>
          <a:lstStyle/>
          <a:p>
            <a:pPr algn="just" defTabSz="1116330">
              <a:lnSpc>
                <a:spcPct val="120000"/>
              </a:lnSpc>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ooter Text"/>
          <p:cNvSpPr txBox="1"/>
          <p:nvPr/>
        </p:nvSpPr>
        <p:spPr>
          <a:xfrm flipH="1">
            <a:off x="8994146" y="4203278"/>
            <a:ext cx="2115748" cy="388761"/>
          </a:xfrm>
          <a:prstGeom prst="rect">
            <a:avLst/>
          </a:prstGeom>
          <a:noFill/>
        </p:spPr>
        <p:txBody>
          <a:bodyPr wrap="square" lIns="0" tIns="0" rIns="0" bIns="0" rtlCol="0">
            <a:spAutoFit/>
          </a:bodyPr>
          <a:lstStyle/>
          <a:p>
            <a:pPr algn="just" defTabSz="1116330">
              <a:lnSpc>
                <a:spcPct val="120000"/>
              </a:lnSpc>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 Placeholder 3"/>
          <p:cNvSpPr txBox="1"/>
          <p:nvPr/>
        </p:nvSpPr>
        <p:spPr>
          <a:xfrm>
            <a:off x="2220109" y="5311873"/>
            <a:ext cx="719749" cy="517065"/>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116330">
              <a:lnSpc>
                <a:spcPct val="120000"/>
              </a:lnSpc>
              <a:defRPr/>
            </a:pPr>
            <a:r>
              <a:rPr lang="en-US"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35%</a:t>
            </a:r>
            <a:endParaRPr lang="en-US"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ooter Text"/>
          <p:cNvSpPr txBox="1"/>
          <p:nvPr/>
        </p:nvSpPr>
        <p:spPr>
          <a:xfrm>
            <a:off x="3768321" y="5343947"/>
            <a:ext cx="2263376" cy="387798"/>
          </a:xfrm>
          <a:prstGeom prst="rect">
            <a:avLst/>
          </a:prstGeom>
          <a:noFill/>
        </p:spPr>
        <p:txBody>
          <a:bodyPr wrap="square" lIns="0" tIns="0" rIns="0" bIns="0" rtlCol="0">
            <a:spAutoFit/>
          </a:bodyPr>
          <a:lstStyle/>
          <a:p>
            <a:pPr algn="just" defTabSz="1116330">
              <a:lnSpc>
                <a:spcPct val="120000"/>
              </a:lnSpc>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 Placeholder 3"/>
          <p:cNvSpPr txBox="1"/>
          <p:nvPr/>
        </p:nvSpPr>
        <p:spPr>
          <a:xfrm>
            <a:off x="9889815" y="5311873"/>
            <a:ext cx="719749" cy="517065"/>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116330">
              <a:lnSpc>
                <a:spcPct val="120000"/>
              </a:lnSpc>
              <a:defRPr/>
            </a:pPr>
            <a:r>
              <a:rPr lang="en-US"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65%</a:t>
            </a:r>
            <a:endParaRPr lang="en-US"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0" name="Group 79"/>
          <p:cNvGrpSpPr/>
          <p:nvPr/>
        </p:nvGrpSpPr>
        <p:grpSpPr>
          <a:xfrm>
            <a:off x="3035150" y="5188345"/>
            <a:ext cx="324239" cy="696092"/>
            <a:chOff x="5458840" y="2803573"/>
            <a:chExt cx="265516" cy="570022"/>
          </a:xfrm>
          <a:solidFill>
            <a:schemeClr val="tx1">
              <a:lumMod val="25000"/>
              <a:lumOff val="75000"/>
            </a:schemeClr>
          </a:solidFill>
        </p:grpSpPr>
        <p:sp>
          <p:nvSpPr>
            <p:cNvPr id="78" name="Oval 98"/>
            <p:cNvSpPr>
              <a:spLocks noChangeArrowheads="1"/>
            </p:cNvSpPr>
            <p:nvPr/>
          </p:nvSpPr>
          <p:spPr bwMode="auto">
            <a:xfrm>
              <a:off x="5549821" y="2803573"/>
              <a:ext cx="85411" cy="85411"/>
            </a:xfrm>
            <a:prstGeom prst="ellipse">
              <a:avLst/>
            </a:prstGeom>
            <a:grpFill/>
            <a:ln w="9525">
              <a:noFill/>
              <a:round/>
            </a:ln>
          </p:spPr>
          <p:txBody>
            <a:bodyPr vert="horz" wrap="square" lIns="111664" tIns="55832" rIns="111664" bIns="55832" numCol="1" anchor="t" anchorCtr="0" compatLnSpc="1"/>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Freeform 99"/>
            <p:cNvSpPr/>
            <p:nvPr/>
          </p:nvSpPr>
          <p:spPr bwMode="auto">
            <a:xfrm>
              <a:off x="5458840" y="2907551"/>
              <a:ext cx="265516" cy="466044"/>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111664" tIns="55832" rIns="111664" bIns="55832" numCol="1" anchor="t" anchorCtr="0" compatLnSpc="1"/>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3" name="Group 82"/>
          <p:cNvGrpSpPr/>
          <p:nvPr/>
        </p:nvGrpSpPr>
        <p:grpSpPr>
          <a:xfrm>
            <a:off x="9548423" y="5185895"/>
            <a:ext cx="273901" cy="700992"/>
            <a:chOff x="5479451" y="3669116"/>
            <a:chExt cx="224294" cy="574034"/>
          </a:xfrm>
          <a:solidFill>
            <a:schemeClr val="tx1">
              <a:lumMod val="25000"/>
              <a:lumOff val="75000"/>
            </a:schemeClr>
          </a:solidFill>
        </p:grpSpPr>
        <p:sp>
          <p:nvSpPr>
            <p:cNvPr id="81" name="Freeform 96"/>
            <p:cNvSpPr/>
            <p:nvPr/>
          </p:nvSpPr>
          <p:spPr bwMode="auto">
            <a:xfrm>
              <a:off x="5479451" y="3766055"/>
              <a:ext cx="224294" cy="477095"/>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11664" tIns="55832" rIns="111664" bIns="55832" numCol="1" anchor="t" anchorCtr="0" compatLnSpc="1"/>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Oval 97"/>
            <p:cNvSpPr>
              <a:spLocks noChangeArrowheads="1"/>
            </p:cNvSpPr>
            <p:nvPr/>
          </p:nvSpPr>
          <p:spPr bwMode="auto">
            <a:xfrm>
              <a:off x="5545979" y="3669116"/>
              <a:ext cx="89338" cy="91237"/>
            </a:xfrm>
            <a:prstGeom prst="ellipse">
              <a:avLst/>
            </a:prstGeom>
            <a:grpFill/>
            <a:ln w="9525">
              <a:noFill/>
              <a:round/>
            </a:ln>
          </p:spPr>
          <p:txBody>
            <a:bodyPr vert="horz" wrap="square" lIns="111664" tIns="55832" rIns="111664" bIns="55832" numCol="1" anchor="t" anchorCtr="0" compatLnSpc="1"/>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4" name="Footer Text"/>
          <p:cNvSpPr txBox="1"/>
          <p:nvPr/>
        </p:nvSpPr>
        <p:spPr>
          <a:xfrm>
            <a:off x="6967710" y="5343947"/>
            <a:ext cx="2263376" cy="387798"/>
          </a:xfrm>
          <a:prstGeom prst="rect">
            <a:avLst/>
          </a:prstGeom>
          <a:noFill/>
        </p:spPr>
        <p:txBody>
          <a:bodyPr wrap="square" lIns="0" tIns="0" rIns="0" bIns="0" rtlCol="0">
            <a:spAutoFit/>
          </a:bodyPr>
          <a:lstStyle/>
          <a:p>
            <a:pPr algn="just" defTabSz="1116330">
              <a:lnSpc>
                <a:spcPct val="120000"/>
              </a:lnSpc>
              <a:defRPr/>
            </a:pP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endParaRPr lang="en-US"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Content Placeholder 2"/>
          <p:cNvSpPr txBox="1"/>
          <p:nvPr/>
        </p:nvSpPr>
        <p:spPr>
          <a:xfrm>
            <a:off x="547179" y="159941"/>
            <a:ext cx="454384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基本工作概述报告</a:t>
            </a:r>
            <a:endParaRPr 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矩形 32"/>
          <p:cNvSpPr/>
          <p:nvPr/>
        </p:nvSpPr>
        <p:spPr>
          <a:xfrm>
            <a:off x="0" y="159941"/>
            <a:ext cx="226467" cy="492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p:cTn id="13" dur="500" fill="hold"/>
                                        <p:tgtEl>
                                          <p:spTgt spid="58"/>
                                        </p:tgtEl>
                                        <p:attrNameLst>
                                          <p:attrName>ppt_w</p:attrName>
                                        </p:attrNameLst>
                                      </p:cBhvr>
                                      <p:tavLst>
                                        <p:tav tm="0">
                                          <p:val>
                                            <p:fltVal val="0"/>
                                          </p:val>
                                        </p:tav>
                                        <p:tav tm="100000">
                                          <p:val>
                                            <p:strVal val="#ppt_w"/>
                                          </p:val>
                                        </p:tav>
                                      </p:tavLst>
                                    </p:anim>
                                    <p:anim calcmode="lin" valueType="num">
                                      <p:cBhvr>
                                        <p:cTn id="14" dur="500" fill="hold"/>
                                        <p:tgtEl>
                                          <p:spTgt spid="58"/>
                                        </p:tgtEl>
                                        <p:attrNameLst>
                                          <p:attrName>ppt_h</p:attrName>
                                        </p:attrNameLst>
                                      </p:cBhvr>
                                      <p:tavLst>
                                        <p:tav tm="0">
                                          <p:val>
                                            <p:fltVal val="0"/>
                                          </p:val>
                                        </p:tav>
                                        <p:tav tm="100000">
                                          <p:val>
                                            <p:strVal val="#ppt_h"/>
                                          </p:val>
                                        </p:tav>
                                      </p:tavLst>
                                    </p:anim>
                                    <p:animEffect transition="in" filter="fade">
                                      <p:cBhvr>
                                        <p:cTn id="15" dur="500"/>
                                        <p:tgtEl>
                                          <p:spTgt spid="58"/>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wipe(left)">
                                      <p:cBhvr>
                                        <p:cTn id="19" dur="500"/>
                                        <p:tgtEl>
                                          <p:spTgt spid="67"/>
                                        </p:tgtEl>
                                      </p:cBhvr>
                                    </p:animEffect>
                                  </p:childTnLst>
                                </p:cTn>
                              </p:par>
                              <p:par>
                                <p:cTn id="20" presetID="2" presetClass="entr" presetSubtype="2" accel="50000" decel="50000" fill="hold" grpId="0" nodeType="withEffect">
                                  <p:stCondLst>
                                    <p:cond delay="0"/>
                                  </p:stCondLst>
                                  <p:childTnLst>
                                    <p:set>
                                      <p:cBhvr>
                                        <p:cTn id="21" dur="1" fill="hold">
                                          <p:stCondLst>
                                            <p:cond delay="0"/>
                                          </p:stCondLst>
                                        </p:cTn>
                                        <p:tgtEl>
                                          <p:spTgt spid="73"/>
                                        </p:tgtEl>
                                        <p:attrNameLst>
                                          <p:attrName>style.visibility</p:attrName>
                                        </p:attrNameLst>
                                      </p:cBhvr>
                                      <p:to>
                                        <p:strVal val="visible"/>
                                      </p:to>
                                    </p:set>
                                    <p:anim calcmode="lin" valueType="num">
                                      <p:cBhvr additive="base">
                                        <p:cTn id="22" dur="500" fill="hold"/>
                                        <p:tgtEl>
                                          <p:spTgt spid="73"/>
                                        </p:tgtEl>
                                        <p:attrNameLst>
                                          <p:attrName>ppt_x</p:attrName>
                                        </p:attrNameLst>
                                      </p:cBhvr>
                                      <p:tavLst>
                                        <p:tav tm="0">
                                          <p:val>
                                            <p:strVal val="1+#ppt_w/2"/>
                                          </p:val>
                                        </p:tav>
                                        <p:tav tm="100000">
                                          <p:val>
                                            <p:strVal val="#ppt_x"/>
                                          </p:val>
                                        </p:tav>
                                      </p:tavLst>
                                    </p:anim>
                                    <p:anim calcmode="lin" valueType="num">
                                      <p:cBhvr additive="base">
                                        <p:cTn id="23" dur="500" fill="hold"/>
                                        <p:tgtEl>
                                          <p:spTgt spid="73"/>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animEffect transition="in" filter="fade">
                                      <p:cBhvr>
                                        <p:cTn id="29" dur="500"/>
                                        <p:tgtEl>
                                          <p:spTgt spid="49"/>
                                        </p:tgtEl>
                                      </p:cBhvr>
                                    </p:animEffec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animEffect transition="in" filter="fade">
                                      <p:cBhvr>
                                        <p:cTn id="35" dur="500"/>
                                        <p:tgtEl>
                                          <p:spTgt spid="60"/>
                                        </p:tgtEl>
                                      </p:cBhvr>
                                    </p:animEffect>
                                  </p:childTnLst>
                                </p:cTn>
                              </p:par>
                            </p:childTnLst>
                          </p:cTn>
                        </p:par>
                        <p:par>
                          <p:cTn id="36" fill="hold">
                            <p:stCondLst>
                              <p:cond delay="2500"/>
                            </p:stCondLst>
                            <p:childTnLst>
                              <p:par>
                                <p:cTn id="37" presetID="22" presetClass="entr" presetSubtype="2" fill="hold"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ipe(right)">
                                      <p:cBhvr>
                                        <p:cTn id="39" dur="500"/>
                                        <p:tgtEl>
                                          <p:spTgt spid="65"/>
                                        </p:tgtEl>
                                      </p:cBhvr>
                                    </p:animEffect>
                                  </p:childTnLst>
                                </p:cTn>
                              </p:par>
                              <p:par>
                                <p:cTn id="40" presetID="2" presetClass="entr" presetSubtype="8" accel="50000" decel="50000" fill="hold" grpId="0" nodeType="with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0-#ppt_w/2"/>
                                          </p:val>
                                        </p:tav>
                                        <p:tav tm="100000">
                                          <p:val>
                                            <p:strVal val="#ppt_x"/>
                                          </p:val>
                                        </p:tav>
                                      </p:tavLst>
                                    </p:anim>
                                    <p:anim calcmode="lin" valueType="num">
                                      <p:cBhvr additive="base">
                                        <p:cTn id="43" dur="500" fill="hold"/>
                                        <p:tgtEl>
                                          <p:spTgt spid="70"/>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fltVal val="0"/>
                                          </p:val>
                                        </p:tav>
                                        <p:tav tm="100000">
                                          <p:val>
                                            <p:strVal val="#ppt_w"/>
                                          </p:val>
                                        </p:tav>
                                      </p:tavLst>
                                    </p:anim>
                                    <p:anim calcmode="lin" valueType="num">
                                      <p:cBhvr>
                                        <p:cTn id="48" dur="500" fill="hold"/>
                                        <p:tgtEl>
                                          <p:spTgt spid="53"/>
                                        </p:tgtEl>
                                        <p:attrNameLst>
                                          <p:attrName>ppt_h</p:attrName>
                                        </p:attrNameLst>
                                      </p:cBhvr>
                                      <p:tavLst>
                                        <p:tav tm="0">
                                          <p:val>
                                            <p:fltVal val="0"/>
                                          </p:val>
                                        </p:tav>
                                        <p:tav tm="100000">
                                          <p:val>
                                            <p:strVal val="#ppt_h"/>
                                          </p:val>
                                        </p:tav>
                                      </p:tavLst>
                                    </p:anim>
                                    <p:animEffect transition="in" filter="fade">
                                      <p:cBhvr>
                                        <p:cTn id="49" dur="500"/>
                                        <p:tgtEl>
                                          <p:spTgt spid="53"/>
                                        </p:tgtEl>
                                      </p:cBhvr>
                                    </p:animEffect>
                                  </p:childTnLst>
                                </p:cTn>
                              </p:par>
                            </p:childTnLst>
                          </p:cTn>
                        </p:par>
                        <p:par>
                          <p:cTn id="50" fill="hold">
                            <p:stCondLst>
                              <p:cond delay="3500"/>
                            </p:stCondLst>
                            <p:childTnLst>
                              <p:par>
                                <p:cTn id="51" presetID="53" presetClass="entr" presetSubtype="16" fill="hold" grpId="0" nodeType="afterEffect">
                                  <p:stCondLst>
                                    <p:cond delay="0"/>
                                  </p:stCondLst>
                                  <p:childTnLst>
                                    <p:set>
                                      <p:cBhvr>
                                        <p:cTn id="52" dur="1" fill="hold">
                                          <p:stCondLst>
                                            <p:cond delay="0"/>
                                          </p:stCondLst>
                                        </p:cTn>
                                        <p:tgtEl>
                                          <p:spTgt spid="62"/>
                                        </p:tgtEl>
                                        <p:attrNameLst>
                                          <p:attrName>style.visibility</p:attrName>
                                        </p:attrNameLst>
                                      </p:cBhvr>
                                      <p:to>
                                        <p:strVal val="visible"/>
                                      </p:to>
                                    </p:set>
                                    <p:anim calcmode="lin" valueType="num">
                                      <p:cBhvr>
                                        <p:cTn id="53" dur="500" fill="hold"/>
                                        <p:tgtEl>
                                          <p:spTgt spid="62"/>
                                        </p:tgtEl>
                                        <p:attrNameLst>
                                          <p:attrName>ppt_w</p:attrName>
                                        </p:attrNameLst>
                                      </p:cBhvr>
                                      <p:tavLst>
                                        <p:tav tm="0">
                                          <p:val>
                                            <p:fltVal val="0"/>
                                          </p:val>
                                        </p:tav>
                                        <p:tav tm="100000">
                                          <p:val>
                                            <p:strVal val="#ppt_w"/>
                                          </p:val>
                                        </p:tav>
                                      </p:tavLst>
                                    </p:anim>
                                    <p:anim calcmode="lin" valueType="num">
                                      <p:cBhvr>
                                        <p:cTn id="54" dur="500" fill="hold"/>
                                        <p:tgtEl>
                                          <p:spTgt spid="62"/>
                                        </p:tgtEl>
                                        <p:attrNameLst>
                                          <p:attrName>ppt_h</p:attrName>
                                        </p:attrNameLst>
                                      </p:cBhvr>
                                      <p:tavLst>
                                        <p:tav tm="0">
                                          <p:val>
                                            <p:fltVal val="0"/>
                                          </p:val>
                                        </p:tav>
                                        <p:tav tm="100000">
                                          <p:val>
                                            <p:strVal val="#ppt_h"/>
                                          </p:val>
                                        </p:tav>
                                      </p:tavLst>
                                    </p:anim>
                                    <p:animEffect transition="in" filter="fade">
                                      <p:cBhvr>
                                        <p:cTn id="55" dur="500"/>
                                        <p:tgtEl>
                                          <p:spTgt spid="62"/>
                                        </p:tgtEl>
                                      </p:cBhvr>
                                    </p:animEffect>
                                  </p:childTnLst>
                                </p:cTn>
                              </p:par>
                            </p:childTnLst>
                          </p:cTn>
                        </p:par>
                        <p:par>
                          <p:cTn id="56" fill="hold">
                            <p:stCondLst>
                              <p:cond delay="4000"/>
                            </p:stCondLst>
                            <p:childTnLst>
                              <p:par>
                                <p:cTn id="57" presetID="22" presetClass="entr" presetSubtype="2" fill="hold" nodeType="afterEffect">
                                  <p:stCondLst>
                                    <p:cond delay="0"/>
                                  </p:stCondLst>
                                  <p:childTnLst>
                                    <p:set>
                                      <p:cBhvr>
                                        <p:cTn id="58" dur="1" fill="hold">
                                          <p:stCondLst>
                                            <p:cond delay="0"/>
                                          </p:stCondLst>
                                        </p:cTn>
                                        <p:tgtEl>
                                          <p:spTgt spid="66"/>
                                        </p:tgtEl>
                                        <p:attrNameLst>
                                          <p:attrName>style.visibility</p:attrName>
                                        </p:attrNameLst>
                                      </p:cBhvr>
                                      <p:to>
                                        <p:strVal val="visible"/>
                                      </p:to>
                                    </p:set>
                                    <p:animEffect transition="in" filter="wipe(right)">
                                      <p:cBhvr>
                                        <p:cTn id="59" dur="500"/>
                                        <p:tgtEl>
                                          <p:spTgt spid="66"/>
                                        </p:tgtEl>
                                      </p:cBhvr>
                                    </p:animEffect>
                                  </p:childTnLst>
                                </p:cTn>
                              </p:par>
                              <p:par>
                                <p:cTn id="60" presetID="2" presetClass="entr" presetSubtype="8" accel="50000" decel="50000" fill="hold" grpId="0" nodeType="withEffect">
                                  <p:stCondLst>
                                    <p:cond delay="0"/>
                                  </p:stCondLst>
                                  <p:childTnLst>
                                    <p:set>
                                      <p:cBhvr>
                                        <p:cTn id="61" dur="1" fill="hold">
                                          <p:stCondLst>
                                            <p:cond delay="0"/>
                                          </p:stCondLst>
                                        </p:cTn>
                                        <p:tgtEl>
                                          <p:spTgt spid="69"/>
                                        </p:tgtEl>
                                        <p:attrNameLst>
                                          <p:attrName>style.visibility</p:attrName>
                                        </p:attrNameLst>
                                      </p:cBhvr>
                                      <p:to>
                                        <p:strVal val="visible"/>
                                      </p:to>
                                    </p:set>
                                    <p:anim calcmode="lin" valueType="num">
                                      <p:cBhvr additive="base">
                                        <p:cTn id="62" dur="500" fill="hold"/>
                                        <p:tgtEl>
                                          <p:spTgt spid="69"/>
                                        </p:tgtEl>
                                        <p:attrNameLst>
                                          <p:attrName>ppt_x</p:attrName>
                                        </p:attrNameLst>
                                      </p:cBhvr>
                                      <p:tavLst>
                                        <p:tav tm="0">
                                          <p:val>
                                            <p:strVal val="0-#ppt_w/2"/>
                                          </p:val>
                                        </p:tav>
                                        <p:tav tm="100000">
                                          <p:val>
                                            <p:strVal val="#ppt_x"/>
                                          </p:val>
                                        </p:tav>
                                      </p:tavLst>
                                    </p:anim>
                                    <p:anim calcmode="lin" valueType="num">
                                      <p:cBhvr additive="base">
                                        <p:cTn id="63" dur="500" fill="hold"/>
                                        <p:tgtEl>
                                          <p:spTgt spid="69"/>
                                        </p:tgtEl>
                                        <p:attrNameLst>
                                          <p:attrName>ppt_y</p:attrName>
                                        </p:attrNameLst>
                                      </p:cBhvr>
                                      <p:tavLst>
                                        <p:tav tm="0">
                                          <p:val>
                                            <p:strVal val="#ppt_y"/>
                                          </p:val>
                                        </p:tav>
                                        <p:tav tm="100000">
                                          <p:val>
                                            <p:strVal val="#ppt_y"/>
                                          </p:val>
                                        </p:tav>
                                      </p:tavLst>
                                    </p:anim>
                                  </p:childTnLst>
                                </p:cTn>
                              </p:par>
                            </p:childTnLst>
                          </p:cTn>
                        </p:par>
                        <p:par>
                          <p:cTn id="64" fill="hold">
                            <p:stCondLst>
                              <p:cond delay="4500"/>
                            </p:stCondLst>
                            <p:childTnLst>
                              <p:par>
                                <p:cTn id="65" presetID="53" presetClass="entr" presetSubtype="16" fill="hold" grpId="0" nodeType="afterEffect">
                                  <p:stCondLst>
                                    <p:cond delay="0"/>
                                  </p:stCondLst>
                                  <p:childTnLst>
                                    <p:set>
                                      <p:cBhvr>
                                        <p:cTn id="66" dur="1" fill="hold">
                                          <p:stCondLst>
                                            <p:cond delay="0"/>
                                          </p:stCondLst>
                                        </p:cTn>
                                        <p:tgtEl>
                                          <p:spTgt spid="48"/>
                                        </p:tgtEl>
                                        <p:attrNameLst>
                                          <p:attrName>style.visibility</p:attrName>
                                        </p:attrNameLst>
                                      </p:cBhvr>
                                      <p:to>
                                        <p:strVal val="visible"/>
                                      </p:to>
                                    </p:set>
                                    <p:anim calcmode="lin" valueType="num">
                                      <p:cBhvr>
                                        <p:cTn id="67" dur="500" fill="hold"/>
                                        <p:tgtEl>
                                          <p:spTgt spid="48"/>
                                        </p:tgtEl>
                                        <p:attrNameLst>
                                          <p:attrName>ppt_w</p:attrName>
                                        </p:attrNameLst>
                                      </p:cBhvr>
                                      <p:tavLst>
                                        <p:tav tm="0">
                                          <p:val>
                                            <p:fltVal val="0"/>
                                          </p:val>
                                        </p:tav>
                                        <p:tav tm="100000">
                                          <p:val>
                                            <p:strVal val="#ppt_w"/>
                                          </p:val>
                                        </p:tav>
                                      </p:tavLst>
                                    </p:anim>
                                    <p:anim calcmode="lin" valueType="num">
                                      <p:cBhvr>
                                        <p:cTn id="68" dur="500" fill="hold"/>
                                        <p:tgtEl>
                                          <p:spTgt spid="48"/>
                                        </p:tgtEl>
                                        <p:attrNameLst>
                                          <p:attrName>ppt_h</p:attrName>
                                        </p:attrNameLst>
                                      </p:cBhvr>
                                      <p:tavLst>
                                        <p:tav tm="0">
                                          <p:val>
                                            <p:fltVal val="0"/>
                                          </p:val>
                                        </p:tav>
                                        <p:tav tm="100000">
                                          <p:val>
                                            <p:strVal val="#ppt_h"/>
                                          </p:val>
                                        </p:tav>
                                      </p:tavLst>
                                    </p:anim>
                                    <p:animEffect transition="in" filter="fade">
                                      <p:cBhvr>
                                        <p:cTn id="69" dur="500"/>
                                        <p:tgtEl>
                                          <p:spTgt spid="48"/>
                                        </p:tgtEl>
                                      </p:cBhvr>
                                    </p:animEffect>
                                  </p:childTnLst>
                                </p:cTn>
                              </p:par>
                            </p:childTnLst>
                          </p:cTn>
                        </p:par>
                        <p:par>
                          <p:cTn id="70" fill="hold">
                            <p:stCondLst>
                              <p:cond delay="5000"/>
                            </p:stCondLst>
                            <p:childTnLst>
                              <p:par>
                                <p:cTn id="71" presetID="53" presetClass="entr" presetSubtype="16" fill="hold" grpId="0" nodeType="afterEffect">
                                  <p:stCondLst>
                                    <p:cond delay="0"/>
                                  </p:stCondLst>
                                  <p:childTnLst>
                                    <p:set>
                                      <p:cBhvr>
                                        <p:cTn id="72" dur="1" fill="hold">
                                          <p:stCondLst>
                                            <p:cond delay="0"/>
                                          </p:stCondLst>
                                        </p:cTn>
                                        <p:tgtEl>
                                          <p:spTgt spid="61"/>
                                        </p:tgtEl>
                                        <p:attrNameLst>
                                          <p:attrName>style.visibility</p:attrName>
                                        </p:attrNameLst>
                                      </p:cBhvr>
                                      <p:to>
                                        <p:strVal val="visible"/>
                                      </p:to>
                                    </p:set>
                                    <p:anim calcmode="lin" valueType="num">
                                      <p:cBhvr>
                                        <p:cTn id="73" dur="500" fill="hold"/>
                                        <p:tgtEl>
                                          <p:spTgt spid="61"/>
                                        </p:tgtEl>
                                        <p:attrNameLst>
                                          <p:attrName>ppt_w</p:attrName>
                                        </p:attrNameLst>
                                      </p:cBhvr>
                                      <p:tavLst>
                                        <p:tav tm="0">
                                          <p:val>
                                            <p:fltVal val="0"/>
                                          </p:val>
                                        </p:tav>
                                        <p:tav tm="100000">
                                          <p:val>
                                            <p:strVal val="#ppt_w"/>
                                          </p:val>
                                        </p:tav>
                                      </p:tavLst>
                                    </p:anim>
                                    <p:anim calcmode="lin" valueType="num">
                                      <p:cBhvr>
                                        <p:cTn id="74" dur="500" fill="hold"/>
                                        <p:tgtEl>
                                          <p:spTgt spid="61"/>
                                        </p:tgtEl>
                                        <p:attrNameLst>
                                          <p:attrName>ppt_h</p:attrName>
                                        </p:attrNameLst>
                                      </p:cBhvr>
                                      <p:tavLst>
                                        <p:tav tm="0">
                                          <p:val>
                                            <p:fltVal val="0"/>
                                          </p:val>
                                        </p:tav>
                                        <p:tav tm="100000">
                                          <p:val>
                                            <p:strVal val="#ppt_h"/>
                                          </p:val>
                                        </p:tav>
                                      </p:tavLst>
                                    </p:anim>
                                    <p:animEffect transition="in" filter="fade">
                                      <p:cBhvr>
                                        <p:cTn id="75" dur="500"/>
                                        <p:tgtEl>
                                          <p:spTgt spid="61"/>
                                        </p:tgtEl>
                                      </p:cBhvr>
                                    </p:animEffect>
                                  </p:childTnLst>
                                </p:cTn>
                              </p:par>
                            </p:childTnLst>
                          </p:cTn>
                        </p:par>
                        <p:par>
                          <p:cTn id="76" fill="hold">
                            <p:stCondLst>
                              <p:cond delay="5500"/>
                            </p:stCondLst>
                            <p:childTnLst>
                              <p:par>
                                <p:cTn id="77" presetID="22" presetClass="entr" presetSubtype="8"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left)">
                                      <p:cBhvr>
                                        <p:cTn id="79" dur="500"/>
                                        <p:tgtEl>
                                          <p:spTgt spid="63"/>
                                        </p:tgtEl>
                                      </p:cBhvr>
                                    </p:animEffect>
                                  </p:childTnLst>
                                </p:cTn>
                              </p:par>
                              <p:par>
                                <p:cTn id="80" presetID="2" presetClass="entr" presetSubtype="2" accel="50000" decel="50000" fill="hold" grpId="0" nodeType="withEffect">
                                  <p:stCondLst>
                                    <p:cond delay="0"/>
                                  </p:stCondLst>
                                  <p:childTnLst>
                                    <p:set>
                                      <p:cBhvr>
                                        <p:cTn id="81" dur="1" fill="hold">
                                          <p:stCondLst>
                                            <p:cond delay="0"/>
                                          </p:stCondLst>
                                        </p:cTn>
                                        <p:tgtEl>
                                          <p:spTgt spid="71"/>
                                        </p:tgtEl>
                                        <p:attrNameLst>
                                          <p:attrName>style.visibility</p:attrName>
                                        </p:attrNameLst>
                                      </p:cBhvr>
                                      <p:to>
                                        <p:strVal val="visible"/>
                                      </p:to>
                                    </p:set>
                                    <p:anim calcmode="lin" valueType="num">
                                      <p:cBhvr additive="base">
                                        <p:cTn id="82" dur="500" fill="hold"/>
                                        <p:tgtEl>
                                          <p:spTgt spid="71"/>
                                        </p:tgtEl>
                                        <p:attrNameLst>
                                          <p:attrName>ppt_x</p:attrName>
                                        </p:attrNameLst>
                                      </p:cBhvr>
                                      <p:tavLst>
                                        <p:tav tm="0">
                                          <p:val>
                                            <p:strVal val="1+#ppt_w/2"/>
                                          </p:val>
                                        </p:tav>
                                        <p:tav tm="100000">
                                          <p:val>
                                            <p:strVal val="#ppt_x"/>
                                          </p:val>
                                        </p:tav>
                                      </p:tavLst>
                                    </p:anim>
                                    <p:anim calcmode="lin" valueType="num">
                                      <p:cBhvr additive="base">
                                        <p:cTn id="83" dur="500" fill="hold"/>
                                        <p:tgtEl>
                                          <p:spTgt spid="71"/>
                                        </p:tgtEl>
                                        <p:attrNameLst>
                                          <p:attrName>ppt_y</p:attrName>
                                        </p:attrNameLst>
                                      </p:cBhvr>
                                      <p:tavLst>
                                        <p:tav tm="0">
                                          <p:val>
                                            <p:strVal val="#ppt_y"/>
                                          </p:val>
                                        </p:tav>
                                        <p:tav tm="100000">
                                          <p:val>
                                            <p:strVal val="#ppt_y"/>
                                          </p:val>
                                        </p:tav>
                                      </p:tavLst>
                                    </p:anim>
                                  </p:childTnLst>
                                </p:cTn>
                              </p:par>
                            </p:childTnLst>
                          </p:cTn>
                        </p:par>
                        <p:par>
                          <p:cTn id="84" fill="hold">
                            <p:stCondLst>
                              <p:cond delay="6000"/>
                            </p:stCondLst>
                            <p:childTnLst>
                              <p:par>
                                <p:cTn id="85" presetID="53" presetClass="entr" presetSubtype="16" fill="hold" grpId="0" nodeType="afterEffect">
                                  <p:stCondLst>
                                    <p:cond delay="0"/>
                                  </p:stCondLst>
                                  <p:childTnLst>
                                    <p:set>
                                      <p:cBhvr>
                                        <p:cTn id="86" dur="1" fill="hold">
                                          <p:stCondLst>
                                            <p:cond delay="0"/>
                                          </p:stCondLst>
                                        </p:cTn>
                                        <p:tgtEl>
                                          <p:spTgt spid="51"/>
                                        </p:tgtEl>
                                        <p:attrNameLst>
                                          <p:attrName>style.visibility</p:attrName>
                                        </p:attrNameLst>
                                      </p:cBhvr>
                                      <p:to>
                                        <p:strVal val="visible"/>
                                      </p:to>
                                    </p:set>
                                    <p:anim calcmode="lin" valueType="num">
                                      <p:cBhvr>
                                        <p:cTn id="87" dur="500" fill="hold"/>
                                        <p:tgtEl>
                                          <p:spTgt spid="51"/>
                                        </p:tgtEl>
                                        <p:attrNameLst>
                                          <p:attrName>ppt_w</p:attrName>
                                        </p:attrNameLst>
                                      </p:cBhvr>
                                      <p:tavLst>
                                        <p:tav tm="0">
                                          <p:val>
                                            <p:fltVal val="0"/>
                                          </p:val>
                                        </p:tav>
                                        <p:tav tm="100000">
                                          <p:val>
                                            <p:strVal val="#ppt_w"/>
                                          </p:val>
                                        </p:tav>
                                      </p:tavLst>
                                    </p:anim>
                                    <p:anim calcmode="lin" valueType="num">
                                      <p:cBhvr>
                                        <p:cTn id="88" dur="500" fill="hold"/>
                                        <p:tgtEl>
                                          <p:spTgt spid="51"/>
                                        </p:tgtEl>
                                        <p:attrNameLst>
                                          <p:attrName>ppt_h</p:attrName>
                                        </p:attrNameLst>
                                      </p:cBhvr>
                                      <p:tavLst>
                                        <p:tav tm="0">
                                          <p:val>
                                            <p:fltVal val="0"/>
                                          </p:val>
                                        </p:tav>
                                        <p:tav tm="100000">
                                          <p:val>
                                            <p:strVal val="#ppt_h"/>
                                          </p:val>
                                        </p:tav>
                                      </p:tavLst>
                                    </p:anim>
                                    <p:animEffect transition="in" filter="fade">
                                      <p:cBhvr>
                                        <p:cTn id="89" dur="500"/>
                                        <p:tgtEl>
                                          <p:spTgt spid="51"/>
                                        </p:tgtEl>
                                      </p:cBhvr>
                                    </p:animEffect>
                                  </p:childTnLst>
                                </p:cTn>
                              </p:par>
                            </p:childTnLst>
                          </p:cTn>
                        </p:par>
                        <p:par>
                          <p:cTn id="90" fill="hold">
                            <p:stCondLst>
                              <p:cond delay="6500"/>
                            </p:stCondLst>
                            <p:childTnLst>
                              <p:par>
                                <p:cTn id="91" presetID="53" presetClass="entr" presetSubtype="16" fill="hold" grpId="0" nodeType="afterEffect">
                                  <p:stCondLst>
                                    <p:cond delay="0"/>
                                  </p:stCondLst>
                                  <p:childTnLst>
                                    <p:set>
                                      <p:cBhvr>
                                        <p:cTn id="92" dur="1" fill="hold">
                                          <p:stCondLst>
                                            <p:cond delay="0"/>
                                          </p:stCondLst>
                                        </p:cTn>
                                        <p:tgtEl>
                                          <p:spTgt spid="59"/>
                                        </p:tgtEl>
                                        <p:attrNameLst>
                                          <p:attrName>style.visibility</p:attrName>
                                        </p:attrNameLst>
                                      </p:cBhvr>
                                      <p:to>
                                        <p:strVal val="visible"/>
                                      </p:to>
                                    </p:set>
                                    <p:anim calcmode="lin" valueType="num">
                                      <p:cBhvr>
                                        <p:cTn id="93" dur="500" fill="hold"/>
                                        <p:tgtEl>
                                          <p:spTgt spid="59"/>
                                        </p:tgtEl>
                                        <p:attrNameLst>
                                          <p:attrName>ppt_w</p:attrName>
                                        </p:attrNameLst>
                                      </p:cBhvr>
                                      <p:tavLst>
                                        <p:tav tm="0">
                                          <p:val>
                                            <p:fltVal val="0"/>
                                          </p:val>
                                        </p:tav>
                                        <p:tav tm="100000">
                                          <p:val>
                                            <p:strVal val="#ppt_w"/>
                                          </p:val>
                                        </p:tav>
                                      </p:tavLst>
                                    </p:anim>
                                    <p:anim calcmode="lin" valueType="num">
                                      <p:cBhvr>
                                        <p:cTn id="94" dur="500" fill="hold"/>
                                        <p:tgtEl>
                                          <p:spTgt spid="59"/>
                                        </p:tgtEl>
                                        <p:attrNameLst>
                                          <p:attrName>ppt_h</p:attrName>
                                        </p:attrNameLst>
                                      </p:cBhvr>
                                      <p:tavLst>
                                        <p:tav tm="0">
                                          <p:val>
                                            <p:fltVal val="0"/>
                                          </p:val>
                                        </p:tav>
                                        <p:tav tm="100000">
                                          <p:val>
                                            <p:strVal val="#ppt_h"/>
                                          </p:val>
                                        </p:tav>
                                      </p:tavLst>
                                    </p:anim>
                                    <p:animEffect transition="in" filter="fade">
                                      <p:cBhvr>
                                        <p:cTn id="95" dur="500"/>
                                        <p:tgtEl>
                                          <p:spTgt spid="59"/>
                                        </p:tgtEl>
                                      </p:cBhvr>
                                    </p:animEffect>
                                  </p:childTnLst>
                                </p:cTn>
                              </p:par>
                            </p:childTnLst>
                          </p:cTn>
                        </p:par>
                        <p:par>
                          <p:cTn id="96" fill="hold">
                            <p:stCondLst>
                              <p:cond delay="7000"/>
                            </p:stCondLst>
                            <p:childTnLst>
                              <p:par>
                                <p:cTn id="97" presetID="22" presetClass="entr" presetSubtype="8" fill="hold" nodeType="afterEffect">
                                  <p:stCondLst>
                                    <p:cond delay="0"/>
                                  </p:stCondLst>
                                  <p:childTnLst>
                                    <p:set>
                                      <p:cBhvr>
                                        <p:cTn id="98" dur="1" fill="hold">
                                          <p:stCondLst>
                                            <p:cond delay="0"/>
                                          </p:stCondLst>
                                        </p:cTn>
                                        <p:tgtEl>
                                          <p:spTgt spid="64"/>
                                        </p:tgtEl>
                                        <p:attrNameLst>
                                          <p:attrName>style.visibility</p:attrName>
                                        </p:attrNameLst>
                                      </p:cBhvr>
                                      <p:to>
                                        <p:strVal val="visible"/>
                                      </p:to>
                                    </p:set>
                                    <p:animEffect transition="in" filter="wipe(left)">
                                      <p:cBhvr>
                                        <p:cTn id="99" dur="500"/>
                                        <p:tgtEl>
                                          <p:spTgt spid="64"/>
                                        </p:tgtEl>
                                      </p:cBhvr>
                                    </p:animEffect>
                                  </p:childTnLst>
                                </p:cTn>
                              </p:par>
                              <p:par>
                                <p:cTn id="100" presetID="2" presetClass="entr" presetSubtype="2" accel="50000" decel="50000" fill="hold" grpId="0" nodeType="withEffect">
                                  <p:stCondLst>
                                    <p:cond delay="0"/>
                                  </p:stCondLst>
                                  <p:childTnLst>
                                    <p:set>
                                      <p:cBhvr>
                                        <p:cTn id="101" dur="1" fill="hold">
                                          <p:stCondLst>
                                            <p:cond delay="0"/>
                                          </p:stCondLst>
                                        </p:cTn>
                                        <p:tgtEl>
                                          <p:spTgt spid="72"/>
                                        </p:tgtEl>
                                        <p:attrNameLst>
                                          <p:attrName>style.visibility</p:attrName>
                                        </p:attrNameLst>
                                      </p:cBhvr>
                                      <p:to>
                                        <p:strVal val="visible"/>
                                      </p:to>
                                    </p:set>
                                    <p:anim calcmode="lin" valueType="num">
                                      <p:cBhvr additive="base">
                                        <p:cTn id="102" dur="500" fill="hold"/>
                                        <p:tgtEl>
                                          <p:spTgt spid="72"/>
                                        </p:tgtEl>
                                        <p:attrNameLst>
                                          <p:attrName>ppt_x</p:attrName>
                                        </p:attrNameLst>
                                      </p:cBhvr>
                                      <p:tavLst>
                                        <p:tav tm="0">
                                          <p:val>
                                            <p:strVal val="1+#ppt_w/2"/>
                                          </p:val>
                                        </p:tav>
                                        <p:tav tm="100000">
                                          <p:val>
                                            <p:strVal val="#ppt_x"/>
                                          </p:val>
                                        </p:tav>
                                      </p:tavLst>
                                    </p:anim>
                                    <p:anim calcmode="lin" valueType="num">
                                      <p:cBhvr additive="base">
                                        <p:cTn id="103" dur="500" fill="hold"/>
                                        <p:tgtEl>
                                          <p:spTgt spid="72"/>
                                        </p:tgtEl>
                                        <p:attrNameLst>
                                          <p:attrName>ppt_y</p:attrName>
                                        </p:attrNameLst>
                                      </p:cBhvr>
                                      <p:tavLst>
                                        <p:tav tm="0">
                                          <p:val>
                                            <p:strVal val="#ppt_y"/>
                                          </p:val>
                                        </p:tav>
                                        <p:tav tm="100000">
                                          <p:val>
                                            <p:strVal val="#ppt_y"/>
                                          </p:val>
                                        </p:tav>
                                      </p:tavLst>
                                    </p:anim>
                                  </p:childTnLst>
                                </p:cTn>
                              </p:par>
                            </p:childTnLst>
                          </p:cTn>
                        </p:par>
                        <p:par>
                          <p:cTn id="104" fill="hold">
                            <p:stCondLst>
                              <p:cond delay="7500"/>
                            </p:stCondLst>
                            <p:childTnLst>
                              <p:par>
                                <p:cTn id="105" presetID="53" presetClass="entr" presetSubtype="16" fill="hold" nodeType="afterEffect">
                                  <p:stCondLst>
                                    <p:cond delay="0"/>
                                  </p:stCondLst>
                                  <p:childTnLst>
                                    <p:set>
                                      <p:cBhvr>
                                        <p:cTn id="106" dur="1" fill="hold">
                                          <p:stCondLst>
                                            <p:cond delay="0"/>
                                          </p:stCondLst>
                                        </p:cTn>
                                        <p:tgtEl>
                                          <p:spTgt spid="83"/>
                                        </p:tgtEl>
                                        <p:attrNameLst>
                                          <p:attrName>style.visibility</p:attrName>
                                        </p:attrNameLst>
                                      </p:cBhvr>
                                      <p:to>
                                        <p:strVal val="visible"/>
                                      </p:to>
                                    </p:set>
                                    <p:anim calcmode="lin" valueType="num">
                                      <p:cBhvr>
                                        <p:cTn id="107" dur="500" fill="hold"/>
                                        <p:tgtEl>
                                          <p:spTgt spid="83"/>
                                        </p:tgtEl>
                                        <p:attrNameLst>
                                          <p:attrName>ppt_w</p:attrName>
                                        </p:attrNameLst>
                                      </p:cBhvr>
                                      <p:tavLst>
                                        <p:tav tm="0">
                                          <p:val>
                                            <p:fltVal val="0"/>
                                          </p:val>
                                        </p:tav>
                                        <p:tav tm="100000">
                                          <p:val>
                                            <p:strVal val="#ppt_w"/>
                                          </p:val>
                                        </p:tav>
                                      </p:tavLst>
                                    </p:anim>
                                    <p:anim calcmode="lin" valueType="num">
                                      <p:cBhvr>
                                        <p:cTn id="108" dur="500" fill="hold"/>
                                        <p:tgtEl>
                                          <p:spTgt spid="83"/>
                                        </p:tgtEl>
                                        <p:attrNameLst>
                                          <p:attrName>ppt_h</p:attrName>
                                        </p:attrNameLst>
                                      </p:cBhvr>
                                      <p:tavLst>
                                        <p:tav tm="0">
                                          <p:val>
                                            <p:fltVal val="0"/>
                                          </p:val>
                                        </p:tav>
                                        <p:tav tm="100000">
                                          <p:val>
                                            <p:strVal val="#ppt_h"/>
                                          </p:val>
                                        </p:tav>
                                      </p:tavLst>
                                    </p:anim>
                                    <p:animEffect transition="in" filter="fade">
                                      <p:cBhvr>
                                        <p:cTn id="109" dur="500"/>
                                        <p:tgtEl>
                                          <p:spTgt spid="83"/>
                                        </p:tgtEl>
                                      </p:cBhvr>
                                    </p:animEffect>
                                  </p:childTnLst>
                                </p:cTn>
                              </p:par>
                            </p:childTnLst>
                          </p:cTn>
                        </p:par>
                        <p:par>
                          <p:cTn id="110" fill="hold">
                            <p:stCondLst>
                              <p:cond delay="8000"/>
                            </p:stCondLst>
                            <p:childTnLst>
                              <p:par>
                                <p:cTn id="111" presetID="22" presetClass="entr" presetSubtype="2" fill="hold" grpId="0" nodeType="afterEffect">
                                  <p:stCondLst>
                                    <p:cond delay="0"/>
                                  </p:stCondLst>
                                  <p:childTnLst>
                                    <p:set>
                                      <p:cBhvr>
                                        <p:cTn id="112" dur="1" fill="hold">
                                          <p:stCondLst>
                                            <p:cond delay="0"/>
                                          </p:stCondLst>
                                        </p:cTn>
                                        <p:tgtEl>
                                          <p:spTgt spid="84"/>
                                        </p:tgtEl>
                                        <p:attrNameLst>
                                          <p:attrName>style.visibility</p:attrName>
                                        </p:attrNameLst>
                                      </p:cBhvr>
                                      <p:to>
                                        <p:strVal val="visible"/>
                                      </p:to>
                                    </p:set>
                                    <p:animEffect transition="in" filter="wipe(right)">
                                      <p:cBhvr>
                                        <p:cTn id="113" dur="500"/>
                                        <p:tgtEl>
                                          <p:spTgt spid="84"/>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76"/>
                                        </p:tgtEl>
                                        <p:attrNameLst>
                                          <p:attrName>style.visibility</p:attrName>
                                        </p:attrNameLst>
                                      </p:cBhvr>
                                      <p:to>
                                        <p:strVal val="visible"/>
                                      </p:to>
                                    </p:set>
                                    <p:anim calcmode="lin" valueType="num">
                                      <p:cBhvr>
                                        <p:cTn id="116" dur="500" fill="hold"/>
                                        <p:tgtEl>
                                          <p:spTgt spid="76"/>
                                        </p:tgtEl>
                                        <p:attrNameLst>
                                          <p:attrName>ppt_w</p:attrName>
                                        </p:attrNameLst>
                                      </p:cBhvr>
                                      <p:tavLst>
                                        <p:tav tm="0">
                                          <p:val>
                                            <p:fltVal val="0"/>
                                          </p:val>
                                        </p:tav>
                                        <p:tav tm="100000">
                                          <p:val>
                                            <p:strVal val="#ppt_w"/>
                                          </p:val>
                                        </p:tav>
                                      </p:tavLst>
                                    </p:anim>
                                    <p:anim calcmode="lin" valueType="num">
                                      <p:cBhvr>
                                        <p:cTn id="117" dur="500" fill="hold"/>
                                        <p:tgtEl>
                                          <p:spTgt spid="76"/>
                                        </p:tgtEl>
                                        <p:attrNameLst>
                                          <p:attrName>ppt_h</p:attrName>
                                        </p:attrNameLst>
                                      </p:cBhvr>
                                      <p:tavLst>
                                        <p:tav tm="0">
                                          <p:val>
                                            <p:fltVal val="0"/>
                                          </p:val>
                                        </p:tav>
                                        <p:tav tm="100000">
                                          <p:val>
                                            <p:strVal val="#ppt_h"/>
                                          </p:val>
                                        </p:tav>
                                      </p:tavLst>
                                    </p:anim>
                                    <p:animEffect transition="in" filter="fade">
                                      <p:cBhvr>
                                        <p:cTn id="118" dur="500"/>
                                        <p:tgtEl>
                                          <p:spTgt spid="76"/>
                                        </p:tgtEl>
                                      </p:cBhvr>
                                    </p:animEffect>
                                  </p:childTnLst>
                                </p:cTn>
                              </p:par>
                            </p:childTnLst>
                          </p:cTn>
                        </p:par>
                        <p:par>
                          <p:cTn id="119" fill="hold">
                            <p:stCondLst>
                              <p:cond delay="8500"/>
                            </p:stCondLst>
                            <p:childTnLst>
                              <p:par>
                                <p:cTn id="120" presetID="53" presetClass="entr" presetSubtype="16" fill="hold" nodeType="afterEffect">
                                  <p:stCondLst>
                                    <p:cond delay="0"/>
                                  </p:stCondLst>
                                  <p:childTnLst>
                                    <p:set>
                                      <p:cBhvr>
                                        <p:cTn id="121" dur="1" fill="hold">
                                          <p:stCondLst>
                                            <p:cond delay="0"/>
                                          </p:stCondLst>
                                        </p:cTn>
                                        <p:tgtEl>
                                          <p:spTgt spid="80"/>
                                        </p:tgtEl>
                                        <p:attrNameLst>
                                          <p:attrName>style.visibility</p:attrName>
                                        </p:attrNameLst>
                                      </p:cBhvr>
                                      <p:to>
                                        <p:strVal val="visible"/>
                                      </p:to>
                                    </p:set>
                                    <p:anim calcmode="lin" valueType="num">
                                      <p:cBhvr>
                                        <p:cTn id="122" dur="500" fill="hold"/>
                                        <p:tgtEl>
                                          <p:spTgt spid="80"/>
                                        </p:tgtEl>
                                        <p:attrNameLst>
                                          <p:attrName>ppt_w</p:attrName>
                                        </p:attrNameLst>
                                      </p:cBhvr>
                                      <p:tavLst>
                                        <p:tav tm="0">
                                          <p:val>
                                            <p:fltVal val="0"/>
                                          </p:val>
                                        </p:tav>
                                        <p:tav tm="100000">
                                          <p:val>
                                            <p:strVal val="#ppt_w"/>
                                          </p:val>
                                        </p:tav>
                                      </p:tavLst>
                                    </p:anim>
                                    <p:anim calcmode="lin" valueType="num">
                                      <p:cBhvr>
                                        <p:cTn id="123" dur="500" fill="hold"/>
                                        <p:tgtEl>
                                          <p:spTgt spid="80"/>
                                        </p:tgtEl>
                                        <p:attrNameLst>
                                          <p:attrName>ppt_h</p:attrName>
                                        </p:attrNameLst>
                                      </p:cBhvr>
                                      <p:tavLst>
                                        <p:tav tm="0">
                                          <p:val>
                                            <p:fltVal val="0"/>
                                          </p:val>
                                        </p:tav>
                                        <p:tav tm="100000">
                                          <p:val>
                                            <p:strVal val="#ppt_h"/>
                                          </p:val>
                                        </p:tav>
                                      </p:tavLst>
                                    </p:anim>
                                    <p:animEffect transition="in" filter="fade">
                                      <p:cBhvr>
                                        <p:cTn id="124" dur="500"/>
                                        <p:tgtEl>
                                          <p:spTgt spid="80"/>
                                        </p:tgtEl>
                                      </p:cBhvr>
                                    </p:animEffect>
                                  </p:childTnLst>
                                </p:cTn>
                              </p:par>
                            </p:childTnLst>
                          </p:cTn>
                        </p:par>
                        <p:par>
                          <p:cTn id="125" fill="hold">
                            <p:stCondLst>
                              <p:cond delay="9000"/>
                            </p:stCondLst>
                            <p:childTnLst>
                              <p:par>
                                <p:cTn id="126" presetID="22" presetClass="entr" presetSubtype="8" fill="hold" grpId="0" nodeType="afterEffect">
                                  <p:stCondLst>
                                    <p:cond delay="0"/>
                                  </p:stCondLst>
                                  <p:childTnLst>
                                    <p:set>
                                      <p:cBhvr>
                                        <p:cTn id="127" dur="1" fill="hold">
                                          <p:stCondLst>
                                            <p:cond delay="0"/>
                                          </p:stCondLst>
                                        </p:cTn>
                                        <p:tgtEl>
                                          <p:spTgt spid="75"/>
                                        </p:tgtEl>
                                        <p:attrNameLst>
                                          <p:attrName>style.visibility</p:attrName>
                                        </p:attrNameLst>
                                      </p:cBhvr>
                                      <p:to>
                                        <p:strVal val="visible"/>
                                      </p:to>
                                    </p:set>
                                    <p:animEffect transition="in" filter="wipe(left)">
                                      <p:cBhvr>
                                        <p:cTn id="128" dur="500"/>
                                        <p:tgtEl>
                                          <p:spTgt spid="75"/>
                                        </p:tgtEl>
                                      </p:cBhvr>
                                    </p:animEffect>
                                  </p:childTnLst>
                                </p:cTn>
                              </p:par>
                              <p:par>
                                <p:cTn id="129" presetID="53" presetClass="entr" presetSubtype="16" fill="hold" grpId="0" nodeType="withEffect">
                                  <p:stCondLst>
                                    <p:cond delay="0"/>
                                  </p:stCondLst>
                                  <p:childTnLst>
                                    <p:set>
                                      <p:cBhvr>
                                        <p:cTn id="130" dur="1" fill="hold">
                                          <p:stCondLst>
                                            <p:cond delay="0"/>
                                          </p:stCondLst>
                                        </p:cTn>
                                        <p:tgtEl>
                                          <p:spTgt spid="74"/>
                                        </p:tgtEl>
                                        <p:attrNameLst>
                                          <p:attrName>style.visibility</p:attrName>
                                        </p:attrNameLst>
                                      </p:cBhvr>
                                      <p:to>
                                        <p:strVal val="visible"/>
                                      </p:to>
                                    </p:set>
                                    <p:anim calcmode="lin" valueType="num">
                                      <p:cBhvr>
                                        <p:cTn id="131" dur="500" fill="hold"/>
                                        <p:tgtEl>
                                          <p:spTgt spid="74"/>
                                        </p:tgtEl>
                                        <p:attrNameLst>
                                          <p:attrName>ppt_w</p:attrName>
                                        </p:attrNameLst>
                                      </p:cBhvr>
                                      <p:tavLst>
                                        <p:tav tm="0">
                                          <p:val>
                                            <p:fltVal val="0"/>
                                          </p:val>
                                        </p:tav>
                                        <p:tav tm="100000">
                                          <p:val>
                                            <p:strVal val="#ppt_w"/>
                                          </p:val>
                                        </p:tav>
                                      </p:tavLst>
                                    </p:anim>
                                    <p:anim calcmode="lin" valueType="num">
                                      <p:cBhvr>
                                        <p:cTn id="132" dur="500" fill="hold"/>
                                        <p:tgtEl>
                                          <p:spTgt spid="74"/>
                                        </p:tgtEl>
                                        <p:attrNameLst>
                                          <p:attrName>ppt_h</p:attrName>
                                        </p:attrNameLst>
                                      </p:cBhvr>
                                      <p:tavLst>
                                        <p:tav tm="0">
                                          <p:val>
                                            <p:fltVal val="0"/>
                                          </p:val>
                                        </p:tav>
                                        <p:tav tm="100000">
                                          <p:val>
                                            <p:strVal val="#ppt_h"/>
                                          </p:val>
                                        </p:tav>
                                      </p:tavLst>
                                    </p:anim>
                                    <p:animEffect transition="in" filter="fade">
                                      <p:cBhvr>
                                        <p:cTn id="13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1" grpId="0" animBg="1"/>
      <p:bldP spid="52" grpId="0" animBg="1"/>
      <p:bldP spid="53" grpId="0" animBg="1"/>
      <p:bldP spid="58" grpId="0" animBg="1"/>
      <p:bldP spid="59" grpId="0" animBg="1"/>
      <p:bldP spid="60" grpId="0" animBg="1"/>
      <p:bldP spid="61" grpId="0" animBg="1"/>
      <p:bldP spid="62" grpId="0" animBg="1"/>
      <p:bldP spid="69" grpId="0"/>
      <p:bldP spid="70" grpId="0"/>
      <p:bldP spid="71" grpId="0"/>
      <p:bldP spid="72" grpId="0"/>
      <p:bldP spid="73" grpId="0"/>
      <p:bldP spid="74" grpId="0"/>
      <p:bldP spid="75" grpId="0"/>
      <p:bldP spid="76" grpId="0"/>
      <p:bldP spid="8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7" y="199"/>
            <a:ext cx="12858396" cy="7232253"/>
          </a:xfrm>
          <a:prstGeom prst="rect">
            <a:avLst/>
          </a:prstGeom>
          <a:blipFill dpi="0" rotWithShape="1">
            <a:blip r:embed="rId1">
              <a:extLst>
                <a:ext uri="{28A0092B-C50C-407E-A947-70E740481C1C}">
                  <a14:useLocalDpi xmlns:a14="http://schemas.microsoft.com/office/drawing/2010/main" val="0"/>
                </a:ext>
              </a:extLst>
            </a:blip>
            <a:srcRect/>
            <a:stretch>
              <a:fillRect l="-13436" t="-28654" b="-58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ffectLst>
                <a:outerShdw blurRad="38100" dist="38100" dir="2700000" algn="tl">
                  <a:srgbClr val="000000">
                    <a:alpha val="43137"/>
                  </a:srgbClr>
                </a:outerShdw>
              </a:effectLst>
            </a:endParaRPr>
          </a:p>
        </p:txBody>
      </p:sp>
      <p:sp>
        <p:nvSpPr>
          <p:cNvPr id="4" name="矩形 3"/>
          <p:cNvSpPr/>
          <p:nvPr/>
        </p:nvSpPr>
        <p:spPr>
          <a:xfrm>
            <a:off x="177" y="1564097"/>
            <a:ext cx="12858396" cy="4104456"/>
          </a:xfrm>
          <a:prstGeom prst="rect">
            <a:avLst/>
          </a:prstGeom>
          <a:solidFill>
            <a:srgbClr val="FFFFFF">
              <a:alpha val="89804"/>
            </a:srgbClr>
          </a:solidFill>
          <a:ln>
            <a:noFill/>
          </a:ln>
          <a:effectLst>
            <a:outerShdw blurRad="241300" dist="762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4"/>
          <p:cNvSpPr txBox="1"/>
          <p:nvPr/>
        </p:nvSpPr>
        <p:spPr>
          <a:xfrm>
            <a:off x="1828801" y="3230478"/>
            <a:ext cx="9201150" cy="738664"/>
          </a:xfrm>
          <a:prstGeom prst="rect">
            <a:avLst/>
          </a:prstGeom>
          <a:noFill/>
          <a:ln>
            <a:noFill/>
          </a:ln>
        </p:spPr>
        <p:txBody>
          <a:bodyPr vert="horz" wrap="square" lIns="0" tIns="0" rIns="0" bIns="0" rtlCol="0">
            <a:spAutoFit/>
          </a:bodyPr>
          <a:lstStyle/>
          <a:p>
            <a:pPr algn="ctr"/>
            <a:r>
              <a:rPr lang="zh-CN" altLang="en-US" sz="4800" spc="2000">
                <a:solidFill>
                  <a:schemeClr val="tx1">
                    <a:lumMod val="75000"/>
                    <a:lumOff val="25000"/>
                  </a:schemeClr>
                </a:solidFill>
                <a:latin typeface="微软雅黑" panose="020B0503020204020204" pitchFamily="34" charset="-122"/>
                <a:ea typeface="微软雅黑" panose="020B0503020204020204" pitchFamily="34" charset="-122"/>
              </a:rPr>
              <a:t>感谢聆听</a:t>
            </a:r>
            <a:r>
              <a:rPr lang="en-US" altLang="zh-CN" sz="4800" spc="20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4800" spc="2000">
                <a:solidFill>
                  <a:schemeClr val="tx1">
                    <a:lumMod val="75000"/>
                    <a:lumOff val="25000"/>
                  </a:schemeClr>
                </a:solidFill>
                <a:latin typeface="微软雅黑" panose="020B0503020204020204" pitchFamily="34" charset="-122"/>
                <a:ea typeface="微软雅黑" panose="020B0503020204020204" pitchFamily="34" charset="-122"/>
              </a:rPr>
              <a:t>批评指导</a:t>
            </a:r>
            <a:endParaRPr lang="en-US" altLang="zh-CN" sz="4800" spc="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84"/>
          <p:cNvSpPr txBox="1"/>
          <p:nvPr/>
        </p:nvSpPr>
        <p:spPr>
          <a:xfrm>
            <a:off x="5048251" y="1888133"/>
            <a:ext cx="2762250" cy="1231106"/>
          </a:xfrm>
          <a:prstGeom prst="rect">
            <a:avLst/>
          </a:prstGeom>
          <a:noFill/>
          <a:ln>
            <a:noFill/>
          </a:ln>
        </p:spPr>
        <p:txBody>
          <a:bodyPr vert="horz" wrap="square" lIns="0" tIns="0" rIns="0" bIns="0" rtlCol="0">
            <a:spAutoFit/>
          </a:bodyPr>
          <a:lstStyle/>
          <a:p>
            <a:pPr algn="ctr"/>
            <a:r>
              <a:rPr lang="en-US" altLang="zh-CN" sz="8000" spc="600" dirty="0">
                <a:solidFill>
                  <a:schemeClr val="tx1">
                    <a:lumMod val="75000"/>
                    <a:lumOff val="25000"/>
                  </a:schemeClr>
                </a:solidFill>
                <a:latin typeface="Agency FB" panose="020B0503020202020204" pitchFamily="34" charset="0"/>
                <a:ea typeface="+mn-ea"/>
              </a:rPr>
              <a:t>201X</a:t>
            </a:r>
            <a:endParaRPr lang="en-US" altLang="zh-CN" sz="8000" spc="600" dirty="0">
              <a:solidFill>
                <a:schemeClr val="tx1">
                  <a:lumMod val="75000"/>
                  <a:lumOff val="25000"/>
                </a:schemeClr>
              </a:solidFill>
              <a:latin typeface="Agency FB" panose="020B0503020202020204" pitchFamily="34" charset="0"/>
              <a:ea typeface="+mn-ea"/>
            </a:endParaRPr>
          </a:p>
        </p:txBody>
      </p:sp>
      <p:sp>
        <p:nvSpPr>
          <p:cNvPr id="10" name="TextBox 84"/>
          <p:cNvSpPr txBox="1"/>
          <p:nvPr/>
        </p:nvSpPr>
        <p:spPr>
          <a:xfrm>
            <a:off x="2990851" y="4056940"/>
            <a:ext cx="6877050" cy="346505"/>
          </a:xfrm>
          <a:prstGeom prst="rect">
            <a:avLst/>
          </a:prstGeom>
          <a:noFill/>
          <a:ln>
            <a:noFill/>
          </a:ln>
        </p:spPr>
        <p:txBody>
          <a:bodyPr vert="horz" wrap="square" lIns="0" tIns="0" rIns="0" bIns="0" rtlCol="0">
            <a:spAutoFit/>
          </a:bodyPr>
          <a:lstStyle/>
          <a:p>
            <a:pPr algn="ctr">
              <a:lnSpc>
                <a:spcPct val="150000"/>
              </a:lnSpc>
            </a:pPr>
            <a:r>
              <a:rPr lang="en-US" altLang="zh-CN" sz="800">
                <a:solidFill>
                  <a:schemeClr val="tx1">
                    <a:lumMod val="75000"/>
                    <a:lumOff val="25000"/>
                  </a:schemeClr>
                </a:solidFill>
                <a:latin typeface="Arial" panose="020B0604020202020204" pitchFamily="34" charset="0"/>
                <a:ea typeface="+mn-ea"/>
                <a:cs typeface="Arial" panose="020B0604020202020204" pitchFamily="34" charset="0"/>
              </a:rPr>
              <a:t>PLEASE REPLACE THE TEXT, MODIFY THE TEXT, YOU CAN ALSO COPY YOUR CONTENT DIRECTLY TO THIS. PLEASE REPLACE THE TEXT, MODIFY THE TEXT, YOU CAN ALSO COPY YOUR CONTENT DIRECTLY TO THIS.</a:t>
            </a:r>
            <a:endParaRPr lang="en-US" altLang="zh-CN" sz="800" dirty="0">
              <a:solidFill>
                <a:schemeClr val="tx1">
                  <a:lumMod val="75000"/>
                  <a:lumOff val="25000"/>
                </a:schemeClr>
              </a:solidFill>
              <a:latin typeface="Arial" panose="020B0604020202020204" pitchFamily="34" charset="0"/>
              <a:ea typeface="+mn-ea"/>
              <a:cs typeface="Arial" panose="020B0604020202020204" pitchFamily="34" charset="0"/>
            </a:endParaRPr>
          </a:p>
        </p:txBody>
      </p:sp>
      <p:sp>
        <p:nvSpPr>
          <p:cNvPr id="8" name="TextBox 84"/>
          <p:cNvSpPr txBox="1"/>
          <p:nvPr/>
        </p:nvSpPr>
        <p:spPr>
          <a:xfrm>
            <a:off x="3543301" y="5020003"/>
            <a:ext cx="5772150" cy="215265"/>
          </a:xfrm>
          <a:prstGeom prst="rect">
            <a:avLst/>
          </a:prstGeom>
          <a:noFill/>
          <a:ln>
            <a:noFill/>
          </a:ln>
        </p:spPr>
        <p:txBody>
          <a:bodyPr vert="horz" wrap="square" lIns="0" tIns="0" rIns="0" bIns="0" rtlCol="0">
            <a:spAutoFit/>
          </a:bodyPr>
          <a:lstStyle/>
          <a:p>
            <a:pPr algn="ctr"/>
            <a:r>
              <a:rPr lang="zh-CN" altLang="en-US" sz="1400" spc="600" dirty="0">
                <a:solidFill>
                  <a:schemeClr val="tx1">
                    <a:lumMod val="75000"/>
                    <a:lumOff val="25000"/>
                  </a:schemeClr>
                </a:solidFill>
                <a:latin typeface="+mn-ea"/>
                <a:ea typeface="+mn-ea"/>
              </a:rPr>
              <a:t>汇报人：       汇报时间：</a:t>
            </a:r>
            <a:r>
              <a:rPr lang="en-US" altLang="zh-CN" sz="1400" spc="600" dirty="0">
                <a:solidFill>
                  <a:schemeClr val="tx1">
                    <a:lumMod val="75000"/>
                    <a:lumOff val="25000"/>
                  </a:schemeClr>
                </a:solidFill>
                <a:latin typeface="+mn-ea"/>
                <a:ea typeface="+mn-ea"/>
              </a:rPr>
              <a:t>xx</a:t>
            </a:r>
            <a:r>
              <a:rPr lang="zh-CN" altLang="en-US" sz="1400" spc="600" dirty="0">
                <a:solidFill>
                  <a:schemeClr val="tx1">
                    <a:lumMod val="75000"/>
                    <a:lumOff val="25000"/>
                  </a:schemeClr>
                </a:solidFill>
                <a:latin typeface="+mn-ea"/>
                <a:ea typeface="+mn-ea"/>
              </a:rPr>
              <a:t>年</a:t>
            </a:r>
            <a:r>
              <a:rPr lang="en-US" altLang="zh-CN" sz="1400" spc="600" dirty="0">
                <a:solidFill>
                  <a:schemeClr val="tx1">
                    <a:lumMod val="75000"/>
                    <a:lumOff val="25000"/>
                  </a:schemeClr>
                </a:solidFill>
                <a:latin typeface="+mn-ea"/>
                <a:ea typeface="+mn-ea"/>
              </a:rPr>
              <a:t>xx</a:t>
            </a:r>
            <a:r>
              <a:rPr lang="zh-CN" altLang="en-US" sz="1400" spc="600" dirty="0">
                <a:solidFill>
                  <a:schemeClr val="tx1">
                    <a:lumMod val="75000"/>
                    <a:lumOff val="25000"/>
                  </a:schemeClr>
                </a:solidFill>
                <a:latin typeface="+mn-ea"/>
                <a:ea typeface="+mn-ea"/>
              </a:rPr>
              <a:t>月</a:t>
            </a:r>
            <a:endParaRPr lang="en-US" altLang="zh-CN" sz="1400" spc="600" dirty="0">
              <a:solidFill>
                <a:schemeClr val="tx1">
                  <a:lumMod val="75000"/>
                  <a:lumOff val="25000"/>
                </a:schemeClr>
              </a:solidFill>
              <a:latin typeface="+mn-ea"/>
              <a:ea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allOver"/>
      </p:transition>
    </mc:Choice>
    <mc:Fallback>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12" presetClass="entr" presetSubtype="4"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additive="base">
                                            <p:cTn id="12" dur="750"/>
                                            <p:tgtEl>
                                              <p:spTgt spid="6"/>
                                            </p:tgtEl>
                                            <p:attrNameLst>
                                              <p:attrName>ppt_y</p:attrName>
                                            </p:attrNameLst>
                                          </p:cBhvr>
                                          <p:tavLst>
                                            <p:tav tm="0">
                                              <p:val>
                                                <p:strVal val="#ppt_y+#ppt_h*1.125000"/>
                                              </p:val>
                                            </p:tav>
                                            <p:tav tm="100000">
                                              <p:val>
                                                <p:strVal val="#ppt_y"/>
                                              </p:val>
                                            </p:tav>
                                          </p:tavLst>
                                        </p:anim>
                                        <p:animEffect transition="in" filter="wipe(up)">
                                          <p:cBhvr>
                                            <p:cTn id="13" dur="750"/>
                                            <p:tgtEl>
                                              <p:spTgt spid="6"/>
                                            </p:tgtEl>
                                          </p:cBhvr>
                                        </p:animEffect>
                                      </p:childTnLst>
                                    </p:cTn>
                                  </p:par>
                                </p:childTnLst>
                              </p:cTn>
                            </p:par>
                            <p:par>
                              <p:cTn id="14" fill="hold">
                                <p:stCondLst>
                                  <p:cond delay="2599"/>
                                </p:stCondLst>
                                <p:childTnLst>
                                  <p:par>
                                    <p:cTn id="15" presetID="12" presetClass="entr" presetSubtype="4" fill="hold" grpId="0" nodeType="afterEffect">
                                      <p:stCondLst>
                                        <p:cond delay="0"/>
                                      </p:stCondLst>
                                      <p:iterate type="lt">
                                        <p:tmPct val="10000"/>
                                      </p:iterate>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750"/>
                                            <p:tgtEl>
                                              <p:spTgt spid="15"/>
                                            </p:tgtEl>
                                            <p:attrNameLst>
                                              <p:attrName>ppt_y</p:attrName>
                                            </p:attrNameLst>
                                          </p:cBhvr>
                                          <p:tavLst>
                                            <p:tav tm="0">
                                              <p:val>
                                                <p:strVal val="#ppt_y+#ppt_h*1.125000"/>
                                              </p:val>
                                            </p:tav>
                                            <p:tav tm="100000">
                                              <p:val>
                                                <p:strVal val="#ppt_y"/>
                                              </p:val>
                                            </p:tav>
                                          </p:tavLst>
                                        </p:anim>
                                        <p:animEffect transition="in" filter="wipe(up)">
                                          <p:cBhvr>
                                            <p:cTn id="18" dur="750"/>
                                            <p:tgtEl>
                                              <p:spTgt spid="15"/>
                                            </p:tgtEl>
                                          </p:cBhvr>
                                        </p:animEffect>
                                      </p:childTnLst>
                                    </p:cTn>
                                  </p:par>
                                </p:childTnLst>
                              </p:cTn>
                            </p:par>
                            <p:par>
                              <p:cTn id="19" fill="hold">
                                <p:stCondLst>
                                  <p:cond delay="3575"/>
                                </p:stCondLst>
                                <p:childTnLst>
                                  <p:par>
                                    <p:cTn id="20" presetID="12" presetClass="entr" presetSubtype="4"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750"/>
                                            <p:tgtEl>
                                              <p:spTgt spid="10"/>
                                            </p:tgtEl>
                                            <p:attrNameLst>
                                              <p:attrName>ppt_y</p:attrName>
                                            </p:attrNameLst>
                                          </p:cBhvr>
                                          <p:tavLst>
                                            <p:tav tm="0">
                                              <p:val>
                                                <p:strVal val="#ppt_y+#ppt_h*1.125000"/>
                                              </p:val>
                                            </p:tav>
                                            <p:tav tm="100000">
                                              <p:val>
                                                <p:strVal val="#ppt_y"/>
                                              </p:val>
                                            </p:tav>
                                          </p:tavLst>
                                        </p:anim>
                                        <p:animEffect transition="in" filter="wipe(up)">
                                          <p:cBhvr>
                                            <p:cTn id="23" dur="750"/>
                                            <p:tgtEl>
                                              <p:spTgt spid="10"/>
                                            </p:tgtEl>
                                          </p:cBhvr>
                                        </p:animEffect>
                                      </p:childTnLst>
                                    </p:cTn>
                                  </p:par>
                                </p:childTnLst>
                              </p:cTn>
                            </p:par>
                            <p:par>
                              <p:cTn id="24" fill="hold">
                                <p:stCondLst>
                                  <p:cond delay="17825"/>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 calcmode="lin" valueType="num">
                                          <p:cBhvr additive="base">
                                            <p:cTn id="27" dur="750"/>
                                            <p:tgtEl>
                                              <p:spTgt spid="8"/>
                                            </p:tgtEl>
                                            <p:attrNameLst>
                                              <p:attrName>ppt_y</p:attrName>
                                            </p:attrNameLst>
                                          </p:cBhvr>
                                          <p:tavLst>
                                            <p:tav tm="0">
                                              <p:val>
                                                <p:strVal val="#ppt_y+#ppt_h*1.125000"/>
                                              </p:val>
                                            </p:tav>
                                            <p:tav tm="100000">
                                              <p:val>
                                                <p:strVal val="#ppt_y"/>
                                              </p:val>
                                            </p:tav>
                                          </p:tavLst>
                                        </p:anim>
                                        <p:animEffect transition="in" filter="wipe(up)">
                                          <p:cBhvr>
                                            <p:cTn id="28"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P spid="15" grpId="0"/>
          <p:bldP spid="10" grpId="0"/>
          <p:bldP spid="8"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ppt_x"/>
                                              </p:val>
                                            </p:tav>
                                            <p:tav tm="100000">
                                              <p:val>
                                                <p:strVal val="#ppt_x"/>
                                              </p:val>
                                            </p:tav>
                                          </p:tavLst>
                                        </p:anim>
                                        <p:anim calcmode="lin" valueType="num">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12" presetClass="entr" presetSubtype="4"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additive="base">
                                            <p:cTn id="12" dur="750"/>
                                            <p:tgtEl>
                                              <p:spTgt spid="6"/>
                                            </p:tgtEl>
                                            <p:attrNameLst>
                                              <p:attrName>ppt_y</p:attrName>
                                            </p:attrNameLst>
                                          </p:cBhvr>
                                          <p:tavLst>
                                            <p:tav tm="0">
                                              <p:val>
                                                <p:strVal val="#ppt_y+#ppt_h*1.125000"/>
                                              </p:val>
                                            </p:tav>
                                            <p:tav tm="100000">
                                              <p:val>
                                                <p:strVal val="#ppt_y"/>
                                              </p:val>
                                            </p:tav>
                                          </p:tavLst>
                                        </p:anim>
                                        <p:animEffect transition="in" filter="wipe(up)">
                                          <p:cBhvr>
                                            <p:cTn id="13" dur="750"/>
                                            <p:tgtEl>
                                              <p:spTgt spid="6"/>
                                            </p:tgtEl>
                                          </p:cBhvr>
                                        </p:animEffect>
                                      </p:childTnLst>
                                    </p:cTn>
                                  </p:par>
                                </p:childTnLst>
                              </p:cTn>
                            </p:par>
                            <p:par>
                              <p:cTn id="14" fill="hold">
                                <p:stCondLst>
                                  <p:cond delay="2599"/>
                                </p:stCondLst>
                                <p:childTnLst>
                                  <p:par>
                                    <p:cTn id="15" presetID="12" presetClass="entr" presetSubtype="4" fill="hold" grpId="0" nodeType="afterEffect">
                                      <p:stCondLst>
                                        <p:cond delay="0"/>
                                      </p:stCondLst>
                                      <p:iterate type="lt">
                                        <p:tmPct val="10000"/>
                                      </p:iterate>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750"/>
                                            <p:tgtEl>
                                              <p:spTgt spid="15"/>
                                            </p:tgtEl>
                                            <p:attrNameLst>
                                              <p:attrName>ppt_y</p:attrName>
                                            </p:attrNameLst>
                                          </p:cBhvr>
                                          <p:tavLst>
                                            <p:tav tm="0">
                                              <p:val>
                                                <p:strVal val="#ppt_y+#ppt_h*1.125000"/>
                                              </p:val>
                                            </p:tav>
                                            <p:tav tm="100000">
                                              <p:val>
                                                <p:strVal val="#ppt_y"/>
                                              </p:val>
                                            </p:tav>
                                          </p:tavLst>
                                        </p:anim>
                                        <p:animEffect transition="in" filter="wipe(up)">
                                          <p:cBhvr>
                                            <p:cTn id="18" dur="750"/>
                                            <p:tgtEl>
                                              <p:spTgt spid="15"/>
                                            </p:tgtEl>
                                          </p:cBhvr>
                                        </p:animEffect>
                                      </p:childTnLst>
                                    </p:cTn>
                                  </p:par>
                                </p:childTnLst>
                              </p:cTn>
                            </p:par>
                            <p:par>
                              <p:cTn id="19" fill="hold">
                                <p:stCondLst>
                                  <p:cond delay="3575"/>
                                </p:stCondLst>
                                <p:childTnLst>
                                  <p:par>
                                    <p:cTn id="20" presetID="12" presetClass="entr" presetSubtype="4"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750"/>
                                            <p:tgtEl>
                                              <p:spTgt spid="10"/>
                                            </p:tgtEl>
                                            <p:attrNameLst>
                                              <p:attrName>ppt_y</p:attrName>
                                            </p:attrNameLst>
                                          </p:cBhvr>
                                          <p:tavLst>
                                            <p:tav tm="0">
                                              <p:val>
                                                <p:strVal val="#ppt_y+#ppt_h*1.125000"/>
                                              </p:val>
                                            </p:tav>
                                            <p:tav tm="100000">
                                              <p:val>
                                                <p:strVal val="#ppt_y"/>
                                              </p:val>
                                            </p:tav>
                                          </p:tavLst>
                                        </p:anim>
                                        <p:animEffect transition="in" filter="wipe(up)">
                                          <p:cBhvr>
                                            <p:cTn id="23" dur="750"/>
                                            <p:tgtEl>
                                              <p:spTgt spid="10"/>
                                            </p:tgtEl>
                                          </p:cBhvr>
                                        </p:animEffect>
                                      </p:childTnLst>
                                    </p:cTn>
                                  </p:par>
                                </p:childTnLst>
                              </p:cTn>
                            </p:par>
                            <p:par>
                              <p:cTn id="24" fill="hold">
                                <p:stCondLst>
                                  <p:cond delay="17825"/>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 calcmode="lin" valueType="num">
                                          <p:cBhvr additive="base">
                                            <p:cTn id="27" dur="750"/>
                                            <p:tgtEl>
                                              <p:spTgt spid="8"/>
                                            </p:tgtEl>
                                            <p:attrNameLst>
                                              <p:attrName>ppt_y</p:attrName>
                                            </p:attrNameLst>
                                          </p:cBhvr>
                                          <p:tavLst>
                                            <p:tav tm="0">
                                              <p:val>
                                                <p:strVal val="#ppt_y+#ppt_h*1.125000"/>
                                              </p:val>
                                            </p:tav>
                                            <p:tav tm="100000">
                                              <p:val>
                                                <p:strVal val="#ppt_y"/>
                                              </p:val>
                                            </p:tav>
                                          </p:tavLst>
                                        </p:anim>
                                        <p:animEffect transition="in" filter="wipe(up)">
                                          <p:cBhvr>
                                            <p:cTn id="28"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P spid="15" grpId="0"/>
          <p:bldP spid="10" grpId="0"/>
          <p:bldP spid="8" grpId="0"/>
        </p:bldLst>
      </p:timing>
    </mc:Fallback>
  </mc:AlternateContent>
</p:sld>
</file>

<file path=ppt/tags/tag1.xml><?xml version="1.0" encoding="utf-8"?>
<p:tagLst xmlns:p="http://schemas.openxmlformats.org/presentationml/2006/main">
  <p:tag name="MH" val="20160830110146"/>
  <p:tag name="MH_LIBRARY" val="CONTENTS"/>
  <p:tag name="MH_TYPE" val="NUMBER"/>
  <p:tag name="ID" val="553512"/>
  <p:tag name="MH_ORDER" val="1"/>
</p:tagLst>
</file>

<file path=ppt/tags/tag2.xml><?xml version="1.0" encoding="utf-8"?>
<p:tagLst xmlns:p="http://schemas.openxmlformats.org/presentationml/2006/main">
  <p:tag name="MH" val="20160830110146"/>
  <p:tag name="MH_LIBRARY" val="CONTENTS"/>
  <p:tag name="MH_TYPE" val="ENTRY"/>
  <p:tag name="ID" val="553512"/>
  <p:tag name="MH_ORDER" val="1"/>
</p:tagLst>
</file>

<file path=ppt/tags/tag3.xml><?xml version="1.0" encoding="utf-8"?>
<p:tagLst xmlns:p="http://schemas.openxmlformats.org/presentationml/2006/main">
  <p:tag name="MH" val="20160830110146"/>
  <p:tag name="MH_LIBRARY" val="CONTENTS"/>
  <p:tag name="MH_TYPE" val="NUMBER"/>
  <p:tag name="ID" val="553512"/>
  <p:tag name="MH_ORDER" val="2"/>
</p:tagLst>
</file>

<file path=ppt/tags/tag4.xml><?xml version="1.0" encoding="utf-8"?>
<p:tagLst xmlns:p="http://schemas.openxmlformats.org/presentationml/2006/main">
  <p:tag name="MH" val="20160830110146"/>
  <p:tag name="MH_LIBRARY" val="CONTENTS"/>
  <p:tag name="MH_TYPE" val="ENTRY"/>
  <p:tag name="ID" val="553512"/>
  <p:tag name="MH_ORDER" val="2"/>
</p:tagLst>
</file>

<file path=ppt/tags/tag5.xml><?xml version="1.0" encoding="utf-8"?>
<p:tagLst xmlns:p="http://schemas.openxmlformats.org/presentationml/2006/main">
  <p:tag name="MH" val="20160830110146"/>
  <p:tag name="MH_LIBRARY" val="CONTENTS"/>
  <p:tag name="MH_TYPE" val="NUMBER"/>
  <p:tag name="ID" val="553512"/>
  <p:tag name="MH_ORDER" val="3"/>
</p:tagLst>
</file>

<file path=ppt/tags/tag6.xml><?xml version="1.0" encoding="utf-8"?>
<p:tagLst xmlns:p="http://schemas.openxmlformats.org/presentationml/2006/main">
  <p:tag name="MH" val="20160830110146"/>
  <p:tag name="MH_LIBRARY" val="CONTENTS"/>
  <p:tag name="MH_TYPE" val="ENTRY"/>
  <p:tag name="ID" val="553512"/>
  <p:tag name="MH_ORDER" val="3"/>
</p:tagLst>
</file>

<file path=ppt/tags/tag7.xml><?xml version="1.0" encoding="utf-8"?>
<p:tagLst xmlns:p="http://schemas.openxmlformats.org/presentationml/2006/main">
  <p:tag name="MH" val="20160830110146"/>
  <p:tag name="MH_LIBRARY" val="CONTENTS"/>
  <p:tag name="MH_TYPE" val="NUMBER"/>
  <p:tag name="ID" val="553512"/>
  <p:tag name="MH_ORDER" val="4"/>
</p:tagLst>
</file>

<file path=ppt/tags/tag8.xml><?xml version="1.0" encoding="utf-8"?>
<p:tagLst xmlns:p="http://schemas.openxmlformats.org/presentationml/2006/main">
  <p:tag name="MH" val="20160830110146"/>
  <p:tag name="MH_LIBRARY" val="CONTENTS"/>
  <p:tag name="MH_TYPE" val="ENTRY"/>
  <p:tag name="ID" val="553512"/>
  <p:tag name="MH_ORDER" val="4"/>
</p:tagLst>
</file>

<file path=ppt/tags/tag9.xml><?xml version="1.0" encoding="utf-8"?>
<p:tagLst xmlns:p="http://schemas.openxmlformats.org/presentationml/2006/main">
  <p:tag name="MH" val="20160830110146"/>
  <p:tag name="MH_LIBRARY" val="CONTENTS"/>
  <p:tag name="MH_TYPE" val="OTHERS"/>
  <p:tag name="ID" val="553512"/>
</p:tagLst>
</file>

<file path=ppt/tags/tag10.xml><?xml version="1.0" encoding="utf-8"?>
<p:tagLst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自定义设计方案">
  <a:themeElements>
    <a:clrScheme name="自定义 849">
      <a:dk1>
        <a:sysClr val="windowText" lastClr="000000"/>
      </a:dk1>
      <a:lt1>
        <a:sysClr val="window" lastClr="FFFFFF"/>
      </a:lt1>
      <a:dk2>
        <a:srgbClr val="468BB4"/>
      </a:dk2>
      <a:lt2>
        <a:srgbClr val="E7E6E6"/>
      </a:lt2>
      <a:accent1>
        <a:srgbClr val="CC6043"/>
      </a:accent1>
      <a:accent2>
        <a:srgbClr val="468BB4"/>
      </a:accent2>
      <a:accent3>
        <a:srgbClr val="CC6043"/>
      </a:accent3>
      <a:accent4>
        <a:srgbClr val="468BB4"/>
      </a:accent4>
      <a:accent5>
        <a:srgbClr val="CC6043"/>
      </a:accent5>
      <a:accent6>
        <a:srgbClr val="468BB4"/>
      </a:accent6>
      <a:hlink>
        <a:srgbClr val="CC6043"/>
      </a:hlink>
      <a:folHlink>
        <a:srgbClr val="468BB4"/>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3977</Words>
  <Application>WPS 演示</Application>
  <PresentationFormat>自定义</PresentationFormat>
  <Paragraphs>559</Paragraphs>
  <Slides>24</Slides>
  <Notes>24</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24</vt:i4>
      </vt:variant>
    </vt:vector>
  </HeadingPairs>
  <TitlesOfParts>
    <vt:vector size="46" baseType="lpstr">
      <vt:lpstr>Arial</vt:lpstr>
      <vt:lpstr>宋体</vt:lpstr>
      <vt:lpstr>Wingdings</vt:lpstr>
      <vt:lpstr>Calibri</vt:lpstr>
      <vt:lpstr>微软雅黑</vt:lpstr>
      <vt:lpstr>Agency FB</vt:lpstr>
      <vt:lpstr>Times New Roman</vt:lpstr>
      <vt:lpstr>MS PGothic</vt:lpstr>
      <vt:lpstr>Arial</vt:lpstr>
      <vt:lpstr>Lato</vt:lpstr>
      <vt:lpstr>Gill Sans</vt:lpstr>
      <vt:lpstr>Arial Unicode MS</vt:lpstr>
      <vt:lpstr>Calibri Light</vt:lpstr>
      <vt:lpstr>League Gothic Regular</vt:lpstr>
      <vt:lpstr>Lato Regular</vt:lpstr>
      <vt:lpstr>FontAwesome</vt:lpstr>
      <vt:lpstr>Lato Black</vt:lpstr>
      <vt:lpstr>Helvetica</vt:lpstr>
      <vt:lpstr>Source Sans Pro ExtraLight</vt:lpstr>
      <vt:lpstr>Segoe Print</vt:lpstr>
      <vt:lpstr>Gill Sans MT</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dc:title>
  <dc:creator/>
  <cp:lastModifiedBy>拉普耶鲁</cp:lastModifiedBy>
  <cp:revision>2</cp:revision>
  <dcterms:created xsi:type="dcterms:W3CDTF">2017-04-22T15:13:00Z</dcterms:created>
  <dcterms:modified xsi:type="dcterms:W3CDTF">2018-07-26T01:55:55Z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2052-10.1.0.7468</vt:lpwstr>
  </property>
</Properties>
</file>