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30"/>
  </p:handoutMasterIdLst>
  <p:sldIdLst>
    <p:sldId id="3359" r:id="rId3"/>
    <p:sldId id="3360" r:id="rId5"/>
    <p:sldId id="3361" r:id="rId6"/>
    <p:sldId id="3338" r:id="rId7"/>
    <p:sldId id="3328" r:id="rId8"/>
    <p:sldId id="3354" r:id="rId9"/>
    <p:sldId id="3327" r:id="rId10"/>
    <p:sldId id="3352" r:id="rId11"/>
    <p:sldId id="3362" r:id="rId12"/>
    <p:sldId id="3333" r:id="rId13"/>
    <p:sldId id="3335" r:id="rId14"/>
    <p:sldId id="3350" r:id="rId15"/>
    <p:sldId id="3331" r:id="rId16"/>
    <p:sldId id="3336" r:id="rId17"/>
    <p:sldId id="3363" r:id="rId18"/>
    <p:sldId id="3325" r:id="rId19"/>
    <p:sldId id="3326" r:id="rId20"/>
    <p:sldId id="3349" r:id="rId21"/>
    <p:sldId id="3351" r:id="rId22"/>
    <p:sldId id="3329" r:id="rId23"/>
    <p:sldId id="3364" r:id="rId24"/>
    <p:sldId id="3330" r:id="rId25"/>
    <p:sldId id="3353" r:id="rId26"/>
    <p:sldId id="3332" r:id="rId27"/>
    <p:sldId id="3334" r:id="rId28"/>
    <p:sldId id="3365" r:id="rId29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5D7"/>
    <a:srgbClr val="F2F2F2"/>
    <a:srgbClr val="1D6DC2"/>
    <a:srgbClr val="08B689"/>
    <a:srgbClr val="79B50F"/>
    <a:srgbClr val="09B0DE"/>
    <a:srgbClr val="6669D2"/>
    <a:srgbClr val="33BE9B"/>
    <a:srgbClr val="33FCC4"/>
    <a:srgbClr val="42D2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477" autoAdjust="0"/>
    <p:restoredTop sz="92986" autoAdjust="0"/>
  </p:normalViewPr>
  <p:slideViewPr>
    <p:cSldViewPr>
      <p:cViewPr varScale="1">
        <p:scale>
          <a:sx n="67" d="100"/>
          <a:sy n="67" d="100"/>
        </p:scale>
        <p:origin x="-930" y="-114"/>
      </p:cViewPr>
      <p:guideLst>
        <p:guide orient="horz" pos="328"/>
        <p:guide orient="horz" pos="4183"/>
        <p:guide pos="4050"/>
        <p:guide pos="7588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</c:spPr>
          <c:dLbls>
            <c:delete val="1"/>
          </c:dLbls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30</c:v>
                </c:pt>
                <c:pt idx="2">
                  <c:v>25</c:v>
                </c:pt>
                <c:pt idx="3">
                  <c:v>30</c:v>
                </c:pt>
                <c:pt idx="4">
                  <c:v>32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</c:spPr>
          <c:dLbls>
            <c:delete val="1"/>
          </c:dLbls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20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 w="25400">
              <a:noFill/>
            </a:ln>
          </c:spPr>
          <c:dLbls>
            <c:delete val="1"/>
          </c:dLbls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12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accent4"/>
            </a:solidFill>
            <a:ln w="25400">
              <a:noFill/>
            </a:ln>
          </c:spPr>
          <c:dLbls>
            <c:delete val="1"/>
          </c:dLbls>
          <c:val>
            <c:numRef>
              <c:f>Sheet1!$E$2:$E$6</c:f>
              <c:numCache>
                <c:formatCode>General</c:formatCode>
                <c:ptCount val="5"/>
                <c:pt idx="0">
                  <c:v>20</c:v>
                </c:pt>
                <c:pt idx="1">
                  <c:v>12</c:v>
                </c:pt>
                <c:pt idx="2">
                  <c:v>12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23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6088448"/>
        <c:axId val="546089984"/>
      </c:areaChart>
      <c:catAx>
        <c:axId val="546088448"/>
        <c:scaling>
          <c:orientation val="minMax"/>
        </c:scaling>
        <c:delete val="1"/>
        <c:axPos val="b"/>
        <c:numFmt formatCode="yyyy/m/dd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defRPr>
            </a:pPr>
          </a:p>
        </c:txPr>
        <c:crossAx val="546089984"/>
        <c:crosses val="autoZero"/>
        <c:auto val="1"/>
        <c:lblAlgn val="ctr"/>
        <c:lblOffset val="100"/>
        <c:noMultiLvlLbl val="1"/>
      </c:catAx>
      <c:valAx>
        <c:axId val="5460899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defRPr>
            </a:pPr>
          </a:p>
        </c:txPr>
        <c:crossAx val="546088448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683895" fontAlgn="base">
              <a:spcBef>
                <a:spcPct val="0"/>
              </a:spcBef>
              <a:spcAft>
                <a:spcPct val="0"/>
              </a:spcAft>
            </a:pPr>
            <a:fld id="{9C602251-43D7-4D1D-B3D2-19BD9A52692A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638" t="-1628" r="-1638" b="-162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6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3" Type="http://schemas.openxmlformats.org/officeDocument/2006/relationships/video" Target="../media/media1.mp3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5401" y="-3208510"/>
            <a:ext cx="10441160" cy="104411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1021"/>
            <a:ext cx="12858750" cy="5149570"/>
          </a:xfrm>
          <a:prstGeom prst="rect">
            <a:avLst/>
          </a:prstGeom>
        </p:spPr>
      </p:pic>
      <p:sp>
        <p:nvSpPr>
          <p:cNvPr id="21" name="TextBox 84"/>
          <p:cNvSpPr txBox="1"/>
          <p:nvPr/>
        </p:nvSpPr>
        <p:spPr>
          <a:xfrm>
            <a:off x="5983206" y="2824164"/>
            <a:ext cx="62344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chemeClr val="accent4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儿童成长教育</a:t>
            </a:r>
            <a:r>
              <a:rPr lang="en-US" altLang="zh-CN" sz="4800" dirty="0" smtClean="0">
                <a:solidFill>
                  <a:schemeClr val="accent4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PPT</a:t>
            </a:r>
            <a:r>
              <a:rPr lang="zh-CN" altLang="en-US" sz="4800" dirty="0" smtClean="0">
                <a:solidFill>
                  <a:schemeClr val="accent4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模板</a:t>
            </a:r>
            <a:endParaRPr lang="zh-CN" altLang="en-US" sz="4000" dirty="0">
              <a:solidFill>
                <a:schemeClr val="accent4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429375" y="1528093"/>
            <a:ext cx="2671030" cy="1508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9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201X</a:t>
            </a:r>
            <a:endParaRPr lang="zh-CN" altLang="en-US" sz="9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23" name="背景三 一首节奏轻快的纯音乐.mp3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24405" y="5713141"/>
            <a:ext cx="857097" cy="857097"/>
          </a:xfrm>
          <a:prstGeom prst="rect">
            <a:avLst/>
          </a:prstGeom>
        </p:spPr>
      </p:pic>
      <p:sp>
        <p:nvSpPr>
          <p:cNvPr id="24" name="圆角矩形 23"/>
          <p:cNvSpPr/>
          <p:nvPr/>
        </p:nvSpPr>
        <p:spPr>
          <a:xfrm>
            <a:off x="6203055" y="3531845"/>
            <a:ext cx="6174762" cy="607272"/>
          </a:xfrm>
          <a:prstGeom prst="roundRect">
            <a:avLst/>
          </a:prstGeom>
          <a:solidFill>
            <a:srgbClr val="FCFCFC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26" tIns="64263" rIns="128526" bIns="64263"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3"/>
          <p:cNvSpPr txBox="1"/>
          <p:nvPr/>
        </p:nvSpPr>
        <p:spPr>
          <a:xfrm>
            <a:off x="7177307" y="3660181"/>
            <a:ext cx="4510727" cy="406780"/>
          </a:xfrm>
          <a:prstGeom prst="rect">
            <a:avLst/>
          </a:prstGeom>
          <a:noFill/>
        </p:spPr>
        <p:txBody>
          <a:bodyPr wrap="none" lIns="128526" tIns="64263" rIns="128526" bIns="64263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accent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dirty="0" smtClean="0">
                <a:solidFill>
                  <a:schemeClr val="accent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dirty="0" smtClean="0">
                <a:solidFill>
                  <a:schemeClr val="accent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汇报时间：</a:t>
            </a:r>
            <a:r>
              <a:rPr lang="en-US" altLang="zh-CN" dirty="0" smtClean="0">
                <a:solidFill>
                  <a:schemeClr val="accent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r>
              <a:rPr lang="zh-CN" altLang="en-US" dirty="0" smtClean="0">
                <a:solidFill>
                  <a:schemeClr val="accent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 smtClean="0">
                <a:solidFill>
                  <a:schemeClr val="accent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 smtClean="0">
                <a:solidFill>
                  <a:schemeClr val="accent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dirty="0">
              <a:solidFill>
                <a:schemeClr val="accent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Group 91"/>
          <p:cNvGrpSpPr/>
          <p:nvPr/>
        </p:nvGrpSpPr>
        <p:grpSpPr bwMode="auto">
          <a:xfrm>
            <a:off x="6218122" y="3553665"/>
            <a:ext cx="549116" cy="829850"/>
            <a:chOff x="936" y="1480"/>
            <a:chExt cx="1589" cy="2402"/>
          </a:xfrm>
        </p:grpSpPr>
        <p:grpSp>
          <p:nvGrpSpPr>
            <p:cNvPr id="27" name="组合 26"/>
            <p:cNvGrpSpPr/>
            <p:nvPr/>
          </p:nvGrpSpPr>
          <p:grpSpPr bwMode="auto">
            <a:xfrm>
              <a:off x="985" y="1583"/>
              <a:ext cx="1441" cy="2299"/>
              <a:chOff x="1754168" y="3653262"/>
              <a:chExt cx="1857599" cy="2968056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1754168" y="3653262"/>
                <a:ext cx="1857599" cy="185759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4220" dirty="0"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1911556" y="3810650"/>
                <a:ext cx="1542822" cy="1542820"/>
              </a:xfrm>
              <a:prstGeom prst="ellipse">
                <a:avLst/>
              </a:prstGeom>
              <a:solidFill>
                <a:schemeClr val="accent2"/>
              </a:soli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2336919" y="4093187"/>
                <a:ext cx="689023" cy="25281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endParaRPr lang="zh-CN" altLang="zh-CN" sz="3795" b="1">
                  <a:solidFill>
                    <a:srgbClr val="CA009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4"/>
            <p:cNvGrpSpPr/>
            <p:nvPr/>
          </p:nvGrpSpPr>
          <p:grpSpPr bwMode="auto">
            <a:xfrm>
              <a:off x="936" y="1480"/>
              <a:ext cx="1589" cy="1588"/>
              <a:chOff x="3733576" y="3930057"/>
              <a:chExt cx="1801556" cy="1800152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任意多边形 6"/>
              <p:cNvSpPr/>
              <p:nvPr/>
            </p:nvSpPr>
            <p:spPr>
              <a:xfrm>
                <a:off x="3734710" y="3930057"/>
                <a:ext cx="1800422" cy="1800152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F0F0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椭圆 7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49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363" y="3631368"/>
            <a:ext cx="2074262" cy="4971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1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6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15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650"/>
                            </p:stCondLst>
                            <p:childTnLst>
                              <p:par>
                                <p:cTn id="4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3457E-6 -3.56453E-6 L 0.42037 0.00088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12" y="44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87654E-7 2.01932E-6 L 0.41457 -0.0022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8" y="-11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65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100" showWhenStopped="0">
                <p:cTn id="5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video>
          </p:childTnLst>
        </p:cTn>
      </p:par>
    </p:tnLst>
    <p:bldLst>
      <p:bldP spid="21" grpId="0"/>
      <p:bldP spid="22" grpId="0"/>
      <p:bldP spid="24" grpId="0" animBg="1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45"/>
          <p:cNvSpPr/>
          <p:nvPr/>
        </p:nvSpPr>
        <p:spPr>
          <a:xfrm>
            <a:off x="0" y="-10671"/>
            <a:ext cx="12868275" cy="7240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960270" y="90050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960270" y="1306529"/>
            <a:ext cx="1549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</a:rPr>
              <a:t>CONTENTS</a:t>
            </a:r>
            <a:endParaRPr lang="en-US" altLang="zh-CN" dirty="0">
              <a:solidFill>
                <a:schemeClr val="bg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372936" y="250"/>
            <a:ext cx="4786041" cy="7232153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5964453" y="1423720"/>
            <a:ext cx="5839147" cy="815052"/>
            <a:chOff x="5727700" y="1349829"/>
            <a:chExt cx="5537060" cy="1169534"/>
          </a:xfrm>
        </p:grpSpPr>
        <p:sp>
          <p:nvSpPr>
            <p:cNvPr id="23" name="任意多边形 22"/>
            <p:cNvSpPr/>
            <p:nvPr/>
          </p:nvSpPr>
          <p:spPr>
            <a:xfrm>
              <a:off x="5727700" y="2333625"/>
              <a:ext cx="390525" cy="185738"/>
            </a:xfrm>
            <a:custGeom>
              <a:avLst/>
              <a:gdLst>
                <a:gd name="connsiteX0" fmla="*/ 0 w 390525"/>
                <a:gd name="connsiteY0" fmla="*/ 0 h 185738"/>
                <a:gd name="connsiteX1" fmla="*/ 390525 w 390525"/>
                <a:gd name="connsiteY1" fmla="*/ 185738 h 185738"/>
                <a:gd name="connsiteX2" fmla="*/ 390525 w 390525"/>
                <a:gd name="connsiteY2" fmla="*/ 4763 h 185738"/>
                <a:gd name="connsiteX3" fmla="*/ 0 w 390525"/>
                <a:gd name="connsiteY3" fmla="*/ 0 h 18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0525" h="185738">
                  <a:moveTo>
                    <a:pt x="0" y="0"/>
                  </a:moveTo>
                  <a:lnTo>
                    <a:pt x="390525" y="185738"/>
                  </a:lnTo>
                  <a:lnTo>
                    <a:pt x="390525" y="47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733143" y="1349829"/>
              <a:ext cx="4920343" cy="9869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10652760" y="1431834"/>
              <a:ext cx="612000" cy="822960"/>
            </a:xfrm>
            <a:custGeom>
              <a:avLst/>
              <a:gdLst>
                <a:gd name="connsiteX0" fmla="*/ 948690 w 982980"/>
                <a:gd name="connsiteY0" fmla="*/ 0 h 822960"/>
                <a:gd name="connsiteX1" fmla="*/ 788670 w 982980"/>
                <a:gd name="connsiteY1" fmla="*/ 445770 h 822960"/>
                <a:gd name="connsiteX2" fmla="*/ 982980 w 982980"/>
                <a:gd name="connsiteY2" fmla="*/ 822960 h 822960"/>
                <a:gd name="connsiteX3" fmla="*/ 0 w 982980"/>
                <a:gd name="connsiteY3" fmla="*/ 822960 h 822960"/>
                <a:gd name="connsiteX4" fmla="*/ 0 w 982980"/>
                <a:gd name="connsiteY4" fmla="*/ 0 h 822960"/>
                <a:gd name="connsiteX5" fmla="*/ 948690 w 982980"/>
                <a:gd name="connsiteY5" fmla="*/ 0 h 82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2980" h="822960">
                  <a:moveTo>
                    <a:pt x="948690" y="0"/>
                  </a:moveTo>
                  <a:lnTo>
                    <a:pt x="788670" y="445770"/>
                  </a:lnTo>
                  <a:lnTo>
                    <a:pt x="982980" y="822960"/>
                  </a:lnTo>
                  <a:lnTo>
                    <a:pt x="0" y="822960"/>
                  </a:lnTo>
                  <a:lnTo>
                    <a:pt x="0" y="0"/>
                  </a:lnTo>
                  <a:lnTo>
                    <a:pt x="948690" y="0"/>
                  </a:lnTo>
                  <a:close/>
                </a:path>
              </a:pathLst>
            </a:custGeom>
            <a:solidFill>
              <a:srgbClr val="9D9D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964453" y="2454711"/>
            <a:ext cx="5839147" cy="815052"/>
            <a:chOff x="5727700" y="1349829"/>
            <a:chExt cx="5537060" cy="1169534"/>
          </a:xfrm>
        </p:grpSpPr>
        <p:sp>
          <p:nvSpPr>
            <p:cNvPr id="27" name="任意多边形 26"/>
            <p:cNvSpPr/>
            <p:nvPr/>
          </p:nvSpPr>
          <p:spPr>
            <a:xfrm>
              <a:off x="5727700" y="2333625"/>
              <a:ext cx="390525" cy="185738"/>
            </a:xfrm>
            <a:custGeom>
              <a:avLst/>
              <a:gdLst>
                <a:gd name="connsiteX0" fmla="*/ 0 w 390525"/>
                <a:gd name="connsiteY0" fmla="*/ 0 h 185738"/>
                <a:gd name="connsiteX1" fmla="*/ 390525 w 390525"/>
                <a:gd name="connsiteY1" fmla="*/ 185738 h 185738"/>
                <a:gd name="connsiteX2" fmla="*/ 390525 w 390525"/>
                <a:gd name="connsiteY2" fmla="*/ 4763 h 185738"/>
                <a:gd name="connsiteX3" fmla="*/ 0 w 390525"/>
                <a:gd name="connsiteY3" fmla="*/ 0 h 18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0525" h="185738">
                  <a:moveTo>
                    <a:pt x="0" y="0"/>
                  </a:moveTo>
                  <a:lnTo>
                    <a:pt x="390525" y="185738"/>
                  </a:lnTo>
                  <a:lnTo>
                    <a:pt x="390525" y="47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5733143" y="1349829"/>
              <a:ext cx="4920343" cy="9869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652760" y="1431834"/>
              <a:ext cx="612000" cy="822960"/>
            </a:xfrm>
            <a:custGeom>
              <a:avLst/>
              <a:gdLst>
                <a:gd name="connsiteX0" fmla="*/ 948690 w 982980"/>
                <a:gd name="connsiteY0" fmla="*/ 0 h 822960"/>
                <a:gd name="connsiteX1" fmla="*/ 788670 w 982980"/>
                <a:gd name="connsiteY1" fmla="*/ 445770 h 822960"/>
                <a:gd name="connsiteX2" fmla="*/ 982980 w 982980"/>
                <a:gd name="connsiteY2" fmla="*/ 822960 h 822960"/>
                <a:gd name="connsiteX3" fmla="*/ 0 w 982980"/>
                <a:gd name="connsiteY3" fmla="*/ 822960 h 822960"/>
                <a:gd name="connsiteX4" fmla="*/ 0 w 982980"/>
                <a:gd name="connsiteY4" fmla="*/ 0 h 822960"/>
                <a:gd name="connsiteX5" fmla="*/ 948690 w 982980"/>
                <a:gd name="connsiteY5" fmla="*/ 0 h 82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2980" h="822960">
                  <a:moveTo>
                    <a:pt x="948690" y="0"/>
                  </a:moveTo>
                  <a:lnTo>
                    <a:pt x="788670" y="445770"/>
                  </a:lnTo>
                  <a:lnTo>
                    <a:pt x="982980" y="822960"/>
                  </a:lnTo>
                  <a:lnTo>
                    <a:pt x="0" y="822960"/>
                  </a:lnTo>
                  <a:lnTo>
                    <a:pt x="0" y="0"/>
                  </a:lnTo>
                  <a:lnTo>
                    <a:pt x="948690" y="0"/>
                  </a:lnTo>
                  <a:close/>
                </a:path>
              </a:pathLst>
            </a:custGeom>
            <a:solidFill>
              <a:srgbClr val="9D9D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964453" y="3485703"/>
            <a:ext cx="5839147" cy="815052"/>
            <a:chOff x="5727700" y="1349829"/>
            <a:chExt cx="5537060" cy="1169534"/>
          </a:xfrm>
        </p:grpSpPr>
        <p:sp>
          <p:nvSpPr>
            <p:cNvPr id="31" name="任意多边形 30"/>
            <p:cNvSpPr/>
            <p:nvPr/>
          </p:nvSpPr>
          <p:spPr>
            <a:xfrm>
              <a:off x="5727700" y="2333625"/>
              <a:ext cx="390525" cy="185738"/>
            </a:xfrm>
            <a:custGeom>
              <a:avLst/>
              <a:gdLst>
                <a:gd name="connsiteX0" fmla="*/ 0 w 390525"/>
                <a:gd name="connsiteY0" fmla="*/ 0 h 185738"/>
                <a:gd name="connsiteX1" fmla="*/ 390525 w 390525"/>
                <a:gd name="connsiteY1" fmla="*/ 185738 h 185738"/>
                <a:gd name="connsiteX2" fmla="*/ 390525 w 390525"/>
                <a:gd name="connsiteY2" fmla="*/ 4763 h 185738"/>
                <a:gd name="connsiteX3" fmla="*/ 0 w 390525"/>
                <a:gd name="connsiteY3" fmla="*/ 0 h 18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0525" h="185738">
                  <a:moveTo>
                    <a:pt x="0" y="0"/>
                  </a:moveTo>
                  <a:lnTo>
                    <a:pt x="390525" y="185738"/>
                  </a:lnTo>
                  <a:lnTo>
                    <a:pt x="390525" y="47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5733143" y="1349829"/>
              <a:ext cx="4920343" cy="9869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10652760" y="1431834"/>
              <a:ext cx="612000" cy="822960"/>
            </a:xfrm>
            <a:custGeom>
              <a:avLst/>
              <a:gdLst>
                <a:gd name="connsiteX0" fmla="*/ 948690 w 982980"/>
                <a:gd name="connsiteY0" fmla="*/ 0 h 822960"/>
                <a:gd name="connsiteX1" fmla="*/ 788670 w 982980"/>
                <a:gd name="connsiteY1" fmla="*/ 445770 h 822960"/>
                <a:gd name="connsiteX2" fmla="*/ 982980 w 982980"/>
                <a:gd name="connsiteY2" fmla="*/ 822960 h 822960"/>
                <a:gd name="connsiteX3" fmla="*/ 0 w 982980"/>
                <a:gd name="connsiteY3" fmla="*/ 822960 h 822960"/>
                <a:gd name="connsiteX4" fmla="*/ 0 w 982980"/>
                <a:gd name="connsiteY4" fmla="*/ 0 h 822960"/>
                <a:gd name="connsiteX5" fmla="*/ 948690 w 982980"/>
                <a:gd name="connsiteY5" fmla="*/ 0 h 82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2980" h="822960">
                  <a:moveTo>
                    <a:pt x="948690" y="0"/>
                  </a:moveTo>
                  <a:lnTo>
                    <a:pt x="788670" y="445770"/>
                  </a:lnTo>
                  <a:lnTo>
                    <a:pt x="982980" y="822960"/>
                  </a:lnTo>
                  <a:lnTo>
                    <a:pt x="0" y="822960"/>
                  </a:lnTo>
                  <a:lnTo>
                    <a:pt x="0" y="0"/>
                  </a:lnTo>
                  <a:lnTo>
                    <a:pt x="948690" y="0"/>
                  </a:lnTo>
                  <a:close/>
                </a:path>
              </a:pathLst>
            </a:custGeom>
            <a:solidFill>
              <a:srgbClr val="9D9D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964453" y="4516693"/>
            <a:ext cx="5839146" cy="815052"/>
            <a:chOff x="5727700" y="1349829"/>
            <a:chExt cx="5537059" cy="1169534"/>
          </a:xfrm>
        </p:grpSpPr>
        <p:sp>
          <p:nvSpPr>
            <p:cNvPr id="35" name="任意多边形 34"/>
            <p:cNvSpPr/>
            <p:nvPr/>
          </p:nvSpPr>
          <p:spPr>
            <a:xfrm>
              <a:off x="5727700" y="2333625"/>
              <a:ext cx="390525" cy="185738"/>
            </a:xfrm>
            <a:custGeom>
              <a:avLst/>
              <a:gdLst>
                <a:gd name="connsiteX0" fmla="*/ 0 w 390525"/>
                <a:gd name="connsiteY0" fmla="*/ 0 h 185738"/>
                <a:gd name="connsiteX1" fmla="*/ 390525 w 390525"/>
                <a:gd name="connsiteY1" fmla="*/ 185738 h 185738"/>
                <a:gd name="connsiteX2" fmla="*/ 390525 w 390525"/>
                <a:gd name="connsiteY2" fmla="*/ 4763 h 185738"/>
                <a:gd name="connsiteX3" fmla="*/ 0 w 390525"/>
                <a:gd name="connsiteY3" fmla="*/ 0 h 18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0525" h="185738">
                  <a:moveTo>
                    <a:pt x="0" y="0"/>
                  </a:moveTo>
                  <a:lnTo>
                    <a:pt x="390525" y="185738"/>
                  </a:lnTo>
                  <a:lnTo>
                    <a:pt x="390525" y="47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5733143" y="1349829"/>
              <a:ext cx="4920343" cy="9869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10652759" y="1431834"/>
              <a:ext cx="612000" cy="822960"/>
            </a:xfrm>
            <a:custGeom>
              <a:avLst/>
              <a:gdLst>
                <a:gd name="connsiteX0" fmla="*/ 948690 w 982980"/>
                <a:gd name="connsiteY0" fmla="*/ 0 h 822960"/>
                <a:gd name="connsiteX1" fmla="*/ 788670 w 982980"/>
                <a:gd name="connsiteY1" fmla="*/ 445770 h 822960"/>
                <a:gd name="connsiteX2" fmla="*/ 982980 w 982980"/>
                <a:gd name="connsiteY2" fmla="*/ 822960 h 822960"/>
                <a:gd name="connsiteX3" fmla="*/ 0 w 982980"/>
                <a:gd name="connsiteY3" fmla="*/ 822960 h 822960"/>
                <a:gd name="connsiteX4" fmla="*/ 0 w 982980"/>
                <a:gd name="connsiteY4" fmla="*/ 0 h 822960"/>
                <a:gd name="connsiteX5" fmla="*/ 948690 w 982980"/>
                <a:gd name="connsiteY5" fmla="*/ 0 h 82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2980" h="822960">
                  <a:moveTo>
                    <a:pt x="948690" y="0"/>
                  </a:moveTo>
                  <a:lnTo>
                    <a:pt x="788670" y="445770"/>
                  </a:lnTo>
                  <a:lnTo>
                    <a:pt x="982980" y="822960"/>
                  </a:lnTo>
                  <a:lnTo>
                    <a:pt x="0" y="822960"/>
                  </a:lnTo>
                  <a:lnTo>
                    <a:pt x="0" y="0"/>
                  </a:lnTo>
                  <a:lnTo>
                    <a:pt x="948690" y="0"/>
                  </a:lnTo>
                  <a:close/>
                </a:path>
              </a:pathLst>
            </a:custGeom>
            <a:solidFill>
              <a:srgbClr val="9D9D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6811070" y="1569937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811070" y="2574403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811070" y="3615222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811070" y="4656040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1163409" y="1569937"/>
            <a:ext cx="502061" cy="4169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211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1163409" y="2580143"/>
            <a:ext cx="502061" cy="4169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211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1163409" y="3605655"/>
            <a:ext cx="502061" cy="4169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211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1163409" y="4661778"/>
            <a:ext cx="502061" cy="4169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211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460" y="2798622"/>
            <a:ext cx="5705974" cy="41998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/>
        </p:nvSpPr>
        <p:spPr>
          <a:xfrm flipV="1">
            <a:off x="-12505" y="-12856"/>
            <a:ext cx="6314473" cy="7271223"/>
          </a:xfrm>
          <a:custGeom>
            <a:avLst/>
            <a:gdLst>
              <a:gd name="connsiteX0" fmla="*/ 1601745 w 5987384"/>
              <a:gd name="connsiteY0" fmla="*/ 0 h 6870191"/>
              <a:gd name="connsiteX1" fmla="*/ 5987384 w 5987384"/>
              <a:gd name="connsiteY1" fmla="*/ 0 h 6870191"/>
              <a:gd name="connsiteX2" fmla="*/ 2179128 w 5987384"/>
              <a:gd name="connsiteY2" fmla="*/ 6870191 h 6870191"/>
              <a:gd name="connsiteX3" fmla="*/ 0 w 5987384"/>
              <a:gd name="connsiteY3" fmla="*/ 6870191 h 6870191"/>
              <a:gd name="connsiteX4" fmla="*/ 0 w 5987384"/>
              <a:gd name="connsiteY4" fmla="*/ 2891132 h 6870191"/>
              <a:gd name="connsiteX0-1" fmla="*/ 1601745 w 5987384"/>
              <a:gd name="connsiteY0-2" fmla="*/ 0 h 6894575"/>
              <a:gd name="connsiteX1-3" fmla="*/ 5987384 w 5987384"/>
              <a:gd name="connsiteY1-4" fmla="*/ 0 h 6894575"/>
              <a:gd name="connsiteX2-5" fmla="*/ 2252280 w 5987384"/>
              <a:gd name="connsiteY2-6" fmla="*/ 6894575 h 6894575"/>
              <a:gd name="connsiteX3-7" fmla="*/ 0 w 5987384"/>
              <a:gd name="connsiteY3-8" fmla="*/ 6870191 h 6894575"/>
              <a:gd name="connsiteX4-9" fmla="*/ 0 w 5987384"/>
              <a:gd name="connsiteY4-10" fmla="*/ 2891132 h 6894575"/>
              <a:gd name="connsiteX5" fmla="*/ 1601745 w 5987384"/>
              <a:gd name="connsiteY5" fmla="*/ 0 h 6894575"/>
              <a:gd name="connsiteX0-11" fmla="*/ 1601745 w 5987384"/>
              <a:gd name="connsiteY0-12" fmla="*/ 0 h 6894575"/>
              <a:gd name="connsiteX1-13" fmla="*/ 5987384 w 5987384"/>
              <a:gd name="connsiteY1-14" fmla="*/ 0 h 6894575"/>
              <a:gd name="connsiteX2-15" fmla="*/ 2252280 w 5987384"/>
              <a:gd name="connsiteY2-16" fmla="*/ 6894575 h 6894575"/>
              <a:gd name="connsiteX3-17" fmla="*/ 0 w 5987384"/>
              <a:gd name="connsiteY3-18" fmla="*/ 6881077 h 6894575"/>
              <a:gd name="connsiteX4-19" fmla="*/ 0 w 5987384"/>
              <a:gd name="connsiteY4-20" fmla="*/ 2891132 h 6894575"/>
              <a:gd name="connsiteX5-21" fmla="*/ 1601745 w 5987384"/>
              <a:gd name="connsiteY5-22" fmla="*/ 0 h 68945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5987384" h="6894575">
                <a:moveTo>
                  <a:pt x="1601745" y="0"/>
                </a:moveTo>
                <a:lnTo>
                  <a:pt x="5987384" y="0"/>
                </a:lnTo>
                <a:lnTo>
                  <a:pt x="2252280" y="6894575"/>
                </a:lnTo>
                <a:lnTo>
                  <a:pt x="0" y="6881077"/>
                </a:lnTo>
                <a:lnTo>
                  <a:pt x="0" y="2891132"/>
                </a:lnTo>
                <a:lnTo>
                  <a:pt x="160174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7758687" y="2106765"/>
            <a:ext cx="2168810" cy="152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280" dirty="0">
                <a:solidFill>
                  <a:schemeClr val="accent2"/>
                </a:solidFill>
                <a:latin typeface="Agency FB" panose="020B0503020202020204" pitchFamily="34" charset="0"/>
                <a:ea typeface="Kozuka Gothic Pro B" panose="020B0800000000000000" pitchFamily="34" charset="-128"/>
              </a:rPr>
              <a:t>01</a:t>
            </a:r>
            <a:endParaRPr lang="zh-CN" altLang="en-US" sz="9280" dirty="0">
              <a:solidFill>
                <a:schemeClr val="accent2"/>
              </a:solidFill>
              <a:latin typeface="Agency FB" panose="020B0503020202020204" pitchFamily="34" charset="0"/>
              <a:ea typeface="Kozuka Gothic Pro B" panose="020B0800000000000000" pitchFamily="34" charset="-128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963941" y="3374600"/>
            <a:ext cx="3758303" cy="676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795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3795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936639" y="4024401"/>
            <a:ext cx="3812907" cy="111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7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475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92136" y="728148"/>
            <a:ext cx="2563522" cy="806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zh-CN" altLang="en-US" sz="46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887" y="799329"/>
            <a:ext cx="6080522" cy="60805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2" grpId="0"/>
      <p:bldP spid="33" grpId="0"/>
      <p:bldP spid="34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spect="1"/>
          </p:cNvSpPr>
          <p:nvPr/>
        </p:nvSpPr>
        <p:spPr>
          <a:xfrm>
            <a:off x="6334518" y="3525762"/>
            <a:ext cx="3185342" cy="201021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354" y="1456204"/>
            <a:ext cx="6273985" cy="407976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6334514" y="1456203"/>
            <a:ext cx="6524235" cy="20102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>
            <a:spLocks noChangeAspect="1"/>
          </p:cNvSpPr>
          <p:nvPr/>
        </p:nvSpPr>
        <p:spPr>
          <a:xfrm>
            <a:off x="9673410" y="3525762"/>
            <a:ext cx="3185340" cy="201021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itle 13"/>
          <p:cNvSpPr txBox="1"/>
          <p:nvPr/>
        </p:nvSpPr>
        <p:spPr>
          <a:xfrm>
            <a:off x="2613161" y="5795267"/>
            <a:ext cx="7755739" cy="7070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请替换文字内容，修改文字内容，也可以直接复制你的内容到此。修改文字内容，也可以直接复制你的内容到此。请替换文字内容，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7" name="TextBox 39"/>
          <p:cNvSpPr txBox="1"/>
          <p:nvPr/>
        </p:nvSpPr>
        <p:spPr>
          <a:xfrm>
            <a:off x="6658696" y="1907311"/>
            <a:ext cx="587587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6" grpId="0" animBg="1"/>
          <p:bldP spid="9" grpId="0" animBg="1"/>
          <p:bldP spid="12" grpId="0" animBg="1"/>
          <p:bldP spid="35" grpId="0"/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6" grpId="0" animBg="1"/>
          <p:bldP spid="9" grpId="0" animBg="1"/>
          <p:bldP spid="12" grpId="0" animBg="1"/>
          <p:bldP spid="35" grpId="0"/>
          <p:bldP spid="7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/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/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/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/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/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5"/>
            <a:ext cx="3609160" cy="572731"/>
            <a:chOff x="8633669" y="2306010"/>
            <a:chExt cx="2990246" cy="625370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90"/>
            <a:ext cx="3609160" cy="572731"/>
            <a:chOff x="8633669" y="2306010"/>
            <a:chExt cx="2990246" cy="625370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7"/>
            <a:ext cx="3609160" cy="572731"/>
            <a:chOff x="8633669" y="2306010"/>
            <a:chExt cx="2990246" cy="625370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2"/>
            <a:ext cx="3609160" cy="572731"/>
            <a:chOff x="8633669" y="2306010"/>
            <a:chExt cx="2990246" cy="625370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07" y="1765574"/>
            <a:ext cx="12857339" cy="270004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533697" y="1980429"/>
            <a:ext cx="2996426" cy="30263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968890" y="1980428"/>
            <a:ext cx="2046599" cy="20670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328627" y="2356738"/>
            <a:ext cx="2251260" cy="227377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4027269" y="3013960"/>
            <a:ext cx="2724025" cy="27512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 flipH="1">
            <a:off x="4303269" y="3831768"/>
            <a:ext cx="2172026" cy="1199170"/>
            <a:chOff x="9834902" y="2521756"/>
            <a:chExt cx="2059628" cy="1137115"/>
          </a:xfrm>
        </p:grpSpPr>
        <p:sp>
          <p:nvSpPr>
            <p:cNvPr id="13" name="TextBox 12"/>
            <p:cNvSpPr txBox="1"/>
            <p:nvPr/>
          </p:nvSpPr>
          <p:spPr>
            <a:xfrm>
              <a:off x="10181298" y="2521756"/>
              <a:ext cx="136682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834902" y="2921646"/>
              <a:ext cx="2059628" cy="7372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95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 flipH="1">
            <a:off x="7991350" y="3086193"/>
            <a:ext cx="2081118" cy="1092126"/>
            <a:chOff x="9692146" y="2761849"/>
            <a:chExt cx="2345140" cy="1035609"/>
          </a:xfrm>
        </p:grpSpPr>
        <p:sp>
          <p:nvSpPr>
            <p:cNvPr id="20" name="TextBox 19"/>
            <p:cNvSpPr txBox="1"/>
            <p:nvPr/>
          </p:nvSpPr>
          <p:spPr>
            <a:xfrm>
              <a:off x="10052575" y="2761849"/>
              <a:ext cx="1624286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692146" y="3060234"/>
              <a:ext cx="2345140" cy="7372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95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 flipH="1">
            <a:off x="2617869" y="2780641"/>
            <a:ext cx="1672776" cy="1267427"/>
            <a:chOff x="9901383" y="2761849"/>
            <a:chExt cx="1926666" cy="1201843"/>
          </a:xfrm>
        </p:grpSpPr>
        <p:sp>
          <p:nvSpPr>
            <p:cNvPr id="23" name="TextBox 22"/>
            <p:cNvSpPr txBox="1"/>
            <p:nvPr/>
          </p:nvSpPr>
          <p:spPr>
            <a:xfrm>
              <a:off x="10034617" y="2761849"/>
              <a:ext cx="166019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901383" y="3060233"/>
              <a:ext cx="1926666" cy="9034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95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 flipH="1">
            <a:off x="6204721" y="2283476"/>
            <a:ext cx="1574936" cy="1267430"/>
            <a:chOff x="9968706" y="2761849"/>
            <a:chExt cx="1792020" cy="1201844"/>
          </a:xfrm>
        </p:grpSpPr>
        <p:sp>
          <p:nvSpPr>
            <p:cNvPr id="26" name="TextBox 25"/>
            <p:cNvSpPr txBox="1"/>
            <p:nvPr/>
          </p:nvSpPr>
          <p:spPr>
            <a:xfrm>
              <a:off x="10044663" y="2761849"/>
              <a:ext cx="1640101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9968706" y="3060235"/>
              <a:ext cx="1792020" cy="9034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95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833414" y="544959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33414" y="5709273"/>
            <a:ext cx="4231763" cy="442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95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95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95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625991" y="544959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835648" y="5709273"/>
            <a:ext cx="4231763" cy="442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95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95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95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  <p:bldP spid="8" grpId="0" animBg="1"/>
      <p:bldP spid="9" grpId="0" animBg="1"/>
      <p:bldP spid="6" grpId="0" animBg="1"/>
      <p:bldP spid="28" grpId="0"/>
      <p:bldP spid="29" grpId="0"/>
      <p:bldP spid="3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56356" y="3620153"/>
            <a:ext cx="761300" cy="17793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0056356" y="5018893"/>
            <a:ext cx="761300" cy="7613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86908" y="2496332"/>
            <a:ext cx="761300" cy="29032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986908" y="5018893"/>
            <a:ext cx="761300" cy="761300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17464" y="2943444"/>
            <a:ext cx="761300" cy="24560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917464" y="5018893"/>
            <a:ext cx="761300" cy="7613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48019" y="4115605"/>
            <a:ext cx="761300" cy="12839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48019" y="5018893"/>
            <a:ext cx="761300" cy="7613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78573" y="3620153"/>
            <a:ext cx="761300" cy="17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778573" y="5018893"/>
            <a:ext cx="761300" cy="7613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0243704" y="5202609"/>
            <a:ext cx="386598" cy="387259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15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186484" y="5199066"/>
            <a:ext cx="362146" cy="386598"/>
            <a:chOff x="9159875" y="1647825"/>
            <a:chExt cx="434975" cy="464344"/>
          </a:xfrm>
          <a:solidFill>
            <a:schemeClr val="bg1"/>
          </a:solidFill>
        </p:grpSpPr>
        <p:sp>
          <p:nvSpPr>
            <p:cNvPr id="25" name="AutoShape 78"/>
            <p:cNvSpPr/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AutoShape 79"/>
            <p:cNvSpPr/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AutoShape 80"/>
            <p:cNvSpPr/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103492" y="5236642"/>
            <a:ext cx="387259" cy="32580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29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035037" y="5206241"/>
            <a:ext cx="386598" cy="386598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33" name="AutoShape 136"/>
            <p:cNvSpPr/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AutoShape 137"/>
            <p:cNvSpPr/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AutoShape 138"/>
            <p:cNvSpPr/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965922" y="5260340"/>
            <a:ext cx="386598" cy="302009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37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800147" y="5858408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69265" y="5858407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943995" y="5858407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077597" y="5854862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008483" y="5855290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188020" y="2084768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79684" y="3211997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47937" y="3744885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255329" y="3269140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096438" y="2586094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82%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62595" y="3342273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962489" y="4083785"/>
            <a:ext cx="51296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958204" y="3587254"/>
            <a:ext cx="3510358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484057" y="4137242"/>
            <a:ext cx="1694091" cy="258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958203" y="4409488"/>
            <a:ext cx="3510360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2033099" y="4889858"/>
            <a:ext cx="342443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2108270" y="5195081"/>
            <a:ext cx="425258" cy="425258"/>
            <a:chOff x="3510757" y="2582069"/>
            <a:chExt cx="464344" cy="464344"/>
          </a:xfrm>
          <a:solidFill>
            <a:schemeClr val="accent4"/>
          </a:solidFill>
        </p:grpSpPr>
        <p:sp>
          <p:nvSpPr>
            <p:cNvPr id="61" name="AutoShape 126"/>
            <p:cNvSpPr/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AutoShape 127"/>
            <p:cNvSpPr/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Rectangle 62"/>
          <p:cNvSpPr/>
          <p:nvPr/>
        </p:nvSpPr>
        <p:spPr>
          <a:xfrm>
            <a:off x="2641735" y="5169346"/>
            <a:ext cx="2777089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967997" y="5737139"/>
            <a:ext cx="3450827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3" grpId="0"/>
      <p:bldP spid="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82810" y="1312863"/>
            <a:ext cx="8375587" cy="5532186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7"/>
          <p:cNvGrpSpPr/>
          <p:nvPr/>
        </p:nvGrpSpPr>
        <p:grpSpPr bwMode="auto">
          <a:xfrm>
            <a:off x="812800" y="1312863"/>
            <a:ext cx="4029300" cy="5183187"/>
            <a:chOff x="1054101" y="584198"/>
            <a:chExt cx="2864758" cy="3686025"/>
          </a:xfrm>
          <a:solidFill>
            <a:schemeClr val="accent1"/>
          </a:solidFill>
        </p:grpSpPr>
        <p:sp>
          <p:nvSpPr>
            <p:cNvPr id="44" name="任意多边形 43"/>
            <p:cNvSpPr/>
            <p:nvPr/>
          </p:nvSpPr>
          <p:spPr>
            <a:xfrm rot="16200000">
              <a:off x="643467" y="994832"/>
              <a:ext cx="3686025" cy="2864758"/>
            </a:xfrm>
            <a:custGeom>
              <a:avLst/>
              <a:gdLst>
                <a:gd name="connsiteX0" fmla="*/ 3606801 w 3606801"/>
                <a:gd name="connsiteY0" fmla="*/ 0 h 2864758"/>
                <a:gd name="connsiteX1" fmla="*/ 3606801 w 3606801"/>
                <a:gd name="connsiteY1" fmla="*/ 2864758 h 2864758"/>
                <a:gd name="connsiteX2" fmla="*/ 3298624 w 3606801"/>
                <a:gd name="connsiteY2" fmla="*/ 2864758 h 2864758"/>
                <a:gd name="connsiteX3" fmla="*/ 3183189 w 3606801"/>
                <a:gd name="connsiteY3" fmla="*/ 2665731 h 2864758"/>
                <a:gd name="connsiteX4" fmla="*/ 3067753 w 3606801"/>
                <a:gd name="connsiteY4" fmla="*/ 2864758 h 2864758"/>
                <a:gd name="connsiteX5" fmla="*/ 0 w 3606801"/>
                <a:gd name="connsiteY5" fmla="*/ 2864757 h 2864758"/>
                <a:gd name="connsiteX6" fmla="*/ 1 w 3606801"/>
                <a:gd name="connsiteY6" fmla="*/ 0 h 2864758"/>
                <a:gd name="connsiteX7" fmla="*/ 3606801 w 3606801"/>
                <a:gd name="connsiteY7" fmla="*/ 0 h 286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6801" h="2864758">
                  <a:moveTo>
                    <a:pt x="3606801" y="0"/>
                  </a:moveTo>
                  <a:lnTo>
                    <a:pt x="3606801" y="2864758"/>
                  </a:lnTo>
                  <a:lnTo>
                    <a:pt x="3298624" y="2864758"/>
                  </a:lnTo>
                  <a:lnTo>
                    <a:pt x="3183189" y="2665731"/>
                  </a:lnTo>
                  <a:lnTo>
                    <a:pt x="3067753" y="2864758"/>
                  </a:lnTo>
                  <a:lnTo>
                    <a:pt x="0" y="2864757"/>
                  </a:lnTo>
                  <a:lnTo>
                    <a:pt x="1" y="0"/>
                  </a:lnTo>
                  <a:lnTo>
                    <a:pt x="360680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394" name="组合 7"/>
            <p:cNvGrpSpPr/>
            <p:nvPr/>
          </p:nvGrpSpPr>
          <p:grpSpPr bwMode="auto">
            <a:xfrm>
              <a:off x="1306452" y="910672"/>
              <a:ext cx="2329068" cy="2790961"/>
              <a:chOff x="1708552" y="129044"/>
              <a:chExt cx="2327948" cy="2791359"/>
            </a:xfrm>
            <a:grpFill/>
          </p:grpSpPr>
          <p:sp>
            <p:nvSpPr>
              <p:cNvPr id="39" name="文本框 66"/>
              <p:cNvSpPr txBox="1">
                <a:spLocks noChangeArrowheads="1"/>
              </p:cNvSpPr>
              <p:nvPr/>
            </p:nvSpPr>
            <p:spPr bwMode="auto">
              <a:xfrm>
                <a:off x="1708552" y="424868"/>
                <a:ext cx="2327948" cy="24955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</a:t>
                </a:r>
                <a:endPara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endPara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396" name="文本框 13"/>
              <p:cNvSpPr txBox="1">
                <a:spLocks noChangeArrowheads="1"/>
              </p:cNvSpPr>
              <p:nvPr/>
            </p:nvSpPr>
            <p:spPr bwMode="auto">
              <a:xfrm>
                <a:off x="1708552" y="129044"/>
                <a:ext cx="1312309" cy="17512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  <a:endPara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0" name="TextBox 39"/>
          <p:cNvSpPr txBox="1"/>
          <p:nvPr/>
        </p:nvSpPr>
        <p:spPr>
          <a:xfrm>
            <a:off x="8013551" y="2052748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9"/>
          <p:cNvSpPr txBox="1"/>
          <p:nvPr/>
        </p:nvSpPr>
        <p:spPr>
          <a:xfrm>
            <a:off x="6717407" y="4157319"/>
            <a:ext cx="5475162" cy="10860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/>
        </p:nvSpPr>
        <p:spPr>
          <a:xfrm flipV="1">
            <a:off x="-12505" y="-12856"/>
            <a:ext cx="6314473" cy="7271223"/>
          </a:xfrm>
          <a:custGeom>
            <a:avLst/>
            <a:gdLst>
              <a:gd name="connsiteX0" fmla="*/ 1601745 w 5987384"/>
              <a:gd name="connsiteY0" fmla="*/ 0 h 6870191"/>
              <a:gd name="connsiteX1" fmla="*/ 5987384 w 5987384"/>
              <a:gd name="connsiteY1" fmla="*/ 0 h 6870191"/>
              <a:gd name="connsiteX2" fmla="*/ 2179128 w 5987384"/>
              <a:gd name="connsiteY2" fmla="*/ 6870191 h 6870191"/>
              <a:gd name="connsiteX3" fmla="*/ 0 w 5987384"/>
              <a:gd name="connsiteY3" fmla="*/ 6870191 h 6870191"/>
              <a:gd name="connsiteX4" fmla="*/ 0 w 5987384"/>
              <a:gd name="connsiteY4" fmla="*/ 2891132 h 6870191"/>
              <a:gd name="connsiteX0-1" fmla="*/ 1601745 w 5987384"/>
              <a:gd name="connsiteY0-2" fmla="*/ 0 h 6894575"/>
              <a:gd name="connsiteX1-3" fmla="*/ 5987384 w 5987384"/>
              <a:gd name="connsiteY1-4" fmla="*/ 0 h 6894575"/>
              <a:gd name="connsiteX2-5" fmla="*/ 2252280 w 5987384"/>
              <a:gd name="connsiteY2-6" fmla="*/ 6894575 h 6894575"/>
              <a:gd name="connsiteX3-7" fmla="*/ 0 w 5987384"/>
              <a:gd name="connsiteY3-8" fmla="*/ 6870191 h 6894575"/>
              <a:gd name="connsiteX4-9" fmla="*/ 0 w 5987384"/>
              <a:gd name="connsiteY4-10" fmla="*/ 2891132 h 6894575"/>
              <a:gd name="connsiteX5" fmla="*/ 1601745 w 5987384"/>
              <a:gd name="connsiteY5" fmla="*/ 0 h 6894575"/>
              <a:gd name="connsiteX0-11" fmla="*/ 1601745 w 5987384"/>
              <a:gd name="connsiteY0-12" fmla="*/ 0 h 6894575"/>
              <a:gd name="connsiteX1-13" fmla="*/ 5987384 w 5987384"/>
              <a:gd name="connsiteY1-14" fmla="*/ 0 h 6894575"/>
              <a:gd name="connsiteX2-15" fmla="*/ 2252280 w 5987384"/>
              <a:gd name="connsiteY2-16" fmla="*/ 6894575 h 6894575"/>
              <a:gd name="connsiteX3-17" fmla="*/ 0 w 5987384"/>
              <a:gd name="connsiteY3-18" fmla="*/ 6881077 h 6894575"/>
              <a:gd name="connsiteX4-19" fmla="*/ 0 w 5987384"/>
              <a:gd name="connsiteY4-20" fmla="*/ 2891132 h 6894575"/>
              <a:gd name="connsiteX5-21" fmla="*/ 1601745 w 5987384"/>
              <a:gd name="connsiteY5-22" fmla="*/ 0 h 68945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5987384" h="6894575">
                <a:moveTo>
                  <a:pt x="1601745" y="0"/>
                </a:moveTo>
                <a:lnTo>
                  <a:pt x="5987384" y="0"/>
                </a:lnTo>
                <a:lnTo>
                  <a:pt x="2252280" y="6894575"/>
                </a:lnTo>
                <a:lnTo>
                  <a:pt x="0" y="6881077"/>
                </a:lnTo>
                <a:lnTo>
                  <a:pt x="0" y="2891132"/>
                </a:lnTo>
                <a:lnTo>
                  <a:pt x="160174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7758687" y="2106765"/>
            <a:ext cx="2168810" cy="152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280" dirty="0" smtClean="0">
                <a:solidFill>
                  <a:schemeClr val="accent2"/>
                </a:solidFill>
                <a:latin typeface="Agency FB" panose="020B0503020202020204" pitchFamily="34" charset="0"/>
                <a:ea typeface="Kozuka Gothic Pro B" panose="020B0800000000000000" pitchFamily="34" charset="-128"/>
              </a:rPr>
              <a:t>02</a:t>
            </a:r>
            <a:endParaRPr lang="zh-CN" altLang="en-US" sz="9280" dirty="0">
              <a:solidFill>
                <a:schemeClr val="accent2"/>
              </a:solidFill>
              <a:latin typeface="Agency FB" panose="020B0503020202020204" pitchFamily="34" charset="0"/>
              <a:ea typeface="Kozuka Gothic Pro B" panose="020B0800000000000000" pitchFamily="34" charset="-128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963941" y="3374600"/>
            <a:ext cx="3758303" cy="676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795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3795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936639" y="4024401"/>
            <a:ext cx="3812907" cy="111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7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475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92136" y="728148"/>
            <a:ext cx="2563522" cy="806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64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zh-CN" altLang="en-US" sz="46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887" y="799329"/>
            <a:ext cx="6080522" cy="60805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2" grpId="0"/>
      <p:bldP spid="33" grpId="0"/>
      <p:bldP spid="34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447093" y="2807005"/>
            <a:ext cx="3964564" cy="2552816"/>
            <a:chOff x="4368418" y="2523549"/>
            <a:chExt cx="3626941" cy="2335418"/>
          </a:xfrm>
        </p:grpSpPr>
        <p:sp>
          <p:nvSpPr>
            <p:cNvPr id="3" name="Freeform 69"/>
            <p:cNvSpPr/>
            <p:nvPr/>
          </p:nvSpPr>
          <p:spPr bwMode="auto">
            <a:xfrm rot="5400000">
              <a:off x="4570041" y="3489636"/>
              <a:ext cx="1059798" cy="404382"/>
            </a:xfrm>
            <a:custGeom>
              <a:avLst/>
              <a:gdLst>
                <a:gd name="T0" fmla="*/ 465 w 933"/>
                <a:gd name="T1" fmla="*/ 356 h 356"/>
                <a:gd name="T2" fmla="*/ 0 w 933"/>
                <a:gd name="T3" fmla="*/ 178 h 356"/>
                <a:gd name="T4" fmla="*/ 465 w 933"/>
                <a:gd name="T5" fmla="*/ 0 h 356"/>
                <a:gd name="T6" fmla="*/ 933 w 933"/>
                <a:gd name="T7" fmla="*/ 178 h 356"/>
                <a:gd name="T8" fmla="*/ 465 w 933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356">
                  <a:moveTo>
                    <a:pt x="465" y="356"/>
                  </a:moveTo>
                  <a:lnTo>
                    <a:pt x="0" y="178"/>
                  </a:lnTo>
                  <a:lnTo>
                    <a:pt x="465" y="0"/>
                  </a:lnTo>
                  <a:lnTo>
                    <a:pt x="933" y="178"/>
                  </a:lnTo>
                  <a:lnTo>
                    <a:pt x="465" y="35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Freeform 70"/>
            <p:cNvSpPr/>
            <p:nvPr/>
          </p:nvSpPr>
          <p:spPr bwMode="auto">
            <a:xfrm rot="5400000">
              <a:off x="4470082" y="3060265"/>
              <a:ext cx="528195" cy="731522"/>
            </a:xfrm>
            <a:custGeom>
              <a:avLst/>
              <a:gdLst>
                <a:gd name="T0" fmla="*/ 465 w 465"/>
                <a:gd name="T1" fmla="*/ 178 h 644"/>
                <a:gd name="T2" fmla="*/ 0 w 465"/>
                <a:gd name="T3" fmla="*/ 0 h 644"/>
                <a:gd name="T4" fmla="*/ 0 w 465"/>
                <a:gd name="T5" fmla="*/ 364 h 644"/>
                <a:gd name="T6" fmla="*/ 465 w 465"/>
                <a:gd name="T7" fmla="*/ 644 h 644"/>
                <a:gd name="T8" fmla="*/ 465 w 465"/>
                <a:gd name="T9" fmla="*/ 178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644">
                  <a:moveTo>
                    <a:pt x="465" y="178"/>
                  </a:moveTo>
                  <a:lnTo>
                    <a:pt x="0" y="0"/>
                  </a:lnTo>
                  <a:lnTo>
                    <a:pt x="0" y="364"/>
                  </a:lnTo>
                  <a:lnTo>
                    <a:pt x="465" y="644"/>
                  </a:lnTo>
                  <a:lnTo>
                    <a:pt x="465" y="17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71"/>
            <p:cNvSpPr/>
            <p:nvPr/>
          </p:nvSpPr>
          <p:spPr bwMode="auto">
            <a:xfrm rot="5400000">
              <a:off x="4468378" y="3590164"/>
              <a:ext cx="531603" cy="731522"/>
            </a:xfrm>
            <a:custGeom>
              <a:avLst/>
              <a:gdLst>
                <a:gd name="T0" fmla="*/ 0 w 468"/>
                <a:gd name="T1" fmla="*/ 178 h 644"/>
                <a:gd name="T2" fmla="*/ 468 w 468"/>
                <a:gd name="T3" fmla="*/ 0 h 644"/>
                <a:gd name="T4" fmla="*/ 468 w 468"/>
                <a:gd name="T5" fmla="*/ 364 h 644"/>
                <a:gd name="T6" fmla="*/ 0 w 468"/>
                <a:gd name="T7" fmla="*/ 644 h 644"/>
                <a:gd name="T8" fmla="*/ 0 w 468"/>
                <a:gd name="T9" fmla="*/ 178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644">
                  <a:moveTo>
                    <a:pt x="0" y="178"/>
                  </a:moveTo>
                  <a:lnTo>
                    <a:pt x="468" y="0"/>
                  </a:lnTo>
                  <a:lnTo>
                    <a:pt x="468" y="364"/>
                  </a:lnTo>
                  <a:lnTo>
                    <a:pt x="0" y="644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72"/>
            <p:cNvSpPr/>
            <p:nvPr/>
          </p:nvSpPr>
          <p:spPr bwMode="auto">
            <a:xfrm rot="5400000">
              <a:off x="4931827" y="3564038"/>
              <a:ext cx="1697039" cy="254442"/>
            </a:xfrm>
            <a:custGeom>
              <a:avLst/>
              <a:gdLst>
                <a:gd name="T0" fmla="*/ 746 w 1494"/>
                <a:gd name="T1" fmla="*/ 224 h 224"/>
                <a:gd name="T2" fmla="*/ 0 w 1494"/>
                <a:gd name="T3" fmla="*/ 112 h 224"/>
                <a:gd name="T4" fmla="*/ 746 w 1494"/>
                <a:gd name="T5" fmla="*/ 0 h 224"/>
                <a:gd name="T6" fmla="*/ 1494 w 1494"/>
                <a:gd name="T7" fmla="*/ 112 h 224"/>
                <a:gd name="T8" fmla="*/ 746 w 1494"/>
                <a:gd name="T9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224">
                  <a:moveTo>
                    <a:pt x="746" y="224"/>
                  </a:moveTo>
                  <a:lnTo>
                    <a:pt x="0" y="112"/>
                  </a:lnTo>
                  <a:lnTo>
                    <a:pt x="746" y="0"/>
                  </a:lnTo>
                  <a:lnTo>
                    <a:pt x="1494" y="112"/>
                  </a:lnTo>
                  <a:lnTo>
                    <a:pt x="746" y="22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73"/>
            <p:cNvSpPr/>
            <p:nvPr/>
          </p:nvSpPr>
          <p:spPr bwMode="auto">
            <a:xfrm rot="5400000">
              <a:off x="5005661" y="2915437"/>
              <a:ext cx="847384" cy="701988"/>
            </a:xfrm>
            <a:custGeom>
              <a:avLst/>
              <a:gdLst>
                <a:gd name="T0" fmla="*/ 746 w 746"/>
                <a:gd name="T1" fmla="*/ 112 h 618"/>
                <a:gd name="T2" fmla="*/ 0 w 746"/>
                <a:gd name="T3" fmla="*/ 0 h 618"/>
                <a:gd name="T4" fmla="*/ 0 w 746"/>
                <a:gd name="T5" fmla="*/ 394 h 618"/>
                <a:gd name="T6" fmla="*/ 746 w 746"/>
                <a:gd name="T7" fmla="*/ 618 h 618"/>
                <a:gd name="T8" fmla="*/ 746 w 746"/>
                <a:gd name="T9" fmla="*/ 112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618">
                  <a:moveTo>
                    <a:pt x="746" y="112"/>
                  </a:moveTo>
                  <a:lnTo>
                    <a:pt x="0" y="0"/>
                  </a:lnTo>
                  <a:lnTo>
                    <a:pt x="0" y="394"/>
                  </a:lnTo>
                  <a:lnTo>
                    <a:pt x="746" y="618"/>
                  </a:lnTo>
                  <a:lnTo>
                    <a:pt x="746" y="112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4"/>
            <p:cNvSpPr/>
            <p:nvPr/>
          </p:nvSpPr>
          <p:spPr bwMode="auto">
            <a:xfrm rot="5400000">
              <a:off x="5004524" y="3763957"/>
              <a:ext cx="849656" cy="701988"/>
            </a:xfrm>
            <a:custGeom>
              <a:avLst/>
              <a:gdLst>
                <a:gd name="T0" fmla="*/ 0 w 748"/>
                <a:gd name="T1" fmla="*/ 112 h 618"/>
                <a:gd name="T2" fmla="*/ 748 w 748"/>
                <a:gd name="T3" fmla="*/ 0 h 618"/>
                <a:gd name="T4" fmla="*/ 748 w 748"/>
                <a:gd name="T5" fmla="*/ 394 h 618"/>
                <a:gd name="T6" fmla="*/ 0 w 748"/>
                <a:gd name="T7" fmla="*/ 618 h 618"/>
                <a:gd name="T8" fmla="*/ 0 w 748"/>
                <a:gd name="T9" fmla="*/ 112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618">
                  <a:moveTo>
                    <a:pt x="0" y="112"/>
                  </a:moveTo>
                  <a:lnTo>
                    <a:pt x="748" y="0"/>
                  </a:lnTo>
                  <a:lnTo>
                    <a:pt x="748" y="394"/>
                  </a:lnTo>
                  <a:lnTo>
                    <a:pt x="0" y="618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75"/>
            <p:cNvSpPr/>
            <p:nvPr/>
          </p:nvSpPr>
          <p:spPr bwMode="auto">
            <a:xfrm rot="5400000">
              <a:off x="6733368" y="3490203"/>
              <a:ext cx="1059798" cy="403246"/>
            </a:xfrm>
            <a:custGeom>
              <a:avLst/>
              <a:gdLst>
                <a:gd name="T0" fmla="*/ 465 w 933"/>
                <a:gd name="T1" fmla="*/ 0 h 355"/>
                <a:gd name="T2" fmla="*/ 0 w 933"/>
                <a:gd name="T3" fmla="*/ 177 h 355"/>
                <a:gd name="T4" fmla="*/ 465 w 933"/>
                <a:gd name="T5" fmla="*/ 355 h 355"/>
                <a:gd name="T6" fmla="*/ 933 w 933"/>
                <a:gd name="T7" fmla="*/ 177 h 355"/>
                <a:gd name="T8" fmla="*/ 465 w 933"/>
                <a:gd name="T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355">
                  <a:moveTo>
                    <a:pt x="465" y="0"/>
                  </a:moveTo>
                  <a:lnTo>
                    <a:pt x="0" y="177"/>
                  </a:lnTo>
                  <a:lnTo>
                    <a:pt x="465" y="355"/>
                  </a:lnTo>
                  <a:lnTo>
                    <a:pt x="933" y="177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76"/>
            <p:cNvSpPr/>
            <p:nvPr/>
          </p:nvSpPr>
          <p:spPr bwMode="auto">
            <a:xfrm rot="5400000">
              <a:off x="7365499" y="3060265"/>
              <a:ext cx="528195" cy="731522"/>
            </a:xfrm>
            <a:custGeom>
              <a:avLst/>
              <a:gdLst>
                <a:gd name="T0" fmla="*/ 465 w 465"/>
                <a:gd name="T1" fmla="*/ 467 h 644"/>
                <a:gd name="T2" fmla="*/ 0 w 465"/>
                <a:gd name="T3" fmla="*/ 644 h 644"/>
                <a:gd name="T4" fmla="*/ 0 w 465"/>
                <a:gd name="T5" fmla="*/ 280 h 644"/>
                <a:gd name="T6" fmla="*/ 465 w 465"/>
                <a:gd name="T7" fmla="*/ 0 h 644"/>
                <a:gd name="T8" fmla="*/ 465 w 465"/>
                <a:gd name="T9" fmla="*/ 46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644">
                  <a:moveTo>
                    <a:pt x="465" y="467"/>
                  </a:moveTo>
                  <a:lnTo>
                    <a:pt x="0" y="644"/>
                  </a:lnTo>
                  <a:lnTo>
                    <a:pt x="0" y="280"/>
                  </a:lnTo>
                  <a:lnTo>
                    <a:pt x="465" y="0"/>
                  </a:lnTo>
                  <a:lnTo>
                    <a:pt x="465" y="467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77"/>
            <p:cNvSpPr/>
            <p:nvPr/>
          </p:nvSpPr>
          <p:spPr bwMode="auto">
            <a:xfrm rot="5400000">
              <a:off x="7363796" y="3590164"/>
              <a:ext cx="531603" cy="731522"/>
            </a:xfrm>
            <a:custGeom>
              <a:avLst/>
              <a:gdLst>
                <a:gd name="T0" fmla="*/ 0 w 468"/>
                <a:gd name="T1" fmla="*/ 467 h 644"/>
                <a:gd name="T2" fmla="*/ 468 w 468"/>
                <a:gd name="T3" fmla="*/ 644 h 644"/>
                <a:gd name="T4" fmla="*/ 468 w 468"/>
                <a:gd name="T5" fmla="*/ 280 h 644"/>
                <a:gd name="T6" fmla="*/ 0 w 468"/>
                <a:gd name="T7" fmla="*/ 0 h 644"/>
                <a:gd name="T8" fmla="*/ 0 w 468"/>
                <a:gd name="T9" fmla="*/ 46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644">
                  <a:moveTo>
                    <a:pt x="0" y="467"/>
                  </a:moveTo>
                  <a:lnTo>
                    <a:pt x="468" y="644"/>
                  </a:lnTo>
                  <a:lnTo>
                    <a:pt x="468" y="280"/>
                  </a:lnTo>
                  <a:lnTo>
                    <a:pt x="0" y="0"/>
                  </a:lnTo>
                  <a:lnTo>
                    <a:pt x="0" y="46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8"/>
            <p:cNvSpPr/>
            <p:nvPr/>
          </p:nvSpPr>
          <p:spPr bwMode="auto">
            <a:xfrm rot="5400000">
              <a:off x="5733774" y="3564038"/>
              <a:ext cx="1697039" cy="254442"/>
            </a:xfrm>
            <a:custGeom>
              <a:avLst/>
              <a:gdLst>
                <a:gd name="T0" fmla="*/ 746 w 1494"/>
                <a:gd name="T1" fmla="*/ 0 h 224"/>
                <a:gd name="T2" fmla="*/ 0 w 1494"/>
                <a:gd name="T3" fmla="*/ 111 h 224"/>
                <a:gd name="T4" fmla="*/ 746 w 1494"/>
                <a:gd name="T5" fmla="*/ 224 h 224"/>
                <a:gd name="T6" fmla="*/ 1494 w 1494"/>
                <a:gd name="T7" fmla="*/ 111 h 224"/>
                <a:gd name="T8" fmla="*/ 746 w 1494"/>
                <a:gd name="T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224">
                  <a:moveTo>
                    <a:pt x="746" y="0"/>
                  </a:moveTo>
                  <a:lnTo>
                    <a:pt x="0" y="111"/>
                  </a:lnTo>
                  <a:lnTo>
                    <a:pt x="746" y="224"/>
                  </a:lnTo>
                  <a:lnTo>
                    <a:pt x="1494" y="111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79"/>
            <p:cNvSpPr/>
            <p:nvPr/>
          </p:nvSpPr>
          <p:spPr bwMode="auto">
            <a:xfrm rot="5400000">
              <a:off x="6510164" y="2916005"/>
              <a:ext cx="847384" cy="700853"/>
            </a:xfrm>
            <a:custGeom>
              <a:avLst/>
              <a:gdLst>
                <a:gd name="T0" fmla="*/ 746 w 746"/>
                <a:gd name="T1" fmla="*/ 506 h 617"/>
                <a:gd name="T2" fmla="*/ 0 w 746"/>
                <a:gd name="T3" fmla="*/ 617 h 617"/>
                <a:gd name="T4" fmla="*/ 0 w 746"/>
                <a:gd name="T5" fmla="*/ 224 h 617"/>
                <a:gd name="T6" fmla="*/ 746 w 746"/>
                <a:gd name="T7" fmla="*/ 0 h 617"/>
                <a:gd name="T8" fmla="*/ 746 w 746"/>
                <a:gd name="T9" fmla="*/ 50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617">
                  <a:moveTo>
                    <a:pt x="746" y="506"/>
                  </a:moveTo>
                  <a:lnTo>
                    <a:pt x="0" y="617"/>
                  </a:lnTo>
                  <a:lnTo>
                    <a:pt x="0" y="224"/>
                  </a:lnTo>
                  <a:lnTo>
                    <a:pt x="746" y="0"/>
                  </a:lnTo>
                  <a:lnTo>
                    <a:pt x="746" y="506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80"/>
            <p:cNvSpPr/>
            <p:nvPr/>
          </p:nvSpPr>
          <p:spPr bwMode="auto">
            <a:xfrm rot="5400000">
              <a:off x="6509028" y="3764525"/>
              <a:ext cx="849656" cy="700853"/>
            </a:xfrm>
            <a:custGeom>
              <a:avLst/>
              <a:gdLst>
                <a:gd name="T0" fmla="*/ 0 w 748"/>
                <a:gd name="T1" fmla="*/ 506 h 617"/>
                <a:gd name="T2" fmla="*/ 748 w 748"/>
                <a:gd name="T3" fmla="*/ 617 h 617"/>
                <a:gd name="T4" fmla="*/ 748 w 748"/>
                <a:gd name="T5" fmla="*/ 224 h 617"/>
                <a:gd name="T6" fmla="*/ 0 w 748"/>
                <a:gd name="T7" fmla="*/ 0 h 617"/>
                <a:gd name="T8" fmla="*/ 0 w 748"/>
                <a:gd name="T9" fmla="*/ 50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617">
                  <a:moveTo>
                    <a:pt x="0" y="506"/>
                  </a:moveTo>
                  <a:lnTo>
                    <a:pt x="748" y="617"/>
                  </a:lnTo>
                  <a:lnTo>
                    <a:pt x="748" y="224"/>
                  </a:lnTo>
                  <a:lnTo>
                    <a:pt x="0" y="0"/>
                  </a:lnTo>
                  <a:lnTo>
                    <a:pt x="0" y="50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81"/>
            <p:cNvSpPr/>
            <p:nvPr/>
          </p:nvSpPr>
          <p:spPr bwMode="auto">
            <a:xfrm rot="5400000">
              <a:off x="5594058" y="2742779"/>
              <a:ext cx="1166573" cy="728114"/>
            </a:xfrm>
            <a:custGeom>
              <a:avLst/>
              <a:gdLst>
                <a:gd name="T0" fmla="*/ 1027 w 1027"/>
                <a:gd name="T1" fmla="*/ 641 h 641"/>
                <a:gd name="T2" fmla="*/ 0 w 1027"/>
                <a:gd name="T3" fmla="*/ 532 h 641"/>
                <a:gd name="T4" fmla="*/ 0 w 1027"/>
                <a:gd name="T5" fmla="*/ 111 h 641"/>
                <a:gd name="T6" fmla="*/ 1027 w 1027"/>
                <a:gd name="T7" fmla="*/ 0 h 641"/>
                <a:gd name="T8" fmla="*/ 1027 w 1027"/>
                <a:gd name="T9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7" h="641">
                  <a:moveTo>
                    <a:pt x="1027" y="641"/>
                  </a:moveTo>
                  <a:lnTo>
                    <a:pt x="0" y="532"/>
                  </a:lnTo>
                  <a:lnTo>
                    <a:pt x="0" y="111"/>
                  </a:lnTo>
                  <a:lnTo>
                    <a:pt x="1027" y="0"/>
                  </a:lnTo>
                  <a:lnTo>
                    <a:pt x="1027" y="64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82"/>
            <p:cNvSpPr/>
            <p:nvPr/>
          </p:nvSpPr>
          <p:spPr bwMode="auto">
            <a:xfrm rot="5400000">
              <a:off x="5592922" y="3910488"/>
              <a:ext cx="1168845" cy="728114"/>
            </a:xfrm>
            <a:custGeom>
              <a:avLst/>
              <a:gdLst>
                <a:gd name="T0" fmla="*/ 0 w 1029"/>
                <a:gd name="T1" fmla="*/ 641 h 641"/>
                <a:gd name="T2" fmla="*/ 1029 w 1029"/>
                <a:gd name="T3" fmla="*/ 532 h 641"/>
                <a:gd name="T4" fmla="*/ 1029 w 1029"/>
                <a:gd name="T5" fmla="*/ 111 h 641"/>
                <a:gd name="T6" fmla="*/ 0 w 1029"/>
                <a:gd name="T7" fmla="*/ 0 h 641"/>
                <a:gd name="T8" fmla="*/ 0 w 1029"/>
                <a:gd name="T9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9" h="641">
                  <a:moveTo>
                    <a:pt x="0" y="641"/>
                  </a:moveTo>
                  <a:lnTo>
                    <a:pt x="1029" y="532"/>
                  </a:lnTo>
                  <a:lnTo>
                    <a:pt x="1029" y="111"/>
                  </a:lnTo>
                  <a:lnTo>
                    <a:pt x="0" y="0"/>
                  </a:lnTo>
                  <a:lnTo>
                    <a:pt x="0" y="6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83"/>
            <p:cNvSpPr/>
            <p:nvPr/>
          </p:nvSpPr>
          <p:spPr bwMode="auto">
            <a:xfrm rot="5400000">
              <a:off x="7725013" y="3425457"/>
              <a:ext cx="9087" cy="531603"/>
            </a:xfrm>
            <a:custGeom>
              <a:avLst/>
              <a:gdLst>
                <a:gd name="T0" fmla="*/ 8 w 8"/>
                <a:gd name="T1" fmla="*/ 468 h 468"/>
                <a:gd name="T2" fmla="*/ 0 w 8"/>
                <a:gd name="T3" fmla="*/ 468 h 468"/>
                <a:gd name="T4" fmla="*/ 0 w 8"/>
                <a:gd name="T5" fmla="*/ 2 h 468"/>
                <a:gd name="T6" fmla="*/ 3 w 8"/>
                <a:gd name="T7" fmla="*/ 0 h 468"/>
                <a:gd name="T8" fmla="*/ 8 w 8"/>
                <a:gd name="T9" fmla="*/ 2 h 468"/>
                <a:gd name="T10" fmla="*/ 8 w 8"/>
                <a:gd name="T11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68">
                  <a:moveTo>
                    <a:pt x="8" y="468"/>
                  </a:moveTo>
                  <a:lnTo>
                    <a:pt x="0" y="468"/>
                  </a:lnTo>
                  <a:lnTo>
                    <a:pt x="0" y="2"/>
                  </a:lnTo>
                  <a:lnTo>
                    <a:pt x="3" y="0"/>
                  </a:lnTo>
                  <a:lnTo>
                    <a:pt x="8" y="2"/>
                  </a:lnTo>
                  <a:lnTo>
                    <a:pt x="8" y="468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84"/>
            <p:cNvSpPr/>
            <p:nvPr/>
          </p:nvSpPr>
          <p:spPr bwMode="auto">
            <a:xfrm rot="5400000">
              <a:off x="6992355" y="3403875"/>
              <a:ext cx="9087" cy="574767"/>
            </a:xfrm>
            <a:custGeom>
              <a:avLst/>
              <a:gdLst>
                <a:gd name="T0" fmla="*/ 8 w 8"/>
                <a:gd name="T1" fmla="*/ 506 h 506"/>
                <a:gd name="T2" fmla="*/ 0 w 8"/>
                <a:gd name="T3" fmla="*/ 506 h 506"/>
                <a:gd name="T4" fmla="*/ 0 w 8"/>
                <a:gd name="T5" fmla="*/ 1 h 506"/>
                <a:gd name="T6" fmla="*/ 3 w 8"/>
                <a:gd name="T7" fmla="*/ 0 h 506"/>
                <a:gd name="T8" fmla="*/ 8 w 8"/>
                <a:gd name="T9" fmla="*/ 1 h 506"/>
                <a:gd name="T10" fmla="*/ 8 w 8"/>
                <a:gd name="T11" fmla="*/ 50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06">
                  <a:moveTo>
                    <a:pt x="8" y="506"/>
                  </a:moveTo>
                  <a:lnTo>
                    <a:pt x="0" y="506"/>
                  </a:lnTo>
                  <a:lnTo>
                    <a:pt x="0" y="1"/>
                  </a:lnTo>
                  <a:lnTo>
                    <a:pt x="3" y="0"/>
                  </a:lnTo>
                  <a:lnTo>
                    <a:pt x="8" y="1"/>
                  </a:lnTo>
                  <a:lnTo>
                    <a:pt x="8" y="506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85"/>
            <p:cNvSpPr/>
            <p:nvPr/>
          </p:nvSpPr>
          <p:spPr bwMode="auto">
            <a:xfrm rot="5400000">
              <a:off x="4629676" y="3425457"/>
              <a:ext cx="9087" cy="531603"/>
            </a:xfrm>
            <a:custGeom>
              <a:avLst/>
              <a:gdLst>
                <a:gd name="T0" fmla="*/ 8 w 8"/>
                <a:gd name="T1" fmla="*/ 0 h 468"/>
                <a:gd name="T2" fmla="*/ 0 w 8"/>
                <a:gd name="T3" fmla="*/ 0 h 468"/>
                <a:gd name="T4" fmla="*/ 0 w 8"/>
                <a:gd name="T5" fmla="*/ 467 h 468"/>
                <a:gd name="T6" fmla="*/ 3 w 8"/>
                <a:gd name="T7" fmla="*/ 468 h 468"/>
                <a:gd name="T8" fmla="*/ 8 w 8"/>
                <a:gd name="T9" fmla="*/ 467 h 468"/>
                <a:gd name="T10" fmla="*/ 8 w 8"/>
                <a:gd name="T11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68">
                  <a:moveTo>
                    <a:pt x="8" y="0"/>
                  </a:moveTo>
                  <a:lnTo>
                    <a:pt x="0" y="0"/>
                  </a:lnTo>
                  <a:lnTo>
                    <a:pt x="0" y="467"/>
                  </a:lnTo>
                  <a:lnTo>
                    <a:pt x="3" y="468"/>
                  </a:lnTo>
                  <a:lnTo>
                    <a:pt x="8" y="46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/>
            <p:nvPr/>
          </p:nvSpPr>
          <p:spPr bwMode="auto">
            <a:xfrm rot="5400000">
              <a:off x="5361198" y="3403875"/>
              <a:ext cx="9087" cy="574767"/>
            </a:xfrm>
            <a:custGeom>
              <a:avLst/>
              <a:gdLst>
                <a:gd name="T0" fmla="*/ 8 w 8"/>
                <a:gd name="T1" fmla="*/ 0 h 506"/>
                <a:gd name="T2" fmla="*/ 0 w 8"/>
                <a:gd name="T3" fmla="*/ 0 h 506"/>
                <a:gd name="T4" fmla="*/ 0 w 8"/>
                <a:gd name="T5" fmla="*/ 504 h 506"/>
                <a:gd name="T6" fmla="*/ 3 w 8"/>
                <a:gd name="T7" fmla="*/ 506 h 506"/>
                <a:gd name="T8" fmla="*/ 8 w 8"/>
                <a:gd name="T9" fmla="*/ 504 h 506"/>
                <a:gd name="T10" fmla="*/ 8 w 8"/>
                <a:gd name="T11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06">
                  <a:moveTo>
                    <a:pt x="8" y="0"/>
                  </a:moveTo>
                  <a:lnTo>
                    <a:pt x="0" y="0"/>
                  </a:lnTo>
                  <a:lnTo>
                    <a:pt x="0" y="504"/>
                  </a:lnTo>
                  <a:lnTo>
                    <a:pt x="3" y="506"/>
                  </a:lnTo>
                  <a:lnTo>
                    <a:pt x="8" y="50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87"/>
            <p:cNvSpPr/>
            <p:nvPr/>
          </p:nvSpPr>
          <p:spPr bwMode="auto">
            <a:xfrm rot="5400000">
              <a:off x="6172801" y="3327202"/>
              <a:ext cx="9087" cy="728114"/>
            </a:xfrm>
            <a:custGeom>
              <a:avLst/>
              <a:gdLst>
                <a:gd name="T0" fmla="*/ 8 w 8"/>
                <a:gd name="T1" fmla="*/ 640 h 641"/>
                <a:gd name="T2" fmla="*/ 3 w 8"/>
                <a:gd name="T3" fmla="*/ 641 h 641"/>
                <a:gd name="T4" fmla="*/ 0 w 8"/>
                <a:gd name="T5" fmla="*/ 640 h 641"/>
                <a:gd name="T6" fmla="*/ 0 w 8"/>
                <a:gd name="T7" fmla="*/ 0 h 641"/>
                <a:gd name="T8" fmla="*/ 3 w 8"/>
                <a:gd name="T9" fmla="*/ 0 h 641"/>
                <a:gd name="T10" fmla="*/ 8 w 8"/>
                <a:gd name="T11" fmla="*/ 0 h 641"/>
                <a:gd name="T12" fmla="*/ 8 w 8"/>
                <a:gd name="T13" fmla="*/ 640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41">
                  <a:moveTo>
                    <a:pt x="8" y="640"/>
                  </a:moveTo>
                  <a:lnTo>
                    <a:pt x="3" y="641"/>
                  </a:lnTo>
                  <a:lnTo>
                    <a:pt x="0" y="640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64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88"/>
            <p:cNvSpPr/>
            <p:nvPr/>
          </p:nvSpPr>
          <p:spPr bwMode="auto">
            <a:xfrm rot="5400000">
              <a:off x="7303593" y="3529960"/>
              <a:ext cx="1059798" cy="323733"/>
            </a:xfrm>
            <a:custGeom>
              <a:avLst/>
              <a:gdLst>
                <a:gd name="T0" fmla="*/ 465 w 933"/>
                <a:gd name="T1" fmla="*/ 0 h 285"/>
                <a:gd name="T2" fmla="*/ 0 w 933"/>
                <a:gd name="T3" fmla="*/ 280 h 285"/>
                <a:gd name="T4" fmla="*/ 0 w 933"/>
                <a:gd name="T5" fmla="*/ 285 h 285"/>
                <a:gd name="T6" fmla="*/ 465 w 933"/>
                <a:gd name="T7" fmla="*/ 10 h 285"/>
                <a:gd name="T8" fmla="*/ 933 w 933"/>
                <a:gd name="T9" fmla="*/ 285 h 285"/>
                <a:gd name="T10" fmla="*/ 933 w 933"/>
                <a:gd name="T11" fmla="*/ 280 h 285"/>
                <a:gd name="T12" fmla="*/ 465 w 933"/>
                <a:gd name="T13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3" h="285">
                  <a:moveTo>
                    <a:pt x="465" y="0"/>
                  </a:moveTo>
                  <a:lnTo>
                    <a:pt x="0" y="280"/>
                  </a:lnTo>
                  <a:lnTo>
                    <a:pt x="0" y="285"/>
                  </a:lnTo>
                  <a:lnTo>
                    <a:pt x="465" y="10"/>
                  </a:lnTo>
                  <a:lnTo>
                    <a:pt x="933" y="285"/>
                  </a:lnTo>
                  <a:lnTo>
                    <a:pt x="933" y="280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89"/>
            <p:cNvSpPr/>
            <p:nvPr/>
          </p:nvSpPr>
          <p:spPr bwMode="auto">
            <a:xfrm rot="5400000">
              <a:off x="6837871" y="3587891"/>
              <a:ext cx="1059798" cy="207871"/>
            </a:xfrm>
            <a:custGeom>
              <a:avLst/>
              <a:gdLst>
                <a:gd name="T0" fmla="*/ 0 w 933"/>
                <a:gd name="T1" fmla="*/ 183 h 183"/>
                <a:gd name="T2" fmla="*/ 462 w 933"/>
                <a:gd name="T3" fmla="*/ 7 h 183"/>
                <a:gd name="T4" fmla="*/ 470 w 933"/>
                <a:gd name="T5" fmla="*/ 7 h 183"/>
                <a:gd name="T6" fmla="*/ 933 w 933"/>
                <a:gd name="T7" fmla="*/ 183 h 183"/>
                <a:gd name="T8" fmla="*/ 933 w 933"/>
                <a:gd name="T9" fmla="*/ 178 h 183"/>
                <a:gd name="T10" fmla="*/ 470 w 933"/>
                <a:gd name="T11" fmla="*/ 0 h 183"/>
                <a:gd name="T12" fmla="*/ 462 w 933"/>
                <a:gd name="T13" fmla="*/ 0 h 183"/>
                <a:gd name="T14" fmla="*/ 0 w 933"/>
                <a:gd name="T15" fmla="*/ 178 h 183"/>
                <a:gd name="T16" fmla="*/ 0 w 933"/>
                <a:gd name="T17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3" h="183">
                  <a:moveTo>
                    <a:pt x="0" y="183"/>
                  </a:moveTo>
                  <a:lnTo>
                    <a:pt x="462" y="7"/>
                  </a:lnTo>
                  <a:lnTo>
                    <a:pt x="470" y="7"/>
                  </a:lnTo>
                  <a:lnTo>
                    <a:pt x="933" y="183"/>
                  </a:lnTo>
                  <a:lnTo>
                    <a:pt x="933" y="178"/>
                  </a:lnTo>
                  <a:lnTo>
                    <a:pt x="470" y="0"/>
                  </a:lnTo>
                  <a:lnTo>
                    <a:pt x="462" y="0"/>
                  </a:lnTo>
                  <a:lnTo>
                    <a:pt x="0" y="178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90"/>
            <p:cNvSpPr/>
            <p:nvPr/>
          </p:nvSpPr>
          <p:spPr bwMode="auto">
            <a:xfrm rot="5400000">
              <a:off x="6303998" y="3559494"/>
              <a:ext cx="1697039" cy="263530"/>
            </a:xfrm>
            <a:custGeom>
              <a:avLst/>
              <a:gdLst>
                <a:gd name="T0" fmla="*/ 746 w 1494"/>
                <a:gd name="T1" fmla="*/ 0 h 232"/>
                <a:gd name="T2" fmla="*/ 0 w 1494"/>
                <a:gd name="T3" fmla="*/ 224 h 232"/>
                <a:gd name="T4" fmla="*/ 0 w 1494"/>
                <a:gd name="T5" fmla="*/ 232 h 232"/>
                <a:gd name="T6" fmla="*/ 746 w 1494"/>
                <a:gd name="T7" fmla="*/ 10 h 232"/>
                <a:gd name="T8" fmla="*/ 1494 w 1494"/>
                <a:gd name="T9" fmla="*/ 232 h 232"/>
                <a:gd name="T10" fmla="*/ 1494 w 1494"/>
                <a:gd name="T11" fmla="*/ 224 h 232"/>
                <a:gd name="T12" fmla="*/ 746 w 1494"/>
                <a:gd name="T13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4" h="232">
                  <a:moveTo>
                    <a:pt x="746" y="0"/>
                  </a:moveTo>
                  <a:lnTo>
                    <a:pt x="0" y="224"/>
                  </a:lnTo>
                  <a:lnTo>
                    <a:pt x="0" y="232"/>
                  </a:lnTo>
                  <a:lnTo>
                    <a:pt x="746" y="10"/>
                  </a:lnTo>
                  <a:lnTo>
                    <a:pt x="1494" y="232"/>
                  </a:lnTo>
                  <a:lnTo>
                    <a:pt x="1494" y="224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91"/>
            <p:cNvSpPr/>
            <p:nvPr/>
          </p:nvSpPr>
          <p:spPr bwMode="auto">
            <a:xfrm rot="5400000">
              <a:off x="5804200" y="3621969"/>
              <a:ext cx="1697039" cy="138580"/>
            </a:xfrm>
            <a:custGeom>
              <a:avLst/>
              <a:gdLst>
                <a:gd name="T0" fmla="*/ 743 w 1494"/>
                <a:gd name="T1" fmla="*/ 0 h 122"/>
                <a:gd name="T2" fmla="*/ 0 w 1494"/>
                <a:gd name="T3" fmla="*/ 113 h 122"/>
                <a:gd name="T4" fmla="*/ 0 w 1494"/>
                <a:gd name="T5" fmla="*/ 122 h 122"/>
                <a:gd name="T6" fmla="*/ 743 w 1494"/>
                <a:gd name="T7" fmla="*/ 11 h 122"/>
                <a:gd name="T8" fmla="*/ 751 w 1494"/>
                <a:gd name="T9" fmla="*/ 11 h 122"/>
                <a:gd name="T10" fmla="*/ 1494 w 1494"/>
                <a:gd name="T11" fmla="*/ 122 h 122"/>
                <a:gd name="T12" fmla="*/ 1494 w 1494"/>
                <a:gd name="T13" fmla="*/ 113 h 122"/>
                <a:gd name="T14" fmla="*/ 751 w 1494"/>
                <a:gd name="T15" fmla="*/ 0 h 122"/>
                <a:gd name="T16" fmla="*/ 743 w 1494"/>
                <a:gd name="T1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4" h="122">
                  <a:moveTo>
                    <a:pt x="743" y="0"/>
                  </a:moveTo>
                  <a:lnTo>
                    <a:pt x="0" y="113"/>
                  </a:lnTo>
                  <a:lnTo>
                    <a:pt x="0" y="122"/>
                  </a:lnTo>
                  <a:lnTo>
                    <a:pt x="743" y="11"/>
                  </a:lnTo>
                  <a:lnTo>
                    <a:pt x="751" y="11"/>
                  </a:lnTo>
                  <a:lnTo>
                    <a:pt x="1494" y="122"/>
                  </a:lnTo>
                  <a:lnTo>
                    <a:pt x="1494" y="113"/>
                  </a:lnTo>
                  <a:lnTo>
                    <a:pt x="751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92"/>
            <p:cNvSpPr/>
            <p:nvPr/>
          </p:nvSpPr>
          <p:spPr bwMode="auto">
            <a:xfrm rot="5400000">
              <a:off x="4000386" y="3529960"/>
              <a:ext cx="1059798" cy="323733"/>
            </a:xfrm>
            <a:custGeom>
              <a:avLst/>
              <a:gdLst>
                <a:gd name="T0" fmla="*/ 465 w 933"/>
                <a:gd name="T1" fmla="*/ 285 h 285"/>
                <a:gd name="T2" fmla="*/ 0 w 933"/>
                <a:gd name="T3" fmla="*/ 5 h 285"/>
                <a:gd name="T4" fmla="*/ 0 w 933"/>
                <a:gd name="T5" fmla="*/ 0 h 285"/>
                <a:gd name="T6" fmla="*/ 465 w 933"/>
                <a:gd name="T7" fmla="*/ 275 h 285"/>
                <a:gd name="T8" fmla="*/ 933 w 933"/>
                <a:gd name="T9" fmla="*/ 0 h 285"/>
                <a:gd name="T10" fmla="*/ 933 w 933"/>
                <a:gd name="T11" fmla="*/ 5 h 285"/>
                <a:gd name="T12" fmla="*/ 465 w 933"/>
                <a:gd name="T1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3" h="285">
                  <a:moveTo>
                    <a:pt x="465" y="28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465" y="275"/>
                  </a:lnTo>
                  <a:lnTo>
                    <a:pt x="933" y="0"/>
                  </a:lnTo>
                  <a:lnTo>
                    <a:pt x="933" y="5"/>
                  </a:lnTo>
                  <a:lnTo>
                    <a:pt x="465" y="285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93"/>
            <p:cNvSpPr/>
            <p:nvPr/>
          </p:nvSpPr>
          <p:spPr bwMode="auto">
            <a:xfrm rot="5400000">
              <a:off x="4466105" y="3587891"/>
              <a:ext cx="1059798" cy="207871"/>
            </a:xfrm>
            <a:custGeom>
              <a:avLst/>
              <a:gdLst>
                <a:gd name="T0" fmla="*/ 0 w 933"/>
                <a:gd name="T1" fmla="*/ 0 h 183"/>
                <a:gd name="T2" fmla="*/ 462 w 933"/>
                <a:gd name="T3" fmla="*/ 176 h 183"/>
                <a:gd name="T4" fmla="*/ 470 w 933"/>
                <a:gd name="T5" fmla="*/ 176 h 183"/>
                <a:gd name="T6" fmla="*/ 933 w 933"/>
                <a:gd name="T7" fmla="*/ 0 h 183"/>
                <a:gd name="T8" fmla="*/ 933 w 933"/>
                <a:gd name="T9" fmla="*/ 5 h 183"/>
                <a:gd name="T10" fmla="*/ 470 w 933"/>
                <a:gd name="T11" fmla="*/ 183 h 183"/>
                <a:gd name="T12" fmla="*/ 462 w 933"/>
                <a:gd name="T13" fmla="*/ 183 h 183"/>
                <a:gd name="T14" fmla="*/ 0 w 933"/>
                <a:gd name="T15" fmla="*/ 5 h 183"/>
                <a:gd name="T16" fmla="*/ 0 w 933"/>
                <a:gd name="T1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3" h="183">
                  <a:moveTo>
                    <a:pt x="0" y="0"/>
                  </a:moveTo>
                  <a:lnTo>
                    <a:pt x="462" y="176"/>
                  </a:lnTo>
                  <a:lnTo>
                    <a:pt x="470" y="176"/>
                  </a:lnTo>
                  <a:lnTo>
                    <a:pt x="933" y="0"/>
                  </a:lnTo>
                  <a:lnTo>
                    <a:pt x="933" y="5"/>
                  </a:lnTo>
                  <a:lnTo>
                    <a:pt x="470" y="183"/>
                  </a:lnTo>
                  <a:lnTo>
                    <a:pt x="462" y="183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94"/>
            <p:cNvSpPr/>
            <p:nvPr/>
          </p:nvSpPr>
          <p:spPr bwMode="auto">
            <a:xfrm rot="5400000">
              <a:off x="4362170" y="3558926"/>
              <a:ext cx="1697039" cy="264666"/>
            </a:xfrm>
            <a:custGeom>
              <a:avLst/>
              <a:gdLst>
                <a:gd name="T0" fmla="*/ 746 w 1494"/>
                <a:gd name="T1" fmla="*/ 233 h 233"/>
                <a:gd name="T2" fmla="*/ 0 w 1494"/>
                <a:gd name="T3" fmla="*/ 9 h 233"/>
                <a:gd name="T4" fmla="*/ 0 w 1494"/>
                <a:gd name="T5" fmla="*/ 0 h 233"/>
                <a:gd name="T6" fmla="*/ 746 w 1494"/>
                <a:gd name="T7" fmla="*/ 222 h 233"/>
                <a:gd name="T8" fmla="*/ 1494 w 1494"/>
                <a:gd name="T9" fmla="*/ 0 h 233"/>
                <a:gd name="T10" fmla="*/ 1494 w 1494"/>
                <a:gd name="T11" fmla="*/ 9 h 233"/>
                <a:gd name="T12" fmla="*/ 746 w 1494"/>
                <a:gd name="T13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4" h="233">
                  <a:moveTo>
                    <a:pt x="746" y="233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46" y="222"/>
                  </a:lnTo>
                  <a:lnTo>
                    <a:pt x="1494" y="0"/>
                  </a:lnTo>
                  <a:lnTo>
                    <a:pt x="1494" y="9"/>
                  </a:lnTo>
                  <a:lnTo>
                    <a:pt x="746" y="233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95"/>
            <p:cNvSpPr/>
            <p:nvPr/>
          </p:nvSpPr>
          <p:spPr bwMode="auto">
            <a:xfrm rot="5400000">
              <a:off x="4862537" y="3621969"/>
              <a:ext cx="1697039" cy="138580"/>
            </a:xfrm>
            <a:custGeom>
              <a:avLst/>
              <a:gdLst>
                <a:gd name="T0" fmla="*/ 743 w 1494"/>
                <a:gd name="T1" fmla="*/ 122 h 122"/>
                <a:gd name="T2" fmla="*/ 0 w 1494"/>
                <a:gd name="T3" fmla="*/ 9 h 122"/>
                <a:gd name="T4" fmla="*/ 0 w 1494"/>
                <a:gd name="T5" fmla="*/ 0 h 122"/>
                <a:gd name="T6" fmla="*/ 743 w 1494"/>
                <a:gd name="T7" fmla="*/ 112 h 122"/>
                <a:gd name="T8" fmla="*/ 751 w 1494"/>
                <a:gd name="T9" fmla="*/ 112 h 122"/>
                <a:gd name="T10" fmla="*/ 1494 w 1494"/>
                <a:gd name="T11" fmla="*/ 0 h 122"/>
                <a:gd name="T12" fmla="*/ 1494 w 1494"/>
                <a:gd name="T13" fmla="*/ 9 h 122"/>
                <a:gd name="T14" fmla="*/ 751 w 1494"/>
                <a:gd name="T15" fmla="*/ 122 h 122"/>
                <a:gd name="T16" fmla="*/ 743 w 1494"/>
                <a:gd name="T1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4" h="122">
                  <a:moveTo>
                    <a:pt x="743" y="122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43" y="112"/>
                  </a:lnTo>
                  <a:lnTo>
                    <a:pt x="751" y="112"/>
                  </a:lnTo>
                  <a:lnTo>
                    <a:pt x="1494" y="0"/>
                  </a:lnTo>
                  <a:lnTo>
                    <a:pt x="1494" y="9"/>
                  </a:lnTo>
                  <a:lnTo>
                    <a:pt x="751" y="122"/>
                  </a:lnTo>
                  <a:lnTo>
                    <a:pt x="743" y="122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96"/>
            <p:cNvSpPr/>
            <p:nvPr/>
          </p:nvSpPr>
          <p:spPr bwMode="auto">
            <a:xfrm rot="5400000">
              <a:off x="5303835" y="3621400"/>
              <a:ext cx="2335417" cy="139716"/>
            </a:xfrm>
            <a:custGeom>
              <a:avLst/>
              <a:gdLst>
                <a:gd name="T0" fmla="*/ 1027 w 2056"/>
                <a:gd name="T1" fmla="*/ 0 h 123"/>
                <a:gd name="T2" fmla="*/ 0 w 2056"/>
                <a:gd name="T3" fmla="*/ 111 h 123"/>
                <a:gd name="T4" fmla="*/ 0 w 2056"/>
                <a:gd name="T5" fmla="*/ 123 h 123"/>
                <a:gd name="T6" fmla="*/ 1027 w 2056"/>
                <a:gd name="T7" fmla="*/ 14 h 123"/>
                <a:gd name="T8" fmla="*/ 2056 w 2056"/>
                <a:gd name="T9" fmla="*/ 123 h 123"/>
                <a:gd name="T10" fmla="*/ 2056 w 2056"/>
                <a:gd name="T11" fmla="*/ 111 h 123"/>
                <a:gd name="T12" fmla="*/ 1027 w 2056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6" h="123">
                  <a:moveTo>
                    <a:pt x="1027" y="0"/>
                  </a:moveTo>
                  <a:lnTo>
                    <a:pt x="0" y="111"/>
                  </a:lnTo>
                  <a:lnTo>
                    <a:pt x="0" y="123"/>
                  </a:lnTo>
                  <a:lnTo>
                    <a:pt x="1027" y="14"/>
                  </a:lnTo>
                  <a:lnTo>
                    <a:pt x="2056" y="123"/>
                  </a:lnTo>
                  <a:lnTo>
                    <a:pt x="2056" y="111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97"/>
            <p:cNvSpPr/>
            <p:nvPr/>
          </p:nvSpPr>
          <p:spPr bwMode="auto">
            <a:xfrm rot="5400000">
              <a:off x="4713165" y="3623672"/>
              <a:ext cx="2335417" cy="135173"/>
            </a:xfrm>
            <a:custGeom>
              <a:avLst/>
              <a:gdLst>
                <a:gd name="T0" fmla="*/ 1027 w 2056"/>
                <a:gd name="T1" fmla="*/ 119 h 119"/>
                <a:gd name="T2" fmla="*/ 0 w 2056"/>
                <a:gd name="T3" fmla="*/ 10 h 119"/>
                <a:gd name="T4" fmla="*/ 0 w 2056"/>
                <a:gd name="T5" fmla="*/ 0 h 119"/>
                <a:gd name="T6" fmla="*/ 1027 w 2056"/>
                <a:gd name="T7" fmla="*/ 104 h 119"/>
                <a:gd name="T8" fmla="*/ 2056 w 2056"/>
                <a:gd name="T9" fmla="*/ 0 h 119"/>
                <a:gd name="T10" fmla="*/ 2056 w 2056"/>
                <a:gd name="T11" fmla="*/ 10 h 119"/>
                <a:gd name="T12" fmla="*/ 1027 w 2056"/>
                <a:gd name="T1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6" h="119">
                  <a:moveTo>
                    <a:pt x="1027" y="119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1027" y="104"/>
                  </a:lnTo>
                  <a:lnTo>
                    <a:pt x="2056" y="0"/>
                  </a:lnTo>
                  <a:lnTo>
                    <a:pt x="2056" y="10"/>
                  </a:lnTo>
                  <a:lnTo>
                    <a:pt x="1027" y="119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672555" y="2929373"/>
            <a:ext cx="2308531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72555" y="2650487"/>
            <a:ext cx="151216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72555" y="4785629"/>
            <a:ext cx="2308531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72555" y="4506743"/>
            <a:ext cx="151216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55706" y="2125461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755707" y="1846574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755706" y="5740306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755707" y="5461420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755706" y="3869317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755707" y="3590431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2" name="Elbow Connector 41"/>
          <p:cNvCxnSpPr/>
          <p:nvPr/>
        </p:nvCxnSpPr>
        <p:spPr>
          <a:xfrm rot="10800000">
            <a:off x="3735603" y="2806055"/>
            <a:ext cx="834769" cy="762468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/>
          <p:nvPr/>
        </p:nvCxnSpPr>
        <p:spPr>
          <a:xfrm rot="10800000">
            <a:off x="3773079" y="4718355"/>
            <a:ext cx="1588294" cy="292563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/>
          <p:nvPr/>
        </p:nvCxnSpPr>
        <p:spPr>
          <a:xfrm rot="10800000" flipV="1">
            <a:off x="6822358" y="1939728"/>
            <a:ext cx="1931960" cy="968015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/>
          <p:nvPr/>
        </p:nvCxnSpPr>
        <p:spPr>
          <a:xfrm rot="10800000">
            <a:off x="7882937" y="3435358"/>
            <a:ext cx="824223" cy="295429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stCxn id="39" idx="1"/>
          </p:cNvCxnSpPr>
          <p:nvPr/>
        </p:nvCxnSpPr>
        <p:spPr>
          <a:xfrm rot="10800000">
            <a:off x="7027317" y="5248562"/>
            <a:ext cx="1728391" cy="377135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6411087" y="1541333"/>
            <a:ext cx="0" cy="495460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6308677" y="1878528"/>
            <a:ext cx="980210" cy="204820"/>
            <a:chOff x="5964215" y="1531583"/>
            <a:chExt cx="1070244" cy="223633"/>
          </a:xfrm>
        </p:grpSpPr>
        <p:sp>
          <p:nvSpPr>
            <p:cNvPr id="5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12"/>
            <p:cNvCxnSpPr>
              <a:stCxn id="5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308676" y="4863192"/>
            <a:ext cx="981941" cy="204820"/>
            <a:chOff x="5964215" y="4790393"/>
            <a:chExt cx="1072134" cy="223633"/>
          </a:xfrm>
        </p:grpSpPr>
        <p:sp>
          <p:nvSpPr>
            <p:cNvPr id="7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0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308676" y="3253894"/>
            <a:ext cx="981941" cy="204820"/>
            <a:chOff x="5964215" y="3033279"/>
            <a:chExt cx="1072134" cy="223633"/>
          </a:xfrm>
        </p:grpSpPr>
        <p:sp>
          <p:nvSpPr>
            <p:cNvPr id="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387993" y="1817792"/>
            <a:ext cx="639919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87992" y="3192811"/>
            <a:ext cx="639919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87992" y="4812879"/>
            <a:ext cx="639919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364657" y="2138535"/>
            <a:ext cx="2561167" cy="831542"/>
            <a:chOff x="-158386" y="2124222"/>
            <a:chExt cx="4463257" cy="907922"/>
          </a:xfrm>
        </p:grpSpPr>
        <p:sp>
          <p:nvSpPr>
            <p:cNvPr id="33" name="TextBox 32"/>
            <p:cNvSpPr txBox="1"/>
            <p:nvPr/>
          </p:nvSpPr>
          <p:spPr>
            <a:xfrm>
              <a:off x="1792958" y="2124222"/>
              <a:ext cx="2511913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-158386" y="2447422"/>
              <a:ext cx="4451858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364657" y="5210834"/>
            <a:ext cx="2562925" cy="831542"/>
            <a:chOff x="-159167" y="2124222"/>
            <a:chExt cx="4466319" cy="907922"/>
          </a:xfrm>
        </p:grpSpPr>
        <p:sp>
          <p:nvSpPr>
            <p:cNvPr id="37" name="TextBox 36"/>
            <p:cNvSpPr txBox="1"/>
            <p:nvPr/>
          </p:nvSpPr>
          <p:spPr>
            <a:xfrm>
              <a:off x="1795240" y="2124222"/>
              <a:ext cx="2511912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159167" y="2447422"/>
              <a:ext cx="4452636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393769" y="3636455"/>
            <a:ext cx="2725120" cy="831540"/>
            <a:chOff x="257395" y="2124222"/>
            <a:chExt cx="4036076" cy="907921"/>
          </a:xfrm>
        </p:grpSpPr>
        <p:sp>
          <p:nvSpPr>
            <p:cNvPr id="40" name="TextBox 39"/>
            <p:cNvSpPr txBox="1"/>
            <p:nvPr/>
          </p:nvSpPr>
          <p:spPr>
            <a:xfrm>
              <a:off x="257395" y="2124222"/>
              <a:ext cx="2134835" cy="3830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6738" y="2447421"/>
              <a:ext cx="4016733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45423" y="2317574"/>
            <a:ext cx="3913520" cy="614460"/>
            <a:chOff x="5349226" y="2010956"/>
            <a:chExt cx="4272984" cy="670899"/>
          </a:xfrm>
        </p:grpSpPr>
        <p:sp>
          <p:nvSpPr>
            <p:cNvPr id="1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86016" y="216257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199806" y="3815499"/>
            <a:ext cx="3913520" cy="614460"/>
            <a:chOff x="2569789" y="3646467"/>
            <a:chExt cx="4272984" cy="670899"/>
          </a:xfrm>
        </p:grpSpPr>
        <p:sp>
          <p:nvSpPr>
            <p:cNvPr id="1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06579" y="3795078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45423" y="5389872"/>
            <a:ext cx="3913520" cy="614460"/>
            <a:chOff x="5349226" y="5365450"/>
            <a:chExt cx="4272984" cy="670899"/>
          </a:xfrm>
        </p:grpSpPr>
        <p:sp>
          <p:nvSpPr>
            <p:cNvPr id="19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91099" y="551623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5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247903" y="1680909"/>
            <a:ext cx="7307335" cy="4821800"/>
            <a:chOff x="1700421" y="1195378"/>
            <a:chExt cx="4014587" cy="3429024"/>
          </a:xfrm>
        </p:grpSpPr>
        <p:sp>
          <p:nvSpPr>
            <p:cNvPr id="10" name="Rectangle 9"/>
            <p:cNvSpPr/>
            <p:nvPr/>
          </p:nvSpPr>
          <p:spPr>
            <a:xfrm>
              <a:off x="3786182" y="1195378"/>
              <a:ext cx="1928826" cy="17335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700421" y="3000378"/>
              <a:ext cx="4014587" cy="1624024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" name="Group 19"/>
            <p:cNvGrpSpPr/>
            <p:nvPr/>
          </p:nvGrpSpPr>
          <p:grpSpPr>
            <a:xfrm>
              <a:off x="4087060" y="1843247"/>
              <a:ext cx="1289538" cy="539132"/>
              <a:chOff x="4087060" y="1843247"/>
              <a:chExt cx="1289538" cy="539132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4094969" y="2119729"/>
                <a:ext cx="1281629" cy="262650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</a:t>
                </a:r>
                <a:endPara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087060" y="1843247"/>
                <a:ext cx="1289538" cy="21887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just"/>
                <a:r>
                  <a:rPr lang="zh-CN" alt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  <a:endPara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8710858" y="1680908"/>
            <a:ext cx="3044806" cy="4821800"/>
            <a:chOff x="5786446" y="1214428"/>
            <a:chExt cx="1928826" cy="3429024"/>
          </a:xfrm>
        </p:grpSpPr>
        <p:sp>
          <p:nvSpPr>
            <p:cNvPr id="8" name="Rectangle 7"/>
            <p:cNvSpPr/>
            <p:nvPr/>
          </p:nvSpPr>
          <p:spPr>
            <a:xfrm>
              <a:off x="5786446" y="1214428"/>
              <a:ext cx="1928826" cy="11430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786446" y="2428874"/>
              <a:ext cx="1928826" cy="2214578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6054618" y="1489077"/>
              <a:ext cx="1444578" cy="619841"/>
              <a:chOff x="6054618" y="1489077"/>
              <a:chExt cx="1444578" cy="619841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6054619" y="1846267"/>
                <a:ext cx="1444577" cy="26265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</a:t>
                </a:r>
                <a:endPara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6054618" y="1489077"/>
                <a:ext cx="1169823" cy="17510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  <a:endPara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3" name="Rectangle 12"/>
          <p:cNvSpPr/>
          <p:nvPr/>
        </p:nvSpPr>
        <p:spPr>
          <a:xfrm>
            <a:off x="1247903" y="1680908"/>
            <a:ext cx="3640872" cy="243768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 rot="4351113">
            <a:off x="5467143" y="2247983"/>
            <a:ext cx="4707118" cy="3246798"/>
            <a:chOff x="940378" y="1114346"/>
            <a:chExt cx="7056438" cy="4867275"/>
          </a:xfrm>
        </p:grpSpPr>
        <p:sp>
          <p:nvSpPr>
            <p:cNvPr id="6" name="Arc 682"/>
            <p:cNvSpPr/>
            <p:nvPr/>
          </p:nvSpPr>
          <p:spPr bwMode="auto">
            <a:xfrm rot="18746405">
              <a:off x="3554196" y="1119903"/>
              <a:ext cx="1014413" cy="1003300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4204278" y="1579484"/>
              <a:ext cx="2628900" cy="26304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940378" y="1649334"/>
              <a:ext cx="3429000" cy="3429000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307091" y="2016046"/>
              <a:ext cx="2695575" cy="2693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4617028" y="1993821"/>
              <a:ext cx="1801813" cy="180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5693353" y="3676571"/>
              <a:ext cx="2303463" cy="230505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6055303" y="4040109"/>
              <a:ext cx="1577975" cy="157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Arc 681"/>
            <p:cNvSpPr/>
            <p:nvPr/>
          </p:nvSpPr>
          <p:spPr bwMode="auto">
            <a:xfrm rot="7501686">
              <a:off x="4141572" y="3609103"/>
              <a:ext cx="1906587" cy="1549400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Arc 683"/>
            <p:cNvSpPr/>
            <p:nvPr/>
          </p:nvSpPr>
          <p:spPr bwMode="auto">
            <a:xfrm rot="256945">
              <a:off x="7018916" y="2744709"/>
              <a:ext cx="620712" cy="898525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Content Placeholder 2"/>
          <p:cNvSpPr txBox="1"/>
          <p:nvPr/>
        </p:nvSpPr>
        <p:spPr>
          <a:xfrm>
            <a:off x="9044131" y="2350980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691733" y="577799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5884612" y="412047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281977" y="5411695"/>
            <a:ext cx="436704" cy="436704"/>
            <a:chOff x="5607370" y="3562829"/>
            <a:chExt cx="587140" cy="587140"/>
          </a:xfrm>
          <a:solidFill>
            <a:schemeClr val="bg1"/>
          </a:solidFill>
        </p:grpSpPr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3"/>
            <p:cNvSpPr>
              <a:spLocks noEditPoints="1"/>
            </p:cNvSpPr>
            <p:nvPr/>
          </p:nvSpPr>
          <p:spPr bwMode="auto">
            <a:xfrm>
              <a:off x="5607370" y="3562829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79899" y="2314089"/>
            <a:ext cx="627243" cy="627243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228261" y="4171444"/>
            <a:ext cx="436704" cy="436704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Content Placeholder 2"/>
          <p:cNvSpPr txBox="1"/>
          <p:nvPr/>
        </p:nvSpPr>
        <p:spPr>
          <a:xfrm>
            <a:off x="2679991" y="217783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2679988" y="3337794"/>
            <a:ext cx="2980511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2679991" y="449775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09422" y="5657712"/>
            <a:ext cx="3014825" cy="370870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7" grpId="0"/>
      <p:bldP spid="28" grpId="0"/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5710386" y="2562285"/>
            <a:ext cx="4537939" cy="2923503"/>
            <a:chOff x="6598556" y="1837747"/>
            <a:chExt cx="4954757" cy="3192032"/>
          </a:xfrm>
        </p:grpSpPr>
        <p:sp>
          <p:nvSpPr>
            <p:cNvPr id="21" name="Rounded Rectangle 20"/>
            <p:cNvSpPr/>
            <p:nvPr/>
          </p:nvSpPr>
          <p:spPr>
            <a:xfrm>
              <a:off x="6598556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7476919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8440056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9318419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10281454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11159817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" name="Rounded Rectangle 2"/>
          <p:cNvSpPr/>
          <p:nvPr/>
        </p:nvSpPr>
        <p:spPr>
          <a:xfrm>
            <a:off x="5710383" y="4276661"/>
            <a:ext cx="360580" cy="121550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  <a:alpha val="73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22272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12964" y="3843965"/>
            <a:ext cx="360580" cy="16482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4853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396780" y="4723315"/>
            <a:ext cx="360580" cy="768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08669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199361" y="4409261"/>
            <a:ext cx="360580" cy="108290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11251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083177" y="3292626"/>
            <a:ext cx="360580" cy="219953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95067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9885759" y="3892818"/>
            <a:ext cx="360580" cy="159934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597648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120199" y="3409697"/>
            <a:ext cx="2725951" cy="16250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id-ID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id-ID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id-ID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id-ID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120198" y="3063857"/>
            <a:ext cx="1880044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5247442" y="2678313"/>
            <a:ext cx="5493" cy="300391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43" grpId="0"/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/>
        </p:nvSpPr>
        <p:spPr>
          <a:xfrm flipV="1">
            <a:off x="-12505" y="-12856"/>
            <a:ext cx="6314473" cy="7271223"/>
          </a:xfrm>
          <a:custGeom>
            <a:avLst/>
            <a:gdLst>
              <a:gd name="connsiteX0" fmla="*/ 1601745 w 5987384"/>
              <a:gd name="connsiteY0" fmla="*/ 0 h 6870191"/>
              <a:gd name="connsiteX1" fmla="*/ 5987384 w 5987384"/>
              <a:gd name="connsiteY1" fmla="*/ 0 h 6870191"/>
              <a:gd name="connsiteX2" fmla="*/ 2179128 w 5987384"/>
              <a:gd name="connsiteY2" fmla="*/ 6870191 h 6870191"/>
              <a:gd name="connsiteX3" fmla="*/ 0 w 5987384"/>
              <a:gd name="connsiteY3" fmla="*/ 6870191 h 6870191"/>
              <a:gd name="connsiteX4" fmla="*/ 0 w 5987384"/>
              <a:gd name="connsiteY4" fmla="*/ 2891132 h 6870191"/>
              <a:gd name="connsiteX0-1" fmla="*/ 1601745 w 5987384"/>
              <a:gd name="connsiteY0-2" fmla="*/ 0 h 6894575"/>
              <a:gd name="connsiteX1-3" fmla="*/ 5987384 w 5987384"/>
              <a:gd name="connsiteY1-4" fmla="*/ 0 h 6894575"/>
              <a:gd name="connsiteX2-5" fmla="*/ 2252280 w 5987384"/>
              <a:gd name="connsiteY2-6" fmla="*/ 6894575 h 6894575"/>
              <a:gd name="connsiteX3-7" fmla="*/ 0 w 5987384"/>
              <a:gd name="connsiteY3-8" fmla="*/ 6870191 h 6894575"/>
              <a:gd name="connsiteX4-9" fmla="*/ 0 w 5987384"/>
              <a:gd name="connsiteY4-10" fmla="*/ 2891132 h 6894575"/>
              <a:gd name="connsiteX5" fmla="*/ 1601745 w 5987384"/>
              <a:gd name="connsiteY5" fmla="*/ 0 h 6894575"/>
              <a:gd name="connsiteX0-11" fmla="*/ 1601745 w 5987384"/>
              <a:gd name="connsiteY0-12" fmla="*/ 0 h 6894575"/>
              <a:gd name="connsiteX1-13" fmla="*/ 5987384 w 5987384"/>
              <a:gd name="connsiteY1-14" fmla="*/ 0 h 6894575"/>
              <a:gd name="connsiteX2-15" fmla="*/ 2252280 w 5987384"/>
              <a:gd name="connsiteY2-16" fmla="*/ 6894575 h 6894575"/>
              <a:gd name="connsiteX3-17" fmla="*/ 0 w 5987384"/>
              <a:gd name="connsiteY3-18" fmla="*/ 6881077 h 6894575"/>
              <a:gd name="connsiteX4-19" fmla="*/ 0 w 5987384"/>
              <a:gd name="connsiteY4-20" fmla="*/ 2891132 h 6894575"/>
              <a:gd name="connsiteX5-21" fmla="*/ 1601745 w 5987384"/>
              <a:gd name="connsiteY5-22" fmla="*/ 0 h 68945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5987384" h="6894575">
                <a:moveTo>
                  <a:pt x="1601745" y="0"/>
                </a:moveTo>
                <a:lnTo>
                  <a:pt x="5987384" y="0"/>
                </a:lnTo>
                <a:lnTo>
                  <a:pt x="2252280" y="6894575"/>
                </a:lnTo>
                <a:lnTo>
                  <a:pt x="0" y="6881077"/>
                </a:lnTo>
                <a:lnTo>
                  <a:pt x="0" y="2891132"/>
                </a:lnTo>
                <a:lnTo>
                  <a:pt x="160174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7758687" y="2106765"/>
            <a:ext cx="2168810" cy="152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280" dirty="0" smtClean="0">
                <a:solidFill>
                  <a:schemeClr val="accent2"/>
                </a:solidFill>
                <a:latin typeface="Agency FB" panose="020B0503020202020204" pitchFamily="34" charset="0"/>
                <a:ea typeface="Kozuka Gothic Pro B" panose="020B0800000000000000" pitchFamily="34" charset="-128"/>
              </a:rPr>
              <a:t>03</a:t>
            </a:r>
            <a:endParaRPr lang="zh-CN" altLang="en-US" sz="9280" dirty="0">
              <a:solidFill>
                <a:schemeClr val="accent2"/>
              </a:solidFill>
              <a:latin typeface="Agency FB" panose="020B0503020202020204" pitchFamily="34" charset="0"/>
              <a:ea typeface="Kozuka Gothic Pro B" panose="020B0800000000000000" pitchFamily="34" charset="-128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963941" y="3374600"/>
            <a:ext cx="3758303" cy="676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795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3795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936639" y="4024401"/>
            <a:ext cx="3812907" cy="111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7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475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92136" y="728148"/>
            <a:ext cx="2563522" cy="806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64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zh-CN" altLang="en-US" sz="46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887" y="799329"/>
            <a:ext cx="6080522" cy="60805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2" grpId="0"/>
      <p:bldP spid="33" grpId="0"/>
      <p:bldP spid="34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336850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/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238339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347195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461450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73006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236559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346750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457851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69861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63208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74764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351653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240097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240097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351653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74764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63208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/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4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/>
        </p:nvGraphicFramePr>
        <p:xfrm>
          <a:off x="1141458" y="2405487"/>
          <a:ext cx="5447574" cy="366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Oval 13"/>
          <p:cNvSpPr/>
          <p:nvPr/>
        </p:nvSpPr>
        <p:spPr>
          <a:xfrm>
            <a:off x="6949469" y="2793361"/>
            <a:ext cx="571172" cy="5744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652227" y="2840989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49469" y="3593378"/>
            <a:ext cx="571172" cy="5744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7652227" y="3637025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949469" y="4388708"/>
            <a:ext cx="571172" cy="5744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699090" y="4433061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949469" y="5148493"/>
            <a:ext cx="571172" cy="5744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7699090" y="5229097"/>
            <a:ext cx="3403172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35"/>
          <p:cNvSpPr>
            <a:spLocks noEditPoints="1"/>
          </p:cNvSpPr>
          <p:nvPr/>
        </p:nvSpPr>
        <p:spPr bwMode="auto">
          <a:xfrm>
            <a:off x="7025791" y="2939407"/>
            <a:ext cx="418529" cy="282357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06"/>
          <p:cNvSpPr>
            <a:spLocks noEditPoints="1"/>
          </p:cNvSpPr>
          <p:nvPr/>
        </p:nvSpPr>
        <p:spPr bwMode="auto">
          <a:xfrm>
            <a:off x="7127919" y="4515087"/>
            <a:ext cx="214271" cy="288364"/>
          </a:xfrm>
          <a:custGeom>
            <a:avLst/>
            <a:gdLst>
              <a:gd name="T0" fmla="*/ 0 w 107"/>
              <a:gd name="T1" fmla="*/ 0 h 144"/>
              <a:gd name="T2" fmla="*/ 0 w 107"/>
              <a:gd name="T3" fmla="*/ 144 h 144"/>
              <a:gd name="T4" fmla="*/ 80 w 107"/>
              <a:gd name="T5" fmla="*/ 144 h 144"/>
              <a:gd name="T6" fmla="*/ 107 w 107"/>
              <a:gd name="T7" fmla="*/ 113 h 144"/>
              <a:gd name="T8" fmla="*/ 107 w 107"/>
              <a:gd name="T9" fmla="*/ 0 h 144"/>
              <a:gd name="T10" fmla="*/ 0 w 107"/>
              <a:gd name="T11" fmla="*/ 0 h 144"/>
              <a:gd name="T12" fmla="*/ 9 w 107"/>
              <a:gd name="T13" fmla="*/ 134 h 144"/>
              <a:gd name="T14" fmla="*/ 9 w 107"/>
              <a:gd name="T15" fmla="*/ 9 h 144"/>
              <a:gd name="T16" fmla="*/ 99 w 107"/>
              <a:gd name="T17" fmla="*/ 9 h 144"/>
              <a:gd name="T18" fmla="*/ 99 w 107"/>
              <a:gd name="T19" fmla="*/ 102 h 144"/>
              <a:gd name="T20" fmla="*/ 72 w 107"/>
              <a:gd name="T21" fmla="*/ 102 h 144"/>
              <a:gd name="T22" fmla="*/ 72 w 107"/>
              <a:gd name="T23" fmla="*/ 134 h 144"/>
              <a:gd name="T24" fmla="*/ 9 w 107"/>
              <a:gd name="T25" fmla="*/ 13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" h="144">
                <a:moveTo>
                  <a:pt x="0" y="0"/>
                </a:moveTo>
                <a:lnTo>
                  <a:pt x="0" y="144"/>
                </a:lnTo>
                <a:lnTo>
                  <a:pt x="80" y="144"/>
                </a:lnTo>
                <a:lnTo>
                  <a:pt x="107" y="113"/>
                </a:lnTo>
                <a:lnTo>
                  <a:pt x="107" y="0"/>
                </a:lnTo>
                <a:lnTo>
                  <a:pt x="0" y="0"/>
                </a:lnTo>
                <a:close/>
                <a:moveTo>
                  <a:pt x="9" y="134"/>
                </a:moveTo>
                <a:lnTo>
                  <a:pt x="9" y="9"/>
                </a:lnTo>
                <a:lnTo>
                  <a:pt x="99" y="9"/>
                </a:lnTo>
                <a:lnTo>
                  <a:pt x="99" y="102"/>
                </a:lnTo>
                <a:lnTo>
                  <a:pt x="72" y="102"/>
                </a:lnTo>
                <a:lnTo>
                  <a:pt x="72" y="134"/>
                </a:lnTo>
                <a:lnTo>
                  <a:pt x="9" y="1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22914" y="3713390"/>
            <a:ext cx="224283" cy="334423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14902" y="5279520"/>
            <a:ext cx="240304" cy="312395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0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344251" y="2520464"/>
            <a:ext cx="6169263" cy="3209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4601" y="2520462"/>
            <a:ext cx="3343543" cy="3209489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528820" y="2520462"/>
            <a:ext cx="3343543" cy="3209489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4150065" y="3309747"/>
            <a:ext cx="4536254" cy="194861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9" grpId="0" animBg="1"/>
          <p:bldP spid="10" grpId="0" animBg="1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9" grpId="0" animBg="1"/>
          <p:bldP spid="10" grpId="0" animBg="1"/>
          <p:bldP spid="12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Hexagon 23"/>
          <p:cNvSpPr/>
          <p:nvPr/>
        </p:nvSpPr>
        <p:spPr>
          <a:xfrm>
            <a:off x="7093350" y="2353961"/>
            <a:ext cx="1765093" cy="1521633"/>
          </a:xfrm>
          <a:prstGeom prst="hexagon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Hexagon 24"/>
          <p:cNvSpPr/>
          <p:nvPr/>
        </p:nvSpPr>
        <p:spPr>
          <a:xfrm>
            <a:off x="5546828" y="1610331"/>
            <a:ext cx="1765093" cy="1521633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Hexagon 32"/>
          <p:cNvSpPr/>
          <p:nvPr/>
        </p:nvSpPr>
        <p:spPr>
          <a:xfrm>
            <a:off x="7088102" y="4061474"/>
            <a:ext cx="1765093" cy="1521633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Hexagon 33"/>
          <p:cNvSpPr/>
          <p:nvPr/>
        </p:nvSpPr>
        <p:spPr>
          <a:xfrm>
            <a:off x="3989751" y="2353961"/>
            <a:ext cx="1765093" cy="1521633"/>
          </a:xfrm>
          <a:prstGeom prst="hexagon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Hexagon 34"/>
          <p:cNvSpPr/>
          <p:nvPr/>
        </p:nvSpPr>
        <p:spPr>
          <a:xfrm>
            <a:off x="3989751" y="4061474"/>
            <a:ext cx="1765093" cy="1521633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Hexagon 36"/>
          <p:cNvSpPr/>
          <p:nvPr/>
        </p:nvSpPr>
        <p:spPr>
          <a:xfrm>
            <a:off x="5566772" y="4822043"/>
            <a:ext cx="1765093" cy="1521633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455013" y="3200320"/>
            <a:ext cx="7934279" cy="1531416"/>
            <a:chOff x="52530" y="1944143"/>
            <a:chExt cx="7968598" cy="1538041"/>
          </a:xfrm>
          <a:solidFill>
            <a:schemeClr val="bg1"/>
          </a:solidFill>
        </p:grpSpPr>
        <p:grpSp>
          <p:nvGrpSpPr>
            <p:cNvPr id="3" name="Group 2"/>
            <p:cNvGrpSpPr/>
            <p:nvPr/>
          </p:nvGrpSpPr>
          <p:grpSpPr>
            <a:xfrm>
              <a:off x="3145192" y="1953970"/>
              <a:ext cx="1772728" cy="1528214"/>
              <a:chOff x="3145192" y="1953970"/>
              <a:chExt cx="1772728" cy="1528214"/>
            </a:xfrm>
            <a:grpFill/>
          </p:grpSpPr>
          <p:sp>
            <p:nvSpPr>
              <p:cNvPr id="23" name="Hexagon 22"/>
              <p:cNvSpPr/>
              <p:nvPr/>
            </p:nvSpPr>
            <p:spPr>
              <a:xfrm>
                <a:off x="3145192" y="1953970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13"/>
              <p:cNvSpPr>
                <a:spLocks noEditPoints="1"/>
              </p:cNvSpPr>
              <p:nvPr/>
            </p:nvSpPr>
            <p:spPr bwMode="auto">
              <a:xfrm>
                <a:off x="3676028" y="2509633"/>
                <a:ext cx="664606" cy="397235"/>
              </a:xfrm>
              <a:custGeom>
                <a:avLst/>
                <a:gdLst>
                  <a:gd name="T0" fmla="*/ 226 w 256"/>
                  <a:gd name="T1" fmla="*/ 131 h 154"/>
                  <a:gd name="T2" fmla="*/ 226 w 256"/>
                  <a:gd name="T3" fmla="*/ 130 h 154"/>
                  <a:gd name="T4" fmla="*/ 226 w 256"/>
                  <a:gd name="T5" fmla="*/ 10 h 154"/>
                  <a:gd name="T6" fmla="*/ 217 w 256"/>
                  <a:gd name="T7" fmla="*/ 0 h 154"/>
                  <a:gd name="T8" fmla="*/ 38 w 256"/>
                  <a:gd name="T9" fmla="*/ 0 h 154"/>
                  <a:gd name="T10" fmla="*/ 29 w 256"/>
                  <a:gd name="T11" fmla="*/ 10 h 154"/>
                  <a:gd name="T12" fmla="*/ 29 w 256"/>
                  <a:gd name="T13" fmla="*/ 130 h 154"/>
                  <a:gd name="T14" fmla="*/ 29 w 256"/>
                  <a:gd name="T15" fmla="*/ 131 h 154"/>
                  <a:gd name="T16" fmla="*/ 0 w 256"/>
                  <a:gd name="T17" fmla="*/ 138 h 154"/>
                  <a:gd name="T18" fmla="*/ 3 w 256"/>
                  <a:gd name="T19" fmla="*/ 154 h 154"/>
                  <a:gd name="T20" fmla="*/ 253 w 256"/>
                  <a:gd name="T21" fmla="*/ 154 h 154"/>
                  <a:gd name="T22" fmla="*/ 256 w 256"/>
                  <a:gd name="T23" fmla="*/ 138 h 154"/>
                  <a:gd name="T24" fmla="*/ 226 w 256"/>
                  <a:gd name="T25" fmla="*/ 131 h 154"/>
                  <a:gd name="T26" fmla="*/ 207 w 256"/>
                  <a:gd name="T27" fmla="*/ 119 h 154"/>
                  <a:gd name="T28" fmla="*/ 48 w 256"/>
                  <a:gd name="T29" fmla="*/ 119 h 154"/>
                  <a:gd name="T30" fmla="*/ 48 w 256"/>
                  <a:gd name="T31" fmla="*/ 20 h 154"/>
                  <a:gd name="T32" fmla="*/ 207 w 256"/>
                  <a:gd name="T33" fmla="*/ 20 h 154"/>
                  <a:gd name="T34" fmla="*/ 207 w 256"/>
                  <a:gd name="T35" fmla="*/ 119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6" h="154">
                    <a:moveTo>
                      <a:pt x="226" y="131"/>
                    </a:moveTo>
                    <a:cubicBezTo>
                      <a:pt x="226" y="131"/>
                      <a:pt x="226" y="131"/>
                      <a:pt x="226" y="130"/>
                    </a:cubicBezTo>
                    <a:cubicBezTo>
                      <a:pt x="226" y="10"/>
                      <a:pt x="226" y="10"/>
                      <a:pt x="226" y="10"/>
                    </a:cubicBezTo>
                    <a:cubicBezTo>
                      <a:pt x="226" y="5"/>
                      <a:pt x="222" y="0"/>
                      <a:pt x="217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3" y="0"/>
                      <a:pt x="29" y="5"/>
                      <a:pt x="29" y="10"/>
                    </a:cubicBezTo>
                    <a:cubicBezTo>
                      <a:pt x="29" y="130"/>
                      <a:pt x="29" y="130"/>
                      <a:pt x="29" y="130"/>
                    </a:cubicBezTo>
                    <a:cubicBezTo>
                      <a:pt x="29" y="131"/>
                      <a:pt x="29" y="131"/>
                      <a:pt x="29" y="131"/>
                    </a:cubicBezTo>
                    <a:cubicBezTo>
                      <a:pt x="0" y="138"/>
                      <a:pt x="0" y="138"/>
                      <a:pt x="0" y="138"/>
                    </a:cubicBezTo>
                    <a:cubicBezTo>
                      <a:pt x="3" y="154"/>
                      <a:pt x="3" y="154"/>
                      <a:pt x="3" y="154"/>
                    </a:cubicBezTo>
                    <a:cubicBezTo>
                      <a:pt x="253" y="154"/>
                      <a:pt x="253" y="154"/>
                      <a:pt x="253" y="154"/>
                    </a:cubicBezTo>
                    <a:cubicBezTo>
                      <a:pt x="256" y="138"/>
                      <a:pt x="256" y="138"/>
                      <a:pt x="256" y="138"/>
                    </a:cubicBezTo>
                    <a:lnTo>
                      <a:pt x="226" y="131"/>
                    </a:lnTo>
                    <a:close/>
                    <a:moveTo>
                      <a:pt x="207" y="119"/>
                    </a:moveTo>
                    <a:cubicBezTo>
                      <a:pt x="48" y="119"/>
                      <a:pt x="48" y="119"/>
                      <a:pt x="48" y="119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207" y="20"/>
                      <a:pt x="207" y="20"/>
                      <a:pt x="207" y="20"/>
                    </a:cubicBezTo>
                    <a:lnTo>
                      <a:pt x="207" y="11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046" tIns="45523" rIns="91046" bIns="45523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127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52530" y="1944143"/>
              <a:ext cx="1772728" cy="1528214"/>
              <a:chOff x="52530" y="1944143"/>
              <a:chExt cx="1772728" cy="1528214"/>
            </a:xfrm>
            <a:grpFill/>
          </p:grpSpPr>
          <p:sp>
            <p:nvSpPr>
              <p:cNvPr id="62" name="Hexagon 61"/>
              <p:cNvSpPr/>
              <p:nvPr/>
            </p:nvSpPr>
            <p:spPr>
              <a:xfrm>
                <a:off x="52530" y="1944143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8"/>
              <p:cNvSpPr>
                <a:spLocks noEditPoints="1"/>
              </p:cNvSpPr>
              <p:nvPr/>
            </p:nvSpPr>
            <p:spPr bwMode="auto">
              <a:xfrm>
                <a:off x="731020" y="2460800"/>
                <a:ext cx="311889" cy="464415"/>
              </a:xfrm>
              <a:custGeom>
                <a:avLst/>
                <a:gdLst>
                  <a:gd name="T0" fmla="*/ 201 w 202"/>
                  <a:gd name="T1" fmla="*/ 138 h 300"/>
                  <a:gd name="T2" fmla="*/ 2 w 202"/>
                  <a:gd name="T3" fmla="*/ 138 h 300"/>
                  <a:gd name="T4" fmla="*/ 0 w 202"/>
                  <a:gd name="T5" fmla="*/ 173 h 300"/>
                  <a:gd name="T6" fmla="*/ 101 w 202"/>
                  <a:gd name="T7" fmla="*/ 300 h 300"/>
                  <a:gd name="T8" fmla="*/ 201 w 202"/>
                  <a:gd name="T9" fmla="*/ 173 h 300"/>
                  <a:gd name="T10" fmla="*/ 201 w 202"/>
                  <a:gd name="T11" fmla="*/ 138 h 300"/>
                  <a:gd name="T12" fmla="*/ 113 w 202"/>
                  <a:gd name="T13" fmla="*/ 0 h 300"/>
                  <a:gd name="T14" fmla="*/ 113 w 202"/>
                  <a:gd name="T15" fmla="*/ 115 h 300"/>
                  <a:gd name="T16" fmla="*/ 200 w 202"/>
                  <a:gd name="T17" fmla="*/ 115 h 300"/>
                  <a:gd name="T18" fmla="*/ 113 w 202"/>
                  <a:gd name="T19" fmla="*/ 0 h 300"/>
                  <a:gd name="T20" fmla="*/ 89 w 202"/>
                  <a:gd name="T21" fmla="*/ 0 h 300"/>
                  <a:gd name="T22" fmla="*/ 2 w 202"/>
                  <a:gd name="T23" fmla="*/ 115 h 300"/>
                  <a:gd name="T24" fmla="*/ 89 w 202"/>
                  <a:gd name="T25" fmla="*/ 115 h 300"/>
                  <a:gd name="T26" fmla="*/ 89 w 202"/>
                  <a:gd name="T27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2" h="300">
                    <a:moveTo>
                      <a:pt x="201" y="138"/>
                    </a:moveTo>
                    <a:cubicBezTo>
                      <a:pt x="2" y="138"/>
                      <a:pt x="2" y="138"/>
                      <a:pt x="2" y="138"/>
                    </a:cubicBezTo>
                    <a:cubicBezTo>
                      <a:pt x="1" y="152"/>
                      <a:pt x="0" y="159"/>
                      <a:pt x="0" y="173"/>
                    </a:cubicBezTo>
                    <a:cubicBezTo>
                      <a:pt x="0" y="247"/>
                      <a:pt x="0" y="300"/>
                      <a:pt x="101" y="300"/>
                    </a:cubicBezTo>
                    <a:cubicBezTo>
                      <a:pt x="201" y="300"/>
                      <a:pt x="201" y="247"/>
                      <a:pt x="201" y="173"/>
                    </a:cubicBezTo>
                    <a:cubicBezTo>
                      <a:pt x="201" y="159"/>
                      <a:pt x="202" y="152"/>
                      <a:pt x="201" y="138"/>
                    </a:cubicBezTo>
                    <a:close/>
                    <a:moveTo>
                      <a:pt x="113" y="0"/>
                    </a:moveTo>
                    <a:cubicBezTo>
                      <a:pt x="113" y="115"/>
                      <a:pt x="113" y="115"/>
                      <a:pt x="113" y="115"/>
                    </a:cubicBezTo>
                    <a:cubicBezTo>
                      <a:pt x="200" y="115"/>
                      <a:pt x="200" y="115"/>
                      <a:pt x="200" y="115"/>
                    </a:cubicBezTo>
                    <a:cubicBezTo>
                      <a:pt x="192" y="55"/>
                      <a:pt x="173" y="3"/>
                      <a:pt x="113" y="0"/>
                    </a:cubicBezTo>
                    <a:close/>
                    <a:moveTo>
                      <a:pt x="89" y="0"/>
                    </a:moveTo>
                    <a:cubicBezTo>
                      <a:pt x="21" y="2"/>
                      <a:pt x="8" y="55"/>
                      <a:pt x="2" y="115"/>
                    </a:cubicBezTo>
                    <a:cubicBezTo>
                      <a:pt x="89" y="115"/>
                      <a:pt x="89" y="115"/>
                      <a:pt x="89" y="115"/>
                    </a:cubicBezTo>
                    <a:lnTo>
                      <a:pt x="8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046" tIns="45523" rIns="91046" bIns="45523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127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6248400" y="1944143"/>
              <a:ext cx="1772728" cy="1528214"/>
              <a:chOff x="6248400" y="1944143"/>
              <a:chExt cx="1772728" cy="1528214"/>
            </a:xfrm>
            <a:grpFill/>
          </p:grpSpPr>
          <p:sp>
            <p:nvSpPr>
              <p:cNvPr id="61" name="Hexagon 60"/>
              <p:cNvSpPr/>
              <p:nvPr/>
            </p:nvSpPr>
            <p:spPr>
              <a:xfrm>
                <a:off x="6248400" y="1944143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42" name="Group 41"/>
              <p:cNvGrpSpPr/>
              <p:nvPr/>
            </p:nvGrpSpPr>
            <p:grpSpPr>
              <a:xfrm>
                <a:off x="6930594" y="2443673"/>
                <a:ext cx="422683" cy="479107"/>
                <a:chOff x="6109895" y="1540361"/>
                <a:chExt cx="133147" cy="150921"/>
              </a:xfrm>
              <a:grpFill/>
            </p:grpSpPr>
            <p:sp>
              <p:nvSpPr>
                <p:cNvPr id="43" name="Freeform 143"/>
                <p:cNvSpPr>
                  <a:spLocks noEditPoints="1"/>
                </p:cNvSpPr>
                <p:nvPr/>
              </p:nvSpPr>
              <p:spPr bwMode="auto">
                <a:xfrm>
                  <a:off x="6130176" y="1540361"/>
                  <a:ext cx="92585" cy="92585"/>
                </a:xfrm>
                <a:custGeom>
                  <a:avLst/>
                  <a:gdLst>
                    <a:gd name="T0" fmla="*/ 77 w 154"/>
                    <a:gd name="T1" fmla="*/ 0 h 155"/>
                    <a:gd name="T2" fmla="*/ 0 w 154"/>
                    <a:gd name="T3" fmla="*/ 78 h 155"/>
                    <a:gd name="T4" fmla="*/ 77 w 154"/>
                    <a:gd name="T5" fmla="*/ 155 h 155"/>
                    <a:gd name="T6" fmla="*/ 154 w 154"/>
                    <a:gd name="T7" fmla="*/ 78 h 155"/>
                    <a:gd name="T8" fmla="*/ 77 w 154"/>
                    <a:gd name="T9" fmla="*/ 0 h 155"/>
                    <a:gd name="T10" fmla="*/ 81 w 154"/>
                    <a:gd name="T11" fmla="*/ 139 h 155"/>
                    <a:gd name="T12" fmla="*/ 26 w 154"/>
                    <a:gd name="T13" fmla="*/ 101 h 155"/>
                    <a:gd name="T14" fmla="*/ 136 w 154"/>
                    <a:gd name="T15" fmla="*/ 101 h 155"/>
                    <a:gd name="T16" fmla="*/ 81 w 154"/>
                    <a:gd name="T17" fmla="*/ 139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4" h="155">
                      <a:moveTo>
                        <a:pt x="77" y="0"/>
                      </a:moveTo>
                      <a:cubicBezTo>
                        <a:pt x="34" y="0"/>
                        <a:pt x="0" y="35"/>
                        <a:pt x="0" y="78"/>
                      </a:cubicBezTo>
                      <a:cubicBezTo>
                        <a:pt x="0" y="120"/>
                        <a:pt x="34" y="155"/>
                        <a:pt x="77" y="155"/>
                      </a:cubicBezTo>
                      <a:cubicBezTo>
                        <a:pt x="120" y="155"/>
                        <a:pt x="154" y="120"/>
                        <a:pt x="154" y="78"/>
                      </a:cubicBezTo>
                      <a:cubicBezTo>
                        <a:pt x="154" y="35"/>
                        <a:pt x="120" y="0"/>
                        <a:pt x="77" y="0"/>
                      </a:cubicBezTo>
                      <a:close/>
                      <a:moveTo>
                        <a:pt x="81" y="139"/>
                      </a:moveTo>
                      <a:cubicBezTo>
                        <a:pt x="58" y="139"/>
                        <a:pt x="37" y="124"/>
                        <a:pt x="26" y="101"/>
                      </a:cubicBezTo>
                      <a:cubicBezTo>
                        <a:pt x="136" y="101"/>
                        <a:pt x="136" y="101"/>
                        <a:pt x="136" y="101"/>
                      </a:cubicBezTo>
                      <a:cubicBezTo>
                        <a:pt x="124" y="124"/>
                        <a:pt x="104" y="139"/>
                        <a:pt x="81" y="13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046" tIns="45523" rIns="91046" bIns="45523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en-US" sz="127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6" name="Freeform 146"/>
                <p:cNvSpPr/>
                <p:nvPr/>
              </p:nvSpPr>
              <p:spPr bwMode="auto">
                <a:xfrm>
                  <a:off x="6109895" y="1650721"/>
                  <a:ext cx="133147" cy="40561"/>
                </a:xfrm>
                <a:custGeom>
                  <a:avLst/>
                  <a:gdLst>
                    <a:gd name="T0" fmla="*/ 158 w 222"/>
                    <a:gd name="T1" fmla="*/ 0 h 67"/>
                    <a:gd name="T2" fmla="*/ 111 w 222"/>
                    <a:gd name="T3" fmla="*/ 12 h 67"/>
                    <a:gd name="T4" fmla="*/ 64 w 222"/>
                    <a:gd name="T5" fmla="*/ 0 h 67"/>
                    <a:gd name="T6" fmla="*/ 0 w 222"/>
                    <a:gd name="T7" fmla="*/ 67 h 67"/>
                    <a:gd name="T8" fmla="*/ 222 w 222"/>
                    <a:gd name="T9" fmla="*/ 67 h 67"/>
                    <a:gd name="T10" fmla="*/ 158 w 222"/>
                    <a:gd name="T11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2" h="67">
                      <a:moveTo>
                        <a:pt x="158" y="0"/>
                      </a:moveTo>
                      <a:cubicBezTo>
                        <a:pt x="144" y="7"/>
                        <a:pt x="128" y="12"/>
                        <a:pt x="111" y="12"/>
                      </a:cubicBezTo>
                      <a:cubicBezTo>
                        <a:pt x="94" y="12"/>
                        <a:pt x="78" y="7"/>
                        <a:pt x="64" y="0"/>
                      </a:cubicBezTo>
                      <a:cubicBezTo>
                        <a:pt x="34" y="8"/>
                        <a:pt x="11" y="26"/>
                        <a:pt x="0" y="67"/>
                      </a:cubicBezTo>
                      <a:cubicBezTo>
                        <a:pt x="222" y="67"/>
                        <a:pt x="222" y="67"/>
                        <a:pt x="222" y="67"/>
                      </a:cubicBezTo>
                      <a:cubicBezTo>
                        <a:pt x="211" y="26"/>
                        <a:pt x="188" y="8"/>
                        <a:pt x="15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046" tIns="45523" rIns="91046" bIns="45523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en-US" sz="127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7" name="Text Placeholder 32"/>
          <p:cNvSpPr txBox="1"/>
          <p:nvPr/>
        </p:nvSpPr>
        <p:spPr>
          <a:xfrm>
            <a:off x="1543688" y="1695636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/>
          <p:nvPr/>
        </p:nvSpPr>
        <p:spPr>
          <a:xfrm>
            <a:off x="1529274" y="1394887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 Placeholder 32"/>
          <p:cNvSpPr txBox="1"/>
          <p:nvPr/>
        </p:nvSpPr>
        <p:spPr>
          <a:xfrm>
            <a:off x="8627848" y="1695636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33"/>
          <p:cNvSpPr txBox="1"/>
          <p:nvPr/>
        </p:nvSpPr>
        <p:spPr>
          <a:xfrm>
            <a:off x="9589301" y="1394887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 Placeholder 32"/>
          <p:cNvSpPr txBox="1"/>
          <p:nvPr/>
        </p:nvSpPr>
        <p:spPr>
          <a:xfrm>
            <a:off x="1543688" y="5585465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33"/>
          <p:cNvSpPr txBox="1"/>
          <p:nvPr/>
        </p:nvSpPr>
        <p:spPr>
          <a:xfrm>
            <a:off x="1529274" y="5284716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32"/>
          <p:cNvSpPr txBox="1"/>
          <p:nvPr/>
        </p:nvSpPr>
        <p:spPr>
          <a:xfrm>
            <a:off x="8627848" y="5585465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33"/>
          <p:cNvSpPr txBox="1"/>
          <p:nvPr/>
        </p:nvSpPr>
        <p:spPr>
          <a:xfrm>
            <a:off x="9589301" y="5284716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33" grpId="0" animBg="1"/>
      <p:bldP spid="34" grpId="0" animBg="1"/>
      <p:bldP spid="35" grpId="0" animBg="1"/>
      <p:bldP spid="37" grpId="0" animBg="1"/>
      <p:bldP spid="27" grpId="0"/>
      <p:bldP spid="28" grpId="0"/>
      <p:bldP spid="29" grpId="0"/>
      <p:bldP spid="30" grpId="0"/>
      <p:bldP spid="31" grpId="0"/>
      <p:bldP spid="32" grpId="0"/>
      <p:bldP spid="36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/>
          <p:cNvSpPr/>
          <p:nvPr/>
        </p:nvSpPr>
        <p:spPr bwMode="auto">
          <a:xfrm>
            <a:off x="5885903" y="3481731"/>
            <a:ext cx="1373301" cy="1386256"/>
          </a:xfrm>
          <a:custGeom>
            <a:avLst/>
            <a:gdLst/>
            <a:ahLst/>
            <a:cxnLst>
              <a:cxn ang="0">
                <a:pos x="0" y="397"/>
              </a:cxn>
              <a:cxn ang="0">
                <a:pos x="0" y="345"/>
              </a:cxn>
              <a:cxn ang="0">
                <a:pos x="46" y="299"/>
              </a:cxn>
              <a:cxn ang="0">
                <a:pos x="46" y="98"/>
              </a:cxn>
              <a:cxn ang="0">
                <a:pos x="145" y="0"/>
              </a:cxn>
              <a:cxn ang="0">
                <a:pos x="394" y="0"/>
              </a:cxn>
              <a:cxn ang="0">
                <a:pos x="394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299"/>
              </a:cxn>
              <a:cxn ang="0">
                <a:pos x="0" y="397"/>
              </a:cxn>
            </a:cxnLst>
            <a:rect l="0" t="0" r="r" b="b"/>
            <a:pathLst>
              <a:path w="394" h="397">
                <a:moveTo>
                  <a:pt x="0" y="397"/>
                </a:moveTo>
                <a:cubicBezTo>
                  <a:pt x="0" y="345"/>
                  <a:pt x="0" y="345"/>
                  <a:pt x="0" y="345"/>
                </a:cubicBezTo>
                <a:cubicBezTo>
                  <a:pt x="26" y="345"/>
                  <a:pt x="46" y="324"/>
                  <a:pt x="46" y="29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52"/>
                  <a:pt x="394" y="52"/>
                  <a:pt x="394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299"/>
                  <a:pt x="98" y="299"/>
                  <a:pt x="98" y="299"/>
                </a:cubicBezTo>
                <a:cubicBezTo>
                  <a:pt x="98" y="353"/>
                  <a:pt x="54" y="397"/>
                  <a:pt x="0" y="397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4"/>
          <p:cNvSpPr/>
          <p:nvPr/>
        </p:nvSpPr>
        <p:spPr bwMode="auto">
          <a:xfrm>
            <a:off x="8373280" y="3605095"/>
            <a:ext cx="1116347" cy="803251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0" y="178"/>
              </a:cxn>
              <a:cxn ang="0">
                <a:pos x="46" y="132"/>
              </a:cxn>
              <a:cxn ang="0">
                <a:pos x="46" y="98"/>
              </a:cxn>
              <a:cxn ang="0">
                <a:pos x="144" y="0"/>
              </a:cxn>
              <a:cxn ang="0">
                <a:pos x="320" y="0"/>
              </a:cxn>
              <a:cxn ang="0">
                <a:pos x="320" y="52"/>
              </a:cxn>
              <a:cxn ang="0">
                <a:pos x="144" y="52"/>
              </a:cxn>
              <a:cxn ang="0">
                <a:pos x="98" y="98"/>
              </a:cxn>
              <a:cxn ang="0">
                <a:pos x="98" y="132"/>
              </a:cxn>
              <a:cxn ang="0">
                <a:pos x="0" y="230"/>
              </a:cxn>
            </a:cxnLst>
            <a:rect l="0" t="0" r="r" b="b"/>
            <a:pathLst>
              <a:path w="320" h="230">
                <a:moveTo>
                  <a:pt x="0" y="230"/>
                </a:moveTo>
                <a:cubicBezTo>
                  <a:pt x="0" y="178"/>
                  <a:pt x="0" y="178"/>
                  <a:pt x="0" y="178"/>
                </a:cubicBezTo>
                <a:cubicBezTo>
                  <a:pt x="25" y="178"/>
                  <a:pt x="46" y="157"/>
                  <a:pt x="46" y="132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4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132"/>
                  <a:pt x="98" y="132"/>
                  <a:pt x="98" y="132"/>
                </a:cubicBezTo>
                <a:cubicBezTo>
                  <a:pt x="98" y="186"/>
                  <a:pt x="54" y="230"/>
                  <a:pt x="0" y="230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8"/>
          <p:cNvSpPr/>
          <p:nvPr/>
        </p:nvSpPr>
        <p:spPr bwMode="auto">
          <a:xfrm>
            <a:off x="7254775" y="3486416"/>
            <a:ext cx="1118505" cy="917693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3653208" y="3955887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30"/>
          <p:cNvSpPr>
            <a:spLocks noEditPoints="1"/>
          </p:cNvSpPr>
          <p:nvPr/>
        </p:nvSpPr>
        <p:spPr bwMode="auto">
          <a:xfrm>
            <a:off x="1613141" y="4807906"/>
            <a:ext cx="997586" cy="997586"/>
          </a:xfrm>
          <a:custGeom>
            <a:avLst/>
            <a:gdLst/>
            <a:ahLst/>
            <a:cxnLst>
              <a:cxn ang="0">
                <a:pos x="143" y="286"/>
              </a:cxn>
              <a:cxn ang="0">
                <a:pos x="0" y="143"/>
              </a:cxn>
              <a:cxn ang="0">
                <a:pos x="143" y="0"/>
              </a:cxn>
              <a:cxn ang="0">
                <a:pos x="286" y="143"/>
              </a:cxn>
              <a:cxn ang="0">
                <a:pos x="143" y="286"/>
              </a:cxn>
              <a:cxn ang="0">
                <a:pos x="143" y="52"/>
              </a:cxn>
              <a:cxn ang="0">
                <a:pos x="52" y="143"/>
              </a:cxn>
              <a:cxn ang="0">
                <a:pos x="143" y="234"/>
              </a:cxn>
              <a:cxn ang="0">
                <a:pos x="234" y="143"/>
              </a:cxn>
              <a:cxn ang="0">
                <a:pos x="143" y="52"/>
              </a:cxn>
            </a:cxnLst>
            <a:rect l="0" t="0" r="r" b="b"/>
            <a:pathLst>
              <a:path w="286" h="286">
                <a:moveTo>
                  <a:pt x="143" y="286"/>
                </a:moveTo>
                <a:cubicBezTo>
                  <a:pt x="65" y="286"/>
                  <a:pt x="0" y="222"/>
                  <a:pt x="0" y="143"/>
                </a:cubicBezTo>
                <a:cubicBezTo>
                  <a:pt x="0" y="64"/>
                  <a:pt x="65" y="0"/>
                  <a:pt x="143" y="0"/>
                </a:cubicBezTo>
                <a:cubicBezTo>
                  <a:pt x="222" y="0"/>
                  <a:pt x="286" y="64"/>
                  <a:pt x="286" y="143"/>
                </a:cubicBezTo>
                <a:cubicBezTo>
                  <a:pt x="286" y="222"/>
                  <a:pt x="222" y="286"/>
                  <a:pt x="143" y="286"/>
                </a:cubicBezTo>
                <a:moveTo>
                  <a:pt x="143" y="52"/>
                </a:moveTo>
                <a:cubicBezTo>
                  <a:pt x="93" y="52"/>
                  <a:pt x="52" y="93"/>
                  <a:pt x="52" y="143"/>
                </a:cubicBezTo>
                <a:cubicBezTo>
                  <a:pt x="52" y="193"/>
                  <a:pt x="93" y="234"/>
                  <a:pt x="143" y="234"/>
                </a:cubicBezTo>
                <a:cubicBezTo>
                  <a:pt x="193" y="234"/>
                  <a:pt x="234" y="193"/>
                  <a:pt x="234" y="143"/>
                </a:cubicBezTo>
                <a:cubicBezTo>
                  <a:pt x="234" y="93"/>
                  <a:pt x="193" y="52"/>
                  <a:pt x="143" y="52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97353" y="5132965"/>
            <a:ext cx="829163" cy="3323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67234" y="3551965"/>
            <a:ext cx="184731" cy="2400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92419" y="5232100"/>
            <a:ext cx="1060789" cy="1747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8"/>
          <p:cNvSpPr/>
          <p:nvPr/>
        </p:nvSpPr>
        <p:spPr bwMode="auto">
          <a:xfrm>
            <a:off x="4767341" y="3955830"/>
            <a:ext cx="1118505" cy="924652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6"/>
          <p:cNvSpPr/>
          <p:nvPr/>
        </p:nvSpPr>
        <p:spPr bwMode="auto">
          <a:xfrm>
            <a:off x="9482248" y="2326294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9966175" y="2229294"/>
            <a:ext cx="1203153" cy="379172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/>
          <p:nvPr/>
        </p:nvSpPr>
        <p:spPr>
          <a:xfrm>
            <a:off x="5116159" y="5536769"/>
            <a:ext cx="6180627" cy="13503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903948" y="2926155"/>
            <a:ext cx="2029866" cy="778731"/>
            <a:chOff x="3379735" y="2343927"/>
            <a:chExt cx="2109071" cy="850259"/>
          </a:xfrm>
        </p:grpSpPr>
        <p:sp>
          <p:nvSpPr>
            <p:cNvPr id="40" name="Content Placeholder 2"/>
            <p:cNvSpPr txBox="1"/>
            <p:nvPr/>
          </p:nvSpPr>
          <p:spPr>
            <a:xfrm>
              <a:off x="3379735" y="2343927"/>
              <a:ext cx="1736273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itle 13"/>
            <p:cNvSpPr txBox="1"/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606150" y="4482231"/>
            <a:ext cx="2029866" cy="764728"/>
            <a:chOff x="3379735" y="2359216"/>
            <a:chExt cx="2109071" cy="834970"/>
          </a:xfrm>
        </p:grpSpPr>
        <p:sp>
          <p:nvSpPr>
            <p:cNvPr id="49" name="Content Placeholder 2"/>
            <p:cNvSpPr txBox="1"/>
            <p:nvPr/>
          </p:nvSpPr>
          <p:spPr>
            <a:xfrm>
              <a:off x="3379735" y="2359216"/>
              <a:ext cx="1816029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itle 13"/>
            <p:cNvSpPr txBox="1"/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473774" y="2387287"/>
            <a:ext cx="2029866" cy="772186"/>
            <a:chOff x="3379735" y="2351075"/>
            <a:chExt cx="2109071" cy="843113"/>
          </a:xfrm>
        </p:grpSpPr>
        <p:sp>
          <p:nvSpPr>
            <p:cNvPr id="52" name="Content Placeholder 2"/>
            <p:cNvSpPr txBox="1"/>
            <p:nvPr/>
          </p:nvSpPr>
          <p:spPr>
            <a:xfrm>
              <a:off x="3379736" y="2351075"/>
              <a:ext cx="1870455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itle 13"/>
            <p:cNvSpPr txBox="1"/>
            <p:nvPr/>
          </p:nvSpPr>
          <p:spPr>
            <a:xfrm>
              <a:off x="3379735" y="2710281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2"/>
          <p:cNvGrpSpPr/>
          <p:nvPr/>
        </p:nvGrpSpPr>
        <p:grpSpPr>
          <a:xfrm>
            <a:off x="1685522" y="3881414"/>
            <a:ext cx="2029866" cy="756218"/>
            <a:chOff x="3379735" y="2368508"/>
            <a:chExt cx="2109071" cy="825678"/>
          </a:xfrm>
        </p:grpSpPr>
        <p:sp>
          <p:nvSpPr>
            <p:cNvPr id="37" name="Content Placeholder 2"/>
            <p:cNvSpPr txBox="1"/>
            <p:nvPr/>
          </p:nvSpPr>
          <p:spPr>
            <a:xfrm>
              <a:off x="3382717" y="2368508"/>
              <a:ext cx="1665800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itle 13"/>
            <p:cNvSpPr txBox="1"/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  <p:bldP spid="13" grpId="0"/>
      <p:bldP spid="15" grpId="0" animBg="1"/>
      <p:bldP spid="16" grpId="0" animBg="1"/>
      <p:bldP spid="17" grpId="0" animBg="1"/>
      <p:bldP spid="18" grpId="0" animBg="1"/>
      <p:bldP spid="3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/>
        </p:nvSpPr>
        <p:spPr>
          <a:xfrm flipV="1">
            <a:off x="-12505" y="-12856"/>
            <a:ext cx="6314473" cy="7271223"/>
          </a:xfrm>
          <a:custGeom>
            <a:avLst/>
            <a:gdLst>
              <a:gd name="connsiteX0" fmla="*/ 1601745 w 5987384"/>
              <a:gd name="connsiteY0" fmla="*/ 0 h 6870191"/>
              <a:gd name="connsiteX1" fmla="*/ 5987384 w 5987384"/>
              <a:gd name="connsiteY1" fmla="*/ 0 h 6870191"/>
              <a:gd name="connsiteX2" fmla="*/ 2179128 w 5987384"/>
              <a:gd name="connsiteY2" fmla="*/ 6870191 h 6870191"/>
              <a:gd name="connsiteX3" fmla="*/ 0 w 5987384"/>
              <a:gd name="connsiteY3" fmla="*/ 6870191 h 6870191"/>
              <a:gd name="connsiteX4" fmla="*/ 0 w 5987384"/>
              <a:gd name="connsiteY4" fmla="*/ 2891132 h 6870191"/>
              <a:gd name="connsiteX0-1" fmla="*/ 1601745 w 5987384"/>
              <a:gd name="connsiteY0-2" fmla="*/ 0 h 6894575"/>
              <a:gd name="connsiteX1-3" fmla="*/ 5987384 w 5987384"/>
              <a:gd name="connsiteY1-4" fmla="*/ 0 h 6894575"/>
              <a:gd name="connsiteX2-5" fmla="*/ 2252280 w 5987384"/>
              <a:gd name="connsiteY2-6" fmla="*/ 6894575 h 6894575"/>
              <a:gd name="connsiteX3-7" fmla="*/ 0 w 5987384"/>
              <a:gd name="connsiteY3-8" fmla="*/ 6870191 h 6894575"/>
              <a:gd name="connsiteX4-9" fmla="*/ 0 w 5987384"/>
              <a:gd name="connsiteY4-10" fmla="*/ 2891132 h 6894575"/>
              <a:gd name="connsiteX5" fmla="*/ 1601745 w 5987384"/>
              <a:gd name="connsiteY5" fmla="*/ 0 h 6894575"/>
              <a:gd name="connsiteX0-11" fmla="*/ 1601745 w 5987384"/>
              <a:gd name="connsiteY0-12" fmla="*/ 0 h 6894575"/>
              <a:gd name="connsiteX1-13" fmla="*/ 5987384 w 5987384"/>
              <a:gd name="connsiteY1-14" fmla="*/ 0 h 6894575"/>
              <a:gd name="connsiteX2-15" fmla="*/ 2252280 w 5987384"/>
              <a:gd name="connsiteY2-16" fmla="*/ 6894575 h 6894575"/>
              <a:gd name="connsiteX3-17" fmla="*/ 0 w 5987384"/>
              <a:gd name="connsiteY3-18" fmla="*/ 6881077 h 6894575"/>
              <a:gd name="connsiteX4-19" fmla="*/ 0 w 5987384"/>
              <a:gd name="connsiteY4-20" fmla="*/ 2891132 h 6894575"/>
              <a:gd name="connsiteX5-21" fmla="*/ 1601745 w 5987384"/>
              <a:gd name="connsiteY5-22" fmla="*/ 0 h 68945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5987384" h="6894575">
                <a:moveTo>
                  <a:pt x="1601745" y="0"/>
                </a:moveTo>
                <a:lnTo>
                  <a:pt x="5987384" y="0"/>
                </a:lnTo>
                <a:lnTo>
                  <a:pt x="2252280" y="6894575"/>
                </a:lnTo>
                <a:lnTo>
                  <a:pt x="0" y="6881077"/>
                </a:lnTo>
                <a:lnTo>
                  <a:pt x="0" y="2891132"/>
                </a:lnTo>
                <a:lnTo>
                  <a:pt x="160174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7758687" y="2106765"/>
            <a:ext cx="2168810" cy="152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280" dirty="0" smtClean="0">
                <a:solidFill>
                  <a:schemeClr val="accent2"/>
                </a:solidFill>
                <a:latin typeface="Agency FB" panose="020B0503020202020204" pitchFamily="34" charset="0"/>
                <a:ea typeface="Kozuka Gothic Pro B" panose="020B0800000000000000" pitchFamily="34" charset="-128"/>
              </a:rPr>
              <a:t>04</a:t>
            </a:r>
            <a:endParaRPr lang="zh-CN" altLang="en-US" sz="9280" dirty="0">
              <a:solidFill>
                <a:schemeClr val="accent2"/>
              </a:solidFill>
              <a:latin typeface="Agency FB" panose="020B0503020202020204" pitchFamily="34" charset="0"/>
              <a:ea typeface="Kozuka Gothic Pro B" panose="020B0800000000000000" pitchFamily="34" charset="-128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963941" y="3374600"/>
            <a:ext cx="3758303" cy="676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795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3795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936639" y="4024401"/>
            <a:ext cx="3812907" cy="111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75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475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92136" y="728148"/>
            <a:ext cx="2563522" cy="806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64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lang="zh-CN" altLang="en-US" sz="46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887" y="799329"/>
            <a:ext cx="6080522" cy="60805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2" grpId="0"/>
      <p:bldP spid="33" grpId="0"/>
      <p:bldP spid="34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4"/>
          <p:cNvGrpSpPr/>
          <p:nvPr/>
        </p:nvGrpSpPr>
        <p:grpSpPr>
          <a:xfrm rot="9900000">
            <a:off x="7611898" y="5093760"/>
            <a:ext cx="951441" cy="813426"/>
            <a:chOff x="2208213" y="4308475"/>
            <a:chExt cx="1313851" cy="1123184"/>
          </a:xfrm>
          <a:solidFill>
            <a:schemeClr val="accent4"/>
          </a:solidFill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17100000">
            <a:off x="4173320" y="5044968"/>
            <a:ext cx="951515" cy="813366"/>
            <a:chOff x="2208213" y="4308475"/>
            <a:chExt cx="1313851" cy="1123184"/>
          </a:xfrm>
          <a:solidFill>
            <a:schemeClr val="accent3"/>
          </a:solidFill>
        </p:grpSpPr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 flipH="1">
            <a:off x="7522842" y="2496044"/>
            <a:ext cx="951440" cy="813426"/>
            <a:chOff x="2208213" y="4308475"/>
            <a:chExt cx="1313851" cy="1123184"/>
          </a:xfrm>
          <a:solidFill>
            <a:schemeClr val="accent2"/>
          </a:solidFill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4263273" y="2496044"/>
            <a:ext cx="951441" cy="813426"/>
            <a:chOff x="2208213" y="4308475"/>
            <a:chExt cx="1313851" cy="1123184"/>
          </a:xfrm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 Placeholder 7"/>
          <p:cNvSpPr txBox="1"/>
          <p:nvPr/>
        </p:nvSpPr>
        <p:spPr>
          <a:xfrm>
            <a:off x="4254035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sz="18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2"/>
          <p:cNvSpPr txBox="1"/>
          <p:nvPr/>
        </p:nvSpPr>
        <p:spPr>
          <a:xfrm>
            <a:off x="1964879" y="2524373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7"/>
          <p:cNvSpPr txBox="1"/>
          <p:nvPr/>
        </p:nvSpPr>
        <p:spPr>
          <a:xfrm>
            <a:off x="4212515" y="5330420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sz="18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 Placeholder 2"/>
          <p:cNvSpPr txBox="1"/>
          <p:nvPr/>
        </p:nvSpPr>
        <p:spPr>
          <a:xfrm>
            <a:off x="1964879" y="5274660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7"/>
          <p:cNvSpPr txBox="1"/>
          <p:nvPr/>
        </p:nvSpPr>
        <p:spPr>
          <a:xfrm>
            <a:off x="7849723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sz="18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2"/>
          <p:cNvSpPr txBox="1"/>
          <p:nvPr/>
        </p:nvSpPr>
        <p:spPr>
          <a:xfrm>
            <a:off x="8760114" y="2518843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7"/>
          <p:cNvSpPr txBox="1"/>
          <p:nvPr/>
        </p:nvSpPr>
        <p:spPr>
          <a:xfrm>
            <a:off x="7932663" y="5297155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_tradnl" sz="18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2"/>
          <p:cNvSpPr txBox="1"/>
          <p:nvPr/>
        </p:nvSpPr>
        <p:spPr>
          <a:xfrm>
            <a:off x="8760114" y="5274660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Shape 1719"/>
          <p:cNvSpPr/>
          <p:nvPr/>
        </p:nvSpPr>
        <p:spPr>
          <a:xfrm>
            <a:off x="4796125" y="3874359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720"/>
          <p:cNvSpPr/>
          <p:nvPr/>
        </p:nvSpPr>
        <p:spPr>
          <a:xfrm>
            <a:off x="6166927" y="4188007"/>
            <a:ext cx="1870348" cy="155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721"/>
          <p:cNvSpPr/>
          <p:nvPr/>
        </p:nvSpPr>
        <p:spPr>
          <a:xfrm>
            <a:off x="6468922" y="2520901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722"/>
          <p:cNvSpPr/>
          <p:nvPr/>
        </p:nvSpPr>
        <p:spPr>
          <a:xfrm>
            <a:off x="4796124" y="2520903"/>
            <a:ext cx="1870348" cy="1558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/>
          <p:nvPr/>
        </p:nvSpPr>
        <p:spPr>
          <a:xfrm>
            <a:off x="5460257" y="2946309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/>
          <p:nvPr/>
        </p:nvSpPr>
        <p:spPr>
          <a:xfrm>
            <a:off x="5215688" y="4418415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7118389" y="3236217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6874397" y="4650801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indefinite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8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indefinite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90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indefinite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indefinite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1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6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1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6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 advAuto="0"/>
      <p:bldP spid="53" grpId="0" animBg="1" advAuto="0"/>
      <p:bldP spid="54" grpId="0" animBg="1" advAuto="0"/>
      <p:bldP spid="55" grpId="0" animBg="1" advAuto="0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4573878" y="1975586"/>
            <a:ext cx="4192258" cy="5257064"/>
            <a:chOff x="2977484" y="1071882"/>
            <a:chExt cx="3246853" cy="4071617"/>
          </a:xfrm>
        </p:grpSpPr>
        <p:pic>
          <p:nvPicPr>
            <p:cNvPr id="34837" name="Picture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7484" y="1071882"/>
              <a:ext cx="3246853" cy="407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3402791" y="1409022"/>
              <a:ext cx="2066021" cy="2740346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6393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 bwMode="auto">
          <a:xfrm>
            <a:off x="8969744" y="2484865"/>
            <a:ext cx="3148260" cy="1095314"/>
            <a:chOff x="6597339" y="1985092"/>
            <a:chExt cx="2240006" cy="778278"/>
          </a:xfrm>
        </p:grpSpPr>
        <p:grpSp>
          <p:nvGrpSpPr>
            <p:cNvPr id="4" name="Group 84"/>
            <p:cNvGrpSpPr>
              <a:grpSpLocks noChangeAspect="1"/>
            </p:cNvGrpSpPr>
            <p:nvPr/>
          </p:nvGrpSpPr>
          <p:grpSpPr>
            <a:xfrm>
              <a:off x="6597339" y="1985092"/>
              <a:ext cx="432000" cy="432000"/>
              <a:chOff x="7275513" y="5302250"/>
              <a:chExt cx="1012825" cy="1012825"/>
            </a:xfrm>
            <a:solidFill>
              <a:schemeClr val="accent1"/>
            </a:solidFill>
          </p:grpSpPr>
          <p:sp>
            <p:nvSpPr>
              <p:cNvPr id="7" name="Freeform 34"/>
              <p:cNvSpPr/>
              <p:nvPr/>
            </p:nvSpPr>
            <p:spPr bwMode="auto">
              <a:xfrm>
                <a:off x="7467601" y="5521325"/>
                <a:ext cx="608013" cy="606425"/>
              </a:xfrm>
              <a:custGeom>
                <a:avLst/>
                <a:gdLst>
                  <a:gd name="T0" fmla="*/ 189 w 211"/>
                  <a:gd name="T1" fmla="*/ 85 h 211"/>
                  <a:gd name="T2" fmla="*/ 187 w 211"/>
                  <a:gd name="T3" fmla="*/ 64 h 211"/>
                  <a:gd name="T4" fmla="*/ 192 w 211"/>
                  <a:gd name="T5" fmla="*/ 41 h 211"/>
                  <a:gd name="T6" fmla="*/ 179 w 211"/>
                  <a:gd name="T7" fmla="*/ 31 h 211"/>
                  <a:gd name="T8" fmla="*/ 170 w 211"/>
                  <a:gd name="T9" fmla="*/ 36 h 211"/>
                  <a:gd name="T10" fmla="*/ 164 w 211"/>
                  <a:gd name="T11" fmla="*/ 34 h 211"/>
                  <a:gd name="T12" fmla="*/ 155 w 211"/>
                  <a:gd name="T13" fmla="*/ 26 h 211"/>
                  <a:gd name="T14" fmla="*/ 148 w 211"/>
                  <a:gd name="T15" fmla="*/ 20 h 211"/>
                  <a:gd name="T16" fmla="*/ 149 w 211"/>
                  <a:gd name="T17" fmla="*/ 11 h 211"/>
                  <a:gd name="T18" fmla="*/ 125 w 211"/>
                  <a:gd name="T19" fmla="*/ 5 h 211"/>
                  <a:gd name="T20" fmla="*/ 106 w 211"/>
                  <a:gd name="T21" fmla="*/ 1 h 211"/>
                  <a:gd name="T22" fmla="*/ 89 w 211"/>
                  <a:gd name="T23" fmla="*/ 2 h 211"/>
                  <a:gd name="T24" fmla="*/ 88 w 211"/>
                  <a:gd name="T25" fmla="*/ 7 h 211"/>
                  <a:gd name="T26" fmla="*/ 99 w 211"/>
                  <a:gd name="T27" fmla="*/ 3 h 211"/>
                  <a:gd name="T28" fmla="*/ 101 w 211"/>
                  <a:gd name="T29" fmla="*/ 13 h 211"/>
                  <a:gd name="T30" fmla="*/ 83 w 211"/>
                  <a:gd name="T31" fmla="*/ 23 h 211"/>
                  <a:gd name="T32" fmla="*/ 87 w 211"/>
                  <a:gd name="T33" fmla="*/ 31 h 211"/>
                  <a:gd name="T34" fmla="*/ 96 w 211"/>
                  <a:gd name="T35" fmla="*/ 25 h 211"/>
                  <a:gd name="T36" fmla="*/ 108 w 211"/>
                  <a:gd name="T37" fmla="*/ 30 h 211"/>
                  <a:gd name="T38" fmla="*/ 118 w 211"/>
                  <a:gd name="T39" fmla="*/ 29 h 211"/>
                  <a:gd name="T40" fmla="*/ 130 w 211"/>
                  <a:gd name="T41" fmla="*/ 32 h 211"/>
                  <a:gd name="T42" fmla="*/ 128 w 211"/>
                  <a:gd name="T43" fmla="*/ 37 h 211"/>
                  <a:gd name="T44" fmla="*/ 116 w 211"/>
                  <a:gd name="T45" fmla="*/ 43 h 211"/>
                  <a:gd name="T46" fmla="*/ 117 w 211"/>
                  <a:gd name="T47" fmla="*/ 50 h 211"/>
                  <a:gd name="T48" fmla="*/ 113 w 211"/>
                  <a:gd name="T49" fmla="*/ 58 h 211"/>
                  <a:gd name="T50" fmla="*/ 110 w 211"/>
                  <a:gd name="T51" fmla="*/ 91 h 211"/>
                  <a:gd name="T52" fmla="*/ 104 w 211"/>
                  <a:gd name="T53" fmla="*/ 97 h 211"/>
                  <a:gd name="T54" fmla="*/ 88 w 211"/>
                  <a:gd name="T55" fmla="*/ 77 h 211"/>
                  <a:gd name="T56" fmla="*/ 57 w 211"/>
                  <a:gd name="T57" fmla="*/ 83 h 211"/>
                  <a:gd name="T58" fmla="*/ 73 w 211"/>
                  <a:gd name="T59" fmla="*/ 89 h 211"/>
                  <a:gd name="T60" fmla="*/ 75 w 211"/>
                  <a:gd name="T61" fmla="*/ 94 h 211"/>
                  <a:gd name="T62" fmla="*/ 63 w 211"/>
                  <a:gd name="T63" fmla="*/ 97 h 211"/>
                  <a:gd name="T64" fmla="*/ 62 w 211"/>
                  <a:gd name="T65" fmla="*/ 105 h 211"/>
                  <a:gd name="T66" fmla="*/ 70 w 211"/>
                  <a:gd name="T67" fmla="*/ 110 h 211"/>
                  <a:gd name="T68" fmla="*/ 84 w 211"/>
                  <a:gd name="T69" fmla="*/ 107 h 211"/>
                  <a:gd name="T70" fmla="*/ 99 w 211"/>
                  <a:gd name="T71" fmla="*/ 114 h 211"/>
                  <a:gd name="T72" fmla="*/ 116 w 211"/>
                  <a:gd name="T73" fmla="*/ 109 h 211"/>
                  <a:gd name="T74" fmla="*/ 118 w 211"/>
                  <a:gd name="T75" fmla="*/ 131 h 211"/>
                  <a:gd name="T76" fmla="*/ 109 w 211"/>
                  <a:gd name="T77" fmla="*/ 159 h 211"/>
                  <a:gd name="T78" fmla="*/ 90 w 211"/>
                  <a:gd name="T79" fmla="*/ 189 h 211"/>
                  <a:gd name="T80" fmla="*/ 82 w 211"/>
                  <a:gd name="T81" fmla="*/ 197 h 211"/>
                  <a:gd name="T82" fmla="*/ 79 w 211"/>
                  <a:gd name="T83" fmla="*/ 181 h 211"/>
                  <a:gd name="T84" fmla="*/ 78 w 211"/>
                  <a:gd name="T85" fmla="*/ 159 h 211"/>
                  <a:gd name="T86" fmla="*/ 63 w 211"/>
                  <a:gd name="T87" fmla="*/ 132 h 211"/>
                  <a:gd name="T88" fmla="*/ 72 w 211"/>
                  <a:gd name="T89" fmla="*/ 125 h 211"/>
                  <a:gd name="T90" fmla="*/ 60 w 211"/>
                  <a:gd name="T91" fmla="*/ 115 h 211"/>
                  <a:gd name="T92" fmla="*/ 55 w 211"/>
                  <a:gd name="T93" fmla="*/ 102 h 211"/>
                  <a:gd name="T94" fmla="*/ 50 w 211"/>
                  <a:gd name="T95" fmla="*/ 89 h 211"/>
                  <a:gd name="T96" fmla="*/ 38 w 211"/>
                  <a:gd name="T97" fmla="*/ 78 h 211"/>
                  <a:gd name="T98" fmla="*/ 37 w 211"/>
                  <a:gd name="T99" fmla="*/ 91 h 211"/>
                  <a:gd name="T100" fmla="*/ 30 w 211"/>
                  <a:gd name="T101" fmla="*/ 91 h 211"/>
                  <a:gd name="T102" fmla="*/ 32 w 211"/>
                  <a:gd name="T103" fmla="*/ 52 h 211"/>
                  <a:gd name="T104" fmla="*/ 20 w 211"/>
                  <a:gd name="T105" fmla="*/ 148 h 211"/>
                  <a:gd name="T106" fmla="*/ 167 w 211"/>
                  <a:gd name="T107" fmla="*/ 185 h 211"/>
                  <a:gd name="T108" fmla="*/ 160 w 211"/>
                  <a:gd name="T109" fmla="*/ 127 h 211"/>
                  <a:gd name="T110" fmla="*/ 184 w 211"/>
                  <a:gd name="T111" fmla="*/ 133 h 211"/>
                  <a:gd name="T112" fmla="*/ 201 w 211"/>
                  <a:gd name="T113" fmla="*/ 146 h 211"/>
                  <a:gd name="T114" fmla="*/ 206 w 211"/>
                  <a:gd name="T115" fmla="*/ 10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11" h="211">
                    <a:moveTo>
                      <a:pt x="196" y="93"/>
                    </a:moveTo>
                    <a:cubicBezTo>
                      <a:pt x="195" y="88"/>
                      <a:pt x="194" y="87"/>
                      <a:pt x="189" y="85"/>
                    </a:cubicBezTo>
                    <a:cubicBezTo>
                      <a:pt x="183" y="84"/>
                      <a:pt x="181" y="81"/>
                      <a:pt x="183" y="76"/>
                    </a:cubicBezTo>
                    <a:cubicBezTo>
                      <a:pt x="184" y="72"/>
                      <a:pt x="186" y="68"/>
                      <a:pt x="187" y="64"/>
                    </a:cubicBezTo>
                    <a:cubicBezTo>
                      <a:pt x="189" y="61"/>
                      <a:pt x="190" y="57"/>
                      <a:pt x="189" y="52"/>
                    </a:cubicBezTo>
                    <a:cubicBezTo>
                      <a:pt x="188" y="48"/>
                      <a:pt x="189" y="44"/>
                      <a:pt x="192" y="41"/>
                    </a:cubicBezTo>
                    <a:cubicBezTo>
                      <a:pt x="189" y="37"/>
                      <a:pt x="186" y="34"/>
                      <a:pt x="182" y="30"/>
                    </a:cubicBezTo>
                    <a:cubicBezTo>
                      <a:pt x="181" y="28"/>
                      <a:pt x="180" y="29"/>
                      <a:pt x="179" y="31"/>
                    </a:cubicBezTo>
                    <a:cubicBezTo>
                      <a:pt x="179" y="32"/>
                      <a:pt x="179" y="33"/>
                      <a:pt x="179" y="33"/>
                    </a:cubicBezTo>
                    <a:cubicBezTo>
                      <a:pt x="178" y="38"/>
                      <a:pt x="174" y="39"/>
                      <a:pt x="170" y="36"/>
                    </a:cubicBezTo>
                    <a:cubicBezTo>
                      <a:pt x="170" y="36"/>
                      <a:pt x="169" y="35"/>
                      <a:pt x="168" y="35"/>
                    </a:cubicBezTo>
                    <a:cubicBezTo>
                      <a:pt x="167" y="34"/>
                      <a:pt x="165" y="34"/>
                      <a:pt x="164" y="34"/>
                    </a:cubicBezTo>
                    <a:cubicBezTo>
                      <a:pt x="160" y="35"/>
                      <a:pt x="159" y="34"/>
                      <a:pt x="159" y="30"/>
                    </a:cubicBezTo>
                    <a:cubicBezTo>
                      <a:pt x="160" y="27"/>
                      <a:pt x="159" y="25"/>
                      <a:pt x="155" y="26"/>
                    </a:cubicBezTo>
                    <a:cubicBezTo>
                      <a:pt x="154" y="26"/>
                      <a:pt x="153" y="26"/>
                      <a:pt x="152" y="26"/>
                    </a:cubicBezTo>
                    <a:cubicBezTo>
                      <a:pt x="149" y="26"/>
                      <a:pt x="147" y="23"/>
                      <a:pt x="148" y="20"/>
                    </a:cubicBezTo>
                    <a:cubicBezTo>
                      <a:pt x="148" y="18"/>
                      <a:pt x="149" y="17"/>
                      <a:pt x="149" y="15"/>
                    </a:cubicBezTo>
                    <a:cubicBezTo>
                      <a:pt x="150" y="14"/>
                      <a:pt x="150" y="12"/>
                      <a:pt x="149" y="11"/>
                    </a:cubicBezTo>
                    <a:cubicBezTo>
                      <a:pt x="147" y="9"/>
                      <a:pt x="144" y="7"/>
                      <a:pt x="141" y="5"/>
                    </a:cubicBezTo>
                    <a:cubicBezTo>
                      <a:pt x="136" y="1"/>
                      <a:pt x="130" y="4"/>
                      <a:pt x="125" y="5"/>
                    </a:cubicBezTo>
                    <a:cubicBezTo>
                      <a:pt x="124" y="9"/>
                      <a:pt x="124" y="10"/>
                      <a:pt x="119" y="9"/>
                    </a:cubicBezTo>
                    <a:cubicBezTo>
                      <a:pt x="114" y="7"/>
                      <a:pt x="110" y="5"/>
                      <a:pt x="106" y="1"/>
                    </a:cubicBezTo>
                    <a:cubicBezTo>
                      <a:pt x="106" y="0"/>
                      <a:pt x="105" y="0"/>
                      <a:pt x="104" y="0"/>
                    </a:cubicBezTo>
                    <a:cubicBezTo>
                      <a:pt x="99" y="1"/>
                      <a:pt x="94" y="1"/>
                      <a:pt x="89" y="2"/>
                    </a:cubicBezTo>
                    <a:cubicBezTo>
                      <a:pt x="88" y="2"/>
                      <a:pt x="87" y="3"/>
                      <a:pt x="87" y="4"/>
                    </a:cubicBezTo>
                    <a:cubicBezTo>
                      <a:pt x="87" y="5"/>
                      <a:pt x="87" y="6"/>
                      <a:pt x="88" y="7"/>
                    </a:cubicBezTo>
                    <a:cubicBezTo>
                      <a:pt x="90" y="7"/>
                      <a:pt x="92" y="7"/>
                      <a:pt x="93" y="6"/>
                    </a:cubicBezTo>
                    <a:cubicBezTo>
                      <a:pt x="95" y="5"/>
                      <a:pt x="97" y="4"/>
                      <a:pt x="99" y="3"/>
                    </a:cubicBezTo>
                    <a:cubicBezTo>
                      <a:pt x="102" y="2"/>
                      <a:pt x="103" y="2"/>
                      <a:pt x="104" y="5"/>
                    </a:cubicBezTo>
                    <a:cubicBezTo>
                      <a:pt x="105" y="8"/>
                      <a:pt x="104" y="11"/>
                      <a:pt x="101" y="13"/>
                    </a:cubicBezTo>
                    <a:cubicBezTo>
                      <a:pt x="98" y="15"/>
                      <a:pt x="94" y="17"/>
                      <a:pt x="90" y="19"/>
                    </a:cubicBezTo>
                    <a:cubicBezTo>
                      <a:pt x="88" y="20"/>
                      <a:pt x="85" y="22"/>
                      <a:pt x="83" y="23"/>
                    </a:cubicBezTo>
                    <a:cubicBezTo>
                      <a:pt x="81" y="25"/>
                      <a:pt x="79" y="27"/>
                      <a:pt x="81" y="30"/>
                    </a:cubicBezTo>
                    <a:cubicBezTo>
                      <a:pt x="82" y="32"/>
                      <a:pt x="85" y="31"/>
                      <a:pt x="87" y="31"/>
                    </a:cubicBezTo>
                    <a:cubicBezTo>
                      <a:pt x="89" y="30"/>
                      <a:pt x="91" y="29"/>
                      <a:pt x="93" y="28"/>
                    </a:cubicBezTo>
                    <a:cubicBezTo>
                      <a:pt x="94" y="27"/>
                      <a:pt x="95" y="26"/>
                      <a:pt x="96" y="25"/>
                    </a:cubicBezTo>
                    <a:cubicBezTo>
                      <a:pt x="98" y="24"/>
                      <a:pt x="99" y="24"/>
                      <a:pt x="100" y="27"/>
                    </a:cubicBezTo>
                    <a:cubicBezTo>
                      <a:pt x="102" y="31"/>
                      <a:pt x="105" y="32"/>
                      <a:pt x="108" y="30"/>
                    </a:cubicBezTo>
                    <a:cubicBezTo>
                      <a:pt x="110" y="29"/>
                      <a:pt x="111" y="27"/>
                      <a:pt x="113" y="26"/>
                    </a:cubicBezTo>
                    <a:cubicBezTo>
                      <a:pt x="116" y="25"/>
                      <a:pt x="118" y="26"/>
                      <a:pt x="118" y="29"/>
                    </a:cubicBezTo>
                    <a:cubicBezTo>
                      <a:pt x="119" y="33"/>
                      <a:pt x="120" y="34"/>
                      <a:pt x="124" y="33"/>
                    </a:cubicBezTo>
                    <a:cubicBezTo>
                      <a:pt x="126" y="33"/>
                      <a:pt x="128" y="33"/>
                      <a:pt x="130" y="32"/>
                    </a:cubicBezTo>
                    <a:cubicBezTo>
                      <a:pt x="130" y="33"/>
                      <a:pt x="131" y="33"/>
                      <a:pt x="131" y="33"/>
                    </a:cubicBezTo>
                    <a:cubicBezTo>
                      <a:pt x="130" y="34"/>
                      <a:pt x="130" y="36"/>
                      <a:pt x="128" y="37"/>
                    </a:cubicBezTo>
                    <a:cubicBezTo>
                      <a:pt x="127" y="39"/>
                      <a:pt x="124" y="40"/>
                      <a:pt x="122" y="41"/>
                    </a:cubicBezTo>
                    <a:cubicBezTo>
                      <a:pt x="119" y="42"/>
                      <a:pt x="116" y="43"/>
                      <a:pt x="116" y="43"/>
                    </a:cubicBezTo>
                    <a:cubicBezTo>
                      <a:pt x="116" y="43"/>
                      <a:pt x="120" y="45"/>
                      <a:pt x="118" y="46"/>
                    </a:cubicBezTo>
                    <a:cubicBezTo>
                      <a:pt x="114" y="47"/>
                      <a:pt x="108" y="53"/>
                      <a:pt x="117" y="50"/>
                    </a:cubicBezTo>
                    <a:cubicBezTo>
                      <a:pt x="118" y="50"/>
                      <a:pt x="120" y="50"/>
                      <a:pt x="122" y="49"/>
                    </a:cubicBezTo>
                    <a:cubicBezTo>
                      <a:pt x="120" y="54"/>
                      <a:pt x="116" y="56"/>
                      <a:pt x="113" y="58"/>
                    </a:cubicBezTo>
                    <a:cubicBezTo>
                      <a:pt x="102" y="64"/>
                      <a:pt x="101" y="79"/>
                      <a:pt x="107" y="86"/>
                    </a:cubicBezTo>
                    <a:cubicBezTo>
                      <a:pt x="108" y="88"/>
                      <a:pt x="109" y="89"/>
                      <a:pt x="110" y="91"/>
                    </a:cubicBezTo>
                    <a:cubicBezTo>
                      <a:pt x="111" y="93"/>
                      <a:pt x="111" y="96"/>
                      <a:pt x="109" y="97"/>
                    </a:cubicBezTo>
                    <a:cubicBezTo>
                      <a:pt x="108" y="98"/>
                      <a:pt x="105" y="97"/>
                      <a:pt x="104" y="97"/>
                    </a:cubicBezTo>
                    <a:cubicBezTo>
                      <a:pt x="101" y="94"/>
                      <a:pt x="98" y="92"/>
                      <a:pt x="96" y="89"/>
                    </a:cubicBezTo>
                    <a:cubicBezTo>
                      <a:pt x="93" y="85"/>
                      <a:pt x="91" y="81"/>
                      <a:pt x="88" y="77"/>
                    </a:cubicBezTo>
                    <a:cubicBezTo>
                      <a:pt x="78" y="66"/>
                      <a:pt x="66" y="68"/>
                      <a:pt x="57" y="77"/>
                    </a:cubicBezTo>
                    <a:cubicBezTo>
                      <a:pt x="54" y="79"/>
                      <a:pt x="55" y="81"/>
                      <a:pt x="57" y="83"/>
                    </a:cubicBezTo>
                    <a:cubicBezTo>
                      <a:pt x="58" y="83"/>
                      <a:pt x="59" y="84"/>
                      <a:pt x="60" y="84"/>
                    </a:cubicBezTo>
                    <a:cubicBezTo>
                      <a:pt x="65" y="86"/>
                      <a:pt x="69" y="88"/>
                      <a:pt x="73" y="89"/>
                    </a:cubicBezTo>
                    <a:cubicBezTo>
                      <a:pt x="74" y="90"/>
                      <a:pt x="75" y="90"/>
                      <a:pt x="76" y="91"/>
                    </a:cubicBezTo>
                    <a:cubicBezTo>
                      <a:pt x="77" y="92"/>
                      <a:pt x="77" y="93"/>
                      <a:pt x="75" y="94"/>
                    </a:cubicBezTo>
                    <a:cubicBezTo>
                      <a:pt x="74" y="95"/>
                      <a:pt x="72" y="95"/>
                      <a:pt x="71" y="95"/>
                    </a:cubicBezTo>
                    <a:cubicBezTo>
                      <a:pt x="68" y="96"/>
                      <a:pt x="65" y="96"/>
                      <a:pt x="63" y="97"/>
                    </a:cubicBezTo>
                    <a:cubicBezTo>
                      <a:pt x="61" y="98"/>
                      <a:pt x="59" y="100"/>
                      <a:pt x="59" y="101"/>
                    </a:cubicBezTo>
                    <a:cubicBezTo>
                      <a:pt x="59" y="102"/>
                      <a:pt x="61" y="104"/>
                      <a:pt x="62" y="105"/>
                    </a:cubicBezTo>
                    <a:cubicBezTo>
                      <a:pt x="63" y="106"/>
                      <a:pt x="64" y="106"/>
                      <a:pt x="65" y="107"/>
                    </a:cubicBezTo>
                    <a:cubicBezTo>
                      <a:pt x="67" y="108"/>
                      <a:pt x="69" y="109"/>
                      <a:pt x="70" y="110"/>
                    </a:cubicBezTo>
                    <a:cubicBezTo>
                      <a:pt x="72" y="113"/>
                      <a:pt x="74" y="113"/>
                      <a:pt x="76" y="112"/>
                    </a:cubicBezTo>
                    <a:cubicBezTo>
                      <a:pt x="79" y="110"/>
                      <a:pt x="81" y="109"/>
                      <a:pt x="84" y="107"/>
                    </a:cubicBezTo>
                    <a:cubicBezTo>
                      <a:pt x="87" y="105"/>
                      <a:pt x="87" y="105"/>
                      <a:pt x="89" y="108"/>
                    </a:cubicBezTo>
                    <a:cubicBezTo>
                      <a:pt x="91" y="112"/>
                      <a:pt x="94" y="115"/>
                      <a:pt x="99" y="114"/>
                    </a:cubicBezTo>
                    <a:cubicBezTo>
                      <a:pt x="102" y="114"/>
                      <a:pt x="106" y="112"/>
                      <a:pt x="109" y="111"/>
                    </a:cubicBezTo>
                    <a:cubicBezTo>
                      <a:pt x="111" y="110"/>
                      <a:pt x="113" y="109"/>
                      <a:pt x="116" y="109"/>
                    </a:cubicBezTo>
                    <a:cubicBezTo>
                      <a:pt x="121" y="108"/>
                      <a:pt x="124" y="112"/>
                      <a:pt x="124" y="118"/>
                    </a:cubicBezTo>
                    <a:cubicBezTo>
                      <a:pt x="125" y="124"/>
                      <a:pt x="122" y="128"/>
                      <a:pt x="118" y="131"/>
                    </a:cubicBezTo>
                    <a:cubicBezTo>
                      <a:pt x="114" y="135"/>
                      <a:pt x="112" y="139"/>
                      <a:pt x="114" y="145"/>
                    </a:cubicBezTo>
                    <a:cubicBezTo>
                      <a:pt x="116" y="150"/>
                      <a:pt x="114" y="155"/>
                      <a:pt x="109" y="159"/>
                    </a:cubicBezTo>
                    <a:cubicBezTo>
                      <a:pt x="106" y="162"/>
                      <a:pt x="103" y="164"/>
                      <a:pt x="99" y="167"/>
                    </a:cubicBezTo>
                    <a:cubicBezTo>
                      <a:pt x="95" y="169"/>
                      <a:pt x="89" y="184"/>
                      <a:pt x="90" y="189"/>
                    </a:cubicBezTo>
                    <a:cubicBezTo>
                      <a:pt x="90" y="190"/>
                      <a:pt x="91" y="191"/>
                      <a:pt x="90" y="192"/>
                    </a:cubicBezTo>
                    <a:cubicBezTo>
                      <a:pt x="90" y="197"/>
                      <a:pt x="87" y="196"/>
                      <a:pt x="82" y="197"/>
                    </a:cubicBezTo>
                    <a:cubicBezTo>
                      <a:pt x="79" y="198"/>
                      <a:pt x="80" y="192"/>
                      <a:pt x="79" y="189"/>
                    </a:cubicBezTo>
                    <a:cubicBezTo>
                      <a:pt x="78" y="186"/>
                      <a:pt x="78" y="183"/>
                      <a:pt x="79" y="181"/>
                    </a:cubicBezTo>
                    <a:cubicBezTo>
                      <a:pt x="79" y="178"/>
                      <a:pt x="81" y="176"/>
                      <a:pt x="81" y="173"/>
                    </a:cubicBezTo>
                    <a:cubicBezTo>
                      <a:pt x="83" y="168"/>
                      <a:pt x="82" y="163"/>
                      <a:pt x="78" y="159"/>
                    </a:cubicBezTo>
                    <a:cubicBezTo>
                      <a:pt x="76" y="158"/>
                      <a:pt x="74" y="156"/>
                      <a:pt x="73" y="154"/>
                    </a:cubicBezTo>
                    <a:cubicBezTo>
                      <a:pt x="66" y="148"/>
                      <a:pt x="63" y="141"/>
                      <a:pt x="63" y="132"/>
                    </a:cubicBezTo>
                    <a:cubicBezTo>
                      <a:pt x="63" y="128"/>
                      <a:pt x="65" y="126"/>
                      <a:pt x="69" y="126"/>
                    </a:cubicBezTo>
                    <a:cubicBezTo>
                      <a:pt x="70" y="126"/>
                      <a:pt x="71" y="125"/>
                      <a:pt x="72" y="125"/>
                    </a:cubicBezTo>
                    <a:cubicBezTo>
                      <a:pt x="71" y="122"/>
                      <a:pt x="70" y="120"/>
                      <a:pt x="66" y="120"/>
                    </a:cubicBezTo>
                    <a:cubicBezTo>
                      <a:pt x="63" y="120"/>
                      <a:pt x="61" y="118"/>
                      <a:pt x="60" y="115"/>
                    </a:cubicBezTo>
                    <a:cubicBezTo>
                      <a:pt x="59" y="114"/>
                      <a:pt x="59" y="112"/>
                      <a:pt x="59" y="111"/>
                    </a:cubicBezTo>
                    <a:cubicBezTo>
                      <a:pt x="57" y="108"/>
                      <a:pt x="57" y="104"/>
                      <a:pt x="55" y="102"/>
                    </a:cubicBezTo>
                    <a:cubicBezTo>
                      <a:pt x="53" y="99"/>
                      <a:pt x="52" y="97"/>
                      <a:pt x="52" y="94"/>
                    </a:cubicBezTo>
                    <a:cubicBezTo>
                      <a:pt x="52" y="92"/>
                      <a:pt x="51" y="91"/>
                      <a:pt x="50" y="89"/>
                    </a:cubicBezTo>
                    <a:cubicBezTo>
                      <a:pt x="47" y="87"/>
                      <a:pt x="45" y="84"/>
                      <a:pt x="42" y="82"/>
                    </a:cubicBezTo>
                    <a:cubicBezTo>
                      <a:pt x="41" y="81"/>
                      <a:pt x="40" y="80"/>
                      <a:pt x="38" y="78"/>
                    </a:cubicBezTo>
                    <a:cubicBezTo>
                      <a:pt x="38" y="81"/>
                      <a:pt x="38" y="83"/>
                      <a:pt x="38" y="84"/>
                    </a:cubicBezTo>
                    <a:cubicBezTo>
                      <a:pt x="38" y="86"/>
                      <a:pt x="38" y="89"/>
                      <a:pt x="37" y="91"/>
                    </a:cubicBezTo>
                    <a:cubicBezTo>
                      <a:pt x="37" y="92"/>
                      <a:pt x="35" y="94"/>
                      <a:pt x="34" y="94"/>
                    </a:cubicBezTo>
                    <a:cubicBezTo>
                      <a:pt x="33" y="94"/>
                      <a:pt x="31" y="92"/>
                      <a:pt x="30" y="91"/>
                    </a:cubicBezTo>
                    <a:cubicBezTo>
                      <a:pt x="30" y="89"/>
                      <a:pt x="30" y="86"/>
                      <a:pt x="30" y="84"/>
                    </a:cubicBezTo>
                    <a:cubicBezTo>
                      <a:pt x="32" y="73"/>
                      <a:pt x="33" y="62"/>
                      <a:pt x="32" y="52"/>
                    </a:cubicBezTo>
                    <a:cubicBezTo>
                      <a:pt x="32" y="48"/>
                      <a:pt x="31" y="44"/>
                      <a:pt x="30" y="39"/>
                    </a:cubicBezTo>
                    <a:cubicBezTo>
                      <a:pt x="10" y="64"/>
                      <a:pt x="0" y="108"/>
                      <a:pt x="20" y="148"/>
                    </a:cubicBezTo>
                    <a:cubicBezTo>
                      <a:pt x="42" y="190"/>
                      <a:pt x="89" y="211"/>
                      <a:pt x="135" y="199"/>
                    </a:cubicBezTo>
                    <a:cubicBezTo>
                      <a:pt x="147" y="196"/>
                      <a:pt x="158" y="191"/>
                      <a:pt x="167" y="185"/>
                    </a:cubicBezTo>
                    <a:cubicBezTo>
                      <a:pt x="162" y="183"/>
                      <a:pt x="155" y="180"/>
                      <a:pt x="154" y="161"/>
                    </a:cubicBezTo>
                    <a:cubicBezTo>
                      <a:pt x="153" y="133"/>
                      <a:pt x="157" y="127"/>
                      <a:pt x="160" y="127"/>
                    </a:cubicBezTo>
                    <a:cubicBezTo>
                      <a:pt x="162" y="127"/>
                      <a:pt x="164" y="126"/>
                      <a:pt x="172" y="134"/>
                    </a:cubicBezTo>
                    <a:cubicBezTo>
                      <a:pt x="179" y="143"/>
                      <a:pt x="183" y="139"/>
                      <a:pt x="184" y="133"/>
                    </a:cubicBezTo>
                    <a:cubicBezTo>
                      <a:pt x="184" y="127"/>
                      <a:pt x="190" y="118"/>
                      <a:pt x="193" y="127"/>
                    </a:cubicBezTo>
                    <a:cubicBezTo>
                      <a:pt x="194" y="133"/>
                      <a:pt x="198" y="141"/>
                      <a:pt x="201" y="146"/>
                    </a:cubicBezTo>
                    <a:cubicBezTo>
                      <a:pt x="207" y="135"/>
                      <a:pt x="210" y="123"/>
                      <a:pt x="211" y="111"/>
                    </a:cubicBezTo>
                    <a:cubicBezTo>
                      <a:pt x="209" y="110"/>
                      <a:pt x="208" y="110"/>
                      <a:pt x="206" y="109"/>
                    </a:cubicBezTo>
                    <a:cubicBezTo>
                      <a:pt x="200" y="106"/>
                      <a:pt x="196" y="101"/>
                      <a:pt x="196" y="9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393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35"/>
              <p:cNvSpPr>
                <a:spLocks noEditPoints="1"/>
              </p:cNvSpPr>
              <p:nvPr/>
            </p:nvSpPr>
            <p:spPr bwMode="auto">
              <a:xfrm>
                <a:off x="7275513" y="5302250"/>
                <a:ext cx="1012825" cy="1012825"/>
              </a:xfrm>
              <a:custGeom>
                <a:avLst/>
                <a:gdLst>
                  <a:gd name="T0" fmla="*/ 176 w 352"/>
                  <a:gd name="T1" fmla="*/ 0 h 352"/>
                  <a:gd name="T2" fmla="*/ 0 w 352"/>
                  <a:gd name="T3" fmla="*/ 176 h 352"/>
                  <a:gd name="T4" fmla="*/ 176 w 352"/>
                  <a:gd name="T5" fmla="*/ 352 h 352"/>
                  <a:gd name="T6" fmla="*/ 352 w 352"/>
                  <a:gd name="T7" fmla="*/ 176 h 352"/>
                  <a:gd name="T8" fmla="*/ 176 w 352"/>
                  <a:gd name="T9" fmla="*/ 0 h 352"/>
                  <a:gd name="T10" fmla="*/ 258 w 352"/>
                  <a:gd name="T11" fmla="*/ 261 h 352"/>
                  <a:gd name="T12" fmla="*/ 188 w 352"/>
                  <a:gd name="T13" fmla="*/ 294 h 352"/>
                  <a:gd name="T14" fmla="*/ 96 w 352"/>
                  <a:gd name="T15" fmla="*/ 263 h 352"/>
                  <a:gd name="T16" fmla="*/ 59 w 352"/>
                  <a:gd name="T17" fmla="*/ 189 h 352"/>
                  <a:gd name="T18" fmla="*/ 157 w 352"/>
                  <a:gd name="T19" fmla="*/ 60 h 352"/>
                  <a:gd name="T20" fmla="*/ 175 w 352"/>
                  <a:gd name="T21" fmla="*/ 58 h 352"/>
                  <a:gd name="T22" fmla="*/ 176 w 352"/>
                  <a:gd name="T23" fmla="*/ 58 h 352"/>
                  <a:gd name="T24" fmla="*/ 196 w 352"/>
                  <a:gd name="T25" fmla="*/ 60 h 352"/>
                  <a:gd name="T26" fmla="*/ 272 w 352"/>
                  <a:gd name="T27" fmla="*/ 108 h 352"/>
                  <a:gd name="T28" fmla="*/ 293 w 352"/>
                  <a:gd name="T29" fmla="*/ 162 h 352"/>
                  <a:gd name="T30" fmla="*/ 258 w 352"/>
                  <a:gd name="T31" fmla="*/ 261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2" h="352">
                    <a:moveTo>
                      <a:pt x="176" y="0"/>
                    </a:moveTo>
                    <a:cubicBezTo>
                      <a:pt x="79" y="0"/>
                      <a:pt x="0" y="79"/>
                      <a:pt x="0" y="176"/>
                    </a:cubicBezTo>
                    <a:cubicBezTo>
                      <a:pt x="0" y="273"/>
                      <a:pt x="79" y="352"/>
                      <a:pt x="176" y="352"/>
                    </a:cubicBezTo>
                    <a:cubicBezTo>
                      <a:pt x="273" y="352"/>
                      <a:pt x="352" y="273"/>
                      <a:pt x="352" y="176"/>
                    </a:cubicBezTo>
                    <a:cubicBezTo>
                      <a:pt x="352" y="79"/>
                      <a:pt x="273" y="0"/>
                      <a:pt x="176" y="0"/>
                    </a:cubicBezTo>
                    <a:close/>
                    <a:moveTo>
                      <a:pt x="258" y="261"/>
                    </a:moveTo>
                    <a:cubicBezTo>
                      <a:pt x="238" y="280"/>
                      <a:pt x="215" y="291"/>
                      <a:pt x="188" y="294"/>
                    </a:cubicBezTo>
                    <a:cubicBezTo>
                      <a:pt x="153" y="297"/>
                      <a:pt x="122" y="287"/>
                      <a:pt x="96" y="263"/>
                    </a:cubicBezTo>
                    <a:cubicBezTo>
                      <a:pt x="75" y="243"/>
                      <a:pt x="62" y="218"/>
                      <a:pt x="59" y="189"/>
                    </a:cubicBezTo>
                    <a:cubicBezTo>
                      <a:pt x="52" y="127"/>
                      <a:pt x="96" y="69"/>
                      <a:pt x="157" y="60"/>
                    </a:cubicBezTo>
                    <a:cubicBezTo>
                      <a:pt x="163" y="59"/>
                      <a:pt x="169" y="59"/>
                      <a:pt x="175" y="58"/>
                    </a:cubicBezTo>
                    <a:cubicBezTo>
                      <a:pt x="176" y="58"/>
                      <a:pt x="176" y="58"/>
                      <a:pt x="176" y="58"/>
                    </a:cubicBezTo>
                    <a:cubicBezTo>
                      <a:pt x="183" y="59"/>
                      <a:pt x="189" y="59"/>
                      <a:pt x="196" y="60"/>
                    </a:cubicBezTo>
                    <a:cubicBezTo>
                      <a:pt x="227" y="66"/>
                      <a:pt x="253" y="82"/>
                      <a:pt x="272" y="108"/>
                    </a:cubicBezTo>
                    <a:cubicBezTo>
                      <a:pt x="283" y="124"/>
                      <a:pt x="291" y="142"/>
                      <a:pt x="293" y="162"/>
                    </a:cubicBezTo>
                    <a:cubicBezTo>
                      <a:pt x="297" y="200"/>
                      <a:pt x="286" y="234"/>
                      <a:pt x="258" y="26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393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7124653" y="2008885"/>
              <a:ext cx="1712692" cy="75448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 bwMode="auto">
          <a:xfrm>
            <a:off x="8949654" y="4768454"/>
            <a:ext cx="3168351" cy="1180141"/>
            <a:chOff x="6597339" y="3205806"/>
            <a:chExt cx="2252853" cy="838848"/>
          </a:xfrm>
        </p:grpSpPr>
        <p:grpSp>
          <p:nvGrpSpPr>
            <p:cNvPr id="9" name="Group 92"/>
            <p:cNvGrpSpPr>
              <a:grpSpLocks noChangeAspect="1"/>
            </p:cNvGrpSpPr>
            <p:nvPr/>
          </p:nvGrpSpPr>
          <p:grpSpPr>
            <a:xfrm>
              <a:off x="6597339" y="3205806"/>
              <a:ext cx="432000" cy="432833"/>
              <a:chOff x="4427538" y="3192463"/>
              <a:chExt cx="823913" cy="825500"/>
            </a:xfrm>
            <a:solidFill>
              <a:schemeClr val="accent1"/>
            </a:solidFill>
          </p:grpSpPr>
          <p:sp>
            <p:nvSpPr>
              <p:cNvPr id="10" name="Oval 23"/>
              <p:cNvSpPr>
                <a:spLocks noChangeArrowheads="1"/>
              </p:cNvSpPr>
              <p:nvPr/>
            </p:nvSpPr>
            <p:spPr bwMode="auto">
              <a:xfrm>
                <a:off x="4813301" y="3825875"/>
                <a:ext cx="57150" cy="57150"/>
              </a:xfrm>
              <a:prstGeom prst="ellipse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393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" name="Rectangle 24"/>
              <p:cNvSpPr>
                <a:spLocks noChangeArrowheads="1"/>
              </p:cNvSpPr>
              <p:nvPr/>
            </p:nvSpPr>
            <p:spPr bwMode="auto">
              <a:xfrm>
                <a:off x="4784726" y="3352800"/>
                <a:ext cx="115888" cy="15875"/>
              </a:xfrm>
              <a:prstGeom prst="rect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393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" name="Freeform 25"/>
              <p:cNvSpPr>
                <a:spLocks noEditPoints="1"/>
              </p:cNvSpPr>
              <p:nvPr/>
            </p:nvSpPr>
            <p:spPr bwMode="auto">
              <a:xfrm>
                <a:off x="4427538" y="3192463"/>
                <a:ext cx="823913" cy="825500"/>
              </a:xfrm>
              <a:custGeom>
                <a:avLst/>
                <a:gdLst>
                  <a:gd name="T0" fmla="*/ 143 w 286"/>
                  <a:gd name="T1" fmla="*/ 0 h 287"/>
                  <a:gd name="T2" fmla="*/ 0 w 286"/>
                  <a:gd name="T3" fmla="*/ 143 h 287"/>
                  <a:gd name="T4" fmla="*/ 143 w 286"/>
                  <a:gd name="T5" fmla="*/ 287 h 287"/>
                  <a:gd name="T6" fmla="*/ 286 w 286"/>
                  <a:gd name="T7" fmla="*/ 143 h 287"/>
                  <a:gd name="T8" fmla="*/ 143 w 286"/>
                  <a:gd name="T9" fmla="*/ 0 h 287"/>
                  <a:gd name="T10" fmla="*/ 201 w 286"/>
                  <a:gd name="T11" fmla="*/ 234 h 287"/>
                  <a:gd name="T12" fmla="*/ 187 w 286"/>
                  <a:gd name="T13" fmla="*/ 248 h 287"/>
                  <a:gd name="T14" fmla="*/ 101 w 286"/>
                  <a:gd name="T15" fmla="*/ 248 h 287"/>
                  <a:gd name="T16" fmla="*/ 87 w 286"/>
                  <a:gd name="T17" fmla="*/ 234 h 287"/>
                  <a:gd name="T18" fmla="*/ 87 w 286"/>
                  <a:gd name="T19" fmla="*/ 60 h 287"/>
                  <a:gd name="T20" fmla="*/ 101 w 286"/>
                  <a:gd name="T21" fmla="*/ 46 h 287"/>
                  <a:gd name="T22" fmla="*/ 187 w 286"/>
                  <a:gd name="T23" fmla="*/ 46 h 287"/>
                  <a:gd name="T24" fmla="*/ 201 w 286"/>
                  <a:gd name="T25" fmla="*/ 60 h 287"/>
                  <a:gd name="T26" fmla="*/ 201 w 286"/>
                  <a:gd name="T27" fmla="*/ 23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6" h="287">
                    <a:moveTo>
                      <a:pt x="143" y="0"/>
                    </a:moveTo>
                    <a:cubicBezTo>
                      <a:pt x="64" y="0"/>
                      <a:pt x="0" y="64"/>
                      <a:pt x="0" y="143"/>
                    </a:cubicBezTo>
                    <a:cubicBezTo>
                      <a:pt x="0" y="222"/>
                      <a:pt x="64" y="287"/>
                      <a:pt x="143" y="287"/>
                    </a:cubicBezTo>
                    <a:cubicBezTo>
                      <a:pt x="222" y="287"/>
                      <a:pt x="286" y="222"/>
                      <a:pt x="286" y="143"/>
                    </a:cubicBezTo>
                    <a:cubicBezTo>
                      <a:pt x="286" y="64"/>
                      <a:pt x="222" y="0"/>
                      <a:pt x="143" y="0"/>
                    </a:cubicBezTo>
                    <a:close/>
                    <a:moveTo>
                      <a:pt x="201" y="234"/>
                    </a:moveTo>
                    <a:cubicBezTo>
                      <a:pt x="201" y="242"/>
                      <a:pt x="195" y="248"/>
                      <a:pt x="187" y="248"/>
                    </a:cubicBezTo>
                    <a:cubicBezTo>
                      <a:pt x="101" y="248"/>
                      <a:pt x="101" y="248"/>
                      <a:pt x="101" y="248"/>
                    </a:cubicBezTo>
                    <a:cubicBezTo>
                      <a:pt x="93" y="248"/>
                      <a:pt x="87" y="242"/>
                      <a:pt x="87" y="234"/>
                    </a:cubicBezTo>
                    <a:cubicBezTo>
                      <a:pt x="87" y="60"/>
                      <a:pt x="87" y="60"/>
                      <a:pt x="87" y="60"/>
                    </a:cubicBezTo>
                    <a:cubicBezTo>
                      <a:pt x="87" y="52"/>
                      <a:pt x="93" y="46"/>
                      <a:pt x="101" y="46"/>
                    </a:cubicBezTo>
                    <a:cubicBezTo>
                      <a:pt x="187" y="46"/>
                      <a:pt x="187" y="46"/>
                      <a:pt x="187" y="46"/>
                    </a:cubicBezTo>
                    <a:cubicBezTo>
                      <a:pt x="195" y="46"/>
                      <a:pt x="201" y="52"/>
                      <a:pt x="201" y="60"/>
                    </a:cubicBezTo>
                    <a:lnTo>
                      <a:pt x="201" y="2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393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4926013" y="3351213"/>
                <a:ext cx="22225" cy="19050"/>
              </a:xfrm>
              <a:prstGeom prst="ellipse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393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Rectangle 27"/>
              <p:cNvSpPr>
                <a:spLocks noChangeArrowheads="1"/>
              </p:cNvSpPr>
              <p:nvPr/>
            </p:nvSpPr>
            <p:spPr bwMode="auto">
              <a:xfrm>
                <a:off x="4710113" y="3397250"/>
                <a:ext cx="265113" cy="4000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393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7137011" y="3289902"/>
              <a:ext cx="1713181" cy="75475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 bwMode="auto">
          <a:xfrm>
            <a:off x="812800" y="2484865"/>
            <a:ext cx="3093967" cy="1115404"/>
            <a:chOff x="189578" y="1980213"/>
            <a:chExt cx="2200182" cy="793261"/>
          </a:xfrm>
        </p:grpSpPr>
        <p:sp>
          <p:nvSpPr>
            <p:cNvPr id="34831" name="Freeform 31"/>
            <p:cNvSpPr>
              <a:spLocks noChangeAspect="1" noEditPoints="1"/>
            </p:cNvSpPr>
            <p:nvPr/>
          </p:nvSpPr>
          <p:spPr bwMode="auto">
            <a:xfrm>
              <a:off x="1957760" y="1980213"/>
              <a:ext cx="432000" cy="432851"/>
            </a:xfrm>
            <a:custGeom>
              <a:avLst/>
              <a:gdLst>
                <a:gd name="T0" fmla="*/ 216000 w 280"/>
                <a:gd name="T1" fmla="*/ 0 h 280"/>
                <a:gd name="T2" fmla="*/ 0 w 280"/>
                <a:gd name="T3" fmla="*/ 216426 h 280"/>
                <a:gd name="T4" fmla="*/ 216000 w 280"/>
                <a:gd name="T5" fmla="*/ 432851 h 280"/>
                <a:gd name="T6" fmla="*/ 432000 w 280"/>
                <a:gd name="T7" fmla="*/ 216426 h 280"/>
                <a:gd name="T8" fmla="*/ 216000 w 280"/>
                <a:gd name="T9" fmla="*/ 0 h 280"/>
                <a:gd name="T10" fmla="*/ 285429 w 280"/>
                <a:gd name="T11" fmla="*/ 106667 h 280"/>
                <a:gd name="T12" fmla="*/ 325543 w 280"/>
                <a:gd name="T13" fmla="*/ 146860 h 280"/>
                <a:gd name="T14" fmla="*/ 285429 w 280"/>
                <a:gd name="T15" fmla="*/ 188599 h 280"/>
                <a:gd name="T16" fmla="*/ 268457 w 280"/>
                <a:gd name="T17" fmla="*/ 183962 h 280"/>
                <a:gd name="T18" fmla="*/ 243771 w 280"/>
                <a:gd name="T19" fmla="*/ 146860 h 280"/>
                <a:gd name="T20" fmla="*/ 285429 w 280"/>
                <a:gd name="T21" fmla="*/ 106667 h 280"/>
                <a:gd name="T22" fmla="*/ 217543 w 280"/>
                <a:gd name="T23" fmla="*/ 148406 h 280"/>
                <a:gd name="T24" fmla="*/ 257657 w 280"/>
                <a:gd name="T25" fmla="*/ 190145 h 280"/>
                <a:gd name="T26" fmla="*/ 217543 w 280"/>
                <a:gd name="T27" fmla="*/ 230339 h 280"/>
                <a:gd name="T28" fmla="*/ 177429 w 280"/>
                <a:gd name="T29" fmla="*/ 190145 h 280"/>
                <a:gd name="T30" fmla="*/ 217543 w 280"/>
                <a:gd name="T31" fmla="*/ 148406 h 280"/>
                <a:gd name="T32" fmla="*/ 146571 w 280"/>
                <a:gd name="T33" fmla="*/ 106667 h 280"/>
                <a:gd name="T34" fmla="*/ 186686 w 280"/>
                <a:gd name="T35" fmla="*/ 146860 h 280"/>
                <a:gd name="T36" fmla="*/ 186686 w 280"/>
                <a:gd name="T37" fmla="*/ 149952 h 280"/>
                <a:gd name="T38" fmla="*/ 168171 w 280"/>
                <a:gd name="T39" fmla="*/ 182416 h 280"/>
                <a:gd name="T40" fmla="*/ 146571 w 280"/>
                <a:gd name="T41" fmla="*/ 188599 h 280"/>
                <a:gd name="T42" fmla="*/ 104914 w 280"/>
                <a:gd name="T43" fmla="*/ 146860 h 280"/>
                <a:gd name="T44" fmla="*/ 146571 w 280"/>
                <a:gd name="T45" fmla="*/ 106667 h 280"/>
                <a:gd name="T46" fmla="*/ 138857 w 280"/>
                <a:gd name="T47" fmla="*/ 298358 h 280"/>
                <a:gd name="T48" fmla="*/ 80229 w 280"/>
                <a:gd name="T49" fmla="*/ 287537 h 280"/>
                <a:gd name="T50" fmla="*/ 77143 w 280"/>
                <a:gd name="T51" fmla="*/ 285991 h 280"/>
                <a:gd name="T52" fmla="*/ 77143 w 280"/>
                <a:gd name="T53" fmla="*/ 285991 h 280"/>
                <a:gd name="T54" fmla="*/ 77143 w 280"/>
                <a:gd name="T55" fmla="*/ 242706 h 280"/>
                <a:gd name="T56" fmla="*/ 129600 w 280"/>
                <a:gd name="T57" fmla="*/ 191691 h 280"/>
                <a:gd name="T58" fmla="*/ 163543 w 280"/>
                <a:gd name="T59" fmla="*/ 191691 h 280"/>
                <a:gd name="T60" fmla="*/ 166629 w 280"/>
                <a:gd name="T61" fmla="*/ 191691 h 280"/>
                <a:gd name="T62" fmla="*/ 182057 w 280"/>
                <a:gd name="T63" fmla="*/ 225701 h 280"/>
                <a:gd name="T64" fmla="*/ 138857 w 280"/>
                <a:gd name="T65" fmla="*/ 285991 h 280"/>
                <a:gd name="T66" fmla="*/ 138857 w 280"/>
                <a:gd name="T67" fmla="*/ 298358 h 280"/>
                <a:gd name="T68" fmla="*/ 286971 w 280"/>
                <a:gd name="T69" fmla="*/ 327730 h 280"/>
                <a:gd name="T70" fmla="*/ 286971 w 280"/>
                <a:gd name="T71" fmla="*/ 327730 h 280"/>
                <a:gd name="T72" fmla="*/ 283886 w 280"/>
                <a:gd name="T73" fmla="*/ 329276 h 280"/>
                <a:gd name="T74" fmla="*/ 222171 w 280"/>
                <a:gd name="T75" fmla="*/ 340097 h 280"/>
                <a:gd name="T76" fmla="*/ 151200 w 280"/>
                <a:gd name="T77" fmla="*/ 329276 h 280"/>
                <a:gd name="T78" fmla="*/ 148114 w 280"/>
                <a:gd name="T79" fmla="*/ 327730 h 280"/>
                <a:gd name="T80" fmla="*/ 148114 w 280"/>
                <a:gd name="T81" fmla="*/ 327730 h 280"/>
                <a:gd name="T82" fmla="*/ 148114 w 280"/>
                <a:gd name="T83" fmla="*/ 285991 h 280"/>
                <a:gd name="T84" fmla="*/ 200571 w 280"/>
                <a:gd name="T85" fmla="*/ 233430 h 280"/>
                <a:gd name="T86" fmla="*/ 234514 w 280"/>
                <a:gd name="T87" fmla="*/ 233430 h 280"/>
                <a:gd name="T88" fmla="*/ 286971 w 280"/>
                <a:gd name="T89" fmla="*/ 285991 h 280"/>
                <a:gd name="T90" fmla="*/ 286971 w 280"/>
                <a:gd name="T91" fmla="*/ 327730 h 280"/>
                <a:gd name="T92" fmla="*/ 354857 w 280"/>
                <a:gd name="T93" fmla="*/ 285991 h 280"/>
                <a:gd name="T94" fmla="*/ 354857 w 280"/>
                <a:gd name="T95" fmla="*/ 285991 h 280"/>
                <a:gd name="T96" fmla="*/ 351771 w 280"/>
                <a:gd name="T97" fmla="*/ 287537 h 280"/>
                <a:gd name="T98" fmla="*/ 296229 w 280"/>
                <a:gd name="T99" fmla="*/ 298358 h 280"/>
                <a:gd name="T100" fmla="*/ 296229 w 280"/>
                <a:gd name="T101" fmla="*/ 285991 h 280"/>
                <a:gd name="T102" fmla="*/ 253029 w 280"/>
                <a:gd name="T103" fmla="*/ 225701 h 280"/>
                <a:gd name="T104" fmla="*/ 268457 w 280"/>
                <a:gd name="T105" fmla="*/ 191691 h 280"/>
                <a:gd name="T106" fmla="*/ 302400 w 280"/>
                <a:gd name="T107" fmla="*/ 191691 h 280"/>
                <a:gd name="T108" fmla="*/ 354857 w 280"/>
                <a:gd name="T109" fmla="*/ 242706 h 280"/>
                <a:gd name="T110" fmla="*/ 354857 w 280"/>
                <a:gd name="T111" fmla="*/ 285991 h 28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80" h="280">
                  <a:moveTo>
                    <a:pt x="140" y="0"/>
                  </a:moveTo>
                  <a:cubicBezTo>
                    <a:pt x="62" y="0"/>
                    <a:pt x="0" y="62"/>
                    <a:pt x="0" y="140"/>
                  </a:cubicBezTo>
                  <a:cubicBezTo>
                    <a:pt x="0" y="217"/>
                    <a:pt x="62" y="280"/>
                    <a:pt x="140" y="280"/>
                  </a:cubicBezTo>
                  <a:cubicBezTo>
                    <a:pt x="217" y="280"/>
                    <a:pt x="280" y="217"/>
                    <a:pt x="280" y="140"/>
                  </a:cubicBezTo>
                  <a:cubicBezTo>
                    <a:pt x="280" y="62"/>
                    <a:pt x="217" y="0"/>
                    <a:pt x="140" y="0"/>
                  </a:cubicBezTo>
                  <a:close/>
                  <a:moveTo>
                    <a:pt x="185" y="69"/>
                  </a:moveTo>
                  <a:cubicBezTo>
                    <a:pt x="199" y="69"/>
                    <a:pt x="211" y="81"/>
                    <a:pt x="211" y="95"/>
                  </a:cubicBezTo>
                  <a:cubicBezTo>
                    <a:pt x="211" y="110"/>
                    <a:pt x="199" y="122"/>
                    <a:pt x="185" y="122"/>
                  </a:cubicBezTo>
                  <a:cubicBezTo>
                    <a:pt x="181" y="122"/>
                    <a:pt x="177" y="121"/>
                    <a:pt x="174" y="119"/>
                  </a:cubicBezTo>
                  <a:cubicBezTo>
                    <a:pt x="173" y="109"/>
                    <a:pt x="167" y="100"/>
                    <a:pt x="158" y="95"/>
                  </a:cubicBezTo>
                  <a:cubicBezTo>
                    <a:pt x="159" y="81"/>
                    <a:pt x="170" y="69"/>
                    <a:pt x="185" y="69"/>
                  </a:cubicBezTo>
                  <a:close/>
                  <a:moveTo>
                    <a:pt x="141" y="96"/>
                  </a:moveTo>
                  <a:cubicBezTo>
                    <a:pt x="156" y="96"/>
                    <a:pt x="167" y="108"/>
                    <a:pt x="167" y="123"/>
                  </a:cubicBezTo>
                  <a:cubicBezTo>
                    <a:pt x="167" y="137"/>
                    <a:pt x="156" y="149"/>
                    <a:pt x="141" y="149"/>
                  </a:cubicBezTo>
                  <a:cubicBezTo>
                    <a:pt x="127" y="149"/>
                    <a:pt x="115" y="137"/>
                    <a:pt x="115" y="123"/>
                  </a:cubicBezTo>
                  <a:cubicBezTo>
                    <a:pt x="115" y="108"/>
                    <a:pt x="127" y="96"/>
                    <a:pt x="141" y="96"/>
                  </a:cubicBezTo>
                  <a:close/>
                  <a:moveTo>
                    <a:pt x="95" y="69"/>
                  </a:moveTo>
                  <a:cubicBezTo>
                    <a:pt x="109" y="69"/>
                    <a:pt x="121" y="81"/>
                    <a:pt x="121" y="95"/>
                  </a:cubicBezTo>
                  <a:cubicBezTo>
                    <a:pt x="121" y="96"/>
                    <a:pt x="121" y="96"/>
                    <a:pt x="121" y="97"/>
                  </a:cubicBezTo>
                  <a:cubicBezTo>
                    <a:pt x="115" y="102"/>
                    <a:pt x="110" y="109"/>
                    <a:pt x="109" y="118"/>
                  </a:cubicBezTo>
                  <a:cubicBezTo>
                    <a:pt x="105" y="120"/>
                    <a:pt x="100" y="122"/>
                    <a:pt x="95" y="122"/>
                  </a:cubicBezTo>
                  <a:cubicBezTo>
                    <a:pt x="80" y="122"/>
                    <a:pt x="68" y="110"/>
                    <a:pt x="68" y="95"/>
                  </a:cubicBezTo>
                  <a:cubicBezTo>
                    <a:pt x="68" y="81"/>
                    <a:pt x="80" y="69"/>
                    <a:pt x="95" y="69"/>
                  </a:cubicBezTo>
                  <a:close/>
                  <a:moveTo>
                    <a:pt x="90" y="193"/>
                  </a:moveTo>
                  <a:cubicBezTo>
                    <a:pt x="79" y="192"/>
                    <a:pt x="66" y="190"/>
                    <a:pt x="52" y="186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0" y="139"/>
                    <a:pt x="65" y="124"/>
                    <a:pt x="84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4"/>
                    <a:pt x="108" y="124"/>
                    <a:pt x="108" y="124"/>
                  </a:cubicBezTo>
                  <a:cubicBezTo>
                    <a:pt x="109" y="132"/>
                    <a:pt x="113" y="140"/>
                    <a:pt x="118" y="146"/>
                  </a:cubicBezTo>
                  <a:cubicBezTo>
                    <a:pt x="102" y="151"/>
                    <a:pt x="90" y="166"/>
                    <a:pt x="90" y="185"/>
                  </a:cubicBezTo>
                  <a:lnTo>
                    <a:pt x="90" y="193"/>
                  </a:lnTo>
                  <a:close/>
                  <a:moveTo>
                    <a:pt x="186" y="212"/>
                  </a:moveTo>
                  <a:cubicBezTo>
                    <a:pt x="186" y="212"/>
                    <a:pt x="186" y="212"/>
                    <a:pt x="186" y="212"/>
                  </a:cubicBezTo>
                  <a:cubicBezTo>
                    <a:pt x="184" y="213"/>
                    <a:pt x="184" y="213"/>
                    <a:pt x="184" y="213"/>
                  </a:cubicBezTo>
                  <a:cubicBezTo>
                    <a:pt x="183" y="213"/>
                    <a:pt x="169" y="220"/>
                    <a:pt x="144" y="220"/>
                  </a:cubicBezTo>
                  <a:cubicBezTo>
                    <a:pt x="131" y="220"/>
                    <a:pt x="116" y="218"/>
                    <a:pt x="98" y="213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6" y="166"/>
                    <a:pt x="111" y="151"/>
                    <a:pt x="130" y="151"/>
                  </a:cubicBezTo>
                  <a:cubicBezTo>
                    <a:pt x="152" y="151"/>
                    <a:pt x="152" y="151"/>
                    <a:pt x="152" y="151"/>
                  </a:cubicBezTo>
                  <a:cubicBezTo>
                    <a:pt x="171" y="151"/>
                    <a:pt x="186" y="166"/>
                    <a:pt x="186" y="185"/>
                  </a:cubicBezTo>
                  <a:lnTo>
                    <a:pt x="186" y="212"/>
                  </a:lnTo>
                  <a:close/>
                  <a:moveTo>
                    <a:pt x="230" y="185"/>
                  </a:moveTo>
                  <a:cubicBezTo>
                    <a:pt x="230" y="185"/>
                    <a:pt x="230" y="185"/>
                    <a:pt x="230" y="185"/>
                  </a:cubicBezTo>
                  <a:cubicBezTo>
                    <a:pt x="228" y="186"/>
                    <a:pt x="228" y="186"/>
                    <a:pt x="228" y="186"/>
                  </a:cubicBezTo>
                  <a:cubicBezTo>
                    <a:pt x="227" y="186"/>
                    <a:pt x="214" y="192"/>
                    <a:pt x="192" y="193"/>
                  </a:cubicBezTo>
                  <a:cubicBezTo>
                    <a:pt x="192" y="185"/>
                    <a:pt x="192" y="185"/>
                    <a:pt x="192" y="185"/>
                  </a:cubicBezTo>
                  <a:cubicBezTo>
                    <a:pt x="192" y="166"/>
                    <a:pt x="180" y="151"/>
                    <a:pt x="164" y="146"/>
                  </a:cubicBezTo>
                  <a:cubicBezTo>
                    <a:pt x="170" y="140"/>
                    <a:pt x="173" y="132"/>
                    <a:pt x="174" y="124"/>
                  </a:cubicBezTo>
                  <a:cubicBezTo>
                    <a:pt x="196" y="124"/>
                    <a:pt x="196" y="124"/>
                    <a:pt x="196" y="124"/>
                  </a:cubicBezTo>
                  <a:cubicBezTo>
                    <a:pt x="215" y="124"/>
                    <a:pt x="230" y="139"/>
                    <a:pt x="230" y="157"/>
                  </a:cubicBezTo>
                  <a:lnTo>
                    <a:pt x="230" y="1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6435" tIns="48218" rIns="96435" bIns="48218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 Box 10"/>
            <p:cNvSpPr txBox="1">
              <a:spLocks noChangeArrowheads="1"/>
            </p:cNvSpPr>
            <p:nvPr/>
          </p:nvSpPr>
          <p:spPr bwMode="auto">
            <a:xfrm>
              <a:off x="189578" y="2018315"/>
              <a:ext cx="1677497" cy="75515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 bwMode="auto">
          <a:xfrm>
            <a:off x="668736" y="4788543"/>
            <a:ext cx="3238031" cy="1160051"/>
            <a:chOff x="87131" y="3201419"/>
            <a:chExt cx="2302629" cy="825889"/>
          </a:xfrm>
        </p:grpSpPr>
        <p:sp>
          <p:nvSpPr>
            <p:cNvPr id="34829" name="Freeform 45"/>
            <p:cNvSpPr>
              <a:spLocks noChangeAspect="1" noEditPoints="1"/>
            </p:cNvSpPr>
            <p:nvPr/>
          </p:nvSpPr>
          <p:spPr bwMode="auto">
            <a:xfrm>
              <a:off x="1957760" y="3201419"/>
              <a:ext cx="432000" cy="432698"/>
            </a:xfrm>
            <a:custGeom>
              <a:avLst/>
              <a:gdLst>
                <a:gd name="T0" fmla="*/ 0 w 342"/>
                <a:gd name="T1" fmla="*/ 216349 h 342"/>
                <a:gd name="T2" fmla="*/ 432000 w 342"/>
                <a:gd name="T3" fmla="*/ 216349 h 342"/>
                <a:gd name="T4" fmla="*/ 60632 w 342"/>
                <a:gd name="T5" fmla="*/ 177128 h 342"/>
                <a:gd name="T6" fmla="*/ 136421 w 342"/>
                <a:gd name="T7" fmla="*/ 207493 h 342"/>
                <a:gd name="T8" fmla="*/ 60632 w 342"/>
                <a:gd name="T9" fmla="*/ 177128 h 342"/>
                <a:gd name="T10" fmla="*/ 137684 w 342"/>
                <a:gd name="T11" fmla="*/ 216349 h 342"/>
                <a:gd name="T12" fmla="*/ 83368 w 342"/>
                <a:gd name="T13" fmla="*/ 264427 h 342"/>
                <a:gd name="T14" fmla="*/ 120000 w 342"/>
                <a:gd name="T15" fmla="*/ 358051 h 342"/>
                <a:gd name="T16" fmla="*/ 120000 w 342"/>
                <a:gd name="T17" fmla="*/ 309974 h 342"/>
                <a:gd name="T18" fmla="*/ 120000 w 342"/>
                <a:gd name="T19" fmla="*/ 358051 h 342"/>
                <a:gd name="T20" fmla="*/ 84632 w 342"/>
                <a:gd name="T21" fmla="*/ 273283 h 342"/>
                <a:gd name="T22" fmla="*/ 144000 w 342"/>
                <a:gd name="T23" fmla="*/ 302383 h 342"/>
                <a:gd name="T24" fmla="*/ 213474 w 342"/>
                <a:gd name="T25" fmla="*/ 302383 h 342"/>
                <a:gd name="T26" fmla="*/ 151579 w 342"/>
                <a:gd name="T27" fmla="*/ 273283 h 342"/>
                <a:gd name="T28" fmla="*/ 213474 w 342"/>
                <a:gd name="T29" fmla="*/ 302383 h 342"/>
                <a:gd name="T30" fmla="*/ 150316 w 342"/>
                <a:gd name="T31" fmla="*/ 264427 h 342"/>
                <a:gd name="T32" fmla="*/ 221053 w 342"/>
                <a:gd name="T33" fmla="*/ 216349 h 342"/>
                <a:gd name="T34" fmla="*/ 146526 w 342"/>
                <a:gd name="T35" fmla="*/ 207493 h 342"/>
                <a:gd name="T36" fmla="*/ 223579 w 342"/>
                <a:gd name="T37" fmla="*/ 177128 h 342"/>
                <a:gd name="T38" fmla="*/ 146526 w 342"/>
                <a:gd name="T39" fmla="*/ 207493 h 342"/>
                <a:gd name="T40" fmla="*/ 223579 w 342"/>
                <a:gd name="T41" fmla="*/ 334012 h 342"/>
                <a:gd name="T42" fmla="*/ 271579 w 342"/>
                <a:gd name="T43" fmla="*/ 334012 h 342"/>
                <a:gd name="T44" fmla="*/ 274105 w 342"/>
                <a:gd name="T45" fmla="*/ 302383 h 342"/>
                <a:gd name="T46" fmla="*/ 224842 w 342"/>
                <a:gd name="T47" fmla="*/ 273283 h 342"/>
                <a:gd name="T48" fmla="*/ 274105 w 342"/>
                <a:gd name="T49" fmla="*/ 302383 h 342"/>
                <a:gd name="T50" fmla="*/ 226105 w 342"/>
                <a:gd name="T51" fmla="*/ 264427 h 342"/>
                <a:gd name="T52" fmla="*/ 296842 w 342"/>
                <a:gd name="T53" fmla="*/ 216349 h 342"/>
                <a:gd name="T54" fmla="*/ 357474 w 342"/>
                <a:gd name="T55" fmla="*/ 159415 h 342"/>
                <a:gd name="T56" fmla="*/ 304421 w 342"/>
                <a:gd name="T57" fmla="*/ 188515 h 342"/>
                <a:gd name="T58" fmla="*/ 229895 w 342"/>
                <a:gd name="T59" fmla="*/ 207493 h 342"/>
                <a:gd name="T60" fmla="*/ 277895 w 342"/>
                <a:gd name="T61" fmla="*/ 177128 h 342"/>
                <a:gd name="T62" fmla="*/ 318316 w 342"/>
                <a:gd name="T63" fmla="*/ 135376 h 342"/>
                <a:gd name="T64" fmla="*/ 328421 w 342"/>
                <a:gd name="T65" fmla="*/ 130315 h 342"/>
                <a:gd name="T66" fmla="*/ 357474 w 342"/>
                <a:gd name="T67" fmla="*/ 159415 h 34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42" h="342">
                  <a:moveTo>
                    <a:pt x="171" y="0"/>
                  </a:moveTo>
                  <a:cubicBezTo>
                    <a:pt x="76" y="0"/>
                    <a:pt x="0" y="77"/>
                    <a:pt x="0" y="171"/>
                  </a:cubicBezTo>
                  <a:cubicBezTo>
                    <a:pt x="0" y="266"/>
                    <a:pt x="76" y="342"/>
                    <a:pt x="171" y="342"/>
                  </a:cubicBezTo>
                  <a:cubicBezTo>
                    <a:pt x="265" y="342"/>
                    <a:pt x="342" y="266"/>
                    <a:pt x="342" y="171"/>
                  </a:cubicBezTo>
                  <a:cubicBezTo>
                    <a:pt x="342" y="77"/>
                    <a:pt x="265" y="0"/>
                    <a:pt x="171" y="0"/>
                  </a:cubicBezTo>
                  <a:close/>
                  <a:moveTo>
                    <a:pt x="48" y="140"/>
                  </a:moveTo>
                  <a:cubicBezTo>
                    <a:pt x="106" y="140"/>
                    <a:pt x="106" y="140"/>
                    <a:pt x="106" y="140"/>
                  </a:cubicBezTo>
                  <a:cubicBezTo>
                    <a:pt x="108" y="164"/>
                    <a:pt x="108" y="164"/>
                    <a:pt x="108" y="164"/>
                  </a:cubicBezTo>
                  <a:cubicBezTo>
                    <a:pt x="54" y="164"/>
                    <a:pt x="54" y="164"/>
                    <a:pt x="54" y="164"/>
                  </a:cubicBezTo>
                  <a:lnTo>
                    <a:pt x="48" y="140"/>
                  </a:lnTo>
                  <a:close/>
                  <a:moveTo>
                    <a:pt x="56" y="171"/>
                  </a:moveTo>
                  <a:cubicBezTo>
                    <a:pt x="109" y="171"/>
                    <a:pt x="109" y="171"/>
                    <a:pt x="109" y="171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66" y="209"/>
                    <a:pt x="66" y="209"/>
                    <a:pt x="66" y="209"/>
                  </a:cubicBezTo>
                  <a:lnTo>
                    <a:pt x="56" y="171"/>
                  </a:lnTo>
                  <a:close/>
                  <a:moveTo>
                    <a:pt x="95" y="283"/>
                  </a:moveTo>
                  <a:cubicBezTo>
                    <a:pt x="85" y="283"/>
                    <a:pt x="76" y="275"/>
                    <a:pt x="76" y="264"/>
                  </a:cubicBezTo>
                  <a:cubicBezTo>
                    <a:pt x="76" y="254"/>
                    <a:pt x="85" y="245"/>
                    <a:pt x="95" y="245"/>
                  </a:cubicBezTo>
                  <a:cubicBezTo>
                    <a:pt x="106" y="245"/>
                    <a:pt x="114" y="254"/>
                    <a:pt x="114" y="264"/>
                  </a:cubicBezTo>
                  <a:cubicBezTo>
                    <a:pt x="114" y="275"/>
                    <a:pt x="106" y="283"/>
                    <a:pt x="95" y="283"/>
                  </a:cubicBezTo>
                  <a:close/>
                  <a:moveTo>
                    <a:pt x="73" y="239"/>
                  </a:moveTo>
                  <a:cubicBezTo>
                    <a:pt x="67" y="216"/>
                    <a:pt x="67" y="216"/>
                    <a:pt x="67" y="216"/>
                  </a:cubicBezTo>
                  <a:cubicBezTo>
                    <a:pt x="113" y="216"/>
                    <a:pt x="113" y="216"/>
                    <a:pt x="113" y="216"/>
                  </a:cubicBezTo>
                  <a:cubicBezTo>
                    <a:pt x="114" y="239"/>
                    <a:pt x="114" y="239"/>
                    <a:pt x="114" y="239"/>
                  </a:cubicBezTo>
                  <a:lnTo>
                    <a:pt x="73" y="239"/>
                  </a:lnTo>
                  <a:close/>
                  <a:moveTo>
                    <a:pt x="169" y="239"/>
                  </a:moveTo>
                  <a:cubicBezTo>
                    <a:pt x="122" y="239"/>
                    <a:pt x="122" y="239"/>
                    <a:pt x="122" y="239"/>
                  </a:cubicBezTo>
                  <a:cubicBezTo>
                    <a:pt x="120" y="216"/>
                    <a:pt x="120" y="216"/>
                    <a:pt x="120" y="216"/>
                  </a:cubicBezTo>
                  <a:cubicBezTo>
                    <a:pt x="171" y="216"/>
                    <a:pt x="171" y="216"/>
                    <a:pt x="171" y="216"/>
                  </a:cubicBezTo>
                  <a:lnTo>
                    <a:pt x="169" y="239"/>
                  </a:lnTo>
                  <a:close/>
                  <a:moveTo>
                    <a:pt x="171" y="209"/>
                  </a:moveTo>
                  <a:cubicBezTo>
                    <a:pt x="119" y="209"/>
                    <a:pt x="119" y="209"/>
                    <a:pt x="119" y="209"/>
                  </a:cubicBezTo>
                  <a:cubicBezTo>
                    <a:pt x="116" y="171"/>
                    <a:pt x="116" y="171"/>
                    <a:pt x="116" y="171"/>
                  </a:cubicBezTo>
                  <a:cubicBezTo>
                    <a:pt x="175" y="171"/>
                    <a:pt x="175" y="171"/>
                    <a:pt x="175" y="171"/>
                  </a:cubicBezTo>
                  <a:lnTo>
                    <a:pt x="171" y="209"/>
                  </a:lnTo>
                  <a:close/>
                  <a:moveTo>
                    <a:pt x="116" y="164"/>
                  </a:moveTo>
                  <a:cubicBezTo>
                    <a:pt x="114" y="140"/>
                    <a:pt x="114" y="140"/>
                    <a:pt x="114" y="140"/>
                  </a:cubicBezTo>
                  <a:cubicBezTo>
                    <a:pt x="177" y="140"/>
                    <a:pt x="177" y="140"/>
                    <a:pt x="177" y="140"/>
                  </a:cubicBezTo>
                  <a:cubicBezTo>
                    <a:pt x="175" y="164"/>
                    <a:pt x="175" y="164"/>
                    <a:pt x="175" y="164"/>
                  </a:cubicBezTo>
                  <a:lnTo>
                    <a:pt x="116" y="164"/>
                  </a:lnTo>
                  <a:close/>
                  <a:moveTo>
                    <a:pt x="196" y="283"/>
                  </a:moveTo>
                  <a:cubicBezTo>
                    <a:pt x="185" y="283"/>
                    <a:pt x="177" y="275"/>
                    <a:pt x="177" y="264"/>
                  </a:cubicBezTo>
                  <a:cubicBezTo>
                    <a:pt x="177" y="254"/>
                    <a:pt x="185" y="245"/>
                    <a:pt x="196" y="245"/>
                  </a:cubicBezTo>
                  <a:cubicBezTo>
                    <a:pt x="206" y="245"/>
                    <a:pt x="215" y="254"/>
                    <a:pt x="215" y="264"/>
                  </a:cubicBezTo>
                  <a:cubicBezTo>
                    <a:pt x="215" y="275"/>
                    <a:pt x="206" y="283"/>
                    <a:pt x="196" y="283"/>
                  </a:cubicBezTo>
                  <a:close/>
                  <a:moveTo>
                    <a:pt x="217" y="239"/>
                  </a:moveTo>
                  <a:cubicBezTo>
                    <a:pt x="176" y="239"/>
                    <a:pt x="176" y="239"/>
                    <a:pt x="176" y="239"/>
                  </a:cubicBezTo>
                  <a:cubicBezTo>
                    <a:pt x="178" y="216"/>
                    <a:pt x="178" y="216"/>
                    <a:pt x="178" y="216"/>
                  </a:cubicBezTo>
                  <a:cubicBezTo>
                    <a:pt x="223" y="216"/>
                    <a:pt x="223" y="216"/>
                    <a:pt x="223" y="216"/>
                  </a:cubicBezTo>
                  <a:lnTo>
                    <a:pt x="217" y="239"/>
                  </a:lnTo>
                  <a:close/>
                  <a:moveTo>
                    <a:pt x="225" y="209"/>
                  </a:moveTo>
                  <a:cubicBezTo>
                    <a:pt x="179" y="209"/>
                    <a:pt x="179" y="209"/>
                    <a:pt x="179" y="209"/>
                  </a:cubicBezTo>
                  <a:cubicBezTo>
                    <a:pt x="182" y="171"/>
                    <a:pt x="182" y="171"/>
                    <a:pt x="182" y="171"/>
                  </a:cubicBezTo>
                  <a:cubicBezTo>
                    <a:pt x="235" y="171"/>
                    <a:pt x="235" y="171"/>
                    <a:pt x="235" y="171"/>
                  </a:cubicBezTo>
                  <a:lnTo>
                    <a:pt x="225" y="209"/>
                  </a:lnTo>
                  <a:close/>
                  <a:moveTo>
                    <a:pt x="283" y="126"/>
                  </a:moveTo>
                  <a:cubicBezTo>
                    <a:pt x="264" y="126"/>
                    <a:pt x="264" y="126"/>
                    <a:pt x="264" y="126"/>
                  </a:cubicBezTo>
                  <a:cubicBezTo>
                    <a:pt x="256" y="133"/>
                    <a:pt x="249" y="141"/>
                    <a:pt x="241" y="149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182" y="164"/>
                    <a:pt x="182" y="164"/>
                    <a:pt x="182" y="164"/>
                  </a:cubicBezTo>
                  <a:cubicBezTo>
                    <a:pt x="184" y="140"/>
                    <a:pt x="184" y="140"/>
                    <a:pt x="184" y="140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221" y="139"/>
                    <a:pt x="221" y="138"/>
                    <a:pt x="222" y="137"/>
                  </a:cubicBezTo>
                  <a:cubicBezTo>
                    <a:pt x="232" y="127"/>
                    <a:pt x="242" y="117"/>
                    <a:pt x="252" y="107"/>
                  </a:cubicBezTo>
                  <a:cubicBezTo>
                    <a:pt x="252" y="107"/>
                    <a:pt x="253" y="106"/>
                    <a:pt x="254" y="105"/>
                  </a:cubicBezTo>
                  <a:cubicBezTo>
                    <a:pt x="256" y="104"/>
                    <a:pt x="258" y="103"/>
                    <a:pt x="260" y="103"/>
                  </a:cubicBezTo>
                  <a:cubicBezTo>
                    <a:pt x="283" y="103"/>
                    <a:pt x="283" y="103"/>
                    <a:pt x="283" y="103"/>
                  </a:cubicBezTo>
                  <a:cubicBezTo>
                    <a:pt x="297" y="103"/>
                    <a:pt x="297" y="126"/>
                    <a:pt x="283" y="1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6435" tIns="48218" rIns="96435" bIns="48218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 Box 10"/>
            <p:cNvSpPr txBox="1">
              <a:spLocks noChangeArrowheads="1"/>
            </p:cNvSpPr>
            <p:nvPr/>
          </p:nvSpPr>
          <p:spPr bwMode="auto">
            <a:xfrm>
              <a:off x="87131" y="3271347"/>
              <a:ext cx="1708930" cy="75596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221463" y="3832349"/>
            <a:ext cx="4232338" cy="2370606"/>
            <a:chOff x="4455215" y="3178519"/>
            <a:chExt cx="3248025" cy="1819275"/>
          </a:xfrm>
        </p:grpSpPr>
        <p:sp>
          <p:nvSpPr>
            <p:cNvPr id="4" name="Oval 3"/>
            <p:cNvSpPr/>
            <p:nvPr/>
          </p:nvSpPr>
          <p:spPr>
            <a:xfrm>
              <a:off x="4455215" y="3349969"/>
              <a:ext cx="3248025" cy="164782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474266" y="3178519"/>
              <a:ext cx="3190968" cy="165549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751910" y="3392034"/>
            <a:ext cx="3171444" cy="1851539"/>
            <a:chOff x="4872410" y="2840610"/>
            <a:chExt cx="2433863" cy="1420928"/>
          </a:xfrm>
        </p:grpSpPr>
        <p:sp>
          <p:nvSpPr>
            <p:cNvPr id="7" name="Oval 6"/>
            <p:cNvSpPr/>
            <p:nvPr/>
          </p:nvSpPr>
          <p:spPr>
            <a:xfrm>
              <a:off x="4872410" y="3026763"/>
              <a:ext cx="2433863" cy="123477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885109" y="2840610"/>
              <a:ext cx="2386425" cy="12405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187059" y="2929889"/>
            <a:ext cx="2301148" cy="1396883"/>
            <a:chOff x="5206749" y="2418487"/>
            <a:chExt cx="1765970" cy="1072010"/>
          </a:xfrm>
        </p:grpSpPr>
        <p:sp>
          <p:nvSpPr>
            <p:cNvPr id="10" name="Oval 9"/>
            <p:cNvSpPr/>
            <p:nvPr/>
          </p:nvSpPr>
          <p:spPr>
            <a:xfrm>
              <a:off x="5206749" y="2584321"/>
              <a:ext cx="1765970" cy="90617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219449" y="2418487"/>
              <a:ext cx="1709186" cy="9103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645767" y="2554929"/>
            <a:ext cx="1383725" cy="866294"/>
            <a:chOff x="5567255" y="2130730"/>
            <a:chExt cx="1061912" cy="664820"/>
          </a:xfrm>
        </p:grpSpPr>
        <p:sp>
          <p:nvSpPr>
            <p:cNvPr id="13" name="Oval 12"/>
            <p:cNvSpPr/>
            <p:nvPr/>
          </p:nvSpPr>
          <p:spPr>
            <a:xfrm>
              <a:off x="5567256" y="2250649"/>
              <a:ext cx="1061911" cy="54490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567255" y="2130730"/>
              <a:ext cx="1055562" cy="5474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 flipH="1">
            <a:off x="1444486" y="2358243"/>
            <a:ext cx="7301117" cy="497134"/>
            <a:chOff x="4221330" y="2223664"/>
            <a:chExt cx="6091070" cy="471383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4221330" y="2223664"/>
              <a:ext cx="691096" cy="4713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912426" y="2224329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1585991" y="2663744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85991" y="2376806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57122" y="3621973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57122" y="3390983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 flipH="1">
            <a:off x="1872580" y="3346662"/>
            <a:ext cx="6381388" cy="293260"/>
            <a:chOff x="4627246" y="3160881"/>
            <a:chExt cx="6050833" cy="278069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4627246" y="3160881"/>
              <a:ext cx="658677" cy="2780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278105" y="3163402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2320013" y="4536278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20013" y="4249342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34746" y="5494507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34746" y="5263517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2252812" y="4238370"/>
            <a:ext cx="600115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 flipH="1">
            <a:off x="2746806" y="4627634"/>
            <a:ext cx="4955583" cy="606313"/>
            <a:chOff x="5456187" y="4515725"/>
            <a:chExt cx="6232222" cy="43468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5456187" y="4515725"/>
              <a:ext cx="840066" cy="43216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288435" y="4950407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5" grpId="0"/>
      <p:bldP spid="26" grpId="0"/>
      <p:bldP spid="27" grpId="0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4920966" y="5286062"/>
            <a:ext cx="559550" cy="558194"/>
            <a:chOff x="4448949" y="5252205"/>
            <a:chExt cx="610979" cy="609498"/>
          </a:xfrm>
          <a:solidFill>
            <a:schemeClr val="accent3"/>
          </a:solidFill>
        </p:grpSpPr>
        <p:sp>
          <p:nvSpPr>
            <p:cNvPr id="20" name="Freeform 505"/>
            <p:cNvSpPr>
              <a:spLocks noEditPoints="1"/>
            </p:cNvSpPr>
            <p:nvPr/>
          </p:nvSpPr>
          <p:spPr bwMode="auto">
            <a:xfrm>
              <a:off x="4625207" y="5403284"/>
              <a:ext cx="259203" cy="404357"/>
            </a:xfrm>
            <a:custGeom>
              <a:avLst/>
              <a:gdLst>
                <a:gd name="T0" fmla="*/ 72 w 148"/>
                <a:gd name="T1" fmla="*/ 231 h 231"/>
                <a:gd name="T2" fmla="*/ 43 w 148"/>
                <a:gd name="T3" fmla="*/ 226 h 231"/>
                <a:gd name="T4" fmla="*/ 36 w 148"/>
                <a:gd name="T5" fmla="*/ 207 h 231"/>
                <a:gd name="T6" fmla="*/ 31 w 148"/>
                <a:gd name="T7" fmla="*/ 158 h 231"/>
                <a:gd name="T8" fmla="*/ 23 w 148"/>
                <a:gd name="T9" fmla="*/ 135 h 231"/>
                <a:gd name="T10" fmla="*/ 10 w 148"/>
                <a:gd name="T11" fmla="*/ 112 h 231"/>
                <a:gd name="T12" fmla="*/ 2 w 148"/>
                <a:gd name="T13" fmla="*/ 63 h 231"/>
                <a:gd name="T14" fmla="*/ 73 w 148"/>
                <a:gd name="T15" fmla="*/ 0 h 231"/>
                <a:gd name="T16" fmla="*/ 74 w 148"/>
                <a:gd name="T17" fmla="*/ 0 h 231"/>
                <a:gd name="T18" fmla="*/ 146 w 148"/>
                <a:gd name="T19" fmla="*/ 63 h 231"/>
                <a:gd name="T20" fmla="*/ 138 w 148"/>
                <a:gd name="T21" fmla="*/ 112 h 231"/>
                <a:gd name="T22" fmla="*/ 125 w 148"/>
                <a:gd name="T23" fmla="*/ 135 h 231"/>
                <a:gd name="T24" fmla="*/ 116 w 148"/>
                <a:gd name="T25" fmla="*/ 158 h 231"/>
                <a:gd name="T26" fmla="*/ 111 w 148"/>
                <a:gd name="T27" fmla="*/ 207 h 231"/>
                <a:gd name="T28" fmla="*/ 104 w 148"/>
                <a:gd name="T29" fmla="*/ 226 h 231"/>
                <a:gd name="T30" fmla="*/ 72 w 148"/>
                <a:gd name="T31" fmla="*/ 231 h 231"/>
                <a:gd name="T32" fmla="*/ 72 w 148"/>
                <a:gd name="T33" fmla="*/ 214 h 231"/>
                <a:gd name="T34" fmla="*/ 96 w 148"/>
                <a:gd name="T35" fmla="*/ 170 h 231"/>
                <a:gd name="T36" fmla="*/ 98 w 148"/>
                <a:gd name="T37" fmla="*/ 165 h 231"/>
                <a:gd name="T38" fmla="*/ 99 w 148"/>
                <a:gd name="T39" fmla="*/ 157 h 231"/>
                <a:gd name="T40" fmla="*/ 102 w 148"/>
                <a:gd name="T41" fmla="*/ 146 h 231"/>
                <a:gd name="T42" fmla="*/ 130 w 148"/>
                <a:gd name="T43" fmla="*/ 66 h 231"/>
                <a:gd name="T44" fmla="*/ 119 w 148"/>
                <a:gd name="T45" fmla="*/ 41 h 231"/>
                <a:gd name="T46" fmla="*/ 74 w 148"/>
                <a:gd name="T47" fmla="*/ 17 h 231"/>
                <a:gd name="T48" fmla="*/ 74 w 148"/>
                <a:gd name="T49" fmla="*/ 17 h 231"/>
                <a:gd name="T50" fmla="*/ 29 w 148"/>
                <a:gd name="T51" fmla="*/ 41 h 231"/>
                <a:gd name="T52" fmla="*/ 18 w 148"/>
                <a:gd name="T53" fmla="*/ 66 h 231"/>
                <a:gd name="T54" fmla="*/ 25 w 148"/>
                <a:gd name="T55" fmla="*/ 105 h 231"/>
                <a:gd name="T56" fmla="*/ 46 w 148"/>
                <a:gd name="T57" fmla="*/ 146 h 231"/>
                <a:gd name="T58" fmla="*/ 48 w 148"/>
                <a:gd name="T59" fmla="*/ 157 h 231"/>
                <a:gd name="T60" fmla="*/ 50 w 148"/>
                <a:gd name="T61" fmla="*/ 165 h 231"/>
                <a:gd name="T62" fmla="*/ 52 w 148"/>
                <a:gd name="T63" fmla="*/ 17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231">
                  <a:moveTo>
                    <a:pt x="72" y="231"/>
                  </a:moveTo>
                  <a:cubicBezTo>
                    <a:pt x="72" y="231"/>
                    <a:pt x="72" y="231"/>
                    <a:pt x="72" y="231"/>
                  </a:cubicBezTo>
                  <a:cubicBezTo>
                    <a:pt x="59" y="231"/>
                    <a:pt x="50" y="228"/>
                    <a:pt x="46" y="226"/>
                  </a:cubicBezTo>
                  <a:cubicBezTo>
                    <a:pt x="43" y="226"/>
                    <a:pt x="43" y="226"/>
                    <a:pt x="43" y="226"/>
                  </a:cubicBezTo>
                  <a:cubicBezTo>
                    <a:pt x="42" y="224"/>
                    <a:pt x="42" y="224"/>
                    <a:pt x="42" y="224"/>
                  </a:cubicBezTo>
                  <a:cubicBezTo>
                    <a:pt x="39" y="220"/>
                    <a:pt x="37" y="214"/>
                    <a:pt x="36" y="207"/>
                  </a:cubicBezTo>
                  <a:cubicBezTo>
                    <a:pt x="35" y="198"/>
                    <a:pt x="34" y="186"/>
                    <a:pt x="35" y="172"/>
                  </a:cubicBezTo>
                  <a:cubicBezTo>
                    <a:pt x="33" y="169"/>
                    <a:pt x="31" y="164"/>
                    <a:pt x="31" y="158"/>
                  </a:cubicBezTo>
                  <a:cubicBezTo>
                    <a:pt x="31" y="153"/>
                    <a:pt x="29" y="142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2" y="134"/>
                    <a:pt x="16" y="125"/>
                    <a:pt x="10" y="112"/>
                  </a:cubicBezTo>
                  <a:cubicBezTo>
                    <a:pt x="6" y="104"/>
                    <a:pt x="4" y="96"/>
                    <a:pt x="2" y="89"/>
                  </a:cubicBezTo>
                  <a:cubicBezTo>
                    <a:pt x="0" y="79"/>
                    <a:pt x="0" y="71"/>
                    <a:pt x="2" y="63"/>
                  </a:cubicBezTo>
                  <a:cubicBezTo>
                    <a:pt x="2" y="61"/>
                    <a:pt x="5" y="47"/>
                    <a:pt x="14" y="32"/>
                  </a:cubicBezTo>
                  <a:cubicBezTo>
                    <a:pt x="24" y="17"/>
                    <a:pt x="41" y="0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07" y="0"/>
                    <a:pt x="124" y="18"/>
                    <a:pt x="134" y="32"/>
                  </a:cubicBezTo>
                  <a:cubicBezTo>
                    <a:pt x="143" y="47"/>
                    <a:pt x="146" y="61"/>
                    <a:pt x="146" y="63"/>
                  </a:cubicBezTo>
                  <a:cubicBezTo>
                    <a:pt x="148" y="71"/>
                    <a:pt x="147" y="80"/>
                    <a:pt x="145" y="89"/>
                  </a:cubicBezTo>
                  <a:cubicBezTo>
                    <a:pt x="144" y="96"/>
                    <a:pt x="141" y="104"/>
                    <a:pt x="138" y="112"/>
                  </a:cubicBezTo>
                  <a:cubicBezTo>
                    <a:pt x="132" y="12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19" y="142"/>
                    <a:pt x="117" y="153"/>
                    <a:pt x="116" y="158"/>
                  </a:cubicBezTo>
                  <a:cubicBezTo>
                    <a:pt x="117" y="164"/>
                    <a:pt x="114" y="169"/>
                    <a:pt x="113" y="172"/>
                  </a:cubicBezTo>
                  <a:cubicBezTo>
                    <a:pt x="113" y="186"/>
                    <a:pt x="113" y="198"/>
                    <a:pt x="111" y="207"/>
                  </a:cubicBezTo>
                  <a:cubicBezTo>
                    <a:pt x="110" y="214"/>
                    <a:pt x="108" y="220"/>
                    <a:pt x="106" y="223"/>
                  </a:cubicBezTo>
                  <a:cubicBezTo>
                    <a:pt x="104" y="226"/>
                    <a:pt x="104" y="226"/>
                    <a:pt x="104" y="226"/>
                  </a:cubicBezTo>
                  <a:cubicBezTo>
                    <a:pt x="101" y="227"/>
                    <a:pt x="101" y="227"/>
                    <a:pt x="101" y="227"/>
                  </a:cubicBezTo>
                  <a:cubicBezTo>
                    <a:pt x="91" y="230"/>
                    <a:pt x="81" y="231"/>
                    <a:pt x="72" y="231"/>
                  </a:cubicBezTo>
                  <a:close/>
                  <a:moveTo>
                    <a:pt x="55" y="212"/>
                  </a:moveTo>
                  <a:cubicBezTo>
                    <a:pt x="58" y="213"/>
                    <a:pt x="64" y="214"/>
                    <a:pt x="72" y="214"/>
                  </a:cubicBezTo>
                  <a:cubicBezTo>
                    <a:pt x="79" y="214"/>
                    <a:pt x="86" y="213"/>
                    <a:pt x="93" y="211"/>
                  </a:cubicBezTo>
                  <a:cubicBezTo>
                    <a:pt x="95" y="207"/>
                    <a:pt x="97" y="196"/>
                    <a:pt x="96" y="170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98" y="165"/>
                    <a:pt x="98" y="165"/>
                    <a:pt x="98" y="165"/>
                  </a:cubicBezTo>
                  <a:cubicBezTo>
                    <a:pt x="98" y="164"/>
                    <a:pt x="100" y="161"/>
                    <a:pt x="100" y="158"/>
                  </a:cubicBezTo>
                  <a:cubicBezTo>
                    <a:pt x="99" y="157"/>
                    <a:pt x="99" y="157"/>
                    <a:pt x="99" y="157"/>
                  </a:cubicBezTo>
                  <a:cubicBezTo>
                    <a:pt x="100" y="157"/>
                    <a:pt x="100" y="157"/>
                    <a:pt x="100" y="157"/>
                  </a:cubicBezTo>
                  <a:cubicBezTo>
                    <a:pt x="100" y="156"/>
                    <a:pt x="100" y="152"/>
                    <a:pt x="102" y="146"/>
                  </a:cubicBezTo>
                  <a:cubicBezTo>
                    <a:pt x="104" y="137"/>
                    <a:pt x="107" y="130"/>
                    <a:pt x="111" y="125"/>
                  </a:cubicBezTo>
                  <a:cubicBezTo>
                    <a:pt x="113" y="122"/>
                    <a:pt x="134" y="91"/>
                    <a:pt x="130" y="66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5"/>
                    <a:pt x="127" y="53"/>
                    <a:pt x="119" y="41"/>
                  </a:cubicBezTo>
                  <a:cubicBezTo>
                    <a:pt x="109" y="25"/>
                    <a:pt x="9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3" y="17"/>
                  </a:cubicBezTo>
                  <a:cubicBezTo>
                    <a:pt x="54" y="17"/>
                    <a:pt x="39" y="25"/>
                    <a:pt x="29" y="41"/>
                  </a:cubicBezTo>
                  <a:cubicBezTo>
                    <a:pt x="21" y="53"/>
                    <a:pt x="18" y="65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6" y="79"/>
                    <a:pt x="21" y="94"/>
                    <a:pt x="25" y="105"/>
                  </a:cubicBezTo>
                  <a:cubicBezTo>
                    <a:pt x="30" y="116"/>
                    <a:pt x="35" y="124"/>
                    <a:pt x="36" y="125"/>
                  </a:cubicBezTo>
                  <a:cubicBezTo>
                    <a:pt x="41" y="130"/>
                    <a:pt x="44" y="137"/>
                    <a:pt x="46" y="146"/>
                  </a:cubicBezTo>
                  <a:cubicBezTo>
                    <a:pt x="48" y="152"/>
                    <a:pt x="48" y="156"/>
                    <a:pt x="48" y="157"/>
                  </a:cubicBezTo>
                  <a:cubicBezTo>
                    <a:pt x="48" y="157"/>
                    <a:pt x="48" y="157"/>
                    <a:pt x="48" y="157"/>
                  </a:cubicBezTo>
                  <a:cubicBezTo>
                    <a:pt x="48" y="158"/>
                    <a:pt x="48" y="158"/>
                    <a:pt x="48" y="158"/>
                  </a:cubicBezTo>
                  <a:cubicBezTo>
                    <a:pt x="48" y="162"/>
                    <a:pt x="50" y="165"/>
                    <a:pt x="50" y="165"/>
                  </a:cubicBezTo>
                  <a:cubicBezTo>
                    <a:pt x="52" y="167"/>
                    <a:pt x="52" y="167"/>
                    <a:pt x="52" y="167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1" y="197"/>
                    <a:pt x="53" y="208"/>
                    <a:pt x="55" y="2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506"/>
            <p:cNvSpPr/>
            <p:nvPr/>
          </p:nvSpPr>
          <p:spPr bwMode="auto">
            <a:xfrm>
              <a:off x="4704449" y="5692110"/>
              <a:ext cx="99978" cy="101460"/>
            </a:xfrm>
            <a:custGeom>
              <a:avLst/>
              <a:gdLst>
                <a:gd name="T0" fmla="*/ 1 w 57"/>
                <a:gd name="T1" fmla="*/ 1 h 58"/>
                <a:gd name="T2" fmla="*/ 57 w 57"/>
                <a:gd name="T3" fmla="*/ 0 h 58"/>
                <a:gd name="T4" fmla="*/ 52 w 57"/>
                <a:gd name="T5" fmla="*/ 48 h 58"/>
                <a:gd name="T6" fmla="*/ 26 w 57"/>
                <a:gd name="T7" fmla="*/ 58 h 58"/>
                <a:gd name="T8" fmla="*/ 0 w 57"/>
                <a:gd name="T9" fmla="*/ 45 h 58"/>
                <a:gd name="T10" fmla="*/ 1 w 57"/>
                <a:gd name="T1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8">
                  <a:moveTo>
                    <a:pt x="1" y="1"/>
                  </a:moveTo>
                  <a:cubicBezTo>
                    <a:pt x="1" y="1"/>
                    <a:pt x="22" y="12"/>
                    <a:pt x="57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507"/>
            <p:cNvSpPr/>
            <p:nvPr/>
          </p:nvSpPr>
          <p:spPr bwMode="auto">
            <a:xfrm>
              <a:off x="4740737" y="5620274"/>
              <a:ext cx="28142" cy="128120"/>
            </a:xfrm>
            <a:custGeom>
              <a:avLst/>
              <a:gdLst>
                <a:gd name="T0" fmla="*/ 16 w 16"/>
                <a:gd name="T1" fmla="*/ 65 h 73"/>
                <a:gd name="T2" fmla="*/ 8 w 16"/>
                <a:gd name="T3" fmla="*/ 73 h 73"/>
                <a:gd name="T4" fmla="*/ 8 w 16"/>
                <a:gd name="T5" fmla="*/ 73 h 73"/>
                <a:gd name="T6" fmla="*/ 1 w 16"/>
                <a:gd name="T7" fmla="*/ 65 h 73"/>
                <a:gd name="T8" fmla="*/ 0 w 16"/>
                <a:gd name="T9" fmla="*/ 8 h 73"/>
                <a:gd name="T10" fmla="*/ 7 w 16"/>
                <a:gd name="T11" fmla="*/ 0 h 73"/>
                <a:gd name="T12" fmla="*/ 7 w 16"/>
                <a:gd name="T13" fmla="*/ 0 h 73"/>
                <a:gd name="T14" fmla="*/ 15 w 16"/>
                <a:gd name="T15" fmla="*/ 8 h 73"/>
                <a:gd name="T16" fmla="*/ 16 w 16"/>
                <a:gd name="T1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73">
                  <a:moveTo>
                    <a:pt x="16" y="65"/>
                  </a:moveTo>
                  <a:cubicBezTo>
                    <a:pt x="16" y="69"/>
                    <a:pt x="12" y="73"/>
                    <a:pt x="8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4" y="73"/>
                    <a:pt x="1" y="69"/>
                    <a:pt x="1" y="6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0"/>
                    <a:pt x="15" y="4"/>
                    <a:pt x="15" y="8"/>
                  </a:cubicBezTo>
                  <a:lnTo>
                    <a:pt x="16" y="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508"/>
            <p:cNvSpPr/>
            <p:nvPr/>
          </p:nvSpPr>
          <p:spPr bwMode="auto">
            <a:xfrm>
              <a:off x="4699265" y="5511408"/>
              <a:ext cx="102941" cy="143673"/>
            </a:xfrm>
            <a:custGeom>
              <a:avLst/>
              <a:gdLst>
                <a:gd name="T0" fmla="*/ 75 w 139"/>
                <a:gd name="T1" fmla="*/ 194 h 194"/>
                <a:gd name="T2" fmla="*/ 0 w 139"/>
                <a:gd name="T3" fmla="*/ 12 h 194"/>
                <a:gd name="T4" fmla="*/ 14 w 139"/>
                <a:gd name="T5" fmla="*/ 7 h 194"/>
                <a:gd name="T6" fmla="*/ 73 w 139"/>
                <a:gd name="T7" fmla="*/ 147 h 194"/>
                <a:gd name="T8" fmla="*/ 123 w 139"/>
                <a:gd name="T9" fmla="*/ 0 h 194"/>
                <a:gd name="T10" fmla="*/ 139 w 139"/>
                <a:gd name="T11" fmla="*/ 5 h 194"/>
                <a:gd name="T12" fmla="*/ 75 w 139"/>
                <a:gd name="T13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94">
                  <a:moveTo>
                    <a:pt x="75" y="194"/>
                  </a:moveTo>
                  <a:lnTo>
                    <a:pt x="0" y="12"/>
                  </a:lnTo>
                  <a:lnTo>
                    <a:pt x="14" y="7"/>
                  </a:lnTo>
                  <a:lnTo>
                    <a:pt x="73" y="147"/>
                  </a:lnTo>
                  <a:lnTo>
                    <a:pt x="123" y="0"/>
                  </a:lnTo>
                  <a:lnTo>
                    <a:pt x="139" y="5"/>
                  </a:lnTo>
                  <a:lnTo>
                    <a:pt x="75" y="1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509"/>
            <p:cNvSpPr/>
            <p:nvPr/>
          </p:nvSpPr>
          <p:spPr bwMode="auto">
            <a:xfrm>
              <a:off x="4704449" y="5494375"/>
              <a:ext cx="92573" cy="31104"/>
            </a:xfrm>
            <a:custGeom>
              <a:avLst/>
              <a:gdLst>
                <a:gd name="T0" fmla="*/ 0 w 53"/>
                <a:gd name="T1" fmla="*/ 15 h 18"/>
                <a:gd name="T2" fmla="*/ 6 w 53"/>
                <a:gd name="T3" fmla="*/ 9 h 18"/>
                <a:gd name="T4" fmla="*/ 7 w 53"/>
                <a:gd name="T5" fmla="*/ 17 h 18"/>
                <a:gd name="T6" fmla="*/ 9 w 53"/>
                <a:gd name="T7" fmla="*/ 9 h 18"/>
                <a:gd name="T8" fmla="*/ 17 w 53"/>
                <a:gd name="T9" fmla="*/ 14 h 18"/>
                <a:gd name="T10" fmla="*/ 13 w 53"/>
                <a:gd name="T11" fmla="*/ 15 h 18"/>
                <a:gd name="T12" fmla="*/ 16 w 53"/>
                <a:gd name="T13" fmla="*/ 9 h 18"/>
                <a:gd name="T14" fmla="*/ 24 w 53"/>
                <a:gd name="T15" fmla="*/ 7 h 18"/>
                <a:gd name="T16" fmla="*/ 24 w 53"/>
                <a:gd name="T17" fmla="*/ 15 h 18"/>
                <a:gd name="T18" fmla="*/ 21 w 53"/>
                <a:gd name="T19" fmla="*/ 11 h 18"/>
                <a:gd name="T20" fmla="*/ 36 w 53"/>
                <a:gd name="T21" fmla="*/ 12 h 18"/>
                <a:gd name="T22" fmla="*/ 30 w 53"/>
                <a:gd name="T23" fmla="*/ 14 h 18"/>
                <a:gd name="T24" fmla="*/ 36 w 53"/>
                <a:gd name="T25" fmla="*/ 6 h 18"/>
                <a:gd name="T26" fmla="*/ 40 w 53"/>
                <a:gd name="T27" fmla="*/ 16 h 18"/>
                <a:gd name="T28" fmla="*/ 41 w 53"/>
                <a:gd name="T29" fmla="*/ 9 h 18"/>
                <a:gd name="T30" fmla="*/ 51 w 53"/>
                <a:gd name="T31" fmla="*/ 8 h 18"/>
                <a:gd name="T32" fmla="*/ 50 w 53"/>
                <a:gd name="T33" fmla="*/ 16 h 18"/>
                <a:gd name="T34" fmla="*/ 48 w 53"/>
                <a:gd name="T35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18">
                  <a:moveTo>
                    <a:pt x="0" y="15"/>
                  </a:moveTo>
                  <a:cubicBezTo>
                    <a:pt x="0" y="12"/>
                    <a:pt x="2" y="7"/>
                    <a:pt x="6" y="9"/>
                  </a:cubicBezTo>
                  <a:cubicBezTo>
                    <a:pt x="8" y="10"/>
                    <a:pt x="11" y="16"/>
                    <a:pt x="7" y="17"/>
                  </a:cubicBezTo>
                  <a:cubicBezTo>
                    <a:pt x="4" y="17"/>
                    <a:pt x="8" y="9"/>
                    <a:pt x="9" y="9"/>
                  </a:cubicBezTo>
                  <a:cubicBezTo>
                    <a:pt x="13" y="7"/>
                    <a:pt x="18" y="10"/>
                    <a:pt x="17" y="14"/>
                  </a:cubicBezTo>
                  <a:cubicBezTo>
                    <a:pt x="16" y="16"/>
                    <a:pt x="14" y="17"/>
                    <a:pt x="13" y="15"/>
                  </a:cubicBezTo>
                  <a:cubicBezTo>
                    <a:pt x="12" y="13"/>
                    <a:pt x="15" y="10"/>
                    <a:pt x="16" y="9"/>
                  </a:cubicBezTo>
                  <a:cubicBezTo>
                    <a:pt x="18" y="7"/>
                    <a:pt x="20" y="5"/>
                    <a:pt x="24" y="7"/>
                  </a:cubicBezTo>
                  <a:cubicBezTo>
                    <a:pt x="26" y="9"/>
                    <a:pt x="27" y="14"/>
                    <a:pt x="24" y="15"/>
                  </a:cubicBezTo>
                  <a:cubicBezTo>
                    <a:pt x="22" y="16"/>
                    <a:pt x="19" y="13"/>
                    <a:pt x="21" y="11"/>
                  </a:cubicBezTo>
                  <a:cubicBezTo>
                    <a:pt x="23" y="6"/>
                    <a:pt x="37" y="5"/>
                    <a:pt x="36" y="12"/>
                  </a:cubicBezTo>
                  <a:cubicBezTo>
                    <a:pt x="36" y="16"/>
                    <a:pt x="32" y="18"/>
                    <a:pt x="30" y="14"/>
                  </a:cubicBezTo>
                  <a:cubicBezTo>
                    <a:pt x="29" y="11"/>
                    <a:pt x="34" y="7"/>
                    <a:pt x="36" y="6"/>
                  </a:cubicBezTo>
                  <a:cubicBezTo>
                    <a:pt x="46" y="0"/>
                    <a:pt x="45" y="18"/>
                    <a:pt x="40" y="16"/>
                  </a:cubicBezTo>
                  <a:cubicBezTo>
                    <a:pt x="35" y="15"/>
                    <a:pt x="38" y="10"/>
                    <a:pt x="41" y="9"/>
                  </a:cubicBezTo>
                  <a:cubicBezTo>
                    <a:pt x="43" y="8"/>
                    <a:pt x="49" y="7"/>
                    <a:pt x="51" y="8"/>
                  </a:cubicBezTo>
                  <a:cubicBezTo>
                    <a:pt x="53" y="9"/>
                    <a:pt x="53" y="15"/>
                    <a:pt x="50" y="16"/>
                  </a:cubicBezTo>
                  <a:cubicBezTo>
                    <a:pt x="46" y="18"/>
                    <a:pt x="44" y="13"/>
                    <a:pt x="48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510"/>
            <p:cNvSpPr/>
            <p:nvPr/>
          </p:nvSpPr>
          <p:spPr bwMode="auto">
            <a:xfrm>
              <a:off x="4564479" y="5643232"/>
              <a:ext cx="8516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8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0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3"/>
                    <a:pt x="49" y="6"/>
                    <a:pt x="47" y="8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0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511"/>
            <p:cNvSpPr/>
            <p:nvPr/>
          </p:nvSpPr>
          <p:spPr bwMode="auto">
            <a:xfrm>
              <a:off x="4862193" y="5340334"/>
              <a:ext cx="8590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9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1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4"/>
                    <a:pt x="49" y="7"/>
                    <a:pt x="47" y="9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1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512"/>
            <p:cNvSpPr/>
            <p:nvPr/>
          </p:nvSpPr>
          <p:spPr bwMode="auto">
            <a:xfrm>
              <a:off x="4555592" y="5350702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9 w 50"/>
                <a:gd name="T3" fmla="*/ 45 h 47"/>
                <a:gd name="T4" fmla="*/ 49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1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1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513"/>
            <p:cNvSpPr/>
            <p:nvPr/>
          </p:nvSpPr>
          <p:spPr bwMode="auto">
            <a:xfrm>
              <a:off x="4868858" y="5635826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8 w 50"/>
                <a:gd name="T3" fmla="*/ 45 h 47"/>
                <a:gd name="T4" fmla="*/ 48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2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514"/>
            <p:cNvSpPr/>
            <p:nvPr/>
          </p:nvSpPr>
          <p:spPr bwMode="auto">
            <a:xfrm>
              <a:off x="4488940" y="5525479"/>
              <a:ext cx="110346" cy="17774"/>
            </a:xfrm>
            <a:custGeom>
              <a:avLst/>
              <a:gdLst>
                <a:gd name="T0" fmla="*/ 58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8 w 63"/>
                <a:gd name="T7" fmla="*/ 10 h 10"/>
                <a:gd name="T8" fmla="*/ 4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4 w 63"/>
                <a:gd name="T15" fmla="*/ 0 h 10"/>
                <a:gd name="T16" fmla="*/ 58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8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8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515"/>
            <p:cNvSpPr/>
            <p:nvPr/>
          </p:nvSpPr>
          <p:spPr bwMode="auto">
            <a:xfrm>
              <a:off x="4912552" y="5525479"/>
              <a:ext cx="110346" cy="17774"/>
            </a:xfrm>
            <a:custGeom>
              <a:avLst/>
              <a:gdLst>
                <a:gd name="T0" fmla="*/ 59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9 w 63"/>
                <a:gd name="T7" fmla="*/ 10 h 10"/>
                <a:gd name="T8" fmla="*/ 5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5 w 63"/>
                <a:gd name="T15" fmla="*/ 0 h 10"/>
                <a:gd name="T16" fmla="*/ 59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9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9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516"/>
            <p:cNvSpPr/>
            <p:nvPr/>
          </p:nvSpPr>
          <p:spPr bwMode="auto">
            <a:xfrm>
              <a:off x="4748143" y="5289234"/>
              <a:ext cx="15552" cy="94794"/>
            </a:xfrm>
            <a:custGeom>
              <a:avLst/>
              <a:gdLst>
                <a:gd name="T0" fmla="*/ 9 w 9"/>
                <a:gd name="T1" fmla="*/ 50 h 54"/>
                <a:gd name="T2" fmla="*/ 4 w 9"/>
                <a:gd name="T3" fmla="*/ 54 h 54"/>
                <a:gd name="T4" fmla="*/ 4 w 9"/>
                <a:gd name="T5" fmla="*/ 54 h 54"/>
                <a:gd name="T6" fmla="*/ 0 w 9"/>
                <a:gd name="T7" fmla="*/ 50 h 54"/>
                <a:gd name="T8" fmla="*/ 0 w 9"/>
                <a:gd name="T9" fmla="*/ 4 h 54"/>
                <a:gd name="T10" fmla="*/ 4 w 9"/>
                <a:gd name="T11" fmla="*/ 0 h 54"/>
                <a:gd name="T12" fmla="*/ 4 w 9"/>
                <a:gd name="T13" fmla="*/ 0 h 54"/>
                <a:gd name="T14" fmla="*/ 9 w 9"/>
                <a:gd name="T15" fmla="*/ 4 h 54"/>
                <a:gd name="T16" fmla="*/ 9 w 9"/>
                <a:gd name="T1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54">
                  <a:moveTo>
                    <a:pt x="9" y="50"/>
                  </a:moveTo>
                  <a:cubicBezTo>
                    <a:pt x="9" y="52"/>
                    <a:pt x="7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2" y="54"/>
                    <a:pt x="0" y="52"/>
                    <a:pt x="0" y="5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1"/>
                    <a:pt x="9" y="4"/>
                  </a:cubicBezTo>
                  <a:lnTo>
                    <a:pt x="9" y="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517"/>
            <p:cNvSpPr/>
            <p:nvPr/>
          </p:nvSpPr>
          <p:spPr bwMode="auto">
            <a:xfrm>
              <a:off x="4448949" y="5252205"/>
              <a:ext cx="610979" cy="609498"/>
            </a:xfrm>
            <a:custGeom>
              <a:avLst/>
              <a:gdLst>
                <a:gd name="T0" fmla="*/ 349 w 349"/>
                <a:gd name="T1" fmla="*/ 281 h 348"/>
                <a:gd name="T2" fmla="*/ 282 w 349"/>
                <a:gd name="T3" fmla="*/ 348 h 348"/>
                <a:gd name="T4" fmla="*/ 68 w 349"/>
                <a:gd name="T5" fmla="*/ 348 h 348"/>
                <a:gd name="T6" fmla="*/ 0 w 349"/>
                <a:gd name="T7" fmla="*/ 281 h 348"/>
                <a:gd name="T8" fmla="*/ 0 w 349"/>
                <a:gd name="T9" fmla="*/ 67 h 348"/>
                <a:gd name="T10" fmla="*/ 68 w 349"/>
                <a:gd name="T11" fmla="*/ 0 h 348"/>
                <a:gd name="T12" fmla="*/ 282 w 349"/>
                <a:gd name="T13" fmla="*/ 0 h 348"/>
                <a:gd name="T14" fmla="*/ 349 w 349"/>
                <a:gd name="T15" fmla="*/ 67 h 348"/>
                <a:gd name="T16" fmla="*/ 349 w 349"/>
                <a:gd name="T17" fmla="*/ 28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8">
                  <a:moveTo>
                    <a:pt x="349" y="281"/>
                  </a:moveTo>
                  <a:cubicBezTo>
                    <a:pt x="349" y="318"/>
                    <a:pt x="319" y="348"/>
                    <a:pt x="282" y="348"/>
                  </a:cubicBezTo>
                  <a:cubicBezTo>
                    <a:pt x="68" y="348"/>
                    <a:pt x="68" y="348"/>
                    <a:pt x="68" y="348"/>
                  </a:cubicBezTo>
                  <a:cubicBezTo>
                    <a:pt x="31" y="348"/>
                    <a:pt x="0" y="318"/>
                    <a:pt x="0" y="281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30"/>
                    <a:pt x="31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0"/>
                    <a:pt x="349" y="67"/>
                  </a:cubicBezTo>
                  <a:lnTo>
                    <a:pt x="349" y="281"/>
                  </a:lnTo>
                  <a:close/>
                </a:path>
              </a:pathLst>
            </a:custGeom>
            <a:noFill/>
            <a:ln w="68263" cap="flat">
              <a:solidFill>
                <a:schemeClr val="accent3"/>
              </a:solidFill>
              <a:prstDash val="solid"/>
              <a:miter lim="800000"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104769" y="2479768"/>
            <a:ext cx="1515473" cy="1515473"/>
            <a:chOff x="4247511" y="1566336"/>
            <a:chExt cx="2152126" cy="2152127"/>
          </a:xfrm>
        </p:grpSpPr>
        <p:sp>
          <p:nvSpPr>
            <p:cNvPr id="5" name="Freeform 490"/>
            <p:cNvSpPr>
              <a:spLocks noEditPoints="1"/>
            </p:cNvSpPr>
            <p:nvPr/>
          </p:nvSpPr>
          <p:spPr bwMode="auto">
            <a:xfrm>
              <a:off x="4247511" y="1566336"/>
              <a:ext cx="2152126" cy="2152127"/>
            </a:xfrm>
            <a:custGeom>
              <a:avLst/>
              <a:gdLst>
                <a:gd name="T0" fmla="*/ 1225 w 1229"/>
                <a:gd name="T1" fmla="*/ 665 h 1229"/>
                <a:gd name="T2" fmla="*/ 1201 w 1229"/>
                <a:gd name="T3" fmla="*/ 629 h 1229"/>
                <a:gd name="T4" fmla="*/ 1101 w 1229"/>
                <a:gd name="T5" fmla="*/ 598 h 1229"/>
                <a:gd name="T6" fmla="*/ 1039 w 1229"/>
                <a:gd name="T7" fmla="*/ 535 h 1229"/>
                <a:gd name="T8" fmla="*/ 1046 w 1229"/>
                <a:gd name="T9" fmla="*/ 447 h 1229"/>
                <a:gd name="T10" fmla="*/ 1146 w 1229"/>
                <a:gd name="T11" fmla="*/ 354 h 1229"/>
                <a:gd name="T12" fmla="*/ 1152 w 1229"/>
                <a:gd name="T13" fmla="*/ 314 h 1229"/>
                <a:gd name="T14" fmla="*/ 1082 w 1229"/>
                <a:gd name="T15" fmla="*/ 216 h 1229"/>
                <a:gd name="T16" fmla="*/ 1031 w 1229"/>
                <a:gd name="T17" fmla="*/ 209 h 1229"/>
                <a:gd name="T18" fmla="*/ 920 w 1229"/>
                <a:gd name="T19" fmla="*/ 266 h 1229"/>
                <a:gd name="T20" fmla="*/ 848 w 1229"/>
                <a:gd name="T21" fmla="*/ 253 h 1229"/>
                <a:gd name="T22" fmla="*/ 802 w 1229"/>
                <a:gd name="T23" fmla="*/ 206 h 1229"/>
                <a:gd name="T24" fmla="*/ 806 w 1229"/>
                <a:gd name="T25" fmla="*/ 53 h 1229"/>
                <a:gd name="T26" fmla="*/ 782 w 1229"/>
                <a:gd name="T27" fmla="*/ 24 h 1229"/>
                <a:gd name="T28" fmla="*/ 663 w 1229"/>
                <a:gd name="T29" fmla="*/ 4 h 1229"/>
                <a:gd name="T30" fmla="*/ 628 w 1229"/>
                <a:gd name="T31" fmla="*/ 29 h 1229"/>
                <a:gd name="T32" fmla="*/ 586 w 1229"/>
                <a:gd name="T33" fmla="*/ 164 h 1229"/>
                <a:gd name="T34" fmla="*/ 535 w 1229"/>
                <a:gd name="T35" fmla="*/ 192 h 1229"/>
                <a:gd name="T36" fmla="*/ 457 w 1229"/>
                <a:gd name="T37" fmla="*/ 192 h 1229"/>
                <a:gd name="T38" fmla="*/ 363 w 1229"/>
                <a:gd name="T39" fmla="*/ 90 h 1229"/>
                <a:gd name="T40" fmla="*/ 325 w 1229"/>
                <a:gd name="T41" fmla="*/ 79 h 1229"/>
                <a:gd name="T42" fmla="*/ 218 w 1229"/>
                <a:gd name="T43" fmla="*/ 152 h 1229"/>
                <a:gd name="T44" fmla="*/ 210 w 1229"/>
                <a:gd name="T45" fmla="*/ 202 h 1229"/>
                <a:gd name="T46" fmla="*/ 264 w 1229"/>
                <a:gd name="T47" fmla="*/ 309 h 1229"/>
                <a:gd name="T48" fmla="*/ 253 w 1229"/>
                <a:gd name="T49" fmla="*/ 389 h 1229"/>
                <a:gd name="T50" fmla="*/ 195 w 1229"/>
                <a:gd name="T51" fmla="*/ 431 h 1229"/>
                <a:gd name="T52" fmla="*/ 73 w 1229"/>
                <a:gd name="T53" fmla="*/ 421 h 1229"/>
                <a:gd name="T54" fmla="*/ 25 w 1229"/>
                <a:gd name="T55" fmla="*/ 459 h 1229"/>
                <a:gd name="T56" fmla="*/ 6 w 1229"/>
                <a:gd name="T57" fmla="*/ 563 h 1229"/>
                <a:gd name="T58" fmla="*/ 36 w 1229"/>
                <a:gd name="T59" fmla="*/ 607 h 1229"/>
                <a:gd name="T60" fmla="*/ 148 w 1229"/>
                <a:gd name="T61" fmla="*/ 644 h 1229"/>
                <a:gd name="T62" fmla="*/ 195 w 1229"/>
                <a:gd name="T63" fmla="*/ 714 h 1229"/>
                <a:gd name="T64" fmla="*/ 183 w 1229"/>
                <a:gd name="T65" fmla="*/ 783 h 1229"/>
                <a:gd name="T66" fmla="*/ 97 w 1229"/>
                <a:gd name="T67" fmla="*/ 865 h 1229"/>
                <a:gd name="T68" fmla="*/ 87 w 1229"/>
                <a:gd name="T69" fmla="*/ 920 h 1229"/>
                <a:gd name="T70" fmla="*/ 149 w 1229"/>
                <a:gd name="T71" fmla="*/ 1008 h 1229"/>
                <a:gd name="T72" fmla="*/ 201 w 1229"/>
                <a:gd name="T73" fmla="*/ 1021 h 1229"/>
                <a:gd name="T74" fmla="*/ 315 w 1229"/>
                <a:gd name="T75" fmla="*/ 963 h 1229"/>
                <a:gd name="T76" fmla="*/ 400 w 1229"/>
                <a:gd name="T77" fmla="*/ 987 h 1229"/>
                <a:gd name="T78" fmla="*/ 430 w 1229"/>
                <a:gd name="T79" fmla="*/ 1046 h 1229"/>
                <a:gd name="T80" fmla="*/ 425 w 1229"/>
                <a:gd name="T81" fmla="*/ 1163 h 1229"/>
                <a:gd name="T82" fmla="*/ 455 w 1229"/>
                <a:gd name="T83" fmla="*/ 1202 h 1229"/>
                <a:gd name="T84" fmla="*/ 566 w 1229"/>
                <a:gd name="T85" fmla="*/ 1221 h 1229"/>
                <a:gd name="T86" fmla="*/ 610 w 1229"/>
                <a:gd name="T87" fmla="*/ 1199 h 1229"/>
                <a:gd name="T88" fmla="*/ 649 w 1229"/>
                <a:gd name="T89" fmla="*/ 1075 h 1229"/>
                <a:gd name="T90" fmla="*/ 716 w 1229"/>
                <a:gd name="T91" fmla="*/ 1034 h 1229"/>
                <a:gd name="T92" fmla="*/ 794 w 1229"/>
                <a:gd name="T93" fmla="*/ 1054 h 1229"/>
                <a:gd name="T94" fmla="*/ 866 w 1229"/>
                <a:gd name="T95" fmla="*/ 1133 h 1229"/>
                <a:gd name="T96" fmla="*/ 911 w 1229"/>
                <a:gd name="T97" fmla="*/ 1147 h 1229"/>
                <a:gd name="T98" fmla="*/ 1015 w 1229"/>
                <a:gd name="T99" fmla="*/ 1076 h 1229"/>
                <a:gd name="T100" fmla="*/ 1024 w 1229"/>
                <a:gd name="T101" fmla="*/ 1032 h 1229"/>
                <a:gd name="T102" fmla="*/ 961 w 1229"/>
                <a:gd name="T103" fmla="*/ 895 h 1229"/>
                <a:gd name="T104" fmla="*/ 989 w 1229"/>
                <a:gd name="T105" fmla="*/ 831 h 1229"/>
                <a:gd name="T106" fmla="*/ 1045 w 1229"/>
                <a:gd name="T107" fmla="*/ 798 h 1229"/>
                <a:gd name="T108" fmla="*/ 1154 w 1229"/>
                <a:gd name="T109" fmla="*/ 801 h 1229"/>
                <a:gd name="T110" fmla="*/ 1197 w 1229"/>
                <a:gd name="T111" fmla="*/ 785 h 1229"/>
                <a:gd name="T112" fmla="*/ 1225 w 1229"/>
                <a:gd name="T113" fmla="*/ 665 h 1229"/>
                <a:gd name="T114" fmla="*/ 596 w 1229"/>
                <a:gd name="T115" fmla="*/ 729 h 1229"/>
                <a:gd name="T116" fmla="*/ 499 w 1229"/>
                <a:gd name="T117" fmla="*/ 592 h 1229"/>
                <a:gd name="T118" fmla="*/ 636 w 1229"/>
                <a:gd name="T119" fmla="*/ 495 h 1229"/>
                <a:gd name="T120" fmla="*/ 733 w 1229"/>
                <a:gd name="T121" fmla="*/ 632 h 1229"/>
                <a:gd name="T122" fmla="*/ 596 w 1229"/>
                <a:gd name="T123" fmla="*/ 729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9" h="1229">
                  <a:moveTo>
                    <a:pt x="1225" y="665"/>
                  </a:moveTo>
                  <a:cubicBezTo>
                    <a:pt x="1229" y="635"/>
                    <a:pt x="1201" y="629"/>
                    <a:pt x="1201" y="629"/>
                  </a:cubicBezTo>
                  <a:cubicBezTo>
                    <a:pt x="1201" y="629"/>
                    <a:pt x="1154" y="612"/>
                    <a:pt x="1101" y="598"/>
                  </a:cubicBezTo>
                  <a:cubicBezTo>
                    <a:pt x="1048" y="583"/>
                    <a:pt x="1039" y="535"/>
                    <a:pt x="1039" y="535"/>
                  </a:cubicBezTo>
                  <a:cubicBezTo>
                    <a:pt x="1013" y="473"/>
                    <a:pt x="1046" y="447"/>
                    <a:pt x="1046" y="447"/>
                  </a:cubicBezTo>
                  <a:cubicBezTo>
                    <a:pt x="1146" y="354"/>
                    <a:pt x="1146" y="354"/>
                    <a:pt x="1146" y="354"/>
                  </a:cubicBezTo>
                  <a:cubicBezTo>
                    <a:pt x="1166" y="334"/>
                    <a:pt x="1152" y="314"/>
                    <a:pt x="1152" y="314"/>
                  </a:cubicBezTo>
                  <a:cubicBezTo>
                    <a:pt x="1082" y="216"/>
                    <a:pt x="1082" y="216"/>
                    <a:pt x="1082" y="216"/>
                  </a:cubicBezTo>
                  <a:cubicBezTo>
                    <a:pt x="1062" y="189"/>
                    <a:pt x="1031" y="209"/>
                    <a:pt x="1031" y="209"/>
                  </a:cubicBezTo>
                  <a:cubicBezTo>
                    <a:pt x="920" y="266"/>
                    <a:pt x="920" y="266"/>
                    <a:pt x="920" y="266"/>
                  </a:cubicBezTo>
                  <a:cubicBezTo>
                    <a:pt x="899" y="275"/>
                    <a:pt x="848" y="253"/>
                    <a:pt x="848" y="253"/>
                  </a:cubicBezTo>
                  <a:cubicBezTo>
                    <a:pt x="818" y="239"/>
                    <a:pt x="802" y="206"/>
                    <a:pt x="802" y="206"/>
                  </a:cubicBezTo>
                  <a:cubicBezTo>
                    <a:pt x="806" y="53"/>
                    <a:pt x="806" y="53"/>
                    <a:pt x="806" y="53"/>
                  </a:cubicBezTo>
                  <a:cubicBezTo>
                    <a:pt x="807" y="32"/>
                    <a:pt x="782" y="24"/>
                    <a:pt x="782" y="24"/>
                  </a:cubicBezTo>
                  <a:cubicBezTo>
                    <a:pt x="663" y="4"/>
                    <a:pt x="663" y="4"/>
                    <a:pt x="663" y="4"/>
                  </a:cubicBezTo>
                  <a:cubicBezTo>
                    <a:pt x="635" y="0"/>
                    <a:pt x="628" y="29"/>
                    <a:pt x="628" y="29"/>
                  </a:cubicBezTo>
                  <a:cubicBezTo>
                    <a:pt x="626" y="35"/>
                    <a:pt x="586" y="164"/>
                    <a:pt x="586" y="164"/>
                  </a:cubicBezTo>
                  <a:cubicBezTo>
                    <a:pt x="578" y="177"/>
                    <a:pt x="535" y="192"/>
                    <a:pt x="535" y="192"/>
                  </a:cubicBezTo>
                  <a:cubicBezTo>
                    <a:pt x="494" y="211"/>
                    <a:pt x="457" y="192"/>
                    <a:pt x="457" y="192"/>
                  </a:cubicBezTo>
                  <a:cubicBezTo>
                    <a:pt x="363" y="90"/>
                    <a:pt x="363" y="90"/>
                    <a:pt x="363" y="90"/>
                  </a:cubicBezTo>
                  <a:cubicBezTo>
                    <a:pt x="350" y="72"/>
                    <a:pt x="325" y="79"/>
                    <a:pt x="325" y="79"/>
                  </a:cubicBezTo>
                  <a:cubicBezTo>
                    <a:pt x="218" y="152"/>
                    <a:pt x="218" y="152"/>
                    <a:pt x="218" y="152"/>
                  </a:cubicBezTo>
                  <a:cubicBezTo>
                    <a:pt x="196" y="170"/>
                    <a:pt x="210" y="202"/>
                    <a:pt x="210" y="202"/>
                  </a:cubicBezTo>
                  <a:cubicBezTo>
                    <a:pt x="264" y="309"/>
                    <a:pt x="264" y="309"/>
                    <a:pt x="264" y="309"/>
                  </a:cubicBezTo>
                  <a:cubicBezTo>
                    <a:pt x="284" y="340"/>
                    <a:pt x="253" y="389"/>
                    <a:pt x="253" y="389"/>
                  </a:cubicBezTo>
                  <a:cubicBezTo>
                    <a:pt x="235" y="421"/>
                    <a:pt x="195" y="431"/>
                    <a:pt x="195" y="431"/>
                  </a:cubicBezTo>
                  <a:cubicBezTo>
                    <a:pt x="73" y="421"/>
                    <a:pt x="73" y="421"/>
                    <a:pt x="73" y="421"/>
                  </a:cubicBezTo>
                  <a:cubicBezTo>
                    <a:pt x="30" y="419"/>
                    <a:pt x="25" y="459"/>
                    <a:pt x="25" y="459"/>
                  </a:cubicBezTo>
                  <a:cubicBezTo>
                    <a:pt x="6" y="563"/>
                    <a:pt x="6" y="563"/>
                    <a:pt x="6" y="563"/>
                  </a:cubicBezTo>
                  <a:cubicBezTo>
                    <a:pt x="0" y="600"/>
                    <a:pt x="36" y="607"/>
                    <a:pt x="36" y="607"/>
                  </a:cubicBezTo>
                  <a:cubicBezTo>
                    <a:pt x="148" y="644"/>
                    <a:pt x="148" y="644"/>
                    <a:pt x="148" y="644"/>
                  </a:cubicBezTo>
                  <a:cubicBezTo>
                    <a:pt x="189" y="655"/>
                    <a:pt x="195" y="714"/>
                    <a:pt x="195" y="714"/>
                  </a:cubicBezTo>
                  <a:cubicBezTo>
                    <a:pt x="208" y="764"/>
                    <a:pt x="183" y="783"/>
                    <a:pt x="183" y="783"/>
                  </a:cubicBezTo>
                  <a:cubicBezTo>
                    <a:pt x="97" y="865"/>
                    <a:pt x="97" y="865"/>
                    <a:pt x="97" y="865"/>
                  </a:cubicBezTo>
                  <a:cubicBezTo>
                    <a:pt x="67" y="888"/>
                    <a:pt x="87" y="920"/>
                    <a:pt x="87" y="920"/>
                  </a:cubicBezTo>
                  <a:cubicBezTo>
                    <a:pt x="149" y="1008"/>
                    <a:pt x="149" y="1008"/>
                    <a:pt x="149" y="1008"/>
                  </a:cubicBezTo>
                  <a:cubicBezTo>
                    <a:pt x="179" y="1038"/>
                    <a:pt x="201" y="1021"/>
                    <a:pt x="201" y="1021"/>
                  </a:cubicBezTo>
                  <a:cubicBezTo>
                    <a:pt x="315" y="963"/>
                    <a:pt x="315" y="963"/>
                    <a:pt x="315" y="963"/>
                  </a:cubicBezTo>
                  <a:cubicBezTo>
                    <a:pt x="356" y="943"/>
                    <a:pt x="400" y="987"/>
                    <a:pt x="400" y="987"/>
                  </a:cubicBezTo>
                  <a:cubicBezTo>
                    <a:pt x="437" y="1013"/>
                    <a:pt x="430" y="1046"/>
                    <a:pt x="430" y="1046"/>
                  </a:cubicBezTo>
                  <a:cubicBezTo>
                    <a:pt x="425" y="1163"/>
                    <a:pt x="425" y="1163"/>
                    <a:pt x="425" y="1163"/>
                  </a:cubicBezTo>
                  <a:cubicBezTo>
                    <a:pt x="422" y="1190"/>
                    <a:pt x="455" y="1202"/>
                    <a:pt x="455" y="1202"/>
                  </a:cubicBezTo>
                  <a:cubicBezTo>
                    <a:pt x="566" y="1221"/>
                    <a:pt x="566" y="1221"/>
                    <a:pt x="566" y="1221"/>
                  </a:cubicBezTo>
                  <a:cubicBezTo>
                    <a:pt x="605" y="1229"/>
                    <a:pt x="610" y="1199"/>
                    <a:pt x="610" y="1199"/>
                  </a:cubicBezTo>
                  <a:cubicBezTo>
                    <a:pt x="649" y="1075"/>
                    <a:pt x="649" y="1075"/>
                    <a:pt x="649" y="1075"/>
                  </a:cubicBezTo>
                  <a:cubicBezTo>
                    <a:pt x="661" y="1042"/>
                    <a:pt x="716" y="1034"/>
                    <a:pt x="716" y="1034"/>
                  </a:cubicBezTo>
                  <a:cubicBezTo>
                    <a:pt x="769" y="1019"/>
                    <a:pt x="794" y="1054"/>
                    <a:pt x="794" y="1054"/>
                  </a:cubicBezTo>
                  <a:cubicBezTo>
                    <a:pt x="866" y="1133"/>
                    <a:pt x="866" y="1133"/>
                    <a:pt x="866" y="1133"/>
                  </a:cubicBezTo>
                  <a:cubicBezTo>
                    <a:pt x="880" y="1157"/>
                    <a:pt x="911" y="1147"/>
                    <a:pt x="911" y="1147"/>
                  </a:cubicBezTo>
                  <a:cubicBezTo>
                    <a:pt x="1015" y="1076"/>
                    <a:pt x="1015" y="1076"/>
                    <a:pt x="1015" y="1076"/>
                  </a:cubicBezTo>
                  <a:cubicBezTo>
                    <a:pt x="1039" y="1054"/>
                    <a:pt x="1024" y="1032"/>
                    <a:pt x="1024" y="1032"/>
                  </a:cubicBezTo>
                  <a:cubicBezTo>
                    <a:pt x="961" y="895"/>
                    <a:pt x="961" y="895"/>
                    <a:pt x="961" y="895"/>
                  </a:cubicBezTo>
                  <a:cubicBezTo>
                    <a:pt x="952" y="871"/>
                    <a:pt x="989" y="831"/>
                    <a:pt x="989" y="831"/>
                  </a:cubicBezTo>
                  <a:cubicBezTo>
                    <a:pt x="1014" y="796"/>
                    <a:pt x="1045" y="798"/>
                    <a:pt x="1045" y="798"/>
                  </a:cubicBezTo>
                  <a:cubicBezTo>
                    <a:pt x="1154" y="801"/>
                    <a:pt x="1154" y="801"/>
                    <a:pt x="1154" y="801"/>
                  </a:cubicBezTo>
                  <a:cubicBezTo>
                    <a:pt x="1194" y="807"/>
                    <a:pt x="1197" y="785"/>
                    <a:pt x="1197" y="785"/>
                  </a:cubicBezTo>
                  <a:cubicBezTo>
                    <a:pt x="1197" y="785"/>
                    <a:pt x="1220" y="696"/>
                    <a:pt x="1225" y="665"/>
                  </a:cubicBezTo>
                  <a:close/>
                  <a:moveTo>
                    <a:pt x="596" y="729"/>
                  </a:moveTo>
                  <a:cubicBezTo>
                    <a:pt x="531" y="718"/>
                    <a:pt x="488" y="657"/>
                    <a:pt x="499" y="592"/>
                  </a:cubicBezTo>
                  <a:cubicBezTo>
                    <a:pt x="510" y="528"/>
                    <a:pt x="571" y="484"/>
                    <a:pt x="636" y="495"/>
                  </a:cubicBezTo>
                  <a:cubicBezTo>
                    <a:pt x="701" y="507"/>
                    <a:pt x="744" y="568"/>
                    <a:pt x="733" y="632"/>
                  </a:cubicBezTo>
                  <a:cubicBezTo>
                    <a:pt x="722" y="697"/>
                    <a:pt x="660" y="740"/>
                    <a:pt x="596" y="7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492"/>
            <p:cNvSpPr>
              <a:spLocks noEditPoints="1"/>
            </p:cNvSpPr>
            <p:nvPr/>
          </p:nvSpPr>
          <p:spPr bwMode="auto">
            <a:xfrm>
              <a:off x="4893297" y="2041048"/>
              <a:ext cx="288826" cy="294010"/>
            </a:xfrm>
            <a:custGeom>
              <a:avLst/>
              <a:gdLst>
                <a:gd name="T0" fmla="*/ 128 w 165"/>
                <a:gd name="T1" fmla="*/ 26 h 168"/>
                <a:gd name="T2" fmla="*/ 25 w 165"/>
                <a:gd name="T3" fmla="*/ 37 h 168"/>
                <a:gd name="T4" fmla="*/ 36 w 165"/>
                <a:gd name="T5" fmla="*/ 142 h 168"/>
                <a:gd name="T6" fmla="*/ 140 w 165"/>
                <a:gd name="T7" fmla="*/ 130 h 168"/>
                <a:gd name="T8" fmla="*/ 128 w 165"/>
                <a:gd name="T9" fmla="*/ 26 h 168"/>
                <a:gd name="T10" fmla="*/ 50 w 165"/>
                <a:gd name="T11" fmla="*/ 124 h 168"/>
                <a:gd name="T12" fmla="*/ 42 w 165"/>
                <a:gd name="T13" fmla="*/ 51 h 168"/>
                <a:gd name="T14" fmla="*/ 114 w 165"/>
                <a:gd name="T15" fmla="*/ 43 h 168"/>
                <a:gd name="T16" fmla="*/ 122 w 165"/>
                <a:gd name="T17" fmla="*/ 116 h 168"/>
                <a:gd name="T18" fmla="*/ 50 w 165"/>
                <a:gd name="T19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168">
                  <a:moveTo>
                    <a:pt x="128" y="26"/>
                  </a:moveTo>
                  <a:cubicBezTo>
                    <a:pt x="97" y="0"/>
                    <a:pt x="50" y="5"/>
                    <a:pt x="25" y="37"/>
                  </a:cubicBezTo>
                  <a:cubicBezTo>
                    <a:pt x="0" y="69"/>
                    <a:pt x="5" y="116"/>
                    <a:pt x="36" y="142"/>
                  </a:cubicBezTo>
                  <a:cubicBezTo>
                    <a:pt x="68" y="168"/>
                    <a:pt x="114" y="163"/>
                    <a:pt x="140" y="130"/>
                  </a:cubicBezTo>
                  <a:cubicBezTo>
                    <a:pt x="165" y="98"/>
                    <a:pt x="160" y="51"/>
                    <a:pt x="128" y="26"/>
                  </a:cubicBezTo>
                  <a:close/>
                  <a:moveTo>
                    <a:pt x="50" y="124"/>
                  </a:moveTo>
                  <a:cubicBezTo>
                    <a:pt x="28" y="107"/>
                    <a:pt x="25" y="74"/>
                    <a:pt x="42" y="51"/>
                  </a:cubicBezTo>
                  <a:cubicBezTo>
                    <a:pt x="60" y="29"/>
                    <a:pt x="92" y="25"/>
                    <a:pt x="114" y="43"/>
                  </a:cubicBezTo>
                  <a:cubicBezTo>
                    <a:pt x="136" y="61"/>
                    <a:pt x="140" y="94"/>
                    <a:pt x="122" y="116"/>
                  </a:cubicBezTo>
                  <a:cubicBezTo>
                    <a:pt x="105" y="139"/>
                    <a:pt x="72" y="142"/>
                    <a:pt x="50" y="1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493"/>
            <p:cNvSpPr/>
            <p:nvPr/>
          </p:nvSpPr>
          <p:spPr bwMode="auto">
            <a:xfrm>
              <a:off x="4888113" y="2272109"/>
              <a:ext cx="91091" cy="108865"/>
            </a:xfrm>
            <a:custGeom>
              <a:avLst/>
              <a:gdLst>
                <a:gd name="T0" fmla="*/ 20 w 52"/>
                <a:gd name="T1" fmla="*/ 56 h 62"/>
                <a:gd name="T2" fmla="*/ 5 w 52"/>
                <a:gd name="T3" fmla="*/ 58 h 62"/>
                <a:gd name="T4" fmla="*/ 5 w 52"/>
                <a:gd name="T5" fmla="*/ 58 h 62"/>
                <a:gd name="T6" fmla="*/ 3 w 52"/>
                <a:gd name="T7" fmla="*/ 43 h 62"/>
                <a:gd name="T8" fmla="*/ 31 w 52"/>
                <a:gd name="T9" fmla="*/ 6 h 62"/>
                <a:gd name="T10" fmla="*/ 46 w 52"/>
                <a:gd name="T11" fmla="*/ 4 h 62"/>
                <a:gd name="T12" fmla="*/ 46 w 52"/>
                <a:gd name="T13" fmla="*/ 4 h 62"/>
                <a:gd name="T14" fmla="*/ 48 w 52"/>
                <a:gd name="T15" fmla="*/ 20 h 62"/>
                <a:gd name="T16" fmla="*/ 20 w 52"/>
                <a:gd name="T17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2">
                  <a:moveTo>
                    <a:pt x="20" y="56"/>
                  </a:moveTo>
                  <a:cubicBezTo>
                    <a:pt x="17" y="61"/>
                    <a:pt x="10" y="62"/>
                    <a:pt x="5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0" y="54"/>
                    <a:pt x="0" y="47"/>
                    <a:pt x="3" y="43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5" y="1"/>
                    <a:pt x="42" y="0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51" y="8"/>
                    <a:pt x="52" y="15"/>
                    <a:pt x="48" y="20"/>
                  </a:cubicBezTo>
                  <a:lnTo>
                    <a:pt x="20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494"/>
            <p:cNvSpPr/>
            <p:nvPr/>
          </p:nvSpPr>
          <p:spPr bwMode="auto">
            <a:xfrm>
              <a:off x="4975501" y="2106219"/>
              <a:ext cx="70355" cy="47397"/>
            </a:xfrm>
            <a:custGeom>
              <a:avLst/>
              <a:gdLst>
                <a:gd name="T0" fmla="*/ 8 w 40"/>
                <a:gd name="T1" fmla="*/ 26 h 27"/>
                <a:gd name="T2" fmla="*/ 9 w 40"/>
                <a:gd name="T3" fmla="*/ 25 h 27"/>
                <a:gd name="T4" fmla="*/ 34 w 40"/>
                <a:gd name="T5" fmla="*/ 10 h 27"/>
                <a:gd name="T6" fmla="*/ 32 w 40"/>
                <a:gd name="T7" fmla="*/ 1 h 27"/>
                <a:gd name="T8" fmla="*/ 32 w 40"/>
                <a:gd name="T9" fmla="*/ 0 h 27"/>
                <a:gd name="T10" fmla="*/ 2 w 40"/>
                <a:gd name="T11" fmla="*/ 19 h 27"/>
                <a:gd name="T12" fmla="*/ 1 w 40"/>
                <a:gd name="T13" fmla="*/ 19 h 27"/>
                <a:gd name="T14" fmla="*/ 8 w 40"/>
                <a:gd name="T15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7">
                  <a:moveTo>
                    <a:pt x="8" y="26"/>
                  </a:moveTo>
                  <a:cubicBezTo>
                    <a:pt x="9" y="26"/>
                    <a:pt x="9" y="25"/>
                    <a:pt x="9" y="25"/>
                  </a:cubicBezTo>
                  <a:cubicBezTo>
                    <a:pt x="16" y="17"/>
                    <a:pt x="25" y="12"/>
                    <a:pt x="34" y="10"/>
                  </a:cubicBezTo>
                  <a:cubicBezTo>
                    <a:pt x="40" y="4"/>
                    <a:pt x="32" y="1"/>
                    <a:pt x="32" y="1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21" y="3"/>
                    <a:pt x="10" y="9"/>
                    <a:pt x="2" y="19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0" y="27"/>
                    <a:pt x="8" y="26"/>
                    <a:pt x="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522"/>
            <p:cNvSpPr/>
            <p:nvPr/>
          </p:nvSpPr>
          <p:spPr bwMode="auto">
            <a:xfrm>
              <a:off x="5487242" y="2869758"/>
              <a:ext cx="251797" cy="174777"/>
            </a:xfrm>
            <a:custGeom>
              <a:avLst/>
              <a:gdLst>
                <a:gd name="T0" fmla="*/ 296 w 340"/>
                <a:gd name="T1" fmla="*/ 96 h 236"/>
                <a:gd name="T2" fmla="*/ 319 w 340"/>
                <a:gd name="T3" fmla="*/ 52 h 236"/>
                <a:gd name="T4" fmla="*/ 340 w 340"/>
                <a:gd name="T5" fmla="*/ 4 h 236"/>
                <a:gd name="T6" fmla="*/ 286 w 340"/>
                <a:gd name="T7" fmla="*/ 2 h 236"/>
                <a:gd name="T8" fmla="*/ 232 w 340"/>
                <a:gd name="T9" fmla="*/ 0 h 236"/>
                <a:gd name="T10" fmla="*/ 253 w 340"/>
                <a:gd name="T11" fmla="*/ 26 h 236"/>
                <a:gd name="T12" fmla="*/ 2 w 340"/>
                <a:gd name="T13" fmla="*/ 175 h 236"/>
                <a:gd name="T14" fmla="*/ 0 w 340"/>
                <a:gd name="T15" fmla="*/ 236 h 236"/>
                <a:gd name="T16" fmla="*/ 272 w 340"/>
                <a:gd name="T17" fmla="*/ 66 h 236"/>
                <a:gd name="T18" fmla="*/ 296 w 340"/>
                <a:gd name="T1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236">
                  <a:moveTo>
                    <a:pt x="296" y="96"/>
                  </a:moveTo>
                  <a:lnTo>
                    <a:pt x="319" y="52"/>
                  </a:lnTo>
                  <a:lnTo>
                    <a:pt x="340" y="4"/>
                  </a:lnTo>
                  <a:lnTo>
                    <a:pt x="286" y="2"/>
                  </a:lnTo>
                  <a:lnTo>
                    <a:pt x="232" y="0"/>
                  </a:lnTo>
                  <a:lnTo>
                    <a:pt x="253" y="26"/>
                  </a:lnTo>
                  <a:lnTo>
                    <a:pt x="2" y="175"/>
                  </a:lnTo>
                  <a:lnTo>
                    <a:pt x="0" y="236"/>
                  </a:lnTo>
                  <a:lnTo>
                    <a:pt x="272" y="66"/>
                  </a:lnTo>
                  <a:lnTo>
                    <a:pt x="296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523"/>
            <p:cNvSpPr/>
            <p:nvPr/>
          </p:nvSpPr>
          <p:spPr bwMode="auto">
            <a:xfrm>
              <a:off x="5669425" y="2953443"/>
              <a:ext cx="68133" cy="239948"/>
            </a:xfrm>
            <a:custGeom>
              <a:avLst/>
              <a:gdLst>
                <a:gd name="T0" fmla="*/ 39 w 39"/>
                <a:gd name="T1" fmla="*/ 125 h 137"/>
                <a:gd name="T2" fmla="*/ 26 w 39"/>
                <a:gd name="T3" fmla="*/ 137 h 137"/>
                <a:gd name="T4" fmla="*/ 13 w 39"/>
                <a:gd name="T5" fmla="*/ 137 h 137"/>
                <a:gd name="T6" fmla="*/ 0 w 39"/>
                <a:gd name="T7" fmla="*/ 125 h 137"/>
                <a:gd name="T8" fmla="*/ 0 w 39"/>
                <a:gd name="T9" fmla="*/ 13 h 137"/>
                <a:gd name="T10" fmla="*/ 13 w 39"/>
                <a:gd name="T11" fmla="*/ 0 h 137"/>
                <a:gd name="T12" fmla="*/ 26 w 39"/>
                <a:gd name="T13" fmla="*/ 0 h 137"/>
                <a:gd name="T14" fmla="*/ 39 w 39"/>
                <a:gd name="T15" fmla="*/ 13 h 137"/>
                <a:gd name="T16" fmla="*/ 39 w 39"/>
                <a:gd name="T17" fmla="*/ 12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37">
                  <a:moveTo>
                    <a:pt x="39" y="125"/>
                  </a:moveTo>
                  <a:cubicBezTo>
                    <a:pt x="39" y="132"/>
                    <a:pt x="33" y="137"/>
                    <a:pt x="26" y="137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6" y="137"/>
                    <a:pt x="0" y="132"/>
                    <a:pt x="0" y="1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9" y="6"/>
                    <a:pt x="39" y="13"/>
                  </a:cubicBezTo>
                  <a:lnTo>
                    <a:pt x="39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524"/>
            <p:cNvSpPr/>
            <p:nvPr/>
          </p:nvSpPr>
          <p:spPr bwMode="auto">
            <a:xfrm>
              <a:off x="5579815" y="3004543"/>
              <a:ext cx="66652" cy="188848"/>
            </a:xfrm>
            <a:custGeom>
              <a:avLst/>
              <a:gdLst>
                <a:gd name="T0" fmla="*/ 38 w 38"/>
                <a:gd name="T1" fmla="*/ 96 h 108"/>
                <a:gd name="T2" fmla="*/ 26 w 38"/>
                <a:gd name="T3" fmla="*/ 108 h 108"/>
                <a:gd name="T4" fmla="*/ 13 w 38"/>
                <a:gd name="T5" fmla="*/ 108 h 108"/>
                <a:gd name="T6" fmla="*/ 0 w 38"/>
                <a:gd name="T7" fmla="*/ 96 h 108"/>
                <a:gd name="T8" fmla="*/ 0 w 38"/>
                <a:gd name="T9" fmla="*/ 12 h 108"/>
                <a:gd name="T10" fmla="*/ 13 w 38"/>
                <a:gd name="T11" fmla="*/ 0 h 108"/>
                <a:gd name="T12" fmla="*/ 26 w 38"/>
                <a:gd name="T13" fmla="*/ 0 h 108"/>
                <a:gd name="T14" fmla="*/ 38 w 38"/>
                <a:gd name="T15" fmla="*/ 12 h 108"/>
                <a:gd name="T16" fmla="*/ 38 w 38"/>
                <a:gd name="T1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08">
                  <a:moveTo>
                    <a:pt x="38" y="96"/>
                  </a:moveTo>
                  <a:cubicBezTo>
                    <a:pt x="38" y="103"/>
                    <a:pt x="33" y="108"/>
                    <a:pt x="26" y="108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6" y="108"/>
                    <a:pt x="0" y="103"/>
                    <a:pt x="0" y="9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8" y="6"/>
                    <a:pt x="38" y="12"/>
                  </a:cubicBezTo>
                  <a:lnTo>
                    <a:pt x="38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525"/>
            <p:cNvSpPr/>
            <p:nvPr/>
          </p:nvSpPr>
          <p:spPr bwMode="auto">
            <a:xfrm>
              <a:off x="5483540" y="3051200"/>
              <a:ext cx="79242" cy="148857"/>
            </a:xfrm>
            <a:custGeom>
              <a:avLst/>
              <a:gdLst>
                <a:gd name="T0" fmla="*/ 29 w 45"/>
                <a:gd name="T1" fmla="*/ 85 h 85"/>
                <a:gd name="T2" fmla="*/ 15 w 45"/>
                <a:gd name="T3" fmla="*/ 85 h 85"/>
                <a:gd name="T4" fmla="*/ 0 w 45"/>
                <a:gd name="T5" fmla="*/ 69 h 85"/>
                <a:gd name="T6" fmla="*/ 0 w 45"/>
                <a:gd name="T7" fmla="*/ 16 h 85"/>
                <a:gd name="T8" fmla="*/ 15 w 45"/>
                <a:gd name="T9" fmla="*/ 0 h 85"/>
                <a:gd name="T10" fmla="*/ 29 w 45"/>
                <a:gd name="T11" fmla="*/ 0 h 85"/>
                <a:gd name="T12" fmla="*/ 45 w 45"/>
                <a:gd name="T13" fmla="*/ 16 h 85"/>
                <a:gd name="T14" fmla="*/ 45 w 45"/>
                <a:gd name="T15" fmla="*/ 69 h 85"/>
                <a:gd name="T16" fmla="*/ 29 w 45"/>
                <a:gd name="T1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85">
                  <a:moveTo>
                    <a:pt x="29" y="85"/>
                  </a:moveTo>
                  <a:cubicBezTo>
                    <a:pt x="15" y="85"/>
                    <a:pt x="15" y="85"/>
                    <a:pt x="15" y="85"/>
                  </a:cubicBezTo>
                  <a:cubicBezTo>
                    <a:pt x="7" y="85"/>
                    <a:pt x="0" y="78"/>
                    <a:pt x="0" y="6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7" y="0"/>
                    <a:pt x="45" y="7"/>
                    <a:pt x="45" y="16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78"/>
                    <a:pt x="37" y="85"/>
                    <a:pt x="29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26"/>
            <p:cNvSpPr/>
            <p:nvPr/>
          </p:nvSpPr>
          <p:spPr bwMode="auto">
            <a:xfrm>
              <a:off x="5722006" y="2144729"/>
              <a:ext cx="138489" cy="134786"/>
            </a:xfrm>
            <a:custGeom>
              <a:avLst/>
              <a:gdLst>
                <a:gd name="T0" fmla="*/ 41 w 79"/>
                <a:gd name="T1" fmla="*/ 76 h 77"/>
                <a:gd name="T2" fmla="*/ 78 w 79"/>
                <a:gd name="T3" fmla="*/ 37 h 77"/>
                <a:gd name="T4" fmla="*/ 38 w 79"/>
                <a:gd name="T5" fmla="*/ 0 h 77"/>
                <a:gd name="T6" fmla="*/ 1 w 79"/>
                <a:gd name="T7" fmla="*/ 40 h 77"/>
                <a:gd name="T8" fmla="*/ 41 w 79"/>
                <a:gd name="T9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7">
                  <a:moveTo>
                    <a:pt x="41" y="76"/>
                  </a:moveTo>
                  <a:cubicBezTo>
                    <a:pt x="62" y="76"/>
                    <a:pt x="79" y="58"/>
                    <a:pt x="78" y="37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1" y="40"/>
                  </a:cubicBezTo>
                  <a:cubicBezTo>
                    <a:pt x="2" y="61"/>
                    <a:pt x="20" y="77"/>
                    <a:pt x="41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527"/>
            <p:cNvSpPr/>
            <p:nvPr/>
          </p:nvSpPr>
          <p:spPr bwMode="auto">
            <a:xfrm>
              <a:off x="5655354" y="2288402"/>
              <a:ext cx="273274" cy="197735"/>
            </a:xfrm>
            <a:custGeom>
              <a:avLst/>
              <a:gdLst>
                <a:gd name="T0" fmla="*/ 119 w 156"/>
                <a:gd name="T1" fmla="*/ 0 h 113"/>
                <a:gd name="T2" fmla="*/ 80 w 156"/>
                <a:gd name="T3" fmla="*/ 46 h 113"/>
                <a:gd name="T4" fmla="*/ 37 w 156"/>
                <a:gd name="T5" fmla="*/ 1 h 113"/>
                <a:gd name="T6" fmla="*/ 1 w 156"/>
                <a:gd name="T7" fmla="*/ 50 h 113"/>
                <a:gd name="T8" fmla="*/ 3 w 156"/>
                <a:gd name="T9" fmla="*/ 113 h 113"/>
                <a:gd name="T10" fmla="*/ 156 w 156"/>
                <a:gd name="T11" fmla="*/ 113 h 113"/>
                <a:gd name="T12" fmla="*/ 154 w 156"/>
                <a:gd name="T13" fmla="*/ 45 h 113"/>
                <a:gd name="T14" fmla="*/ 119 w 156"/>
                <a:gd name="T1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13">
                  <a:moveTo>
                    <a:pt x="119" y="0"/>
                  </a:moveTo>
                  <a:cubicBezTo>
                    <a:pt x="80" y="46"/>
                    <a:pt x="80" y="46"/>
                    <a:pt x="80" y="4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11" y="11"/>
                    <a:pt x="0" y="26"/>
                    <a:pt x="1" y="50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53" y="23"/>
                    <a:pt x="144" y="9"/>
                    <a:pt x="1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534"/>
            <p:cNvSpPr>
              <a:spLocks noEditPoints="1"/>
            </p:cNvSpPr>
            <p:nvPr/>
          </p:nvSpPr>
          <p:spPr bwMode="auto">
            <a:xfrm>
              <a:off x="4751846" y="2769779"/>
              <a:ext cx="159225" cy="268090"/>
            </a:xfrm>
            <a:custGeom>
              <a:avLst/>
              <a:gdLst>
                <a:gd name="T0" fmla="*/ 54 w 91"/>
                <a:gd name="T1" fmla="*/ 71 h 153"/>
                <a:gd name="T2" fmla="*/ 91 w 91"/>
                <a:gd name="T3" fmla="*/ 25 h 153"/>
                <a:gd name="T4" fmla="*/ 91 w 91"/>
                <a:gd name="T5" fmla="*/ 25 h 153"/>
                <a:gd name="T6" fmla="*/ 91 w 91"/>
                <a:gd name="T7" fmla="*/ 0 h 153"/>
                <a:gd name="T8" fmla="*/ 46 w 91"/>
                <a:gd name="T9" fmla="*/ 0 h 153"/>
                <a:gd name="T10" fmla="*/ 45 w 91"/>
                <a:gd name="T11" fmla="*/ 0 h 153"/>
                <a:gd name="T12" fmla="*/ 0 w 91"/>
                <a:gd name="T13" fmla="*/ 0 h 153"/>
                <a:gd name="T14" fmla="*/ 0 w 91"/>
                <a:gd name="T15" fmla="*/ 25 h 153"/>
                <a:gd name="T16" fmla="*/ 0 w 91"/>
                <a:gd name="T17" fmla="*/ 25 h 153"/>
                <a:gd name="T18" fmla="*/ 37 w 91"/>
                <a:gd name="T19" fmla="*/ 71 h 153"/>
                <a:gd name="T20" fmla="*/ 42 w 91"/>
                <a:gd name="T21" fmla="*/ 77 h 153"/>
                <a:gd name="T22" fmla="*/ 40 w 91"/>
                <a:gd name="T23" fmla="*/ 82 h 153"/>
                <a:gd name="T24" fmla="*/ 0 w 91"/>
                <a:gd name="T25" fmla="*/ 128 h 153"/>
                <a:gd name="T26" fmla="*/ 0 w 91"/>
                <a:gd name="T27" fmla="*/ 128 h 153"/>
                <a:gd name="T28" fmla="*/ 0 w 91"/>
                <a:gd name="T29" fmla="*/ 153 h 153"/>
                <a:gd name="T30" fmla="*/ 45 w 91"/>
                <a:gd name="T31" fmla="*/ 153 h 153"/>
                <a:gd name="T32" fmla="*/ 46 w 91"/>
                <a:gd name="T33" fmla="*/ 153 h 153"/>
                <a:gd name="T34" fmla="*/ 91 w 91"/>
                <a:gd name="T35" fmla="*/ 153 h 153"/>
                <a:gd name="T36" fmla="*/ 91 w 91"/>
                <a:gd name="T37" fmla="*/ 128 h 153"/>
                <a:gd name="T38" fmla="*/ 91 w 91"/>
                <a:gd name="T39" fmla="*/ 128 h 153"/>
                <a:gd name="T40" fmla="*/ 51 w 91"/>
                <a:gd name="T41" fmla="*/ 82 h 153"/>
                <a:gd name="T42" fmla="*/ 49 w 91"/>
                <a:gd name="T43" fmla="*/ 77 h 153"/>
                <a:gd name="T44" fmla="*/ 54 w 91"/>
                <a:gd name="T45" fmla="*/ 71 h 153"/>
                <a:gd name="T46" fmla="*/ 14 w 91"/>
                <a:gd name="T47" fmla="*/ 127 h 153"/>
                <a:gd name="T48" fmla="*/ 14 w 91"/>
                <a:gd name="T49" fmla="*/ 124 h 153"/>
                <a:gd name="T50" fmla="*/ 14 w 91"/>
                <a:gd name="T51" fmla="*/ 124 h 153"/>
                <a:gd name="T52" fmla="*/ 42 w 91"/>
                <a:gd name="T53" fmla="*/ 92 h 153"/>
                <a:gd name="T54" fmla="*/ 14 w 91"/>
                <a:gd name="T55" fmla="*/ 127 h 153"/>
                <a:gd name="T56" fmla="*/ 80 w 91"/>
                <a:gd name="T57" fmla="*/ 124 h 153"/>
                <a:gd name="T58" fmla="*/ 80 w 91"/>
                <a:gd name="T59" fmla="*/ 126 h 153"/>
                <a:gd name="T60" fmla="*/ 52 w 91"/>
                <a:gd name="T61" fmla="*/ 92 h 153"/>
                <a:gd name="T62" fmla="*/ 80 w 91"/>
                <a:gd name="T63" fmla="*/ 124 h 153"/>
                <a:gd name="T64" fmla="*/ 42 w 91"/>
                <a:gd name="T65" fmla="*/ 41 h 153"/>
                <a:gd name="T66" fmla="*/ 18 w 91"/>
                <a:gd name="T67" fmla="*/ 45 h 153"/>
                <a:gd name="T68" fmla="*/ 14 w 91"/>
                <a:gd name="T69" fmla="*/ 28 h 153"/>
                <a:gd name="T70" fmla="*/ 14 w 91"/>
                <a:gd name="T71" fmla="*/ 28 h 153"/>
                <a:gd name="T72" fmla="*/ 14 w 91"/>
                <a:gd name="T73" fmla="*/ 11 h 153"/>
                <a:gd name="T74" fmla="*/ 19 w 91"/>
                <a:gd name="T75" fmla="*/ 11 h 153"/>
                <a:gd name="T76" fmla="*/ 75 w 91"/>
                <a:gd name="T77" fmla="*/ 11 h 153"/>
                <a:gd name="T78" fmla="*/ 80 w 91"/>
                <a:gd name="T79" fmla="*/ 11 h 153"/>
                <a:gd name="T80" fmla="*/ 80 w 91"/>
                <a:gd name="T81" fmla="*/ 28 h 153"/>
                <a:gd name="T82" fmla="*/ 79 w 91"/>
                <a:gd name="T83" fmla="*/ 37 h 153"/>
                <a:gd name="T84" fmla="*/ 60 w 91"/>
                <a:gd name="T85" fmla="*/ 43 h 153"/>
                <a:gd name="T86" fmla="*/ 42 w 91"/>
                <a:gd name="T87" fmla="*/ 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" h="153">
                  <a:moveTo>
                    <a:pt x="54" y="71"/>
                  </a:moveTo>
                  <a:cubicBezTo>
                    <a:pt x="75" y="66"/>
                    <a:pt x="91" y="48"/>
                    <a:pt x="91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8"/>
                    <a:pt x="16" y="66"/>
                    <a:pt x="37" y="71"/>
                  </a:cubicBezTo>
                  <a:cubicBezTo>
                    <a:pt x="39" y="72"/>
                    <a:pt x="41" y="75"/>
                    <a:pt x="42" y="77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17" y="85"/>
                    <a:pt x="0" y="104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04"/>
                    <a:pt x="74" y="85"/>
                    <a:pt x="51" y="82"/>
                  </a:cubicBezTo>
                  <a:cubicBezTo>
                    <a:pt x="50" y="80"/>
                    <a:pt x="49" y="79"/>
                    <a:pt x="49" y="77"/>
                  </a:cubicBezTo>
                  <a:cubicBezTo>
                    <a:pt x="50" y="75"/>
                    <a:pt x="51" y="72"/>
                    <a:pt x="54" y="71"/>
                  </a:cubicBezTo>
                  <a:close/>
                  <a:moveTo>
                    <a:pt x="14" y="127"/>
                  </a:moveTo>
                  <a:cubicBezTo>
                    <a:pt x="14" y="124"/>
                    <a:pt x="14" y="124"/>
                    <a:pt x="14" y="124"/>
                  </a:cubicBezTo>
                  <a:cubicBezTo>
                    <a:pt x="14" y="124"/>
                    <a:pt x="14" y="124"/>
                    <a:pt x="14" y="124"/>
                  </a:cubicBezTo>
                  <a:cubicBezTo>
                    <a:pt x="14" y="108"/>
                    <a:pt x="26" y="95"/>
                    <a:pt x="42" y="92"/>
                  </a:cubicBezTo>
                  <a:cubicBezTo>
                    <a:pt x="41" y="98"/>
                    <a:pt x="38" y="114"/>
                    <a:pt x="14" y="127"/>
                  </a:cubicBezTo>
                  <a:close/>
                  <a:moveTo>
                    <a:pt x="80" y="124"/>
                  </a:moveTo>
                  <a:cubicBezTo>
                    <a:pt x="80" y="126"/>
                    <a:pt x="80" y="126"/>
                    <a:pt x="80" y="126"/>
                  </a:cubicBezTo>
                  <a:cubicBezTo>
                    <a:pt x="70" y="120"/>
                    <a:pt x="51" y="106"/>
                    <a:pt x="52" y="92"/>
                  </a:cubicBezTo>
                  <a:cubicBezTo>
                    <a:pt x="67" y="94"/>
                    <a:pt x="80" y="108"/>
                    <a:pt x="80" y="124"/>
                  </a:cubicBezTo>
                  <a:close/>
                  <a:moveTo>
                    <a:pt x="42" y="41"/>
                  </a:moveTo>
                  <a:cubicBezTo>
                    <a:pt x="32" y="37"/>
                    <a:pt x="23" y="42"/>
                    <a:pt x="18" y="45"/>
                  </a:cubicBezTo>
                  <a:cubicBezTo>
                    <a:pt x="16" y="40"/>
                    <a:pt x="14" y="34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31"/>
                    <a:pt x="79" y="34"/>
                    <a:pt x="79" y="37"/>
                  </a:cubicBezTo>
                  <a:cubicBezTo>
                    <a:pt x="73" y="37"/>
                    <a:pt x="63" y="41"/>
                    <a:pt x="60" y="43"/>
                  </a:cubicBezTo>
                  <a:cubicBezTo>
                    <a:pt x="55" y="45"/>
                    <a:pt x="55" y="47"/>
                    <a:pt x="4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535"/>
            <p:cNvSpPr/>
            <p:nvPr/>
          </p:nvSpPr>
          <p:spPr bwMode="auto">
            <a:xfrm>
              <a:off x="4735553" y="3046016"/>
              <a:ext cx="194773" cy="35548"/>
            </a:xfrm>
            <a:custGeom>
              <a:avLst/>
              <a:gdLst>
                <a:gd name="T0" fmla="*/ 103 w 111"/>
                <a:gd name="T1" fmla="*/ 0 h 20"/>
                <a:gd name="T2" fmla="*/ 7 w 111"/>
                <a:gd name="T3" fmla="*/ 0 h 20"/>
                <a:gd name="T4" fmla="*/ 0 w 111"/>
                <a:gd name="T5" fmla="*/ 10 h 20"/>
                <a:gd name="T6" fmla="*/ 7 w 111"/>
                <a:gd name="T7" fmla="*/ 20 h 20"/>
                <a:gd name="T8" fmla="*/ 103 w 111"/>
                <a:gd name="T9" fmla="*/ 20 h 20"/>
                <a:gd name="T10" fmla="*/ 111 w 111"/>
                <a:gd name="T11" fmla="*/ 10 h 20"/>
                <a:gd name="T12" fmla="*/ 103 w 11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10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536"/>
            <p:cNvSpPr/>
            <p:nvPr/>
          </p:nvSpPr>
          <p:spPr bwMode="auto">
            <a:xfrm>
              <a:off x="4735553" y="2723863"/>
              <a:ext cx="194773" cy="35548"/>
            </a:xfrm>
            <a:custGeom>
              <a:avLst/>
              <a:gdLst>
                <a:gd name="T0" fmla="*/ 7 w 111"/>
                <a:gd name="T1" fmla="*/ 20 h 20"/>
                <a:gd name="T2" fmla="*/ 103 w 111"/>
                <a:gd name="T3" fmla="*/ 20 h 20"/>
                <a:gd name="T4" fmla="*/ 111 w 111"/>
                <a:gd name="T5" fmla="*/ 10 h 20"/>
                <a:gd name="T6" fmla="*/ 103 w 111"/>
                <a:gd name="T7" fmla="*/ 0 h 20"/>
                <a:gd name="T8" fmla="*/ 7 w 111"/>
                <a:gd name="T9" fmla="*/ 0 h 20"/>
                <a:gd name="T10" fmla="*/ 0 w 111"/>
                <a:gd name="T11" fmla="*/ 10 h 20"/>
                <a:gd name="T12" fmla="*/ 7 w 11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7" y="20"/>
                  </a:move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37"/>
            <p:cNvSpPr>
              <a:spLocks noEditPoints="1"/>
            </p:cNvSpPr>
            <p:nvPr/>
          </p:nvSpPr>
          <p:spPr bwMode="auto">
            <a:xfrm>
              <a:off x="4893297" y="2823842"/>
              <a:ext cx="225877" cy="224396"/>
            </a:xfrm>
            <a:custGeom>
              <a:avLst/>
              <a:gdLst>
                <a:gd name="T0" fmla="*/ 65 w 129"/>
                <a:gd name="T1" fmla="*/ 0 h 128"/>
                <a:gd name="T2" fmla="*/ 0 w 129"/>
                <a:gd name="T3" fmla="*/ 64 h 128"/>
                <a:gd name="T4" fmla="*/ 65 w 129"/>
                <a:gd name="T5" fmla="*/ 128 h 128"/>
                <a:gd name="T6" fmla="*/ 129 w 129"/>
                <a:gd name="T7" fmla="*/ 64 h 128"/>
                <a:gd name="T8" fmla="*/ 65 w 129"/>
                <a:gd name="T9" fmla="*/ 0 h 128"/>
                <a:gd name="T10" fmla="*/ 65 w 129"/>
                <a:gd name="T11" fmla="*/ 114 h 128"/>
                <a:gd name="T12" fmla="*/ 14 w 129"/>
                <a:gd name="T13" fmla="*/ 64 h 128"/>
                <a:gd name="T14" fmla="*/ 65 w 129"/>
                <a:gd name="T15" fmla="*/ 13 h 128"/>
                <a:gd name="T16" fmla="*/ 115 w 129"/>
                <a:gd name="T17" fmla="*/ 64 h 128"/>
                <a:gd name="T18" fmla="*/ 65 w 129"/>
                <a:gd name="T19" fmla="*/ 1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128">
                  <a:moveTo>
                    <a:pt x="65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99"/>
                    <a:pt x="29" y="128"/>
                    <a:pt x="65" y="128"/>
                  </a:cubicBezTo>
                  <a:cubicBezTo>
                    <a:pt x="100" y="128"/>
                    <a:pt x="129" y="99"/>
                    <a:pt x="129" y="64"/>
                  </a:cubicBezTo>
                  <a:cubicBezTo>
                    <a:pt x="129" y="28"/>
                    <a:pt x="100" y="0"/>
                    <a:pt x="65" y="0"/>
                  </a:cubicBezTo>
                  <a:close/>
                  <a:moveTo>
                    <a:pt x="65" y="114"/>
                  </a:moveTo>
                  <a:cubicBezTo>
                    <a:pt x="37" y="114"/>
                    <a:pt x="14" y="92"/>
                    <a:pt x="14" y="64"/>
                  </a:cubicBezTo>
                  <a:cubicBezTo>
                    <a:pt x="14" y="36"/>
                    <a:pt x="37" y="13"/>
                    <a:pt x="65" y="13"/>
                  </a:cubicBezTo>
                  <a:cubicBezTo>
                    <a:pt x="92" y="13"/>
                    <a:pt x="115" y="36"/>
                    <a:pt x="115" y="64"/>
                  </a:cubicBezTo>
                  <a:cubicBezTo>
                    <a:pt x="115" y="92"/>
                    <a:pt x="92" y="114"/>
                    <a:pt x="65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38"/>
            <p:cNvSpPr>
              <a:spLocks noEditPoints="1"/>
            </p:cNvSpPr>
            <p:nvPr/>
          </p:nvSpPr>
          <p:spPr bwMode="auto">
            <a:xfrm>
              <a:off x="4972539" y="2869758"/>
              <a:ext cx="69615" cy="132564"/>
            </a:xfrm>
            <a:custGeom>
              <a:avLst/>
              <a:gdLst>
                <a:gd name="T0" fmla="*/ 18 w 40"/>
                <a:gd name="T1" fmla="*/ 76 h 76"/>
                <a:gd name="T2" fmla="*/ 18 w 40"/>
                <a:gd name="T3" fmla="*/ 69 h 76"/>
                <a:gd name="T4" fmla="*/ 9 w 40"/>
                <a:gd name="T5" fmla="*/ 66 h 76"/>
                <a:gd name="T6" fmla="*/ 3 w 40"/>
                <a:gd name="T7" fmla="*/ 60 h 76"/>
                <a:gd name="T8" fmla="*/ 0 w 40"/>
                <a:gd name="T9" fmla="*/ 51 h 76"/>
                <a:gd name="T10" fmla="*/ 7 w 40"/>
                <a:gd name="T11" fmla="*/ 49 h 76"/>
                <a:gd name="T12" fmla="*/ 10 w 40"/>
                <a:gd name="T13" fmla="*/ 58 h 76"/>
                <a:gd name="T14" fmla="*/ 18 w 40"/>
                <a:gd name="T15" fmla="*/ 63 h 76"/>
                <a:gd name="T16" fmla="*/ 18 w 40"/>
                <a:gd name="T17" fmla="*/ 39 h 76"/>
                <a:gd name="T18" fmla="*/ 8 w 40"/>
                <a:gd name="T19" fmla="*/ 35 h 76"/>
                <a:gd name="T20" fmla="*/ 3 w 40"/>
                <a:gd name="T21" fmla="*/ 29 h 76"/>
                <a:gd name="T22" fmla="*/ 1 w 40"/>
                <a:gd name="T23" fmla="*/ 21 h 76"/>
                <a:gd name="T24" fmla="*/ 7 w 40"/>
                <a:gd name="T25" fmla="*/ 8 h 76"/>
                <a:gd name="T26" fmla="*/ 18 w 40"/>
                <a:gd name="T27" fmla="*/ 4 h 76"/>
                <a:gd name="T28" fmla="*/ 18 w 40"/>
                <a:gd name="T29" fmla="*/ 0 h 76"/>
                <a:gd name="T30" fmla="*/ 22 w 40"/>
                <a:gd name="T31" fmla="*/ 0 h 76"/>
                <a:gd name="T32" fmla="*/ 22 w 40"/>
                <a:gd name="T33" fmla="*/ 4 h 76"/>
                <a:gd name="T34" fmla="*/ 33 w 40"/>
                <a:gd name="T35" fmla="*/ 8 h 76"/>
                <a:gd name="T36" fmla="*/ 39 w 40"/>
                <a:gd name="T37" fmla="*/ 19 h 76"/>
                <a:gd name="T38" fmla="*/ 31 w 40"/>
                <a:gd name="T39" fmla="*/ 20 h 76"/>
                <a:gd name="T40" fmla="*/ 28 w 40"/>
                <a:gd name="T41" fmla="*/ 14 h 76"/>
                <a:gd name="T42" fmla="*/ 22 w 40"/>
                <a:gd name="T43" fmla="*/ 10 h 76"/>
                <a:gd name="T44" fmla="*/ 22 w 40"/>
                <a:gd name="T45" fmla="*/ 32 h 76"/>
                <a:gd name="T46" fmla="*/ 30 w 40"/>
                <a:gd name="T47" fmla="*/ 34 h 76"/>
                <a:gd name="T48" fmla="*/ 36 w 40"/>
                <a:gd name="T49" fmla="*/ 38 h 76"/>
                <a:gd name="T50" fmla="*/ 39 w 40"/>
                <a:gd name="T51" fmla="*/ 43 h 76"/>
                <a:gd name="T52" fmla="*/ 40 w 40"/>
                <a:gd name="T53" fmla="*/ 50 h 76"/>
                <a:gd name="T54" fmla="*/ 35 w 40"/>
                <a:gd name="T55" fmla="*/ 63 h 76"/>
                <a:gd name="T56" fmla="*/ 22 w 40"/>
                <a:gd name="T57" fmla="*/ 69 h 76"/>
                <a:gd name="T58" fmla="*/ 22 w 40"/>
                <a:gd name="T59" fmla="*/ 76 h 76"/>
                <a:gd name="T60" fmla="*/ 18 w 40"/>
                <a:gd name="T61" fmla="*/ 76 h 76"/>
                <a:gd name="T62" fmla="*/ 18 w 40"/>
                <a:gd name="T63" fmla="*/ 10 h 76"/>
                <a:gd name="T64" fmla="*/ 11 w 40"/>
                <a:gd name="T65" fmla="*/ 14 h 76"/>
                <a:gd name="T66" fmla="*/ 9 w 40"/>
                <a:gd name="T67" fmla="*/ 21 h 76"/>
                <a:gd name="T68" fmla="*/ 11 w 40"/>
                <a:gd name="T69" fmla="*/ 27 h 76"/>
                <a:gd name="T70" fmla="*/ 18 w 40"/>
                <a:gd name="T71" fmla="*/ 31 h 76"/>
                <a:gd name="T72" fmla="*/ 18 w 40"/>
                <a:gd name="T73" fmla="*/ 10 h 76"/>
                <a:gd name="T74" fmla="*/ 22 w 40"/>
                <a:gd name="T75" fmla="*/ 63 h 76"/>
                <a:gd name="T76" fmla="*/ 30 w 40"/>
                <a:gd name="T77" fmla="*/ 59 h 76"/>
                <a:gd name="T78" fmla="*/ 33 w 40"/>
                <a:gd name="T79" fmla="*/ 51 h 76"/>
                <a:gd name="T80" fmla="*/ 31 w 40"/>
                <a:gd name="T81" fmla="*/ 44 h 76"/>
                <a:gd name="T82" fmla="*/ 22 w 40"/>
                <a:gd name="T83" fmla="*/ 40 h 76"/>
                <a:gd name="T84" fmla="*/ 22 w 40"/>
                <a:gd name="T85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76">
                  <a:moveTo>
                    <a:pt x="18" y="76"/>
                  </a:moveTo>
                  <a:cubicBezTo>
                    <a:pt x="18" y="69"/>
                    <a:pt x="18" y="69"/>
                    <a:pt x="18" y="69"/>
                  </a:cubicBezTo>
                  <a:cubicBezTo>
                    <a:pt x="14" y="68"/>
                    <a:pt x="11" y="68"/>
                    <a:pt x="9" y="66"/>
                  </a:cubicBezTo>
                  <a:cubicBezTo>
                    <a:pt x="6" y="65"/>
                    <a:pt x="4" y="63"/>
                    <a:pt x="3" y="60"/>
                  </a:cubicBezTo>
                  <a:cubicBezTo>
                    <a:pt x="1" y="58"/>
                    <a:pt x="0" y="54"/>
                    <a:pt x="0" y="51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3"/>
                    <a:pt x="9" y="56"/>
                    <a:pt x="10" y="58"/>
                  </a:cubicBezTo>
                  <a:cubicBezTo>
                    <a:pt x="12" y="61"/>
                    <a:pt x="15" y="62"/>
                    <a:pt x="18" y="63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5" y="38"/>
                    <a:pt x="12" y="37"/>
                    <a:pt x="8" y="35"/>
                  </a:cubicBezTo>
                  <a:cubicBezTo>
                    <a:pt x="6" y="34"/>
                    <a:pt x="4" y="32"/>
                    <a:pt x="3" y="29"/>
                  </a:cubicBezTo>
                  <a:cubicBezTo>
                    <a:pt x="2" y="27"/>
                    <a:pt x="1" y="24"/>
                    <a:pt x="1" y="21"/>
                  </a:cubicBezTo>
                  <a:cubicBezTo>
                    <a:pt x="1" y="16"/>
                    <a:pt x="3" y="12"/>
                    <a:pt x="7" y="8"/>
                  </a:cubicBezTo>
                  <a:cubicBezTo>
                    <a:pt x="9" y="6"/>
                    <a:pt x="13" y="5"/>
                    <a:pt x="18" y="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5"/>
                    <a:pt x="30" y="6"/>
                    <a:pt x="33" y="8"/>
                  </a:cubicBezTo>
                  <a:cubicBezTo>
                    <a:pt x="36" y="11"/>
                    <a:pt x="38" y="14"/>
                    <a:pt x="39" y="19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17"/>
                    <a:pt x="30" y="15"/>
                    <a:pt x="28" y="14"/>
                  </a:cubicBezTo>
                  <a:cubicBezTo>
                    <a:pt x="27" y="12"/>
                    <a:pt x="25" y="11"/>
                    <a:pt x="22" y="10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6" y="33"/>
                    <a:pt x="29" y="34"/>
                    <a:pt x="30" y="34"/>
                  </a:cubicBezTo>
                  <a:cubicBezTo>
                    <a:pt x="32" y="35"/>
                    <a:pt x="34" y="37"/>
                    <a:pt x="36" y="38"/>
                  </a:cubicBezTo>
                  <a:cubicBezTo>
                    <a:pt x="37" y="40"/>
                    <a:pt x="38" y="41"/>
                    <a:pt x="39" y="43"/>
                  </a:cubicBezTo>
                  <a:cubicBezTo>
                    <a:pt x="40" y="46"/>
                    <a:pt x="40" y="48"/>
                    <a:pt x="40" y="50"/>
                  </a:cubicBezTo>
                  <a:cubicBezTo>
                    <a:pt x="40" y="55"/>
                    <a:pt x="39" y="60"/>
                    <a:pt x="35" y="63"/>
                  </a:cubicBezTo>
                  <a:cubicBezTo>
                    <a:pt x="32" y="67"/>
                    <a:pt x="28" y="69"/>
                    <a:pt x="22" y="69"/>
                  </a:cubicBezTo>
                  <a:cubicBezTo>
                    <a:pt x="22" y="76"/>
                    <a:pt x="22" y="76"/>
                    <a:pt x="22" y="76"/>
                  </a:cubicBezTo>
                  <a:lnTo>
                    <a:pt x="18" y="76"/>
                  </a:lnTo>
                  <a:close/>
                  <a:moveTo>
                    <a:pt x="18" y="10"/>
                  </a:moveTo>
                  <a:cubicBezTo>
                    <a:pt x="15" y="11"/>
                    <a:pt x="13" y="12"/>
                    <a:pt x="11" y="14"/>
                  </a:cubicBezTo>
                  <a:cubicBezTo>
                    <a:pt x="9" y="16"/>
                    <a:pt x="9" y="18"/>
                    <a:pt x="9" y="21"/>
                  </a:cubicBezTo>
                  <a:cubicBezTo>
                    <a:pt x="9" y="23"/>
                    <a:pt x="9" y="25"/>
                    <a:pt x="11" y="27"/>
                  </a:cubicBezTo>
                  <a:cubicBezTo>
                    <a:pt x="12" y="29"/>
                    <a:pt x="15" y="30"/>
                    <a:pt x="18" y="31"/>
                  </a:cubicBezTo>
                  <a:lnTo>
                    <a:pt x="18" y="10"/>
                  </a:lnTo>
                  <a:close/>
                  <a:moveTo>
                    <a:pt x="22" y="63"/>
                  </a:moveTo>
                  <a:cubicBezTo>
                    <a:pt x="25" y="62"/>
                    <a:pt x="28" y="61"/>
                    <a:pt x="30" y="59"/>
                  </a:cubicBezTo>
                  <a:cubicBezTo>
                    <a:pt x="32" y="57"/>
                    <a:pt x="33" y="54"/>
                    <a:pt x="33" y="51"/>
                  </a:cubicBezTo>
                  <a:cubicBezTo>
                    <a:pt x="33" y="48"/>
                    <a:pt x="32" y="46"/>
                    <a:pt x="31" y="44"/>
                  </a:cubicBezTo>
                  <a:cubicBezTo>
                    <a:pt x="29" y="42"/>
                    <a:pt x="26" y="41"/>
                    <a:pt x="22" y="40"/>
                  </a:cubicBezTo>
                  <a:lnTo>
                    <a:pt x="22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703593" y="3841239"/>
            <a:ext cx="2102678" cy="2111024"/>
            <a:chOff x="4958468" y="3328177"/>
            <a:chExt cx="2986020" cy="2997870"/>
          </a:xfrm>
        </p:grpSpPr>
        <p:sp>
          <p:nvSpPr>
            <p:cNvPr id="6" name="Freeform 491"/>
            <p:cNvSpPr>
              <a:spLocks noEditPoints="1"/>
            </p:cNvSpPr>
            <p:nvPr/>
          </p:nvSpPr>
          <p:spPr bwMode="auto">
            <a:xfrm>
              <a:off x="4958468" y="3328177"/>
              <a:ext cx="2986020" cy="2997870"/>
            </a:xfrm>
            <a:custGeom>
              <a:avLst/>
              <a:gdLst>
                <a:gd name="T0" fmla="*/ 1407 w 1705"/>
                <a:gd name="T1" fmla="*/ 204 h 1712"/>
                <a:gd name="T2" fmla="*/ 1345 w 1705"/>
                <a:gd name="T3" fmla="*/ 201 h 1712"/>
                <a:gd name="T4" fmla="*/ 1229 w 1705"/>
                <a:gd name="T5" fmla="*/ 290 h 1712"/>
                <a:gd name="T6" fmla="*/ 1107 w 1705"/>
                <a:gd name="T7" fmla="*/ 310 h 1712"/>
                <a:gd name="T8" fmla="*/ 1012 w 1705"/>
                <a:gd name="T9" fmla="*/ 230 h 1712"/>
                <a:gd name="T10" fmla="*/ 986 w 1705"/>
                <a:gd name="T11" fmla="*/ 40 h 1712"/>
                <a:gd name="T12" fmla="*/ 946 w 1705"/>
                <a:gd name="T13" fmla="*/ 0 h 1712"/>
                <a:gd name="T14" fmla="*/ 777 w 1705"/>
                <a:gd name="T15" fmla="*/ 0 h 1712"/>
                <a:gd name="T16" fmla="*/ 728 w 1705"/>
                <a:gd name="T17" fmla="*/ 54 h 1712"/>
                <a:gd name="T18" fmla="*/ 702 w 1705"/>
                <a:gd name="T19" fmla="*/ 227 h 1712"/>
                <a:gd name="T20" fmla="*/ 628 w 1705"/>
                <a:gd name="T21" fmla="*/ 299 h 1712"/>
                <a:gd name="T22" fmla="*/ 537 w 1705"/>
                <a:gd name="T23" fmla="*/ 313 h 1712"/>
                <a:gd name="T24" fmla="*/ 365 w 1705"/>
                <a:gd name="T25" fmla="*/ 184 h 1712"/>
                <a:gd name="T26" fmla="*/ 312 w 1705"/>
                <a:gd name="T27" fmla="*/ 187 h 1712"/>
                <a:gd name="T28" fmla="*/ 193 w 1705"/>
                <a:gd name="T29" fmla="*/ 307 h 1712"/>
                <a:gd name="T30" fmla="*/ 193 w 1705"/>
                <a:gd name="T31" fmla="*/ 367 h 1712"/>
                <a:gd name="T32" fmla="*/ 314 w 1705"/>
                <a:gd name="T33" fmla="*/ 525 h 1712"/>
                <a:gd name="T34" fmla="*/ 304 w 1705"/>
                <a:gd name="T35" fmla="*/ 607 h 1712"/>
                <a:gd name="T36" fmla="*/ 241 w 1705"/>
                <a:gd name="T37" fmla="*/ 696 h 1712"/>
                <a:gd name="T38" fmla="*/ 46 w 1705"/>
                <a:gd name="T39" fmla="*/ 720 h 1712"/>
                <a:gd name="T40" fmla="*/ 4 w 1705"/>
                <a:gd name="T41" fmla="*/ 755 h 1712"/>
                <a:gd name="T42" fmla="*/ 0 w 1705"/>
                <a:gd name="T43" fmla="*/ 936 h 1712"/>
                <a:gd name="T44" fmla="*/ 51 w 1705"/>
                <a:gd name="T45" fmla="*/ 986 h 1712"/>
                <a:gd name="T46" fmla="*/ 217 w 1705"/>
                <a:gd name="T47" fmla="*/ 1012 h 1712"/>
                <a:gd name="T48" fmla="*/ 298 w 1705"/>
                <a:gd name="T49" fmla="*/ 1089 h 1712"/>
                <a:gd name="T50" fmla="*/ 300 w 1705"/>
                <a:gd name="T51" fmla="*/ 1189 h 1712"/>
                <a:gd name="T52" fmla="*/ 190 w 1705"/>
                <a:gd name="T53" fmla="*/ 1322 h 1712"/>
                <a:gd name="T54" fmla="*/ 194 w 1705"/>
                <a:gd name="T55" fmla="*/ 1407 h 1712"/>
                <a:gd name="T56" fmla="*/ 297 w 1705"/>
                <a:gd name="T57" fmla="*/ 1514 h 1712"/>
                <a:gd name="T58" fmla="*/ 372 w 1705"/>
                <a:gd name="T59" fmla="*/ 1515 h 1712"/>
                <a:gd name="T60" fmla="*/ 505 w 1705"/>
                <a:gd name="T61" fmla="*/ 1417 h 1712"/>
                <a:gd name="T62" fmla="*/ 623 w 1705"/>
                <a:gd name="T63" fmla="*/ 1421 h 1712"/>
                <a:gd name="T64" fmla="*/ 693 w 1705"/>
                <a:gd name="T65" fmla="*/ 1490 h 1712"/>
                <a:gd name="T66" fmla="*/ 716 w 1705"/>
                <a:gd name="T67" fmla="*/ 1655 h 1712"/>
                <a:gd name="T68" fmla="*/ 771 w 1705"/>
                <a:gd name="T69" fmla="*/ 1712 h 1712"/>
                <a:gd name="T70" fmla="*/ 922 w 1705"/>
                <a:gd name="T71" fmla="*/ 1712 h 1712"/>
                <a:gd name="T72" fmla="*/ 980 w 1705"/>
                <a:gd name="T73" fmla="*/ 1663 h 1712"/>
                <a:gd name="T74" fmla="*/ 1007 w 1705"/>
                <a:gd name="T75" fmla="*/ 1486 h 1712"/>
                <a:gd name="T76" fmla="*/ 1103 w 1705"/>
                <a:gd name="T77" fmla="*/ 1408 h 1712"/>
                <a:gd name="T78" fmla="*/ 1194 w 1705"/>
                <a:gd name="T79" fmla="*/ 1422 h 1712"/>
                <a:gd name="T80" fmla="*/ 1324 w 1705"/>
                <a:gd name="T81" fmla="*/ 1523 h 1712"/>
                <a:gd name="T82" fmla="*/ 1393 w 1705"/>
                <a:gd name="T83" fmla="*/ 1521 h 1712"/>
                <a:gd name="T84" fmla="*/ 1505 w 1705"/>
                <a:gd name="T85" fmla="*/ 1410 h 1712"/>
                <a:gd name="T86" fmla="*/ 1516 w 1705"/>
                <a:gd name="T87" fmla="*/ 1341 h 1712"/>
                <a:gd name="T88" fmla="*/ 1406 w 1705"/>
                <a:gd name="T89" fmla="*/ 1195 h 1712"/>
                <a:gd name="T90" fmla="*/ 1414 w 1705"/>
                <a:gd name="T91" fmla="*/ 1085 h 1712"/>
                <a:gd name="T92" fmla="*/ 1501 w 1705"/>
                <a:gd name="T93" fmla="*/ 1012 h 1712"/>
                <a:gd name="T94" fmla="*/ 1649 w 1705"/>
                <a:gd name="T95" fmla="*/ 995 h 1712"/>
                <a:gd name="T96" fmla="*/ 1701 w 1705"/>
                <a:gd name="T97" fmla="*/ 954 h 1712"/>
                <a:gd name="T98" fmla="*/ 1705 w 1705"/>
                <a:gd name="T99" fmla="*/ 778 h 1712"/>
                <a:gd name="T100" fmla="*/ 1662 w 1705"/>
                <a:gd name="T101" fmla="*/ 732 h 1712"/>
                <a:gd name="T102" fmla="*/ 1455 w 1705"/>
                <a:gd name="T103" fmla="*/ 692 h 1712"/>
                <a:gd name="T104" fmla="*/ 1404 w 1705"/>
                <a:gd name="T105" fmla="*/ 608 h 1712"/>
                <a:gd name="T106" fmla="*/ 1412 w 1705"/>
                <a:gd name="T107" fmla="*/ 517 h 1712"/>
                <a:gd name="T108" fmla="*/ 1504 w 1705"/>
                <a:gd name="T109" fmla="*/ 396 h 1712"/>
                <a:gd name="T110" fmla="*/ 1521 w 1705"/>
                <a:gd name="T111" fmla="*/ 332 h 1712"/>
                <a:gd name="T112" fmla="*/ 1407 w 1705"/>
                <a:gd name="T113" fmla="*/ 204 h 1712"/>
                <a:gd name="T114" fmla="*/ 996 w 1705"/>
                <a:gd name="T115" fmla="*/ 1003 h 1712"/>
                <a:gd name="T116" fmla="*/ 703 w 1705"/>
                <a:gd name="T117" fmla="*/ 1002 h 1712"/>
                <a:gd name="T118" fmla="*/ 705 w 1705"/>
                <a:gd name="T119" fmla="*/ 710 h 1712"/>
                <a:gd name="T120" fmla="*/ 997 w 1705"/>
                <a:gd name="T121" fmla="*/ 711 h 1712"/>
                <a:gd name="T122" fmla="*/ 996 w 1705"/>
                <a:gd name="T123" fmla="*/ 1003 h 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5" h="1712">
                  <a:moveTo>
                    <a:pt x="1407" y="204"/>
                  </a:moveTo>
                  <a:cubicBezTo>
                    <a:pt x="1376" y="174"/>
                    <a:pt x="1345" y="201"/>
                    <a:pt x="1345" y="201"/>
                  </a:cubicBezTo>
                  <a:cubicBezTo>
                    <a:pt x="1345" y="201"/>
                    <a:pt x="1289" y="241"/>
                    <a:pt x="1229" y="290"/>
                  </a:cubicBezTo>
                  <a:cubicBezTo>
                    <a:pt x="1169" y="338"/>
                    <a:pt x="1107" y="310"/>
                    <a:pt x="1107" y="310"/>
                  </a:cubicBezTo>
                  <a:cubicBezTo>
                    <a:pt x="1015" y="289"/>
                    <a:pt x="1012" y="230"/>
                    <a:pt x="1012" y="230"/>
                  </a:cubicBezTo>
                  <a:cubicBezTo>
                    <a:pt x="986" y="40"/>
                    <a:pt x="986" y="40"/>
                    <a:pt x="986" y="40"/>
                  </a:cubicBezTo>
                  <a:cubicBezTo>
                    <a:pt x="980" y="1"/>
                    <a:pt x="946" y="0"/>
                    <a:pt x="946" y="0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730" y="2"/>
                    <a:pt x="728" y="54"/>
                    <a:pt x="728" y="54"/>
                  </a:cubicBezTo>
                  <a:cubicBezTo>
                    <a:pt x="702" y="227"/>
                    <a:pt x="702" y="227"/>
                    <a:pt x="702" y="227"/>
                  </a:cubicBezTo>
                  <a:cubicBezTo>
                    <a:pt x="696" y="258"/>
                    <a:pt x="628" y="299"/>
                    <a:pt x="628" y="299"/>
                  </a:cubicBezTo>
                  <a:cubicBezTo>
                    <a:pt x="589" y="322"/>
                    <a:pt x="537" y="313"/>
                    <a:pt x="537" y="313"/>
                  </a:cubicBezTo>
                  <a:cubicBezTo>
                    <a:pt x="365" y="184"/>
                    <a:pt x="365" y="184"/>
                    <a:pt x="365" y="184"/>
                  </a:cubicBezTo>
                  <a:cubicBezTo>
                    <a:pt x="342" y="166"/>
                    <a:pt x="312" y="187"/>
                    <a:pt x="312" y="187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65" y="336"/>
                    <a:pt x="193" y="367"/>
                    <a:pt x="193" y="367"/>
                  </a:cubicBezTo>
                  <a:cubicBezTo>
                    <a:pt x="199" y="374"/>
                    <a:pt x="314" y="525"/>
                    <a:pt x="314" y="525"/>
                  </a:cubicBezTo>
                  <a:cubicBezTo>
                    <a:pt x="322" y="545"/>
                    <a:pt x="304" y="607"/>
                    <a:pt x="304" y="607"/>
                  </a:cubicBezTo>
                  <a:cubicBezTo>
                    <a:pt x="292" y="669"/>
                    <a:pt x="241" y="696"/>
                    <a:pt x="241" y="696"/>
                  </a:cubicBezTo>
                  <a:cubicBezTo>
                    <a:pt x="46" y="720"/>
                    <a:pt x="46" y="720"/>
                    <a:pt x="46" y="720"/>
                  </a:cubicBezTo>
                  <a:cubicBezTo>
                    <a:pt x="16" y="720"/>
                    <a:pt x="4" y="755"/>
                    <a:pt x="4" y="755"/>
                  </a:cubicBezTo>
                  <a:cubicBezTo>
                    <a:pt x="0" y="936"/>
                    <a:pt x="0" y="936"/>
                    <a:pt x="0" y="936"/>
                  </a:cubicBezTo>
                  <a:cubicBezTo>
                    <a:pt x="2" y="977"/>
                    <a:pt x="51" y="986"/>
                    <a:pt x="51" y="986"/>
                  </a:cubicBezTo>
                  <a:cubicBezTo>
                    <a:pt x="217" y="1012"/>
                    <a:pt x="217" y="1012"/>
                    <a:pt x="217" y="1012"/>
                  </a:cubicBezTo>
                  <a:cubicBezTo>
                    <a:pt x="268" y="1014"/>
                    <a:pt x="298" y="1089"/>
                    <a:pt x="298" y="1089"/>
                  </a:cubicBezTo>
                  <a:cubicBezTo>
                    <a:pt x="321" y="1136"/>
                    <a:pt x="300" y="1189"/>
                    <a:pt x="300" y="1189"/>
                  </a:cubicBezTo>
                  <a:cubicBezTo>
                    <a:pt x="190" y="1322"/>
                    <a:pt x="190" y="1322"/>
                    <a:pt x="190" y="1322"/>
                  </a:cubicBezTo>
                  <a:cubicBezTo>
                    <a:pt x="152" y="1368"/>
                    <a:pt x="194" y="1407"/>
                    <a:pt x="194" y="1407"/>
                  </a:cubicBezTo>
                  <a:cubicBezTo>
                    <a:pt x="297" y="1514"/>
                    <a:pt x="297" y="1514"/>
                    <a:pt x="297" y="1514"/>
                  </a:cubicBezTo>
                  <a:cubicBezTo>
                    <a:pt x="335" y="1550"/>
                    <a:pt x="372" y="1515"/>
                    <a:pt x="372" y="1515"/>
                  </a:cubicBezTo>
                  <a:cubicBezTo>
                    <a:pt x="505" y="1417"/>
                    <a:pt x="505" y="1417"/>
                    <a:pt x="505" y="1417"/>
                  </a:cubicBezTo>
                  <a:cubicBezTo>
                    <a:pt x="551" y="1380"/>
                    <a:pt x="623" y="1421"/>
                    <a:pt x="623" y="1421"/>
                  </a:cubicBezTo>
                  <a:cubicBezTo>
                    <a:pt x="691" y="1446"/>
                    <a:pt x="693" y="1490"/>
                    <a:pt x="693" y="1490"/>
                  </a:cubicBezTo>
                  <a:cubicBezTo>
                    <a:pt x="716" y="1655"/>
                    <a:pt x="716" y="1655"/>
                    <a:pt x="716" y="1655"/>
                  </a:cubicBezTo>
                  <a:cubicBezTo>
                    <a:pt x="718" y="1709"/>
                    <a:pt x="771" y="1712"/>
                    <a:pt x="771" y="1712"/>
                  </a:cubicBezTo>
                  <a:cubicBezTo>
                    <a:pt x="922" y="1712"/>
                    <a:pt x="922" y="1712"/>
                    <a:pt x="922" y="1712"/>
                  </a:cubicBezTo>
                  <a:cubicBezTo>
                    <a:pt x="981" y="1703"/>
                    <a:pt x="980" y="1663"/>
                    <a:pt x="980" y="1663"/>
                  </a:cubicBezTo>
                  <a:cubicBezTo>
                    <a:pt x="1007" y="1486"/>
                    <a:pt x="1007" y="1486"/>
                    <a:pt x="1007" y="1486"/>
                  </a:cubicBezTo>
                  <a:cubicBezTo>
                    <a:pt x="1016" y="1422"/>
                    <a:pt x="1103" y="1408"/>
                    <a:pt x="1103" y="1408"/>
                  </a:cubicBezTo>
                  <a:cubicBezTo>
                    <a:pt x="1163" y="1387"/>
                    <a:pt x="1194" y="1422"/>
                    <a:pt x="1194" y="1422"/>
                  </a:cubicBezTo>
                  <a:cubicBezTo>
                    <a:pt x="1324" y="1523"/>
                    <a:pt x="1324" y="1523"/>
                    <a:pt x="1324" y="1523"/>
                  </a:cubicBezTo>
                  <a:cubicBezTo>
                    <a:pt x="1353" y="1549"/>
                    <a:pt x="1393" y="1521"/>
                    <a:pt x="1393" y="1521"/>
                  </a:cubicBezTo>
                  <a:cubicBezTo>
                    <a:pt x="1505" y="1410"/>
                    <a:pt x="1505" y="1410"/>
                    <a:pt x="1505" y="1410"/>
                  </a:cubicBezTo>
                  <a:cubicBezTo>
                    <a:pt x="1546" y="1372"/>
                    <a:pt x="1516" y="1341"/>
                    <a:pt x="1516" y="1341"/>
                  </a:cubicBezTo>
                  <a:cubicBezTo>
                    <a:pt x="1406" y="1195"/>
                    <a:pt x="1406" y="1195"/>
                    <a:pt x="1406" y="1195"/>
                  </a:cubicBezTo>
                  <a:cubicBezTo>
                    <a:pt x="1378" y="1154"/>
                    <a:pt x="1414" y="1085"/>
                    <a:pt x="1414" y="1085"/>
                  </a:cubicBezTo>
                  <a:cubicBezTo>
                    <a:pt x="1439" y="1013"/>
                    <a:pt x="1501" y="1012"/>
                    <a:pt x="1501" y="1012"/>
                  </a:cubicBezTo>
                  <a:cubicBezTo>
                    <a:pt x="1649" y="995"/>
                    <a:pt x="1649" y="995"/>
                    <a:pt x="1649" y="995"/>
                  </a:cubicBezTo>
                  <a:cubicBezTo>
                    <a:pt x="1688" y="998"/>
                    <a:pt x="1701" y="954"/>
                    <a:pt x="1701" y="954"/>
                  </a:cubicBezTo>
                  <a:cubicBezTo>
                    <a:pt x="1705" y="778"/>
                    <a:pt x="1705" y="778"/>
                    <a:pt x="1705" y="778"/>
                  </a:cubicBezTo>
                  <a:cubicBezTo>
                    <a:pt x="1700" y="733"/>
                    <a:pt x="1662" y="732"/>
                    <a:pt x="1662" y="732"/>
                  </a:cubicBezTo>
                  <a:cubicBezTo>
                    <a:pt x="1455" y="692"/>
                    <a:pt x="1455" y="692"/>
                    <a:pt x="1455" y="692"/>
                  </a:cubicBezTo>
                  <a:cubicBezTo>
                    <a:pt x="1420" y="683"/>
                    <a:pt x="1404" y="608"/>
                    <a:pt x="1404" y="608"/>
                  </a:cubicBezTo>
                  <a:cubicBezTo>
                    <a:pt x="1384" y="551"/>
                    <a:pt x="1412" y="517"/>
                    <a:pt x="1412" y="517"/>
                  </a:cubicBezTo>
                  <a:cubicBezTo>
                    <a:pt x="1504" y="396"/>
                    <a:pt x="1504" y="396"/>
                    <a:pt x="1504" y="396"/>
                  </a:cubicBezTo>
                  <a:cubicBezTo>
                    <a:pt x="1544" y="354"/>
                    <a:pt x="1521" y="332"/>
                    <a:pt x="1521" y="332"/>
                  </a:cubicBezTo>
                  <a:cubicBezTo>
                    <a:pt x="1521" y="332"/>
                    <a:pt x="1438" y="234"/>
                    <a:pt x="1407" y="204"/>
                  </a:cubicBezTo>
                  <a:close/>
                  <a:moveTo>
                    <a:pt x="996" y="1003"/>
                  </a:moveTo>
                  <a:cubicBezTo>
                    <a:pt x="915" y="1084"/>
                    <a:pt x="784" y="1083"/>
                    <a:pt x="703" y="1002"/>
                  </a:cubicBezTo>
                  <a:cubicBezTo>
                    <a:pt x="623" y="921"/>
                    <a:pt x="624" y="790"/>
                    <a:pt x="705" y="710"/>
                  </a:cubicBezTo>
                  <a:cubicBezTo>
                    <a:pt x="786" y="629"/>
                    <a:pt x="917" y="630"/>
                    <a:pt x="997" y="711"/>
                  </a:cubicBezTo>
                  <a:cubicBezTo>
                    <a:pt x="1077" y="792"/>
                    <a:pt x="1077" y="923"/>
                    <a:pt x="996" y="10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495"/>
            <p:cNvSpPr/>
            <p:nvPr/>
          </p:nvSpPr>
          <p:spPr bwMode="auto">
            <a:xfrm>
              <a:off x="5791621" y="5558806"/>
              <a:ext cx="124417" cy="14071"/>
            </a:xfrm>
            <a:custGeom>
              <a:avLst/>
              <a:gdLst>
                <a:gd name="T0" fmla="*/ 68 w 71"/>
                <a:gd name="T1" fmla="*/ 0 h 8"/>
                <a:gd name="T2" fmla="*/ 2 w 71"/>
                <a:gd name="T3" fmla="*/ 0 h 8"/>
                <a:gd name="T4" fmla="*/ 0 w 71"/>
                <a:gd name="T5" fmla="*/ 4 h 8"/>
                <a:gd name="T6" fmla="*/ 4 w 71"/>
                <a:gd name="T7" fmla="*/ 7 h 8"/>
                <a:gd name="T8" fmla="*/ 8 w 71"/>
                <a:gd name="T9" fmla="*/ 7 h 8"/>
                <a:gd name="T10" fmla="*/ 8 w 71"/>
                <a:gd name="T11" fmla="*/ 7 h 8"/>
                <a:gd name="T12" fmla="*/ 62 w 71"/>
                <a:gd name="T13" fmla="*/ 7 h 8"/>
                <a:gd name="T14" fmla="*/ 68 w 71"/>
                <a:gd name="T15" fmla="*/ 7 h 8"/>
                <a:gd name="T16" fmla="*/ 71 w 71"/>
                <a:gd name="T17" fmla="*/ 4 h 8"/>
                <a:gd name="T18" fmla="*/ 68 w 71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8">
                  <a:moveTo>
                    <a:pt x="6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0"/>
                    <a:pt x="0" y="4"/>
                  </a:cubicBezTo>
                  <a:cubicBezTo>
                    <a:pt x="0" y="8"/>
                    <a:pt x="4" y="7"/>
                    <a:pt x="4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71" y="6"/>
                    <a:pt x="71" y="4"/>
                  </a:cubicBezTo>
                  <a:cubicBezTo>
                    <a:pt x="71" y="1"/>
                    <a:pt x="68" y="0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496"/>
            <p:cNvSpPr/>
            <p:nvPr/>
          </p:nvSpPr>
          <p:spPr bwMode="auto">
            <a:xfrm>
              <a:off x="5784956" y="5539550"/>
              <a:ext cx="136267" cy="14071"/>
            </a:xfrm>
            <a:custGeom>
              <a:avLst/>
              <a:gdLst>
                <a:gd name="T0" fmla="*/ 75 w 78"/>
                <a:gd name="T1" fmla="*/ 0 h 8"/>
                <a:gd name="T2" fmla="*/ 3 w 78"/>
                <a:gd name="T3" fmla="*/ 0 h 8"/>
                <a:gd name="T4" fmla="*/ 0 w 78"/>
                <a:gd name="T5" fmla="*/ 4 h 8"/>
                <a:gd name="T6" fmla="*/ 6 w 78"/>
                <a:gd name="T7" fmla="*/ 7 h 8"/>
                <a:gd name="T8" fmla="*/ 72 w 78"/>
                <a:gd name="T9" fmla="*/ 7 h 8"/>
                <a:gd name="T10" fmla="*/ 75 w 78"/>
                <a:gd name="T11" fmla="*/ 7 h 8"/>
                <a:gd name="T12" fmla="*/ 78 w 78"/>
                <a:gd name="T13" fmla="*/ 3 h 8"/>
                <a:gd name="T14" fmla="*/ 75 w 78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8">
                  <a:moveTo>
                    <a:pt x="7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0"/>
                    <a:pt x="0" y="4"/>
                  </a:cubicBezTo>
                  <a:cubicBezTo>
                    <a:pt x="0" y="8"/>
                    <a:pt x="6" y="7"/>
                    <a:pt x="6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5" y="0"/>
                    <a:pt x="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497"/>
            <p:cNvSpPr/>
            <p:nvPr/>
          </p:nvSpPr>
          <p:spPr bwMode="auto">
            <a:xfrm>
              <a:off x="5784956" y="5501040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498"/>
            <p:cNvSpPr/>
            <p:nvPr/>
          </p:nvSpPr>
          <p:spPr bwMode="auto">
            <a:xfrm>
              <a:off x="5784956" y="5520295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499"/>
            <p:cNvSpPr>
              <a:spLocks noEditPoints="1"/>
            </p:cNvSpPr>
            <p:nvPr/>
          </p:nvSpPr>
          <p:spPr bwMode="auto">
            <a:xfrm>
              <a:off x="5690161" y="5090018"/>
              <a:ext cx="324374" cy="402135"/>
            </a:xfrm>
            <a:custGeom>
              <a:avLst/>
              <a:gdLst>
                <a:gd name="T0" fmla="*/ 94 w 185"/>
                <a:gd name="T1" fmla="*/ 0 h 230"/>
                <a:gd name="T2" fmla="*/ 87 w 185"/>
                <a:gd name="T3" fmla="*/ 0 h 230"/>
                <a:gd name="T4" fmla="*/ 8 w 185"/>
                <a:gd name="T5" fmla="*/ 51 h 230"/>
                <a:gd name="T6" fmla="*/ 0 w 185"/>
                <a:gd name="T7" fmla="*/ 92 h 230"/>
                <a:gd name="T8" fmla="*/ 9 w 185"/>
                <a:gd name="T9" fmla="*/ 133 h 230"/>
                <a:gd name="T10" fmla="*/ 25 w 185"/>
                <a:gd name="T11" fmla="*/ 163 h 230"/>
                <a:gd name="T12" fmla="*/ 40 w 185"/>
                <a:gd name="T13" fmla="*/ 193 h 230"/>
                <a:gd name="T14" fmla="*/ 43 w 185"/>
                <a:gd name="T15" fmla="*/ 213 h 230"/>
                <a:gd name="T16" fmla="*/ 55 w 185"/>
                <a:gd name="T17" fmla="*/ 230 h 230"/>
                <a:gd name="T18" fmla="*/ 134 w 185"/>
                <a:gd name="T19" fmla="*/ 229 h 230"/>
                <a:gd name="T20" fmla="*/ 145 w 185"/>
                <a:gd name="T21" fmla="*/ 193 h 230"/>
                <a:gd name="T22" fmla="*/ 160 w 185"/>
                <a:gd name="T23" fmla="*/ 163 h 230"/>
                <a:gd name="T24" fmla="*/ 185 w 185"/>
                <a:gd name="T25" fmla="*/ 92 h 230"/>
                <a:gd name="T26" fmla="*/ 185 w 185"/>
                <a:gd name="T27" fmla="*/ 89 h 230"/>
                <a:gd name="T28" fmla="*/ 176 w 185"/>
                <a:gd name="T29" fmla="*/ 92 h 230"/>
                <a:gd name="T30" fmla="*/ 152 w 185"/>
                <a:gd name="T31" fmla="*/ 158 h 230"/>
                <a:gd name="T32" fmla="*/ 148 w 185"/>
                <a:gd name="T33" fmla="*/ 164 h 230"/>
                <a:gd name="T34" fmla="*/ 148 w 185"/>
                <a:gd name="T35" fmla="*/ 141 h 230"/>
                <a:gd name="T36" fmla="*/ 141 w 185"/>
                <a:gd name="T37" fmla="*/ 122 h 230"/>
                <a:gd name="T38" fmla="*/ 107 w 185"/>
                <a:gd name="T39" fmla="*/ 101 h 230"/>
                <a:gd name="T40" fmla="*/ 101 w 185"/>
                <a:gd name="T41" fmla="*/ 137 h 230"/>
                <a:gd name="T42" fmla="*/ 97 w 185"/>
                <a:gd name="T43" fmla="*/ 117 h 230"/>
                <a:gd name="T44" fmla="*/ 89 w 185"/>
                <a:gd name="T45" fmla="*/ 126 h 230"/>
                <a:gd name="T46" fmla="*/ 85 w 185"/>
                <a:gd name="T47" fmla="*/ 141 h 230"/>
                <a:gd name="T48" fmla="*/ 80 w 185"/>
                <a:gd name="T49" fmla="*/ 101 h 230"/>
                <a:gd name="T50" fmla="*/ 93 w 185"/>
                <a:gd name="T51" fmla="*/ 113 h 230"/>
                <a:gd name="T52" fmla="*/ 107 w 185"/>
                <a:gd name="T53" fmla="*/ 101 h 230"/>
                <a:gd name="T54" fmla="*/ 110 w 185"/>
                <a:gd name="T55" fmla="*/ 85 h 230"/>
                <a:gd name="T56" fmla="*/ 90 w 185"/>
                <a:gd name="T57" fmla="*/ 44 h 230"/>
                <a:gd name="T58" fmla="*/ 77 w 185"/>
                <a:gd name="T59" fmla="*/ 83 h 230"/>
                <a:gd name="T60" fmla="*/ 80 w 185"/>
                <a:gd name="T61" fmla="*/ 99 h 230"/>
                <a:gd name="T62" fmla="*/ 47 w 185"/>
                <a:gd name="T63" fmla="*/ 119 h 230"/>
                <a:gd name="T64" fmla="*/ 38 w 185"/>
                <a:gd name="T65" fmla="*/ 141 h 230"/>
                <a:gd name="T66" fmla="*/ 36 w 185"/>
                <a:gd name="T67" fmla="*/ 159 h 230"/>
                <a:gd name="T68" fmla="*/ 33 w 185"/>
                <a:gd name="T69" fmla="*/ 159 h 230"/>
                <a:gd name="T70" fmla="*/ 17 w 185"/>
                <a:gd name="T71" fmla="*/ 129 h 230"/>
                <a:gd name="T72" fmla="*/ 9 w 185"/>
                <a:gd name="T73" fmla="*/ 87 h 230"/>
                <a:gd name="T74" fmla="*/ 33 w 185"/>
                <a:gd name="T75" fmla="*/ 33 h 230"/>
                <a:gd name="T76" fmla="*/ 93 w 185"/>
                <a:gd name="T77" fmla="*/ 9 h 230"/>
                <a:gd name="T78" fmla="*/ 176 w 185"/>
                <a:gd name="T79" fmla="*/ 9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5" h="230">
                  <a:moveTo>
                    <a:pt x="158" y="26"/>
                  </a:moveTo>
                  <a:cubicBezTo>
                    <a:pt x="142" y="10"/>
                    <a:pt x="120" y="1"/>
                    <a:pt x="94" y="0"/>
                  </a:cubicBezTo>
                  <a:cubicBezTo>
                    <a:pt x="94" y="0"/>
                    <a:pt x="94" y="0"/>
                    <a:pt x="93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3" y="0"/>
                    <a:pt x="44" y="9"/>
                    <a:pt x="27" y="26"/>
                  </a:cubicBezTo>
                  <a:cubicBezTo>
                    <a:pt x="20" y="33"/>
                    <a:pt x="13" y="40"/>
                    <a:pt x="8" y="51"/>
                  </a:cubicBezTo>
                  <a:cubicBezTo>
                    <a:pt x="3" y="62"/>
                    <a:pt x="0" y="74"/>
                    <a:pt x="0" y="87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9"/>
                    <a:pt x="4" y="122"/>
                    <a:pt x="9" y="133"/>
                  </a:cubicBezTo>
                  <a:cubicBezTo>
                    <a:pt x="13" y="142"/>
                    <a:pt x="18" y="151"/>
                    <a:pt x="23" y="160"/>
                  </a:cubicBezTo>
                  <a:cubicBezTo>
                    <a:pt x="25" y="163"/>
                    <a:pt x="25" y="163"/>
                    <a:pt x="25" y="163"/>
                  </a:cubicBezTo>
                  <a:cubicBezTo>
                    <a:pt x="26" y="165"/>
                    <a:pt x="27" y="167"/>
                    <a:pt x="28" y="169"/>
                  </a:cubicBezTo>
                  <a:cubicBezTo>
                    <a:pt x="33" y="177"/>
                    <a:pt x="37" y="184"/>
                    <a:pt x="40" y="193"/>
                  </a:cubicBezTo>
                  <a:cubicBezTo>
                    <a:pt x="41" y="197"/>
                    <a:pt x="41" y="201"/>
                    <a:pt x="42" y="205"/>
                  </a:cubicBezTo>
                  <a:cubicBezTo>
                    <a:pt x="42" y="208"/>
                    <a:pt x="42" y="210"/>
                    <a:pt x="43" y="213"/>
                  </a:cubicBezTo>
                  <a:cubicBezTo>
                    <a:pt x="44" y="220"/>
                    <a:pt x="49" y="225"/>
                    <a:pt x="52" y="229"/>
                  </a:cubicBezTo>
                  <a:cubicBezTo>
                    <a:pt x="53" y="230"/>
                    <a:pt x="54" y="230"/>
                    <a:pt x="55" y="230"/>
                  </a:cubicBezTo>
                  <a:cubicBezTo>
                    <a:pt x="130" y="230"/>
                    <a:pt x="130" y="230"/>
                    <a:pt x="130" y="230"/>
                  </a:cubicBezTo>
                  <a:cubicBezTo>
                    <a:pt x="132" y="230"/>
                    <a:pt x="133" y="230"/>
                    <a:pt x="134" y="229"/>
                  </a:cubicBezTo>
                  <a:cubicBezTo>
                    <a:pt x="140" y="223"/>
                    <a:pt x="141" y="214"/>
                    <a:pt x="142" y="205"/>
                  </a:cubicBezTo>
                  <a:cubicBezTo>
                    <a:pt x="143" y="201"/>
                    <a:pt x="144" y="197"/>
                    <a:pt x="145" y="193"/>
                  </a:cubicBezTo>
                  <a:cubicBezTo>
                    <a:pt x="148" y="185"/>
                    <a:pt x="152" y="176"/>
                    <a:pt x="156" y="168"/>
                  </a:cubicBezTo>
                  <a:cubicBezTo>
                    <a:pt x="158" y="166"/>
                    <a:pt x="159" y="164"/>
                    <a:pt x="160" y="163"/>
                  </a:cubicBezTo>
                  <a:cubicBezTo>
                    <a:pt x="161" y="160"/>
                    <a:pt x="162" y="157"/>
                    <a:pt x="164" y="155"/>
                  </a:cubicBezTo>
                  <a:cubicBezTo>
                    <a:pt x="173" y="137"/>
                    <a:pt x="184" y="119"/>
                    <a:pt x="185" y="92"/>
                  </a:cubicBezTo>
                  <a:cubicBezTo>
                    <a:pt x="185" y="92"/>
                    <a:pt x="185" y="92"/>
                    <a:pt x="185" y="92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64"/>
                    <a:pt x="175" y="43"/>
                    <a:pt x="158" y="26"/>
                  </a:cubicBezTo>
                  <a:close/>
                  <a:moveTo>
                    <a:pt x="176" y="92"/>
                  </a:moveTo>
                  <a:cubicBezTo>
                    <a:pt x="174" y="116"/>
                    <a:pt x="165" y="133"/>
                    <a:pt x="156" y="150"/>
                  </a:cubicBezTo>
                  <a:cubicBezTo>
                    <a:pt x="154" y="153"/>
                    <a:pt x="153" y="156"/>
                    <a:pt x="152" y="158"/>
                  </a:cubicBezTo>
                  <a:cubicBezTo>
                    <a:pt x="151" y="160"/>
                    <a:pt x="149" y="162"/>
                    <a:pt x="148" y="164"/>
                  </a:cubicBezTo>
                  <a:cubicBezTo>
                    <a:pt x="148" y="164"/>
                    <a:pt x="148" y="164"/>
                    <a:pt x="148" y="164"/>
                  </a:cubicBezTo>
                  <a:cubicBezTo>
                    <a:pt x="148" y="161"/>
                    <a:pt x="148" y="159"/>
                    <a:pt x="149" y="154"/>
                  </a:cubicBezTo>
                  <a:cubicBezTo>
                    <a:pt x="150" y="148"/>
                    <a:pt x="148" y="144"/>
                    <a:pt x="148" y="141"/>
                  </a:cubicBezTo>
                  <a:cubicBezTo>
                    <a:pt x="147" y="137"/>
                    <a:pt x="145" y="129"/>
                    <a:pt x="145" y="129"/>
                  </a:cubicBezTo>
                  <a:cubicBezTo>
                    <a:pt x="145" y="120"/>
                    <a:pt x="141" y="122"/>
                    <a:pt x="141" y="122"/>
                  </a:cubicBezTo>
                  <a:cubicBezTo>
                    <a:pt x="139" y="118"/>
                    <a:pt x="117" y="110"/>
                    <a:pt x="117" y="110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9" y="103"/>
                    <a:pt x="109" y="103"/>
                    <a:pt x="109" y="103"/>
                  </a:cubicBezTo>
                  <a:cubicBezTo>
                    <a:pt x="109" y="111"/>
                    <a:pt x="101" y="137"/>
                    <a:pt x="101" y="137"/>
                  </a:cubicBezTo>
                  <a:cubicBezTo>
                    <a:pt x="102" y="134"/>
                    <a:pt x="96" y="124"/>
                    <a:pt x="96" y="124"/>
                  </a:cubicBezTo>
                  <a:cubicBezTo>
                    <a:pt x="95" y="123"/>
                    <a:pt x="97" y="117"/>
                    <a:pt x="97" y="117"/>
                  </a:cubicBezTo>
                  <a:cubicBezTo>
                    <a:pt x="90" y="109"/>
                    <a:pt x="86" y="118"/>
                    <a:pt x="86" y="118"/>
                  </a:cubicBezTo>
                  <a:cubicBezTo>
                    <a:pt x="85" y="120"/>
                    <a:pt x="89" y="126"/>
                    <a:pt x="89" y="126"/>
                  </a:cubicBezTo>
                  <a:cubicBezTo>
                    <a:pt x="88" y="127"/>
                    <a:pt x="88" y="133"/>
                    <a:pt x="88" y="133"/>
                  </a:cubicBezTo>
                  <a:cubicBezTo>
                    <a:pt x="87" y="135"/>
                    <a:pt x="85" y="141"/>
                    <a:pt x="85" y="141"/>
                  </a:cubicBezTo>
                  <a:cubicBezTo>
                    <a:pt x="80" y="128"/>
                    <a:pt x="78" y="103"/>
                    <a:pt x="78" y="103"/>
                  </a:cubicBezTo>
                  <a:cubicBezTo>
                    <a:pt x="77" y="102"/>
                    <a:pt x="80" y="101"/>
                    <a:pt x="80" y="101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4" y="108"/>
                    <a:pt x="93" y="113"/>
                    <a:pt x="93" y="113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8" y="104"/>
                    <a:pt x="107" y="101"/>
                    <a:pt x="107" y="101"/>
                  </a:cubicBezTo>
                  <a:cubicBezTo>
                    <a:pt x="106" y="100"/>
                    <a:pt x="106" y="94"/>
                    <a:pt x="106" y="94"/>
                  </a:cubicBezTo>
                  <a:cubicBezTo>
                    <a:pt x="107" y="93"/>
                    <a:pt x="110" y="85"/>
                    <a:pt x="110" y="85"/>
                  </a:cubicBezTo>
                  <a:cubicBezTo>
                    <a:pt x="114" y="80"/>
                    <a:pt x="113" y="71"/>
                    <a:pt x="113" y="71"/>
                  </a:cubicBezTo>
                  <a:cubicBezTo>
                    <a:pt x="119" y="41"/>
                    <a:pt x="90" y="44"/>
                    <a:pt x="90" y="44"/>
                  </a:cubicBezTo>
                  <a:cubicBezTo>
                    <a:pt x="69" y="46"/>
                    <a:pt x="75" y="72"/>
                    <a:pt x="75" y="72"/>
                  </a:cubicBezTo>
                  <a:cubicBezTo>
                    <a:pt x="72" y="73"/>
                    <a:pt x="77" y="83"/>
                    <a:pt x="77" y="83"/>
                  </a:cubicBezTo>
                  <a:cubicBezTo>
                    <a:pt x="76" y="84"/>
                    <a:pt x="79" y="91"/>
                    <a:pt x="79" y="91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78" y="100"/>
                    <a:pt x="71" y="109"/>
                    <a:pt x="71" y="109"/>
                  </a:cubicBezTo>
                  <a:cubicBezTo>
                    <a:pt x="59" y="109"/>
                    <a:pt x="47" y="119"/>
                    <a:pt x="47" y="119"/>
                  </a:cubicBezTo>
                  <a:cubicBezTo>
                    <a:pt x="40" y="118"/>
                    <a:pt x="41" y="123"/>
                    <a:pt x="41" y="129"/>
                  </a:cubicBezTo>
                  <a:cubicBezTo>
                    <a:pt x="41" y="134"/>
                    <a:pt x="41" y="133"/>
                    <a:pt x="38" y="141"/>
                  </a:cubicBezTo>
                  <a:cubicBezTo>
                    <a:pt x="35" y="148"/>
                    <a:pt x="39" y="144"/>
                    <a:pt x="37" y="148"/>
                  </a:cubicBezTo>
                  <a:cubicBezTo>
                    <a:pt x="36" y="151"/>
                    <a:pt x="36" y="154"/>
                    <a:pt x="36" y="159"/>
                  </a:cubicBezTo>
                  <a:cubicBezTo>
                    <a:pt x="36" y="160"/>
                    <a:pt x="36" y="162"/>
                    <a:pt x="36" y="163"/>
                  </a:cubicBezTo>
                  <a:cubicBezTo>
                    <a:pt x="35" y="162"/>
                    <a:pt x="34" y="160"/>
                    <a:pt x="33" y="159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26" y="147"/>
                    <a:pt x="21" y="138"/>
                    <a:pt x="17" y="129"/>
                  </a:cubicBezTo>
                  <a:cubicBezTo>
                    <a:pt x="12" y="119"/>
                    <a:pt x="10" y="108"/>
                    <a:pt x="9" y="92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10" y="75"/>
                    <a:pt x="12" y="65"/>
                    <a:pt x="17" y="55"/>
                  </a:cubicBezTo>
                  <a:cubicBezTo>
                    <a:pt x="21" y="46"/>
                    <a:pt x="27" y="39"/>
                    <a:pt x="33" y="33"/>
                  </a:cubicBezTo>
                  <a:cubicBezTo>
                    <a:pt x="48" y="17"/>
                    <a:pt x="66" y="10"/>
                    <a:pt x="87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117" y="10"/>
                    <a:pt x="137" y="18"/>
                    <a:pt x="151" y="32"/>
                  </a:cubicBezTo>
                  <a:cubicBezTo>
                    <a:pt x="167" y="48"/>
                    <a:pt x="175" y="67"/>
                    <a:pt x="176" y="90"/>
                  </a:cubicBezTo>
                  <a:lnTo>
                    <a:pt x="176" y="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500"/>
            <p:cNvSpPr/>
            <p:nvPr/>
          </p:nvSpPr>
          <p:spPr bwMode="auto">
            <a:xfrm>
              <a:off x="6883236" y="5084093"/>
              <a:ext cx="430277" cy="369550"/>
            </a:xfrm>
            <a:custGeom>
              <a:avLst/>
              <a:gdLst>
                <a:gd name="T0" fmla="*/ 164 w 246"/>
                <a:gd name="T1" fmla="*/ 0 h 211"/>
                <a:gd name="T2" fmla="*/ 81 w 246"/>
                <a:gd name="T3" fmla="*/ 0 h 211"/>
                <a:gd name="T4" fmla="*/ 0 w 246"/>
                <a:gd name="T5" fmla="*/ 68 h 211"/>
                <a:gd name="T6" fmla="*/ 25 w 246"/>
                <a:gd name="T7" fmla="*/ 68 h 211"/>
                <a:gd name="T8" fmla="*/ 84 w 246"/>
                <a:gd name="T9" fmla="*/ 23 h 211"/>
                <a:gd name="T10" fmla="*/ 161 w 246"/>
                <a:gd name="T11" fmla="*/ 23 h 211"/>
                <a:gd name="T12" fmla="*/ 222 w 246"/>
                <a:gd name="T13" fmla="*/ 85 h 211"/>
                <a:gd name="T14" fmla="*/ 161 w 246"/>
                <a:gd name="T15" fmla="*/ 146 h 211"/>
                <a:gd name="T16" fmla="*/ 123 w 246"/>
                <a:gd name="T17" fmla="*/ 146 h 211"/>
                <a:gd name="T18" fmla="*/ 123 w 246"/>
                <a:gd name="T19" fmla="*/ 155 h 211"/>
                <a:gd name="T20" fmla="*/ 123 w 246"/>
                <a:gd name="T21" fmla="*/ 160 h 211"/>
                <a:gd name="T22" fmla="*/ 123 w 246"/>
                <a:gd name="T23" fmla="*/ 168 h 211"/>
                <a:gd name="T24" fmla="*/ 139 w 246"/>
                <a:gd name="T25" fmla="*/ 168 h 211"/>
                <a:gd name="T26" fmla="*/ 189 w 246"/>
                <a:gd name="T27" fmla="*/ 211 h 211"/>
                <a:gd name="T28" fmla="*/ 186 w 246"/>
                <a:gd name="T29" fmla="*/ 165 h 211"/>
                <a:gd name="T30" fmla="*/ 246 w 246"/>
                <a:gd name="T31" fmla="*/ 86 h 211"/>
                <a:gd name="T32" fmla="*/ 246 w 246"/>
                <a:gd name="T33" fmla="*/ 82 h 211"/>
                <a:gd name="T34" fmla="*/ 164 w 246"/>
                <a:gd name="T3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6" h="211">
                  <a:moveTo>
                    <a:pt x="164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41" y="0"/>
                    <a:pt x="7" y="29"/>
                    <a:pt x="0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33" y="42"/>
                    <a:pt x="56" y="23"/>
                    <a:pt x="84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95" y="23"/>
                    <a:pt x="222" y="51"/>
                    <a:pt x="222" y="85"/>
                  </a:cubicBezTo>
                  <a:cubicBezTo>
                    <a:pt x="222" y="119"/>
                    <a:pt x="195" y="146"/>
                    <a:pt x="161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9"/>
                    <a:pt x="123" y="152"/>
                    <a:pt x="123" y="155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2"/>
                    <a:pt x="123" y="165"/>
                    <a:pt x="123" y="168"/>
                  </a:cubicBezTo>
                  <a:cubicBezTo>
                    <a:pt x="139" y="168"/>
                    <a:pt x="139" y="168"/>
                    <a:pt x="139" y="168"/>
                  </a:cubicBezTo>
                  <a:cubicBezTo>
                    <a:pt x="189" y="211"/>
                    <a:pt x="189" y="211"/>
                    <a:pt x="189" y="211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220" y="156"/>
                    <a:pt x="246" y="124"/>
                    <a:pt x="246" y="86"/>
                  </a:cubicBezTo>
                  <a:cubicBezTo>
                    <a:pt x="246" y="82"/>
                    <a:pt x="246" y="82"/>
                    <a:pt x="246" y="82"/>
                  </a:cubicBezTo>
                  <a:cubicBezTo>
                    <a:pt x="246" y="37"/>
                    <a:pt x="210" y="0"/>
                    <a:pt x="1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501"/>
            <p:cNvSpPr/>
            <p:nvPr/>
          </p:nvSpPr>
          <p:spPr bwMode="auto">
            <a:xfrm>
              <a:off x="6866944" y="5366255"/>
              <a:ext cx="17774" cy="39991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8 w 10"/>
                <a:gd name="T5" fmla="*/ 19 h 23"/>
                <a:gd name="T6" fmla="*/ 10 w 10"/>
                <a:gd name="T7" fmla="*/ 11 h 23"/>
                <a:gd name="T8" fmla="*/ 8 w 10"/>
                <a:gd name="T9" fmla="*/ 4 h 23"/>
                <a:gd name="T10" fmla="*/ 0 w 10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3" y="22"/>
                    <a:pt x="6" y="21"/>
                    <a:pt x="8" y="19"/>
                  </a:cubicBezTo>
                  <a:cubicBezTo>
                    <a:pt x="9" y="17"/>
                    <a:pt x="10" y="14"/>
                    <a:pt x="10" y="11"/>
                  </a:cubicBezTo>
                  <a:cubicBezTo>
                    <a:pt x="10" y="8"/>
                    <a:pt x="10" y="6"/>
                    <a:pt x="8" y="4"/>
                  </a:cubicBezTo>
                  <a:cubicBezTo>
                    <a:pt x="7" y="3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502"/>
            <p:cNvSpPr>
              <a:spLocks noEditPoints="1"/>
            </p:cNvSpPr>
            <p:nvPr/>
          </p:nvSpPr>
          <p:spPr bwMode="auto">
            <a:xfrm>
              <a:off x="6775852" y="5277385"/>
              <a:ext cx="174036" cy="173296"/>
            </a:xfrm>
            <a:custGeom>
              <a:avLst/>
              <a:gdLst>
                <a:gd name="T0" fmla="*/ 50 w 99"/>
                <a:gd name="T1" fmla="*/ 0 h 99"/>
                <a:gd name="T2" fmla="*/ 0 w 99"/>
                <a:gd name="T3" fmla="*/ 49 h 99"/>
                <a:gd name="T4" fmla="*/ 50 w 99"/>
                <a:gd name="T5" fmla="*/ 99 h 99"/>
                <a:gd name="T6" fmla="*/ 99 w 99"/>
                <a:gd name="T7" fmla="*/ 49 h 99"/>
                <a:gd name="T8" fmla="*/ 50 w 99"/>
                <a:gd name="T9" fmla="*/ 0 h 99"/>
                <a:gd name="T10" fmla="*/ 65 w 99"/>
                <a:gd name="T11" fmla="*/ 74 h 99"/>
                <a:gd name="T12" fmla="*/ 52 w 99"/>
                <a:gd name="T13" fmla="*/ 80 h 99"/>
                <a:gd name="T14" fmla="*/ 52 w 99"/>
                <a:gd name="T15" fmla="*/ 87 h 99"/>
                <a:gd name="T16" fmla="*/ 48 w 99"/>
                <a:gd name="T17" fmla="*/ 87 h 99"/>
                <a:gd name="T18" fmla="*/ 48 w 99"/>
                <a:gd name="T19" fmla="*/ 80 h 99"/>
                <a:gd name="T20" fmla="*/ 39 w 99"/>
                <a:gd name="T21" fmla="*/ 77 h 99"/>
                <a:gd name="T22" fmla="*/ 33 w 99"/>
                <a:gd name="T23" fmla="*/ 72 h 99"/>
                <a:gd name="T24" fmla="*/ 30 w 99"/>
                <a:gd name="T25" fmla="*/ 62 h 99"/>
                <a:gd name="T26" fmla="*/ 38 w 99"/>
                <a:gd name="T27" fmla="*/ 60 h 99"/>
                <a:gd name="T28" fmla="*/ 41 w 99"/>
                <a:gd name="T29" fmla="*/ 69 h 99"/>
                <a:gd name="T30" fmla="*/ 48 w 99"/>
                <a:gd name="T31" fmla="*/ 74 h 99"/>
                <a:gd name="T32" fmla="*/ 48 w 99"/>
                <a:gd name="T33" fmla="*/ 50 h 99"/>
                <a:gd name="T34" fmla="*/ 39 w 99"/>
                <a:gd name="T35" fmla="*/ 47 h 99"/>
                <a:gd name="T36" fmla="*/ 33 w 99"/>
                <a:gd name="T37" fmla="*/ 41 h 99"/>
                <a:gd name="T38" fmla="*/ 31 w 99"/>
                <a:gd name="T39" fmla="*/ 33 h 99"/>
                <a:gd name="T40" fmla="*/ 37 w 99"/>
                <a:gd name="T41" fmla="*/ 20 h 99"/>
                <a:gd name="T42" fmla="*/ 48 w 99"/>
                <a:gd name="T43" fmla="*/ 16 h 99"/>
                <a:gd name="T44" fmla="*/ 48 w 99"/>
                <a:gd name="T45" fmla="*/ 13 h 99"/>
                <a:gd name="T46" fmla="*/ 52 w 99"/>
                <a:gd name="T47" fmla="*/ 13 h 99"/>
                <a:gd name="T48" fmla="*/ 52 w 99"/>
                <a:gd name="T49" fmla="*/ 16 h 99"/>
                <a:gd name="T50" fmla="*/ 63 w 99"/>
                <a:gd name="T51" fmla="*/ 20 h 99"/>
                <a:gd name="T52" fmla="*/ 68 w 99"/>
                <a:gd name="T53" fmla="*/ 31 h 99"/>
                <a:gd name="T54" fmla="*/ 61 w 99"/>
                <a:gd name="T55" fmla="*/ 32 h 99"/>
                <a:gd name="T56" fmla="*/ 58 w 99"/>
                <a:gd name="T57" fmla="*/ 26 h 99"/>
                <a:gd name="T58" fmla="*/ 52 w 99"/>
                <a:gd name="T59" fmla="*/ 23 h 99"/>
                <a:gd name="T60" fmla="*/ 52 w 99"/>
                <a:gd name="T61" fmla="*/ 44 h 99"/>
                <a:gd name="T62" fmla="*/ 60 w 99"/>
                <a:gd name="T63" fmla="*/ 46 h 99"/>
                <a:gd name="T64" fmla="*/ 65 w 99"/>
                <a:gd name="T65" fmla="*/ 50 h 99"/>
                <a:gd name="T66" fmla="*/ 69 w 99"/>
                <a:gd name="T67" fmla="*/ 55 h 99"/>
                <a:gd name="T68" fmla="*/ 70 w 99"/>
                <a:gd name="T69" fmla="*/ 61 h 99"/>
                <a:gd name="T70" fmla="*/ 65 w 99"/>
                <a:gd name="T71" fmla="*/ 7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" h="99">
                  <a:moveTo>
                    <a:pt x="50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7"/>
                    <a:pt x="22" y="99"/>
                    <a:pt x="50" y="99"/>
                  </a:cubicBezTo>
                  <a:cubicBezTo>
                    <a:pt x="77" y="99"/>
                    <a:pt x="99" y="77"/>
                    <a:pt x="99" y="49"/>
                  </a:cubicBezTo>
                  <a:cubicBezTo>
                    <a:pt x="99" y="22"/>
                    <a:pt x="77" y="0"/>
                    <a:pt x="50" y="0"/>
                  </a:cubicBezTo>
                  <a:close/>
                  <a:moveTo>
                    <a:pt x="65" y="74"/>
                  </a:moveTo>
                  <a:cubicBezTo>
                    <a:pt x="62" y="78"/>
                    <a:pt x="58" y="79"/>
                    <a:pt x="52" y="80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4" y="79"/>
                    <a:pt x="41" y="79"/>
                    <a:pt x="39" y="77"/>
                  </a:cubicBezTo>
                  <a:cubicBezTo>
                    <a:pt x="37" y="76"/>
                    <a:pt x="35" y="74"/>
                    <a:pt x="33" y="72"/>
                  </a:cubicBezTo>
                  <a:cubicBezTo>
                    <a:pt x="31" y="69"/>
                    <a:pt x="30" y="66"/>
                    <a:pt x="30" y="62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4"/>
                    <a:pt x="39" y="67"/>
                    <a:pt x="41" y="69"/>
                  </a:cubicBezTo>
                  <a:cubicBezTo>
                    <a:pt x="43" y="72"/>
                    <a:pt x="45" y="73"/>
                    <a:pt x="48" y="74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5" y="49"/>
                    <a:pt x="42" y="48"/>
                    <a:pt x="39" y="47"/>
                  </a:cubicBezTo>
                  <a:cubicBezTo>
                    <a:pt x="36" y="45"/>
                    <a:pt x="35" y="43"/>
                    <a:pt x="33" y="41"/>
                  </a:cubicBezTo>
                  <a:cubicBezTo>
                    <a:pt x="32" y="39"/>
                    <a:pt x="31" y="36"/>
                    <a:pt x="31" y="33"/>
                  </a:cubicBezTo>
                  <a:cubicBezTo>
                    <a:pt x="31" y="28"/>
                    <a:pt x="33" y="24"/>
                    <a:pt x="37" y="20"/>
                  </a:cubicBezTo>
                  <a:cubicBezTo>
                    <a:pt x="39" y="18"/>
                    <a:pt x="43" y="17"/>
                    <a:pt x="48" y="16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7" y="17"/>
                    <a:pt x="60" y="18"/>
                    <a:pt x="63" y="20"/>
                  </a:cubicBezTo>
                  <a:cubicBezTo>
                    <a:pt x="66" y="23"/>
                    <a:pt x="68" y="26"/>
                    <a:pt x="68" y="31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29"/>
                    <a:pt x="59" y="27"/>
                    <a:pt x="58" y="26"/>
                  </a:cubicBezTo>
                  <a:cubicBezTo>
                    <a:pt x="57" y="24"/>
                    <a:pt x="55" y="23"/>
                    <a:pt x="52" y="2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6" y="45"/>
                    <a:pt x="59" y="46"/>
                    <a:pt x="60" y="46"/>
                  </a:cubicBezTo>
                  <a:cubicBezTo>
                    <a:pt x="62" y="47"/>
                    <a:pt x="64" y="48"/>
                    <a:pt x="65" y="50"/>
                  </a:cubicBezTo>
                  <a:cubicBezTo>
                    <a:pt x="67" y="51"/>
                    <a:pt x="68" y="53"/>
                    <a:pt x="69" y="55"/>
                  </a:cubicBezTo>
                  <a:cubicBezTo>
                    <a:pt x="70" y="57"/>
                    <a:pt x="70" y="59"/>
                    <a:pt x="70" y="61"/>
                  </a:cubicBezTo>
                  <a:cubicBezTo>
                    <a:pt x="70" y="67"/>
                    <a:pt x="68" y="71"/>
                    <a:pt x="65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503"/>
            <p:cNvSpPr/>
            <p:nvPr/>
          </p:nvSpPr>
          <p:spPr bwMode="auto">
            <a:xfrm>
              <a:off x="6844726" y="5315895"/>
              <a:ext cx="15552" cy="36288"/>
            </a:xfrm>
            <a:custGeom>
              <a:avLst/>
              <a:gdLst>
                <a:gd name="T0" fmla="*/ 0 w 9"/>
                <a:gd name="T1" fmla="*/ 11 h 21"/>
                <a:gd name="T2" fmla="*/ 2 w 9"/>
                <a:gd name="T3" fmla="*/ 17 h 21"/>
                <a:gd name="T4" fmla="*/ 9 w 9"/>
                <a:gd name="T5" fmla="*/ 21 h 21"/>
                <a:gd name="T6" fmla="*/ 9 w 9"/>
                <a:gd name="T7" fmla="*/ 0 h 21"/>
                <a:gd name="T8" fmla="*/ 2 w 9"/>
                <a:gd name="T9" fmla="*/ 4 h 21"/>
                <a:gd name="T10" fmla="*/ 0 w 9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1">
                  <a:moveTo>
                    <a:pt x="0" y="11"/>
                  </a:moveTo>
                  <a:cubicBezTo>
                    <a:pt x="0" y="13"/>
                    <a:pt x="0" y="15"/>
                    <a:pt x="2" y="17"/>
                  </a:cubicBezTo>
                  <a:cubicBezTo>
                    <a:pt x="3" y="19"/>
                    <a:pt x="6" y="20"/>
                    <a:pt x="9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1"/>
                    <a:pt x="4" y="2"/>
                    <a:pt x="2" y="4"/>
                  </a:cubicBezTo>
                  <a:cubicBezTo>
                    <a:pt x="1" y="6"/>
                    <a:pt x="0" y="8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504"/>
            <p:cNvSpPr>
              <a:spLocks noEditPoints="1"/>
            </p:cNvSpPr>
            <p:nvPr/>
          </p:nvSpPr>
          <p:spPr bwMode="auto">
            <a:xfrm>
              <a:off x="6649954" y="5215917"/>
              <a:ext cx="432499" cy="369550"/>
            </a:xfrm>
            <a:custGeom>
              <a:avLst/>
              <a:gdLst>
                <a:gd name="T0" fmla="*/ 165 w 247"/>
                <a:gd name="T1" fmla="*/ 0 h 211"/>
                <a:gd name="T2" fmla="*/ 82 w 247"/>
                <a:gd name="T3" fmla="*/ 0 h 211"/>
                <a:gd name="T4" fmla="*/ 0 w 247"/>
                <a:gd name="T5" fmla="*/ 82 h 211"/>
                <a:gd name="T6" fmla="*/ 0 w 247"/>
                <a:gd name="T7" fmla="*/ 86 h 211"/>
                <a:gd name="T8" fmla="*/ 61 w 247"/>
                <a:gd name="T9" fmla="*/ 165 h 211"/>
                <a:gd name="T10" fmla="*/ 58 w 247"/>
                <a:gd name="T11" fmla="*/ 211 h 211"/>
                <a:gd name="T12" fmla="*/ 107 w 247"/>
                <a:gd name="T13" fmla="*/ 168 h 211"/>
                <a:gd name="T14" fmla="*/ 165 w 247"/>
                <a:gd name="T15" fmla="*/ 168 h 211"/>
                <a:gd name="T16" fmla="*/ 247 w 247"/>
                <a:gd name="T17" fmla="*/ 86 h 211"/>
                <a:gd name="T18" fmla="*/ 247 w 247"/>
                <a:gd name="T19" fmla="*/ 82 h 211"/>
                <a:gd name="T20" fmla="*/ 165 w 247"/>
                <a:gd name="T21" fmla="*/ 0 h 211"/>
                <a:gd name="T22" fmla="*/ 122 w 247"/>
                <a:gd name="T23" fmla="*/ 147 h 211"/>
                <a:gd name="T24" fmla="*/ 59 w 247"/>
                <a:gd name="T25" fmla="*/ 84 h 211"/>
                <a:gd name="T26" fmla="*/ 122 w 247"/>
                <a:gd name="T27" fmla="*/ 22 h 211"/>
                <a:gd name="T28" fmla="*/ 184 w 247"/>
                <a:gd name="T29" fmla="*/ 84 h 211"/>
                <a:gd name="T30" fmla="*/ 122 w 247"/>
                <a:gd name="T31" fmla="*/ 14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7" h="211">
                  <a:moveTo>
                    <a:pt x="165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37" y="0"/>
                    <a:pt x="0" y="37"/>
                    <a:pt x="0" y="8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24"/>
                    <a:pt x="26" y="156"/>
                    <a:pt x="61" y="165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211" y="168"/>
                    <a:pt x="247" y="131"/>
                    <a:pt x="247" y="86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7" y="37"/>
                    <a:pt x="211" y="0"/>
                    <a:pt x="165" y="0"/>
                  </a:cubicBezTo>
                  <a:close/>
                  <a:moveTo>
                    <a:pt x="122" y="147"/>
                  </a:moveTo>
                  <a:cubicBezTo>
                    <a:pt x="87" y="147"/>
                    <a:pt x="59" y="119"/>
                    <a:pt x="59" y="84"/>
                  </a:cubicBezTo>
                  <a:cubicBezTo>
                    <a:pt x="59" y="50"/>
                    <a:pt x="87" y="22"/>
                    <a:pt x="122" y="22"/>
                  </a:cubicBezTo>
                  <a:cubicBezTo>
                    <a:pt x="156" y="22"/>
                    <a:pt x="184" y="50"/>
                    <a:pt x="184" y="84"/>
                  </a:cubicBezTo>
                  <a:cubicBezTo>
                    <a:pt x="184" y="119"/>
                    <a:pt x="156" y="147"/>
                    <a:pt x="122" y="1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528"/>
            <p:cNvSpPr/>
            <p:nvPr/>
          </p:nvSpPr>
          <p:spPr bwMode="auto">
            <a:xfrm>
              <a:off x="6725493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1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2" y="1"/>
                    <a:pt x="0" y="14"/>
                    <a:pt x="1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529"/>
            <p:cNvSpPr/>
            <p:nvPr/>
          </p:nvSpPr>
          <p:spPr bwMode="auto">
            <a:xfrm>
              <a:off x="6679577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5 w 107"/>
                <a:gd name="T3" fmla="*/ 31 h 77"/>
                <a:gd name="T4" fmla="*/ 25 w 107"/>
                <a:gd name="T5" fmla="*/ 1 h 77"/>
                <a:gd name="T6" fmla="*/ 1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8" y="8"/>
                    <a:pt x="0" y="18"/>
                    <a:pt x="1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15"/>
                    <a:pt x="99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530"/>
            <p:cNvSpPr/>
            <p:nvPr/>
          </p:nvSpPr>
          <p:spPr bwMode="auto">
            <a:xfrm>
              <a:off x="6895086" y="4095418"/>
              <a:ext cx="139970" cy="136267"/>
            </a:xfrm>
            <a:custGeom>
              <a:avLst/>
              <a:gdLst>
                <a:gd name="T0" fmla="*/ 41 w 80"/>
                <a:gd name="T1" fmla="*/ 78 h 78"/>
                <a:gd name="T2" fmla="*/ 79 w 80"/>
                <a:gd name="T3" fmla="*/ 38 h 78"/>
                <a:gd name="T4" fmla="*/ 38 w 80"/>
                <a:gd name="T5" fmla="*/ 0 h 78"/>
                <a:gd name="T6" fmla="*/ 0 w 80"/>
                <a:gd name="T7" fmla="*/ 40 h 78"/>
                <a:gd name="T8" fmla="*/ 41 w 80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8">
                  <a:moveTo>
                    <a:pt x="41" y="78"/>
                  </a:moveTo>
                  <a:cubicBezTo>
                    <a:pt x="63" y="77"/>
                    <a:pt x="80" y="59"/>
                    <a:pt x="79" y="38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0" y="40"/>
                  </a:cubicBezTo>
                  <a:cubicBezTo>
                    <a:pt x="1" y="62"/>
                    <a:pt x="19" y="78"/>
                    <a:pt x="41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531"/>
            <p:cNvSpPr/>
            <p:nvPr/>
          </p:nvSpPr>
          <p:spPr bwMode="auto">
            <a:xfrm>
              <a:off x="6826952" y="4238351"/>
              <a:ext cx="276977" cy="203660"/>
            </a:xfrm>
            <a:custGeom>
              <a:avLst/>
              <a:gdLst>
                <a:gd name="T0" fmla="*/ 121 w 158"/>
                <a:gd name="T1" fmla="*/ 1 h 116"/>
                <a:gd name="T2" fmla="*/ 156 w 158"/>
                <a:gd name="T3" fmla="*/ 47 h 116"/>
                <a:gd name="T4" fmla="*/ 158 w 158"/>
                <a:gd name="T5" fmla="*/ 116 h 116"/>
                <a:gd name="T6" fmla="*/ 3 w 158"/>
                <a:gd name="T7" fmla="*/ 116 h 116"/>
                <a:gd name="T8" fmla="*/ 1 w 158"/>
                <a:gd name="T9" fmla="*/ 52 h 116"/>
                <a:gd name="T10" fmla="*/ 38 w 158"/>
                <a:gd name="T11" fmla="*/ 3 h 116"/>
                <a:gd name="T12" fmla="*/ 57 w 158"/>
                <a:gd name="T13" fmla="*/ 0 h 116"/>
                <a:gd name="T14" fmla="*/ 77 w 158"/>
                <a:gd name="T15" fmla="*/ 22 h 116"/>
                <a:gd name="T16" fmla="*/ 67 w 158"/>
                <a:gd name="T17" fmla="*/ 114 h 116"/>
                <a:gd name="T18" fmla="*/ 101 w 158"/>
                <a:gd name="T19" fmla="*/ 115 h 116"/>
                <a:gd name="T20" fmla="*/ 85 w 158"/>
                <a:gd name="T21" fmla="*/ 22 h 116"/>
                <a:gd name="T22" fmla="*/ 103 w 158"/>
                <a:gd name="T23" fmla="*/ 1 h 116"/>
                <a:gd name="T24" fmla="*/ 121 w 158"/>
                <a:gd name="T25" fmla="*/ 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16">
                  <a:moveTo>
                    <a:pt x="121" y="1"/>
                  </a:moveTo>
                  <a:cubicBezTo>
                    <a:pt x="146" y="11"/>
                    <a:pt x="155" y="24"/>
                    <a:pt x="156" y="47"/>
                  </a:cubicBezTo>
                  <a:cubicBezTo>
                    <a:pt x="158" y="116"/>
                    <a:pt x="158" y="116"/>
                    <a:pt x="158" y="116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28"/>
                    <a:pt x="11" y="13"/>
                    <a:pt x="38" y="3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78" y="20"/>
                    <a:pt x="77" y="22"/>
                  </a:cubicBezTo>
                  <a:cubicBezTo>
                    <a:pt x="76" y="24"/>
                    <a:pt x="67" y="114"/>
                    <a:pt x="67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103" y="1"/>
                    <a:pt x="103" y="1"/>
                    <a:pt x="103" y="1"/>
                  </a:cubicBezTo>
                  <a:lnTo>
                    <a:pt x="1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532"/>
            <p:cNvSpPr/>
            <p:nvPr/>
          </p:nvSpPr>
          <p:spPr bwMode="auto">
            <a:xfrm>
              <a:off x="7115779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0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1" y="1"/>
                    <a:pt x="0" y="14"/>
                    <a:pt x="0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533"/>
            <p:cNvSpPr/>
            <p:nvPr/>
          </p:nvSpPr>
          <p:spPr bwMode="auto">
            <a:xfrm>
              <a:off x="7070603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4 w 107"/>
                <a:gd name="T3" fmla="*/ 31 h 77"/>
                <a:gd name="T4" fmla="*/ 25 w 107"/>
                <a:gd name="T5" fmla="*/ 1 h 77"/>
                <a:gd name="T6" fmla="*/ 0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7" y="8"/>
                    <a:pt x="0" y="18"/>
                    <a:pt x="0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4" y="15"/>
                    <a:pt x="98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39"/>
            <p:cNvSpPr/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40"/>
            <p:cNvSpPr/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851920" y="2733158"/>
            <a:ext cx="559550" cy="560228"/>
            <a:chOff x="6557381" y="2464660"/>
            <a:chExt cx="610979" cy="611720"/>
          </a:xfrm>
          <a:solidFill>
            <a:schemeClr val="accent1"/>
          </a:solidFill>
        </p:grpSpPr>
        <p:sp>
          <p:nvSpPr>
            <p:cNvPr id="52" name="Freeform 541"/>
            <p:cNvSpPr/>
            <p:nvPr/>
          </p:nvSpPr>
          <p:spPr bwMode="auto">
            <a:xfrm>
              <a:off x="6557381" y="2464660"/>
              <a:ext cx="610979" cy="611720"/>
            </a:xfrm>
            <a:custGeom>
              <a:avLst/>
              <a:gdLst>
                <a:gd name="T0" fmla="*/ 349 w 349"/>
                <a:gd name="T1" fmla="*/ 282 h 349"/>
                <a:gd name="T2" fmla="*/ 282 w 349"/>
                <a:gd name="T3" fmla="*/ 349 h 349"/>
                <a:gd name="T4" fmla="*/ 68 w 349"/>
                <a:gd name="T5" fmla="*/ 349 h 349"/>
                <a:gd name="T6" fmla="*/ 0 w 349"/>
                <a:gd name="T7" fmla="*/ 282 h 349"/>
                <a:gd name="T8" fmla="*/ 0 w 349"/>
                <a:gd name="T9" fmla="*/ 68 h 349"/>
                <a:gd name="T10" fmla="*/ 68 w 349"/>
                <a:gd name="T11" fmla="*/ 0 h 349"/>
                <a:gd name="T12" fmla="*/ 282 w 349"/>
                <a:gd name="T13" fmla="*/ 0 h 349"/>
                <a:gd name="T14" fmla="*/ 349 w 349"/>
                <a:gd name="T15" fmla="*/ 68 h 349"/>
                <a:gd name="T16" fmla="*/ 349 w 349"/>
                <a:gd name="T17" fmla="*/ 28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9">
                  <a:moveTo>
                    <a:pt x="349" y="282"/>
                  </a:moveTo>
                  <a:cubicBezTo>
                    <a:pt x="349" y="319"/>
                    <a:pt x="319" y="349"/>
                    <a:pt x="282" y="349"/>
                  </a:cubicBezTo>
                  <a:cubicBezTo>
                    <a:pt x="68" y="349"/>
                    <a:pt x="68" y="349"/>
                    <a:pt x="68" y="349"/>
                  </a:cubicBezTo>
                  <a:cubicBezTo>
                    <a:pt x="30" y="349"/>
                    <a:pt x="0" y="319"/>
                    <a:pt x="0" y="28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1"/>
                    <a:pt x="349" y="68"/>
                  </a:cubicBezTo>
                  <a:lnTo>
                    <a:pt x="349" y="282"/>
                  </a:lnTo>
                  <a:close/>
                </a:path>
              </a:pathLst>
            </a:custGeom>
            <a:solidFill>
              <a:srgbClr val="FFFFFF"/>
            </a:solidFill>
            <a:ln w="68263" cap="flat">
              <a:solidFill>
                <a:schemeClr val="accent1"/>
              </a:solidFill>
              <a:prstDash val="solid"/>
              <a:miter lim="800000"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42"/>
            <p:cNvSpPr>
              <a:spLocks noEditPoints="1"/>
            </p:cNvSpPr>
            <p:nvPr/>
          </p:nvSpPr>
          <p:spPr bwMode="auto">
            <a:xfrm>
              <a:off x="6704757" y="2572044"/>
              <a:ext cx="309563" cy="385102"/>
            </a:xfrm>
            <a:custGeom>
              <a:avLst/>
              <a:gdLst>
                <a:gd name="T0" fmla="*/ 106 w 177"/>
                <a:gd name="T1" fmla="*/ 39 h 220"/>
                <a:gd name="T2" fmla="*/ 119 w 177"/>
                <a:gd name="T3" fmla="*/ 12 h 220"/>
                <a:gd name="T4" fmla="*/ 99 w 177"/>
                <a:gd name="T5" fmla="*/ 6 h 220"/>
                <a:gd name="T6" fmla="*/ 51 w 177"/>
                <a:gd name="T7" fmla="*/ 6 h 220"/>
                <a:gd name="T8" fmla="*/ 55 w 177"/>
                <a:gd name="T9" fmla="*/ 24 h 220"/>
                <a:gd name="T10" fmla="*/ 67 w 177"/>
                <a:gd name="T11" fmla="*/ 39 h 220"/>
                <a:gd name="T12" fmla="*/ 1 w 177"/>
                <a:gd name="T13" fmla="*/ 177 h 220"/>
                <a:gd name="T14" fmla="*/ 3 w 177"/>
                <a:gd name="T15" fmla="*/ 202 h 220"/>
                <a:gd name="T16" fmla="*/ 23 w 177"/>
                <a:gd name="T17" fmla="*/ 220 h 220"/>
                <a:gd name="T18" fmla="*/ 153 w 177"/>
                <a:gd name="T19" fmla="*/ 217 h 220"/>
                <a:gd name="T20" fmla="*/ 175 w 177"/>
                <a:gd name="T21" fmla="*/ 201 h 220"/>
                <a:gd name="T22" fmla="*/ 176 w 177"/>
                <a:gd name="T23" fmla="*/ 195 h 220"/>
                <a:gd name="T24" fmla="*/ 176 w 177"/>
                <a:gd name="T25" fmla="*/ 193 h 220"/>
                <a:gd name="T26" fmla="*/ 176 w 177"/>
                <a:gd name="T27" fmla="*/ 174 h 220"/>
                <a:gd name="T28" fmla="*/ 106 w 177"/>
                <a:gd name="T29" fmla="*/ 39 h 220"/>
                <a:gd name="T30" fmla="*/ 112 w 177"/>
                <a:gd name="T31" fmla="*/ 168 h 220"/>
                <a:gd name="T32" fmla="*/ 92 w 177"/>
                <a:gd name="T33" fmla="*/ 178 h 220"/>
                <a:gd name="T34" fmla="*/ 92 w 177"/>
                <a:gd name="T35" fmla="*/ 190 h 220"/>
                <a:gd name="T36" fmla="*/ 85 w 177"/>
                <a:gd name="T37" fmla="*/ 190 h 220"/>
                <a:gd name="T38" fmla="*/ 85 w 177"/>
                <a:gd name="T39" fmla="*/ 178 h 220"/>
                <a:gd name="T40" fmla="*/ 70 w 177"/>
                <a:gd name="T41" fmla="*/ 174 h 220"/>
                <a:gd name="T42" fmla="*/ 60 w 177"/>
                <a:gd name="T43" fmla="*/ 165 h 220"/>
                <a:gd name="T44" fmla="*/ 55 w 177"/>
                <a:gd name="T45" fmla="*/ 149 h 220"/>
                <a:gd name="T46" fmla="*/ 67 w 177"/>
                <a:gd name="T47" fmla="*/ 147 h 220"/>
                <a:gd name="T48" fmla="*/ 72 w 177"/>
                <a:gd name="T49" fmla="*/ 161 h 220"/>
                <a:gd name="T50" fmla="*/ 85 w 177"/>
                <a:gd name="T51" fmla="*/ 168 h 220"/>
                <a:gd name="T52" fmla="*/ 84 w 177"/>
                <a:gd name="T53" fmla="*/ 130 h 220"/>
                <a:gd name="T54" fmla="*/ 69 w 177"/>
                <a:gd name="T55" fmla="*/ 124 h 220"/>
                <a:gd name="T56" fmla="*/ 60 w 177"/>
                <a:gd name="T57" fmla="*/ 116 h 220"/>
                <a:gd name="T58" fmla="*/ 57 w 177"/>
                <a:gd name="T59" fmla="*/ 103 h 220"/>
                <a:gd name="T60" fmla="*/ 65 w 177"/>
                <a:gd name="T61" fmla="*/ 82 h 220"/>
                <a:gd name="T62" fmla="*/ 83 w 177"/>
                <a:gd name="T63" fmla="*/ 75 h 220"/>
                <a:gd name="T64" fmla="*/ 83 w 177"/>
                <a:gd name="T65" fmla="*/ 69 h 220"/>
                <a:gd name="T66" fmla="*/ 90 w 177"/>
                <a:gd name="T67" fmla="*/ 69 h 220"/>
                <a:gd name="T68" fmla="*/ 90 w 177"/>
                <a:gd name="T69" fmla="*/ 75 h 220"/>
                <a:gd name="T70" fmla="*/ 107 w 177"/>
                <a:gd name="T71" fmla="*/ 81 h 220"/>
                <a:gd name="T72" fmla="*/ 116 w 177"/>
                <a:gd name="T73" fmla="*/ 99 h 220"/>
                <a:gd name="T74" fmla="*/ 104 w 177"/>
                <a:gd name="T75" fmla="*/ 101 h 220"/>
                <a:gd name="T76" fmla="*/ 100 w 177"/>
                <a:gd name="T77" fmla="*/ 90 h 220"/>
                <a:gd name="T78" fmla="*/ 90 w 177"/>
                <a:gd name="T79" fmla="*/ 85 h 220"/>
                <a:gd name="T80" fmla="*/ 91 w 177"/>
                <a:gd name="T81" fmla="*/ 120 h 220"/>
                <a:gd name="T82" fmla="*/ 103 w 177"/>
                <a:gd name="T83" fmla="*/ 123 h 220"/>
                <a:gd name="T84" fmla="*/ 112 w 177"/>
                <a:gd name="T85" fmla="*/ 129 h 220"/>
                <a:gd name="T86" fmla="*/ 118 w 177"/>
                <a:gd name="T87" fmla="*/ 137 h 220"/>
                <a:gd name="T88" fmla="*/ 120 w 177"/>
                <a:gd name="T89" fmla="*/ 147 h 220"/>
                <a:gd name="T90" fmla="*/ 112 w 177"/>
                <a:gd name="T91" fmla="*/ 16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7" h="220">
                  <a:moveTo>
                    <a:pt x="106" y="39"/>
                  </a:moveTo>
                  <a:cubicBezTo>
                    <a:pt x="107" y="30"/>
                    <a:pt x="111" y="19"/>
                    <a:pt x="119" y="12"/>
                  </a:cubicBezTo>
                  <a:cubicBezTo>
                    <a:pt x="131" y="3"/>
                    <a:pt x="112" y="4"/>
                    <a:pt x="99" y="6"/>
                  </a:cubicBezTo>
                  <a:cubicBezTo>
                    <a:pt x="86" y="7"/>
                    <a:pt x="57" y="0"/>
                    <a:pt x="51" y="6"/>
                  </a:cubicBezTo>
                  <a:cubicBezTo>
                    <a:pt x="45" y="11"/>
                    <a:pt x="48" y="20"/>
                    <a:pt x="55" y="24"/>
                  </a:cubicBezTo>
                  <a:cubicBezTo>
                    <a:pt x="59" y="27"/>
                    <a:pt x="64" y="34"/>
                    <a:pt x="67" y="39"/>
                  </a:cubicBezTo>
                  <a:cubicBezTo>
                    <a:pt x="28" y="54"/>
                    <a:pt x="0" y="110"/>
                    <a:pt x="1" y="177"/>
                  </a:cubicBezTo>
                  <a:cubicBezTo>
                    <a:pt x="1" y="185"/>
                    <a:pt x="2" y="194"/>
                    <a:pt x="3" y="202"/>
                  </a:cubicBezTo>
                  <a:cubicBezTo>
                    <a:pt x="5" y="207"/>
                    <a:pt x="10" y="220"/>
                    <a:pt x="23" y="220"/>
                  </a:cubicBezTo>
                  <a:cubicBezTo>
                    <a:pt x="40" y="219"/>
                    <a:pt x="153" y="217"/>
                    <a:pt x="153" y="217"/>
                  </a:cubicBezTo>
                  <a:cubicBezTo>
                    <a:pt x="153" y="217"/>
                    <a:pt x="172" y="217"/>
                    <a:pt x="175" y="201"/>
                  </a:cubicBezTo>
                  <a:cubicBezTo>
                    <a:pt x="175" y="199"/>
                    <a:pt x="176" y="197"/>
                    <a:pt x="176" y="195"/>
                  </a:cubicBezTo>
                  <a:cubicBezTo>
                    <a:pt x="176" y="194"/>
                    <a:pt x="176" y="194"/>
                    <a:pt x="176" y="193"/>
                  </a:cubicBezTo>
                  <a:cubicBezTo>
                    <a:pt x="176" y="187"/>
                    <a:pt x="177" y="180"/>
                    <a:pt x="176" y="174"/>
                  </a:cubicBezTo>
                  <a:cubicBezTo>
                    <a:pt x="175" y="107"/>
                    <a:pt x="145" y="52"/>
                    <a:pt x="106" y="39"/>
                  </a:cubicBezTo>
                  <a:close/>
                  <a:moveTo>
                    <a:pt x="112" y="168"/>
                  </a:moveTo>
                  <a:cubicBezTo>
                    <a:pt x="107" y="174"/>
                    <a:pt x="100" y="177"/>
                    <a:pt x="92" y="178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85" y="190"/>
                    <a:pt x="85" y="190"/>
                    <a:pt x="85" y="190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79" y="177"/>
                    <a:pt x="74" y="176"/>
                    <a:pt x="70" y="174"/>
                  </a:cubicBezTo>
                  <a:cubicBezTo>
                    <a:pt x="66" y="172"/>
                    <a:pt x="63" y="169"/>
                    <a:pt x="60" y="165"/>
                  </a:cubicBezTo>
                  <a:cubicBezTo>
                    <a:pt x="58" y="161"/>
                    <a:pt x="56" y="155"/>
                    <a:pt x="55" y="149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8" y="153"/>
                    <a:pt x="70" y="158"/>
                    <a:pt x="72" y="161"/>
                  </a:cubicBezTo>
                  <a:cubicBezTo>
                    <a:pt x="76" y="165"/>
                    <a:pt x="80" y="167"/>
                    <a:pt x="85" y="168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79" y="129"/>
                    <a:pt x="74" y="127"/>
                    <a:pt x="69" y="124"/>
                  </a:cubicBezTo>
                  <a:cubicBezTo>
                    <a:pt x="65" y="122"/>
                    <a:pt x="62" y="119"/>
                    <a:pt x="60" y="116"/>
                  </a:cubicBezTo>
                  <a:cubicBezTo>
                    <a:pt x="58" y="112"/>
                    <a:pt x="57" y="108"/>
                    <a:pt x="57" y="103"/>
                  </a:cubicBezTo>
                  <a:cubicBezTo>
                    <a:pt x="56" y="94"/>
                    <a:pt x="59" y="87"/>
                    <a:pt x="65" y="82"/>
                  </a:cubicBezTo>
                  <a:cubicBezTo>
                    <a:pt x="69" y="78"/>
                    <a:pt x="75" y="76"/>
                    <a:pt x="83" y="75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7" y="76"/>
                    <a:pt x="103" y="78"/>
                    <a:pt x="107" y="81"/>
                  </a:cubicBezTo>
                  <a:cubicBezTo>
                    <a:pt x="112" y="85"/>
                    <a:pt x="115" y="91"/>
                    <a:pt x="116" y="99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3" y="96"/>
                    <a:pt x="102" y="92"/>
                    <a:pt x="100" y="90"/>
                  </a:cubicBezTo>
                  <a:cubicBezTo>
                    <a:pt x="97" y="87"/>
                    <a:pt x="94" y="86"/>
                    <a:pt x="90" y="85"/>
                  </a:cubicBezTo>
                  <a:cubicBezTo>
                    <a:pt x="91" y="120"/>
                    <a:pt x="91" y="120"/>
                    <a:pt x="91" y="120"/>
                  </a:cubicBezTo>
                  <a:cubicBezTo>
                    <a:pt x="97" y="121"/>
                    <a:pt x="101" y="122"/>
                    <a:pt x="103" y="123"/>
                  </a:cubicBezTo>
                  <a:cubicBezTo>
                    <a:pt x="107" y="124"/>
                    <a:pt x="110" y="126"/>
                    <a:pt x="112" y="129"/>
                  </a:cubicBezTo>
                  <a:cubicBezTo>
                    <a:pt x="114" y="131"/>
                    <a:pt x="116" y="134"/>
                    <a:pt x="118" y="137"/>
                  </a:cubicBezTo>
                  <a:cubicBezTo>
                    <a:pt x="119" y="140"/>
                    <a:pt x="120" y="144"/>
                    <a:pt x="120" y="147"/>
                  </a:cubicBezTo>
                  <a:cubicBezTo>
                    <a:pt x="120" y="156"/>
                    <a:pt x="117" y="163"/>
                    <a:pt x="112" y="1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43"/>
            <p:cNvSpPr/>
            <p:nvPr/>
          </p:nvSpPr>
          <p:spPr bwMode="auto">
            <a:xfrm>
              <a:off x="6863981" y="2800884"/>
              <a:ext cx="28142" cy="65171"/>
            </a:xfrm>
            <a:custGeom>
              <a:avLst/>
              <a:gdLst>
                <a:gd name="T0" fmla="*/ 0 w 16"/>
                <a:gd name="T1" fmla="*/ 0 h 37"/>
                <a:gd name="T2" fmla="*/ 1 w 16"/>
                <a:gd name="T3" fmla="*/ 37 h 37"/>
                <a:gd name="T4" fmla="*/ 12 w 16"/>
                <a:gd name="T5" fmla="*/ 30 h 37"/>
                <a:gd name="T6" fmla="*/ 16 w 16"/>
                <a:gd name="T7" fmla="*/ 17 h 37"/>
                <a:gd name="T8" fmla="*/ 13 w 16"/>
                <a:gd name="T9" fmla="*/ 7 h 37"/>
                <a:gd name="T10" fmla="*/ 0 w 1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7">
                  <a:moveTo>
                    <a:pt x="0" y="0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5" y="36"/>
                    <a:pt x="9" y="34"/>
                    <a:pt x="12" y="30"/>
                  </a:cubicBezTo>
                  <a:cubicBezTo>
                    <a:pt x="15" y="27"/>
                    <a:pt x="16" y="23"/>
                    <a:pt x="16" y="17"/>
                  </a:cubicBezTo>
                  <a:cubicBezTo>
                    <a:pt x="16" y="13"/>
                    <a:pt x="15" y="10"/>
                    <a:pt x="13" y="7"/>
                  </a:cubicBezTo>
                  <a:cubicBezTo>
                    <a:pt x="11" y="4"/>
                    <a:pt x="6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44"/>
            <p:cNvSpPr/>
            <p:nvPr/>
          </p:nvSpPr>
          <p:spPr bwMode="auto">
            <a:xfrm>
              <a:off x="6823249" y="2720901"/>
              <a:ext cx="28142" cy="57765"/>
            </a:xfrm>
            <a:custGeom>
              <a:avLst/>
              <a:gdLst>
                <a:gd name="T0" fmla="*/ 1 w 16"/>
                <a:gd name="T1" fmla="*/ 17 h 33"/>
                <a:gd name="T2" fmla="*/ 4 w 16"/>
                <a:gd name="T3" fmla="*/ 27 h 33"/>
                <a:gd name="T4" fmla="*/ 16 w 16"/>
                <a:gd name="T5" fmla="*/ 33 h 33"/>
                <a:gd name="T6" fmla="*/ 15 w 16"/>
                <a:gd name="T7" fmla="*/ 0 h 33"/>
                <a:gd name="T8" fmla="*/ 4 w 16"/>
                <a:gd name="T9" fmla="*/ 6 h 33"/>
                <a:gd name="T10" fmla="*/ 1 w 16"/>
                <a:gd name="T1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3">
                  <a:moveTo>
                    <a:pt x="1" y="17"/>
                  </a:moveTo>
                  <a:cubicBezTo>
                    <a:pt x="1" y="21"/>
                    <a:pt x="2" y="24"/>
                    <a:pt x="4" y="27"/>
                  </a:cubicBezTo>
                  <a:cubicBezTo>
                    <a:pt x="6" y="30"/>
                    <a:pt x="10" y="32"/>
                    <a:pt x="16" y="3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1"/>
                    <a:pt x="7" y="3"/>
                    <a:pt x="4" y="6"/>
                  </a:cubicBezTo>
                  <a:cubicBezTo>
                    <a:pt x="2" y="9"/>
                    <a:pt x="0" y="13"/>
                    <a:pt x="1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662328" y="2467054"/>
            <a:ext cx="3206968" cy="559484"/>
            <a:chOff x="7813899" y="2232029"/>
            <a:chExt cx="3501728" cy="610908"/>
          </a:xfrm>
        </p:grpSpPr>
        <p:sp>
          <p:nvSpPr>
            <p:cNvPr id="56" name="Rectangle 55"/>
            <p:cNvSpPr/>
            <p:nvPr/>
          </p:nvSpPr>
          <p:spPr>
            <a:xfrm>
              <a:off x="7813899" y="2534177"/>
              <a:ext cx="3501728" cy="30876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890898" y="2232029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 flipH="1">
            <a:off x="1888237" y="5090712"/>
            <a:ext cx="2854350" cy="559484"/>
            <a:chOff x="7813899" y="2232029"/>
            <a:chExt cx="3116698" cy="610905"/>
          </a:xfrm>
        </p:grpSpPr>
        <p:sp>
          <p:nvSpPr>
            <p:cNvPr id="68" name="Rectangle 67"/>
            <p:cNvSpPr/>
            <p:nvPr/>
          </p:nvSpPr>
          <p:spPr>
            <a:xfrm>
              <a:off x="7813899" y="2534175"/>
              <a:ext cx="3116698" cy="30875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815154" y="2232029"/>
              <a:ext cx="1372264" cy="2822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7906200" y="4650599"/>
            <a:ext cx="2980192" cy="1126447"/>
            <a:chOff x="8451972" y="4944509"/>
            <a:chExt cx="3254106" cy="1229981"/>
          </a:xfrm>
        </p:grpSpPr>
        <p:sp>
          <p:nvSpPr>
            <p:cNvPr id="74" name="Rectangle 73"/>
            <p:cNvSpPr/>
            <p:nvPr/>
          </p:nvSpPr>
          <p:spPr>
            <a:xfrm>
              <a:off x="8451972" y="4944509"/>
              <a:ext cx="3254106" cy="12299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9680532" y="5292856"/>
              <a:ext cx="1892127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746102" y="5312787"/>
              <a:ext cx="591965" cy="380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85%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526417" y="5570149"/>
              <a:ext cx="1083808" cy="282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091984" y="2620965"/>
            <a:ext cx="2980192" cy="1126447"/>
            <a:chOff x="741238" y="2041048"/>
            <a:chExt cx="3254106" cy="1229981"/>
          </a:xfrm>
        </p:grpSpPr>
        <p:sp>
          <p:nvSpPr>
            <p:cNvPr id="78" name="Rectangle 77"/>
            <p:cNvSpPr/>
            <p:nvPr/>
          </p:nvSpPr>
          <p:spPr>
            <a:xfrm>
              <a:off x="741238" y="2041048"/>
              <a:ext cx="3254106" cy="1229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945131" y="2373746"/>
              <a:ext cx="1892127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068609" y="2416106"/>
              <a:ext cx="591965" cy="380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22687" y="2662067"/>
              <a:ext cx="1083808" cy="282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3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5401" y="-3208510"/>
            <a:ext cx="10441160" cy="104411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1021"/>
            <a:ext cx="12858750" cy="5149570"/>
          </a:xfrm>
          <a:prstGeom prst="rect">
            <a:avLst/>
          </a:prstGeom>
        </p:spPr>
      </p:pic>
      <p:sp>
        <p:nvSpPr>
          <p:cNvPr id="21" name="TextBox 84"/>
          <p:cNvSpPr txBox="1"/>
          <p:nvPr/>
        </p:nvSpPr>
        <p:spPr>
          <a:xfrm>
            <a:off x="6381502" y="2806928"/>
            <a:ext cx="44310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chemeClr val="accent4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感谢聆听 批评指导</a:t>
            </a:r>
            <a:endParaRPr lang="zh-CN" altLang="en-US" sz="4000" dirty="0">
              <a:solidFill>
                <a:schemeClr val="accent4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391275" y="1519203"/>
            <a:ext cx="2671030" cy="1508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9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2018</a:t>
            </a:r>
            <a:endParaRPr lang="zh-CN" altLang="en-US" sz="9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23" name="背景三 一首节奏轻快的纯音乐.mp3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24405" y="5713141"/>
            <a:ext cx="857097" cy="857097"/>
          </a:xfrm>
          <a:prstGeom prst="rect">
            <a:avLst/>
          </a:prstGeom>
        </p:spPr>
      </p:pic>
      <p:sp>
        <p:nvSpPr>
          <p:cNvPr id="24" name="圆角矩形 23"/>
          <p:cNvSpPr/>
          <p:nvPr/>
        </p:nvSpPr>
        <p:spPr>
          <a:xfrm>
            <a:off x="6203055" y="3531845"/>
            <a:ext cx="6174762" cy="607272"/>
          </a:xfrm>
          <a:prstGeom prst="roundRect">
            <a:avLst/>
          </a:prstGeom>
          <a:solidFill>
            <a:srgbClr val="FCFCFC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26" tIns="64263" rIns="128526" bIns="64263" rtlCol="0" anchor="ctr"/>
          <a:lstStyle/>
          <a:p>
            <a:pPr algn="ctr"/>
            <a:endParaRPr lang="zh-CN" altLang="en-US"/>
          </a:p>
        </p:txBody>
      </p:sp>
      <p:grpSp>
        <p:nvGrpSpPr>
          <p:cNvPr id="26" name="Group 91"/>
          <p:cNvGrpSpPr/>
          <p:nvPr/>
        </p:nvGrpSpPr>
        <p:grpSpPr bwMode="auto">
          <a:xfrm>
            <a:off x="6218122" y="3553665"/>
            <a:ext cx="549116" cy="829850"/>
            <a:chOff x="936" y="1480"/>
            <a:chExt cx="1589" cy="2402"/>
          </a:xfrm>
        </p:grpSpPr>
        <p:grpSp>
          <p:nvGrpSpPr>
            <p:cNvPr id="27" name="组合 26"/>
            <p:cNvGrpSpPr/>
            <p:nvPr/>
          </p:nvGrpSpPr>
          <p:grpSpPr bwMode="auto">
            <a:xfrm>
              <a:off x="985" y="1583"/>
              <a:ext cx="1441" cy="2299"/>
              <a:chOff x="1754168" y="3653262"/>
              <a:chExt cx="1857599" cy="2968056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1754168" y="3653262"/>
                <a:ext cx="1857599" cy="185759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4220" dirty="0"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1911556" y="3810650"/>
                <a:ext cx="1542822" cy="1542820"/>
              </a:xfrm>
              <a:prstGeom prst="ellipse">
                <a:avLst/>
              </a:prstGeom>
              <a:solidFill>
                <a:schemeClr val="accent2"/>
              </a:soli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2336919" y="4093187"/>
                <a:ext cx="689023" cy="25281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endParaRPr lang="zh-CN" altLang="zh-CN" sz="3795" b="1">
                  <a:solidFill>
                    <a:srgbClr val="CA009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4"/>
            <p:cNvGrpSpPr/>
            <p:nvPr/>
          </p:nvGrpSpPr>
          <p:grpSpPr bwMode="auto">
            <a:xfrm>
              <a:off x="936" y="1480"/>
              <a:ext cx="1589" cy="1588"/>
              <a:chOff x="3733576" y="3930057"/>
              <a:chExt cx="1801556" cy="1800152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任意多边形 6"/>
              <p:cNvSpPr/>
              <p:nvPr/>
            </p:nvSpPr>
            <p:spPr>
              <a:xfrm>
                <a:off x="3734710" y="3930057"/>
                <a:ext cx="1800422" cy="1800152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F0F0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椭圆 7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49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363" y="3631368"/>
            <a:ext cx="2074262" cy="4971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5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3457E-6 -3.56453E-6 L 0.42037 0.0008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12" y="4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87654E-7 2.01932E-6 L 0.41457 -0.0022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8" y="-1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100" showWhenStopped="0">
                <p:cTn id="5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video>
          </p:childTnLst>
        </p:cTn>
      </p:par>
    </p:tnLst>
    <p:bldLst>
      <p:bldP spid="21" grpId="0"/>
      <p:bldP spid="22" grpId="0"/>
      <p:bldP spid="24" grpId="0" animBg="1"/>
    </p:bldLst>
  </p:timing>
</p:sld>
</file>

<file path=ppt/theme/theme1.xml><?xml version="1.0" encoding="utf-8"?>
<a:theme xmlns:a="http://schemas.openxmlformats.org/drawingml/2006/main" name="自定义设计方案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10909</Words>
  <Application>WPS 演示</Application>
  <PresentationFormat>自定义</PresentationFormat>
  <Paragraphs>432</Paragraphs>
  <Slides>26</Slides>
  <Notes>26</Notes>
  <HiddenSlides>0</HiddenSlides>
  <MMClips>2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53" baseType="lpstr">
      <vt:lpstr>Arial</vt:lpstr>
      <vt:lpstr>宋体</vt:lpstr>
      <vt:lpstr>Wingdings</vt:lpstr>
      <vt:lpstr>Calibri</vt:lpstr>
      <vt:lpstr>方正粗谭黑简体</vt:lpstr>
      <vt:lpstr>Impact</vt:lpstr>
      <vt:lpstr>微软雅黑</vt:lpstr>
      <vt:lpstr>方正超粗黑简体</vt:lpstr>
      <vt:lpstr>Agency FB</vt:lpstr>
      <vt:lpstr>Kozuka Gothic Pro B</vt:lpstr>
      <vt:lpstr>Times New Roman</vt:lpstr>
      <vt:lpstr>Source Sans Pro Light</vt:lpstr>
      <vt:lpstr>Lato Light</vt:lpstr>
      <vt:lpstr>黑体</vt:lpstr>
      <vt:lpstr>等线</vt:lpstr>
      <vt:lpstr>Segoe Print</vt:lpstr>
      <vt:lpstr>等线 Light</vt:lpstr>
      <vt:lpstr>Arial Unicode MS</vt:lpstr>
      <vt:lpstr>Arial</vt:lpstr>
      <vt:lpstr>Neris Thin</vt:lpstr>
      <vt:lpstr>League Gothic Regular</vt:lpstr>
      <vt:lpstr>Lato Regular</vt:lpstr>
      <vt:lpstr>Gill Sans</vt:lpstr>
      <vt:lpstr>FontAwesome</vt:lpstr>
      <vt:lpstr>MS UI Gothic</vt:lpstr>
      <vt:lpstr>Gill Sans MT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幼儿园教育培训说课成长PPT模板</dc:title>
  <dc:creator/>
  <cp:lastModifiedBy>拉普耶鲁</cp:lastModifiedBy>
  <cp:revision>2</cp:revision>
  <dcterms:created xsi:type="dcterms:W3CDTF">2016-10-17T14:00:00Z</dcterms:created>
  <dcterms:modified xsi:type="dcterms:W3CDTF">2018-04-08T01:24:33Z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