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4.xml" ContentType="application/vnd.openxmlformats-officedocument.presentationml.notesSlide+xml"/>
  <Override PartName="/ppt/tags/tag22.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62" r:id="rId2"/>
    <p:sldId id="313" r:id="rId3"/>
    <p:sldId id="312" r:id="rId4"/>
    <p:sldId id="317" r:id="rId5"/>
    <p:sldId id="318" r:id="rId6"/>
    <p:sldId id="319" r:id="rId7"/>
    <p:sldId id="323" r:id="rId8"/>
    <p:sldId id="314" r:id="rId9"/>
    <p:sldId id="320" r:id="rId10"/>
    <p:sldId id="330" r:id="rId11"/>
    <p:sldId id="334" r:id="rId12"/>
    <p:sldId id="333" r:id="rId13"/>
    <p:sldId id="315" r:id="rId14"/>
    <p:sldId id="335" r:id="rId15"/>
    <p:sldId id="329" r:id="rId16"/>
    <p:sldId id="332" r:id="rId17"/>
    <p:sldId id="328" r:id="rId18"/>
    <p:sldId id="316" r:id="rId19"/>
    <p:sldId id="324" r:id="rId20"/>
    <p:sldId id="326" r:id="rId21"/>
    <p:sldId id="331" r:id="rId22"/>
    <p:sldId id="337" r:id="rId23"/>
    <p:sldId id="336" r:id="rId24"/>
    <p:sldId id="339" r:id="rId25"/>
  </p:sldIdLst>
  <p:sldSz cx="9144000" cy="5145088"/>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F7F7"/>
    <a:srgbClr val="F6F6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33" autoAdjust="0"/>
    <p:restoredTop sz="94660"/>
  </p:normalViewPr>
  <p:slideViewPr>
    <p:cSldViewPr>
      <p:cViewPr varScale="1">
        <p:scale>
          <a:sx n="64" d="100"/>
          <a:sy n="64" d="100"/>
        </p:scale>
        <p:origin x="306" y="72"/>
      </p:cViewPr>
      <p:guideLst>
        <p:guide orient="horz" pos="1621"/>
        <p:guide pos="2880"/>
      </p:guideLst>
    </p:cSldViewPr>
  </p:slid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5#4">
  <dgm:title val=""/>
  <dgm:desc val=""/>
  <dgm:catLst>
    <dgm:cat type="colorful" pri="10500"/>
  </dgm:catLst>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5">
  <dgm:title val=""/>
  <dgm:desc val=""/>
  <dgm:catLst>
    <dgm:cat type="colorful" pri="10500"/>
  </dgm:catLst>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BE287C42-CD8A-42CE-8E3E-73C352BD5920}" type="doc">
      <dgm:prSet loTypeId="urn:microsoft.com/office/officeart/2005/8/layout/bList2#1" loCatId="picture" qsTypeId="urn:microsoft.com/office/officeart/2005/8/quickstyle/simple1#10" qsCatId="simple" csTypeId="urn:microsoft.com/office/officeart/2005/8/colors/colorful5#4" csCatId="colorful" phldr="1"/>
      <dgm:spPr/>
    </dgm:pt>
    <dgm:pt modelId="{7A236058-1BB6-40B9-9348-7BFCF74797F7}">
      <dgm:prSet phldrT="[Text]" custT="1"/>
      <dgm:spPr>
        <a:noFill/>
        <a:ln>
          <a:noFill/>
        </a:ln>
      </dgm:spPr>
      <dgm:t>
        <a:bodyPr/>
        <a:lstStyle/>
        <a:p>
          <a:r>
            <a:rPr lang="en-US" sz="2000" dirty="0">
              <a:latin typeface="+mj-lt"/>
            </a:rPr>
            <a:t> </a:t>
          </a:r>
        </a:p>
      </dgm:t>
    </dgm:pt>
    <dgm:pt modelId="{E137A754-910B-4A5F-944B-024BF7FEDA5B}" type="sibTrans" cxnId="{FD6DD1D8-C034-48BB-8FFA-29BD3E37E4B3}">
      <dgm:prSet/>
      <dgm:spPr/>
      <dgm:t>
        <a:bodyPr/>
        <a:lstStyle/>
        <a:p>
          <a:endParaRPr lang="en-US" sz="1050">
            <a:latin typeface="+mj-lt"/>
          </a:endParaRPr>
        </a:p>
      </dgm:t>
    </dgm:pt>
    <dgm:pt modelId="{724A6807-07F6-4EB7-8D8C-1F3642101DAC}" type="parTrans" cxnId="{FD6DD1D8-C034-48BB-8FFA-29BD3E37E4B3}">
      <dgm:prSet/>
      <dgm:spPr/>
      <dgm:t>
        <a:bodyPr/>
        <a:lstStyle/>
        <a:p>
          <a:endParaRPr lang="en-US" sz="1050">
            <a:latin typeface="+mj-lt"/>
          </a:endParaRPr>
        </a:p>
      </dgm:t>
    </dgm:pt>
    <dgm:pt modelId="{8120550C-BC87-497C-9931-B1A996EE60C0}" type="pres">
      <dgm:prSet presAssocID="{BE287C42-CD8A-42CE-8E3E-73C352BD5920}" presName="diagram" presStyleCnt="0">
        <dgm:presLayoutVars>
          <dgm:dir/>
          <dgm:animLvl val="lvl"/>
          <dgm:resizeHandles val="exact"/>
        </dgm:presLayoutVars>
      </dgm:prSet>
      <dgm:spPr/>
    </dgm:pt>
    <dgm:pt modelId="{DBB6DB41-98F6-46AA-B628-CAF983E62B48}" type="pres">
      <dgm:prSet presAssocID="{7A236058-1BB6-40B9-9348-7BFCF74797F7}" presName="compNode" presStyleCnt="0"/>
      <dgm:spPr/>
    </dgm:pt>
    <dgm:pt modelId="{A523E08F-BB9E-46F9-A45A-A55A85EE4841}" type="pres">
      <dgm:prSet presAssocID="{7A236058-1BB6-40B9-9348-7BFCF74797F7}" presName="childRect" presStyleLbl="bgAcc1" presStyleIdx="0" presStyleCnt="1">
        <dgm:presLayoutVars>
          <dgm:bulletEnabled val="1"/>
        </dgm:presLayoutVars>
      </dgm:prSet>
      <dgm:spPr>
        <a:noFill/>
        <a:ln>
          <a:noFill/>
        </a:ln>
      </dgm:spPr>
    </dgm:pt>
    <dgm:pt modelId="{8341A2DB-1040-453E-BC64-20AB0EC705B0}" type="pres">
      <dgm:prSet presAssocID="{7A236058-1BB6-40B9-9348-7BFCF74797F7}" presName="parentText" presStyleLbl="node1" presStyleIdx="0" presStyleCnt="0">
        <dgm:presLayoutVars>
          <dgm:chMax val="0"/>
          <dgm:bulletEnabled val="1"/>
        </dgm:presLayoutVars>
      </dgm:prSet>
      <dgm:spPr/>
      <dgm:t>
        <a:bodyPr/>
        <a:lstStyle/>
        <a:p>
          <a:endParaRPr lang="zh-CN" altLang="en-US"/>
        </a:p>
      </dgm:t>
    </dgm:pt>
    <dgm:pt modelId="{E0F6C998-5693-4BDD-9069-AF61DC425B3A}" type="pres">
      <dgm:prSet presAssocID="{7A236058-1BB6-40B9-9348-7BFCF74797F7}" presName="parentRect" presStyleLbl="alignNode1" presStyleIdx="0" presStyleCnt="1"/>
      <dgm:spPr/>
      <dgm:t>
        <a:bodyPr/>
        <a:lstStyle/>
        <a:p>
          <a:endParaRPr lang="zh-CN" altLang="en-US"/>
        </a:p>
      </dgm:t>
    </dgm:pt>
    <dgm:pt modelId="{B6A09970-208A-49BF-904E-B64EBDB1A8AC}" type="pres">
      <dgm:prSet presAssocID="{7A236058-1BB6-40B9-9348-7BFCF74797F7}" presName="adorn" presStyleLbl="fgAccFollowNode1" presStyleIdx="0" presStyleCnt="1" custScaleX="591251" custScaleY="591653" custLinFactNeighborX="-741" custLinFactNeighborY="22348"/>
      <dgm:spPr>
        <a:solidFill>
          <a:schemeClr val="accent2"/>
        </a:solidFill>
        <a:ln w="19050">
          <a:noFill/>
        </a:ln>
      </dgm:spPr>
    </dgm:pt>
  </dgm:ptLst>
  <dgm:cxnLst>
    <dgm:cxn modelId="{FD6DD1D8-C034-48BB-8FFA-29BD3E37E4B3}" srcId="{BE287C42-CD8A-42CE-8E3E-73C352BD5920}" destId="{7A236058-1BB6-40B9-9348-7BFCF74797F7}" srcOrd="0" destOrd="0" parTransId="{724A6807-07F6-4EB7-8D8C-1F3642101DAC}" sibTransId="{E137A754-910B-4A5F-944B-024BF7FEDA5B}"/>
    <dgm:cxn modelId="{AFD4A052-9EAA-4ED6-B31E-8AD3874BA203}" type="presOf" srcId="{BE287C42-CD8A-42CE-8E3E-73C352BD5920}" destId="{8120550C-BC87-497C-9931-B1A996EE60C0}" srcOrd="0" destOrd="0" presId="urn:microsoft.com/office/officeart/2005/8/layout/bList2#1"/>
    <dgm:cxn modelId="{2A1DC5BC-B026-4596-8C9C-B52B627F7BE2}" type="presOf" srcId="{7A236058-1BB6-40B9-9348-7BFCF74797F7}" destId="{8341A2DB-1040-453E-BC64-20AB0EC705B0}" srcOrd="0" destOrd="0" presId="urn:microsoft.com/office/officeart/2005/8/layout/bList2#1"/>
    <dgm:cxn modelId="{B2C24F8B-CEAB-4ED6-8DF3-27AFE809CD27}" type="presOf" srcId="{7A236058-1BB6-40B9-9348-7BFCF74797F7}" destId="{E0F6C998-5693-4BDD-9069-AF61DC425B3A}" srcOrd="1" destOrd="0" presId="urn:microsoft.com/office/officeart/2005/8/layout/bList2#1"/>
    <dgm:cxn modelId="{3BA6B635-1A3E-43D1-9618-C5A084A406C5}" type="presParOf" srcId="{8120550C-BC87-497C-9931-B1A996EE60C0}" destId="{DBB6DB41-98F6-46AA-B628-CAF983E62B48}" srcOrd="0" destOrd="0" presId="urn:microsoft.com/office/officeart/2005/8/layout/bList2#1"/>
    <dgm:cxn modelId="{C234B3DF-3D4F-46B8-8B33-B2CE3F893239}" type="presParOf" srcId="{DBB6DB41-98F6-46AA-B628-CAF983E62B48}" destId="{A523E08F-BB9E-46F9-A45A-A55A85EE4841}" srcOrd="0" destOrd="0" presId="urn:microsoft.com/office/officeart/2005/8/layout/bList2#1"/>
    <dgm:cxn modelId="{C55A6E61-C266-450B-8769-99CAFFF1E534}" type="presParOf" srcId="{DBB6DB41-98F6-46AA-B628-CAF983E62B48}" destId="{8341A2DB-1040-453E-BC64-20AB0EC705B0}" srcOrd="1" destOrd="0" presId="urn:microsoft.com/office/officeart/2005/8/layout/bList2#1"/>
    <dgm:cxn modelId="{85038275-CD18-4D22-B29A-B2B2D315CA19}" type="presParOf" srcId="{DBB6DB41-98F6-46AA-B628-CAF983E62B48}" destId="{E0F6C998-5693-4BDD-9069-AF61DC425B3A}" srcOrd="2" destOrd="0" presId="urn:microsoft.com/office/officeart/2005/8/layout/bList2#1"/>
    <dgm:cxn modelId="{9BF9CF48-A990-4D7C-815F-5BFFD196E996}" type="presParOf" srcId="{DBB6DB41-98F6-46AA-B628-CAF983E62B48}" destId="{B6A09970-208A-49BF-904E-B64EBDB1A8AC}" srcOrd="3" destOrd="0" presId="urn:microsoft.com/office/officeart/2005/8/layout/bList2#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E287C42-CD8A-42CE-8E3E-73C352BD5920}" type="doc">
      <dgm:prSet loTypeId="urn:microsoft.com/office/officeart/2005/8/layout/bList2#1" loCatId="picture" qsTypeId="urn:microsoft.com/office/officeart/2005/8/quickstyle/simple1#11" qsCatId="simple" csTypeId="urn:microsoft.com/office/officeart/2005/8/colors/colorful5#5" csCatId="colorful" phldr="1"/>
      <dgm:spPr/>
    </dgm:pt>
    <dgm:pt modelId="{7A236058-1BB6-40B9-9348-7BFCF74797F7}">
      <dgm:prSet phldrT="[Text]" custT="1"/>
      <dgm:spPr>
        <a:noFill/>
        <a:ln>
          <a:noFill/>
        </a:ln>
      </dgm:spPr>
      <dgm:t>
        <a:bodyPr/>
        <a:lstStyle/>
        <a:p>
          <a:r>
            <a:rPr lang="en-US" sz="2000" dirty="0">
              <a:latin typeface="+mj-lt"/>
            </a:rPr>
            <a:t> </a:t>
          </a:r>
        </a:p>
      </dgm:t>
    </dgm:pt>
    <dgm:pt modelId="{E137A754-910B-4A5F-944B-024BF7FEDA5B}" type="sibTrans" cxnId="{FD6DD1D8-C034-48BB-8FFA-29BD3E37E4B3}">
      <dgm:prSet/>
      <dgm:spPr/>
      <dgm:t>
        <a:bodyPr/>
        <a:lstStyle/>
        <a:p>
          <a:endParaRPr lang="en-US" sz="1050">
            <a:latin typeface="+mj-lt"/>
          </a:endParaRPr>
        </a:p>
      </dgm:t>
    </dgm:pt>
    <dgm:pt modelId="{724A6807-07F6-4EB7-8D8C-1F3642101DAC}" type="parTrans" cxnId="{FD6DD1D8-C034-48BB-8FFA-29BD3E37E4B3}">
      <dgm:prSet/>
      <dgm:spPr/>
      <dgm:t>
        <a:bodyPr/>
        <a:lstStyle/>
        <a:p>
          <a:endParaRPr lang="en-US" sz="1050">
            <a:latin typeface="+mj-lt"/>
          </a:endParaRPr>
        </a:p>
      </dgm:t>
    </dgm:pt>
    <dgm:pt modelId="{8120550C-BC87-497C-9931-B1A996EE60C0}" type="pres">
      <dgm:prSet presAssocID="{BE287C42-CD8A-42CE-8E3E-73C352BD5920}" presName="diagram" presStyleCnt="0">
        <dgm:presLayoutVars>
          <dgm:dir/>
          <dgm:animLvl val="lvl"/>
          <dgm:resizeHandles val="exact"/>
        </dgm:presLayoutVars>
      </dgm:prSet>
      <dgm:spPr/>
    </dgm:pt>
    <dgm:pt modelId="{DBB6DB41-98F6-46AA-B628-CAF983E62B48}" type="pres">
      <dgm:prSet presAssocID="{7A236058-1BB6-40B9-9348-7BFCF74797F7}" presName="compNode" presStyleCnt="0"/>
      <dgm:spPr/>
    </dgm:pt>
    <dgm:pt modelId="{A523E08F-BB9E-46F9-A45A-A55A85EE4841}" type="pres">
      <dgm:prSet presAssocID="{7A236058-1BB6-40B9-9348-7BFCF74797F7}" presName="childRect" presStyleLbl="bgAcc1" presStyleIdx="0" presStyleCnt="1">
        <dgm:presLayoutVars>
          <dgm:bulletEnabled val="1"/>
        </dgm:presLayoutVars>
      </dgm:prSet>
      <dgm:spPr>
        <a:noFill/>
        <a:ln>
          <a:noFill/>
        </a:ln>
      </dgm:spPr>
    </dgm:pt>
    <dgm:pt modelId="{8341A2DB-1040-453E-BC64-20AB0EC705B0}" type="pres">
      <dgm:prSet presAssocID="{7A236058-1BB6-40B9-9348-7BFCF74797F7}" presName="parentText" presStyleLbl="node1" presStyleIdx="0" presStyleCnt="0">
        <dgm:presLayoutVars>
          <dgm:chMax val="0"/>
          <dgm:bulletEnabled val="1"/>
        </dgm:presLayoutVars>
      </dgm:prSet>
      <dgm:spPr/>
      <dgm:t>
        <a:bodyPr/>
        <a:lstStyle/>
        <a:p>
          <a:endParaRPr lang="zh-CN" altLang="en-US"/>
        </a:p>
      </dgm:t>
    </dgm:pt>
    <dgm:pt modelId="{E0F6C998-5693-4BDD-9069-AF61DC425B3A}" type="pres">
      <dgm:prSet presAssocID="{7A236058-1BB6-40B9-9348-7BFCF74797F7}" presName="parentRect" presStyleLbl="alignNode1" presStyleIdx="0" presStyleCnt="1"/>
      <dgm:spPr/>
      <dgm:t>
        <a:bodyPr/>
        <a:lstStyle/>
        <a:p>
          <a:endParaRPr lang="zh-CN" altLang="en-US"/>
        </a:p>
      </dgm:t>
    </dgm:pt>
    <dgm:pt modelId="{B6A09970-208A-49BF-904E-B64EBDB1A8AC}" type="pres">
      <dgm:prSet presAssocID="{7A236058-1BB6-40B9-9348-7BFCF74797F7}" presName="adorn" presStyleLbl="fgAccFollowNode1" presStyleIdx="0" presStyleCnt="1" custScaleX="591251" custScaleY="591653" custLinFactNeighborX="-741" custLinFactNeighborY="22348"/>
      <dgm:spPr>
        <a:solidFill>
          <a:schemeClr val="accent1"/>
        </a:solidFill>
        <a:ln w="19050">
          <a:noFill/>
        </a:ln>
      </dgm:spPr>
    </dgm:pt>
  </dgm:ptLst>
  <dgm:cxnLst>
    <dgm:cxn modelId="{4C640027-8E13-404F-BF9C-BD86A79814C4}" type="presOf" srcId="{7A236058-1BB6-40B9-9348-7BFCF74797F7}" destId="{8341A2DB-1040-453E-BC64-20AB0EC705B0}" srcOrd="0" destOrd="0" presId="urn:microsoft.com/office/officeart/2005/8/layout/bList2#1"/>
    <dgm:cxn modelId="{13B2518E-7083-43CF-AF26-D15D035826A1}" type="presOf" srcId="{BE287C42-CD8A-42CE-8E3E-73C352BD5920}" destId="{8120550C-BC87-497C-9931-B1A996EE60C0}" srcOrd="0" destOrd="0" presId="urn:microsoft.com/office/officeart/2005/8/layout/bList2#1"/>
    <dgm:cxn modelId="{7E4717AE-2791-4D59-9E41-D74427A875D3}" type="presOf" srcId="{7A236058-1BB6-40B9-9348-7BFCF74797F7}" destId="{E0F6C998-5693-4BDD-9069-AF61DC425B3A}" srcOrd="1" destOrd="0" presId="urn:microsoft.com/office/officeart/2005/8/layout/bList2#1"/>
    <dgm:cxn modelId="{FD6DD1D8-C034-48BB-8FFA-29BD3E37E4B3}" srcId="{BE287C42-CD8A-42CE-8E3E-73C352BD5920}" destId="{7A236058-1BB6-40B9-9348-7BFCF74797F7}" srcOrd="0" destOrd="0" parTransId="{724A6807-07F6-4EB7-8D8C-1F3642101DAC}" sibTransId="{E137A754-910B-4A5F-944B-024BF7FEDA5B}"/>
    <dgm:cxn modelId="{7168ED90-D4B6-4246-A4BD-9277383B2154}" type="presParOf" srcId="{8120550C-BC87-497C-9931-B1A996EE60C0}" destId="{DBB6DB41-98F6-46AA-B628-CAF983E62B48}" srcOrd="0" destOrd="0" presId="urn:microsoft.com/office/officeart/2005/8/layout/bList2#1"/>
    <dgm:cxn modelId="{78B2A22C-F8F5-4E3D-9F8C-18DB90954540}" type="presParOf" srcId="{DBB6DB41-98F6-46AA-B628-CAF983E62B48}" destId="{A523E08F-BB9E-46F9-A45A-A55A85EE4841}" srcOrd="0" destOrd="0" presId="urn:microsoft.com/office/officeart/2005/8/layout/bList2#1"/>
    <dgm:cxn modelId="{0192435F-AA90-41D3-A73A-A0616C78C239}" type="presParOf" srcId="{DBB6DB41-98F6-46AA-B628-CAF983E62B48}" destId="{8341A2DB-1040-453E-BC64-20AB0EC705B0}" srcOrd="1" destOrd="0" presId="urn:microsoft.com/office/officeart/2005/8/layout/bList2#1"/>
    <dgm:cxn modelId="{D07B10C2-C15E-4C3B-A6E3-7CFD52C8F8BC}" type="presParOf" srcId="{DBB6DB41-98F6-46AA-B628-CAF983E62B48}" destId="{E0F6C998-5693-4BDD-9069-AF61DC425B3A}" srcOrd="2" destOrd="0" presId="urn:microsoft.com/office/officeart/2005/8/layout/bList2#1"/>
    <dgm:cxn modelId="{30DBE592-39D4-4857-B463-B82029FB6142}" type="presParOf" srcId="{DBB6DB41-98F6-46AA-B628-CAF983E62B48}" destId="{B6A09970-208A-49BF-904E-B64EBDB1A8AC}" srcOrd="3" destOrd="0" presId="urn:microsoft.com/office/officeart/2005/8/layout/bList2#1"/>
  </dgm:cxnLst>
  <dgm:bg>
    <a:noFill/>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23E08F-BB9E-46F9-A45A-A55A85EE4841}">
      <dsp:nvSpPr>
        <dsp:cNvPr id="0" name=""/>
        <dsp:cNvSpPr/>
      </dsp:nvSpPr>
      <dsp:spPr>
        <a:xfrm>
          <a:off x="63249" y="31270"/>
          <a:ext cx="494778" cy="369341"/>
        </a:xfrm>
        <a:prstGeom prst="round2SameRect">
          <a:avLst>
            <a:gd name="adj1" fmla="val 8000"/>
            <a:gd name="adj2" fmla="val 0"/>
          </a:avLst>
        </a:prstGeom>
        <a:noFill/>
        <a:ln w="25400" cap="flat" cmpd="sng" algn="ctr">
          <a:noFill/>
          <a:prstDash val="solid"/>
        </a:ln>
        <a:effectLst/>
      </dsp:spPr>
      <dsp:style>
        <a:lnRef idx="2">
          <a:scrgbClr r="0" g="0" b="0"/>
        </a:lnRef>
        <a:fillRef idx="1">
          <a:scrgbClr r="0" g="0" b="0"/>
        </a:fillRef>
        <a:effectRef idx="0">
          <a:scrgbClr r="0" g="0" b="0"/>
        </a:effectRef>
        <a:fontRef idx="minor"/>
      </dsp:style>
    </dsp:sp>
    <dsp:sp modelId="{E0F6C998-5693-4BDD-9069-AF61DC425B3A}">
      <dsp:nvSpPr>
        <dsp:cNvPr id="0" name=""/>
        <dsp:cNvSpPr/>
      </dsp:nvSpPr>
      <dsp:spPr>
        <a:xfrm>
          <a:off x="63249" y="400612"/>
          <a:ext cx="494778" cy="158816"/>
        </a:xfrm>
        <a:prstGeom prst="rect">
          <a:avLst/>
        </a:prstGeom>
        <a:no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0" rIns="25400" bIns="0" numCol="1" spcCol="1270" anchor="ctr" anchorCtr="0">
          <a:noAutofit/>
        </a:bodyPr>
        <a:lstStyle/>
        <a:p>
          <a:pPr lvl="0" algn="l" defTabSz="889000">
            <a:lnSpc>
              <a:spcPct val="90000"/>
            </a:lnSpc>
            <a:spcBef>
              <a:spcPct val="0"/>
            </a:spcBef>
            <a:spcAft>
              <a:spcPct val="35000"/>
            </a:spcAft>
          </a:pPr>
          <a:r>
            <a:rPr lang="en-US" sz="2000" kern="1200" dirty="0">
              <a:latin typeface="+mj-lt"/>
            </a:rPr>
            <a:t> </a:t>
          </a:r>
        </a:p>
      </dsp:txBody>
      <dsp:txXfrm>
        <a:off x="63249" y="400612"/>
        <a:ext cx="348435" cy="158816"/>
      </dsp:txXfrm>
    </dsp:sp>
    <dsp:sp modelId="{B6A09970-208A-49BF-904E-B64EBDB1A8AC}">
      <dsp:nvSpPr>
        <dsp:cNvPr id="0" name=""/>
        <dsp:cNvSpPr/>
      </dsp:nvSpPr>
      <dsp:spPr>
        <a:xfrm>
          <a:off x="0" y="270"/>
          <a:ext cx="1023883" cy="1024579"/>
        </a:xfrm>
        <a:prstGeom prst="ellipse">
          <a:avLst/>
        </a:prstGeom>
        <a:solidFill>
          <a:schemeClr val="accent2"/>
        </a:solidFill>
        <a:ln w="19050"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23E08F-BB9E-46F9-A45A-A55A85EE4841}">
      <dsp:nvSpPr>
        <dsp:cNvPr id="0" name=""/>
        <dsp:cNvSpPr/>
      </dsp:nvSpPr>
      <dsp:spPr>
        <a:xfrm>
          <a:off x="63249" y="31270"/>
          <a:ext cx="494778" cy="369341"/>
        </a:xfrm>
        <a:prstGeom prst="round2SameRect">
          <a:avLst>
            <a:gd name="adj1" fmla="val 8000"/>
            <a:gd name="adj2" fmla="val 0"/>
          </a:avLst>
        </a:prstGeom>
        <a:noFill/>
        <a:ln w="25400" cap="flat" cmpd="sng" algn="ctr">
          <a:noFill/>
          <a:prstDash val="solid"/>
        </a:ln>
        <a:effectLst/>
      </dsp:spPr>
      <dsp:style>
        <a:lnRef idx="2">
          <a:scrgbClr r="0" g="0" b="0"/>
        </a:lnRef>
        <a:fillRef idx="1">
          <a:scrgbClr r="0" g="0" b="0"/>
        </a:fillRef>
        <a:effectRef idx="0">
          <a:scrgbClr r="0" g="0" b="0"/>
        </a:effectRef>
        <a:fontRef idx="minor"/>
      </dsp:style>
    </dsp:sp>
    <dsp:sp modelId="{E0F6C998-5693-4BDD-9069-AF61DC425B3A}">
      <dsp:nvSpPr>
        <dsp:cNvPr id="0" name=""/>
        <dsp:cNvSpPr/>
      </dsp:nvSpPr>
      <dsp:spPr>
        <a:xfrm>
          <a:off x="63249" y="400612"/>
          <a:ext cx="494778" cy="158816"/>
        </a:xfrm>
        <a:prstGeom prst="rect">
          <a:avLst/>
        </a:prstGeom>
        <a:no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0" rIns="25400" bIns="0" numCol="1" spcCol="1270" anchor="ctr" anchorCtr="0">
          <a:noAutofit/>
        </a:bodyPr>
        <a:lstStyle/>
        <a:p>
          <a:pPr lvl="0" algn="l" defTabSz="889000">
            <a:lnSpc>
              <a:spcPct val="90000"/>
            </a:lnSpc>
            <a:spcBef>
              <a:spcPct val="0"/>
            </a:spcBef>
            <a:spcAft>
              <a:spcPct val="35000"/>
            </a:spcAft>
          </a:pPr>
          <a:r>
            <a:rPr lang="en-US" sz="2000" kern="1200" dirty="0">
              <a:latin typeface="+mj-lt"/>
            </a:rPr>
            <a:t> </a:t>
          </a:r>
        </a:p>
      </dsp:txBody>
      <dsp:txXfrm>
        <a:off x="63249" y="400612"/>
        <a:ext cx="348435" cy="158816"/>
      </dsp:txXfrm>
    </dsp:sp>
    <dsp:sp modelId="{B6A09970-208A-49BF-904E-B64EBDB1A8AC}">
      <dsp:nvSpPr>
        <dsp:cNvPr id="0" name=""/>
        <dsp:cNvSpPr/>
      </dsp:nvSpPr>
      <dsp:spPr>
        <a:xfrm>
          <a:off x="0" y="270"/>
          <a:ext cx="1023883" cy="1024579"/>
        </a:xfrm>
        <a:prstGeom prst="ellipse">
          <a:avLst/>
        </a:prstGeom>
        <a:solidFill>
          <a:schemeClr val="accent1"/>
        </a:solidFill>
        <a:ln w="19050"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bList2#1">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off" val="ctr"/>
          <dgm:param type="contDir" val="sameDir"/>
          <dgm:param type="grDir" val="tL"/>
          <dgm:param type="flowDir" val="row"/>
        </dgm:alg>
      </dgm:if>
      <dgm:else name="Name2">
        <dgm:alg type="snake">
          <dgm:param type="off" val="ctr"/>
          <dgm:param type="contDir" val="sameDir"/>
          <dgm:param type="grDir" val="tR"/>
          <dgm:param type="flowDir" val="row"/>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bList2#1">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off" val="ctr"/>
          <dgm:param type="contDir" val="sameDir"/>
          <dgm:param type="grDir" val="tL"/>
          <dgm:param type="flowDir" val="row"/>
        </dgm:alg>
      </dgm:if>
      <dgm:else name="Name2">
        <dgm:alg type="snake">
          <dgm:param type="off" val="ctr"/>
          <dgm:param type="contDir" val="sameDir"/>
          <dgm:param type="grDir" val="tR"/>
          <dgm:param type="flowDir" val="row"/>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0">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F56570D-A9DA-4CA3-BE98-55692B62D853}" type="datetimeFigureOut">
              <a:rPr lang="zh-CN" altLang="en-US" smtClean="0"/>
              <a:pPr/>
              <a:t>2018/3/14</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FE6680C-2A23-4F48-827E-EED156A343FA}"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val="19064379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 </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8509590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5934F-EAF2-4BA1-98D1-AB7BE00B8F72}" type="slidenum">
              <a:rPr lang="zh-CN" altLang="en-US" smtClean="0"/>
              <a:pPr/>
              <a:t>5</a:t>
            </a:fld>
            <a:endParaRPr lang="zh-CN" altLang="en-US"/>
          </a:p>
        </p:txBody>
      </p:sp>
    </p:spTree>
    <p:extLst>
      <p:ext uri="{BB962C8B-B14F-4D97-AF65-F5344CB8AC3E}">
        <p14:creationId xmlns:p14="http://schemas.microsoft.com/office/powerpoint/2010/main" val="9534259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a:extLst>
              <a:ext uri="{FF2B5EF4-FFF2-40B4-BE49-F238E27FC236}">
                <a16:creationId xmlns:a16="http://schemas.microsoft.com/office/drawing/2014/main" id="{3F8D91A8-6D68-4911-A46C-E3BF4D857D1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a:extLst>
              <a:ext uri="{FF2B5EF4-FFF2-40B4-BE49-F238E27FC236}">
                <a16:creationId xmlns:a16="http://schemas.microsoft.com/office/drawing/2014/main" id="{924C18D8-9A21-4DB4-AC93-1D6119CC0C5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a:t>模板来自于 </a:t>
            </a:r>
            <a:r>
              <a:rPr lang="en-US" altLang="zh-CN"/>
              <a:t>http://docer.wps.cn</a:t>
            </a:r>
            <a:endParaRPr lang="zh-CN" altLang="en-US"/>
          </a:p>
        </p:txBody>
      </p:sp>
      <p:sp>
        <p:nvSpPr>
          <p:cNvPr id="4100" name="灯片编号占位符 3">
            <a:extLst>
              <a:ext uri="{FF2B5EF4-FFF2-40B4-BE49-F238E27FC236}">
                <a16:creationId xmlns:a16="http://schemas.microsoft.com/office/drawing/2014/main" id="{02DEB217-781A-44C5-A524-088CDAA34CF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15BB3814-7004-4500-BBB3-C7E9C3378B2F}" type="slidenum">
              <a:rPr lang="zh-CN" altLang="en-US" smtClean="0">
                <a:latin typeface="Calibri" panose="020F0502020204030204" pitchFamily="34" charset="0"/>
              </a:rPr>
              <a:pPr/>
              <a:t>6</a:t>
            </a:fld>
            <a:endParaRPr lang="zh-CN" altLang="en-US">
              <a:latin typeface="Calibri" panose="020F0502020204030204" pitchFamily="34" charset="0"/>
            </a:endParaRPr>
          </a:p>
        </p:txBody>
      </p:sp>
    </p:spTree>
    <p:extLst>
      <p:ext uri="{BB962C8B-B14F-4D97-AF65-F5344CB8AC3E}">
        <p14:creationId xmlns:p14="http://schemas.microsoft.com/office/powerpoint/2010/main" val="20066817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pPr/>
              <a:t>7</a:t>
            </a:fld>
            <a:endParaRPr lang="zh-CN" altLang="en-US"/>
          </a:p>
        </p:txBody>
      </p:sp>
    </p:spTree>
    <p:extLst>
      <p:ext uri="{BB962C8B-B14F-4D97-AF65-F5344CB8AC3E}">
        <p14:creationId xmlns:p14="http://schemas.microsoft.com/office/powerpoint/2010/main" val="25438133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19064379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pPr/>
              <a:t>9</a:t>
            </a:fld>
            <a:endParaRPr lang="zh-CN" altLang="en-US"/>
          </a:p>
        </p:txBody>
      </p:sp>
    </p:spTree>
    <p:extLst>
      <p:ext uri="{BB962C8B-B14F-4D97-AF65-F5344CB8AC3E}">
        <p14:creationId xmlns:p14="http://schemas.microsoft.com/office/powerpoint/2010/main" val="33228919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 </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19064379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pPr/>
              <a:t>15</a:t>
            </a:fld>
            <a:endParaRPr lang="zh-CN" altLang="en-US"/>
          </a:p>
        </p:txBody>
      </p:sp>
    </p:spTree>
    <p:extLst>
      <p:ext uri="{BB962C8B-B14F-4D97-AF65-F5344CB8AC3E}">
        <p14:creationId xmlns:p14="http://schemas.microsoft.com/office/powerpoint/2010/main" val="30152258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pPr/>
              <a:t>16</a:t>
            </a:fld>
            <a:endParaRPr lang="zh-CN" altLang="en-US"/>
          </a:p>
        </p:txBody>
      </p:sp>
    </p:spTree>
    <p:extLst>
      <p:ext uri="{BB962C8B-B14F-4D97-AF65-F5344CB8AC3E}">
        <p14:creationId xmlns:p14="http://schemas.microsoft.com/office/powerpoint/2010/main" val="12449966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19064379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20</a:t>
            </a:fld>
            <a:endParaRPr lang="zh-CN" altLang="en-US"/>
          </a:p>
        </p:txBody>
      </p:sp>
    </p:spTree>
    <p:extLst>
      <p:ext uri="{BB962C8B-B14F-4D97-AF65-F5344CB8AC3E}">
        <p14:creationId xmlns:p14="http://schemas.microsoft.com/office/powerpoint/2010/main" val="35183549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pPr/>
              <a:t>21</a:t>
            </a:fld>
            <a:endParaRPr lang="zh-CN" altLang="en-US"/>
          </a:p>
        </p:txBody>
      </p:sp>
    </p:spTree>
    <p:extLst>
      <p:ext uri="{BB962C8B-B14F-4D97-AF65-F5344CB8AC3E}">
        <p14:creationId xmlns:p14="http://schemas.microsoft.com/office/powerpoint/2010/main" val="23559546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 </a:t>
            </a:r>
            <a:endParaRPr lang="zh-CN" altLang="en-US" dirty="0"/>
          </a:p>
        </p:txBody>
      </p:sp>
      <p:sp>
        <p:nvSpPr>
          <p:cNvPr id="4" name="灯片编号占位符 3"/>
          <p:cNvSpPr>
            <a:spLocks noGrp="1"/>
          </p:cNvSpPr>
          <p:nvPr>
            <p:ph type="sldNum" sz="quarter" idx="10"/>
          </p:nvPr>
        </p:nvSpPr>
        <p:spPr/>
        <p:txBody>
          <a:bodyPr/>
          <a:lstStyle/>
          <a:p>
            <a:fld id="{DFE6680C-2A23-4F48-827E-EED156A343FA}" type="slidenum">
              <a:rPr lang="zh-CN" altLang="en-US" smtClean="0"/>
              <a:pPr/>
              <a:t>22</a:t>
            </a:fld>
            <a:endParaRPr lang="zh-CN" altLang="en-US"/>
          </a:p>
        </p:txBody>
      </p:sp>
    </p:spTree>
    <p:extLst>
      <p:ext uri="{BB962C8B-B14F-4D97-AF65-F5344CB8AC3E}">
        <p14:creationId xmlns:p14="http://schemas.microsoft.com/office/powerpoint/2010/main" val="16628612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4A80D4-82C9-4B39-B737-CCAF96AB7DB7}" type="slidenum">
              <a:rPr lang="zh-CN" altLang="en-US" smtClean="0"/>
              <a:pPr/>
              <a:t>23</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7E7354E3-2E1C-4A1F-8D37-52E9231683F1}" type="datetimeFigureOut">
              <a:rPr lang="zh-CN" altLang="en-US" smtClean="0"/>
              <a:pPr/>
              <a:t>2018/3/14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B4C9C60-B43F-4143-9180-07A2EA8265DF}" type="slidenum">
              <a:rPr lang="zh-CN" altLang="en-US" smtClean="0"/>
              <a:pPr/>
              <a:t>‹#›</a:t>
            </a:fld>
            <a:endParaRPr lang="zh-CN" altLang="en-US"/>
          </a:p>
        </p:txBody>
      </p:sp>
    </p:spTree>
  </p:cSld>
  <p:clrMapOvr>
    <a:masterClrMapping/>
  </p:clrMapOvr>
  <p:transition spd="med" advClick="0" advTm="0">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7E7354E3-2E1C-4A1F-8D37-52E9231683F1}" type="datetimeFigureOut">
              <a:rPr lang="zh-CN" altLang="en-US" smtClean="0"/>
              <a:pPr/>
              <a:t>2018/3/14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B4C9C60-B43F-4143-9180-07A2EA8265DF}" type="slidenum">
              <a:rPr lang="zh-CN" altLang="en-US" smtClean="0"/>
              <a:pPr/>
              <a:t>‹#›</a:t>
            </a:fld>
            <a:endParaRPr lang="zh-CN" altLang="en-US"/>
          </a:p>
        </p:txBody>
      </p:sp>
    </p:spTree>
  </p:cSld>
  <p:clrMapOvr>
    <a:masterClrMapping/>
  </p:clrMapOvr>
  <p:transition spd="med" advClick="0" advTm="0">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7E7354E3-2E1C-4A1F-8D37-52E9231683F1}" type="datetimeFigureOut">
              <a:rPr lang="zh-CN" altLang="en-US" smtClean="0"/>
              <a:pPr/>
              <a:t>2018/3/14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B4C9C60-B43F-4143-9180-07A2EA8265DF}" type="slidenum">
              <a:rPr lang="zh-CN" altLang="en-US" smtClean="0"/>
              <a:pPr/>
              <a:t>‹#›</a:t>
            </a:fld>
            <a:endParaRPr lang="zh-CN" altLang="en-US"/>
          </a:p>
        </p:txBody>
      </p:sp>
    </p:spTree>
  </p:cSld>
  <p:clrMapOvr>
    <a:masterClrMapping/>
  </p:clrMapOvr>
  <p:transition spd="med" advClick="0" advTm="0">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900391"/>
            <a:ext cx="4038600" cy="25475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900391"/>
            <a:ext cx="4038600" cy="25475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7E7354E3-2E1C-4A1F-8D37-52E9231683F1}" type="datetimeFigureOut">
              <a:rPr lang="zh-CN" altLang="en-US" smtClean="0"/>
              <a:pPr/>
              <a:t>2018/3/14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B4C9C60-B43F-4143-9180-07A2EA8265DF}" type="slidenum">
              <a:rPr lang="zh-CN" altLang="en-US" smtClean="0"/>
              <a:pPr/>
              <a:t>‹#›</a:t>
            </a:fld>
            <a:endParaRPr lang="zh-CN" altLang="en-US"/>
          </a:p>
        </p:txBody>
      </p:sp>
    </p:spTree>
  </p:cSld>
  <p:clrMapOvr>
    <a:masterClrMapping/>
  </p:clrMapOvr>
  <p:transition spd="med" advClick="0" advTm="0">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2"/>
            <a:ext cx="8229600" cy="857515"/>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7E7354E3-2E1C-4A1F-8D37-52E9231683F1}" type="datetimeFigureOut">
              <a:rPr lang="zh-CN" altLang="en-US" smtClean="0"/>
              <a:pPr/>
              <a:t>2018/3/14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B4C9C60-B43F-4143-9180-07A2EA8265DF}" type="slidenum">
              <a:rPr lang="zh-CN" altLang="en-US" smtClean="0"/>
              <a:pPr/>
              <a:t>‹#›</a:t>
            </a:fld>
            <a:endParaRPr lang="zh-CN" altLang="en-US"/>
          </a:p>
        </p:txBody>
      </p:sp>
    </p:spTree>
  </p:cSld>
  <p:clrMapOvr>
    <a:masterClrMapping/>
  </p:clrMapOvr>
  <p:transition spd="med" advClick="0" advTm="0">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E7354E3-2E1C-4A1F-8D37-52E9231683F1}" type="datetimeFigureOut">
              <a:rPr lang="zh-CN" altLang="en-US" smtClean="0"/>
              <a:pPr/>
              <a:t>2018/3/14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B4C9C60-B43F-4143-9180-07A2EA8265DF}" type="slidenum">
              <a:rPr lang="zh-CN" altLang="en-US" smtClean="0"/>
              <a:pPr/>
              <a:t>‹#›</a:t>
            </a:fld>
            <a:endParaRPr lang="zh-CN" altLang="en-US"/>
          </a:p>
        </p:txBody>
      </p:sp>
    </p:spTree>
  </p:cSld>
  <p:clrMapOvr>
    <a:masterClrMapping/>
  </p:clrMapOvr>
  <p:transition spd="med" advClick="0" advTm="0">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4084C391-2B79-4672-AFB9-B30849280173}"/>
              </a:ext>
            </a:extLst>
          </p:cNvPr>
          <p:cNvPicPr>
            <a:picLocks noChangeAspect="1"/>
          </p:cNvPicPr>
          <p:nvPr userDrawn="1"/>
        </p:nvPicPr>
        <p:blipFill>
          <a:blip r:embed="rId2"/>
          <a:stretch>
            <a:fillRect/>
          </a:stretch>
        </p:blipFill>
        <p:spPr>
          <a:xfrm>
            <a:off x="1841" y="1793"/>
            <a:ext cx="9144019" cy="5144599"/>
          </a:xfrm>
          <a:prstGeom prst="rect">
            <a:avLst/>
          </a:prstGeom>
        </p:spPr>
      </p:pic>
      <p:sp>
        <p:nvSpPr>
          <p:cNvPr id="2" name="日期占位符 1"/>
          <p:cNvSpPr>
            <a:spLocks noGrp="1"/>
          </p:cNvSpPr>
          <p:nvPr>
            <p:ph type="dt" sz="half" idx="10"/>
          </p:nvPr>
        </p:nvSpPr>
        <p:spPr/>
        <p:txBody>
          <a:bodyPr/>
          <a:lstStyle/>
          <a:p>
            <a:fld id="{7E7354E3-2E1C-4A1F-8D37-52E9231683F1}" type="datetimeFigureOut">
              <a:rPr lang="zh-CN" altLang="en-US" smtClean="0"/>
              <a:pPr/>
              <a:t>2018/3/14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B4C9C60-B43F-4143-9180-07A2EA8265DF}" type="slidenum">
              <a:rPr lang="zh-CN" altLang="en-US" smtClean="0"/>
              <a:pPr/>
              <a:t>‹#›</a:t>
            </a:fld>
            <a:endParaRPr lang="zh-CN" altLang="en-US"/>
          </a:p>
        </p:txBody>
      </p:sp>
      <p:sp>
        <p:nvSpPr>
          <p:cNvPr id="5" name="矩形 4"/>
          <p:cNvSpPr/>
          <p:nvPr userDrawn="1"/>
        </p:nvSpPr>
        <p:spPr>
          <a:xfrm>
            <a:off x="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545445" y="196280"/>
            <a:ext cx="959245" cy="315475"/>
          </a:xfrm>
          <a:prstGeom prst="rect">
            <a:avLst/>
          </a:prstGeom>
          <a:noFill/>
        </p:spPr>
        <p:txBody>
          <a:bodyPr wrap="none" lIns="68584" tIns="34292" rIns="68584" bIns="34292" rtlCol="0">
            <a:spAutoFit/>
          </a:bodyPr>
          <a:lstStyle/>
          <a:p>
            <a:pPr marL="0" indent="0">
              <a:lnSpc>
                <a:spcPct val="100000"/>
              </a:lnSpc>
              <a:spcAft>
                <a:spcPts val="900"/>
              </a:spcAft>
              <a:buNone/>
            </a:pPr>
            <a:r>
              <a:rPr lang="zh-CN" altLang="en-US" sz="1600" b="1" dirty="0">
                <a:ln w="9525" cmpd="sng">
                  <a:noFill/>
                  <a:prstDash val="solid"/>
                </a:ln>
                <a:solidFill>
                  <a:schemeClr val="accent1"/>
                </a:solidFill>
                <a:latin typeface="思源黑体 CN Light" panose="020B0300000000000000" pitchFamily="34" charset="-122"/>
                <a:ea typeface="思源黑体 CN Light" panose="020B0300000000000000" pitchFamily="34" charset="-122"/>
              </a:rPr>
              <a:t>项目介绍</a:t>
            </a:r>
            <a:endParaRPr lang="en-US" altLang="zh-CN" sz="600" dirty="0">
              <a:ln w="9525" cmpd="sng">
                <a:noFill/>
                <a:prstDash val="solid"/>
              </a:ln>
              <a:solidFill>
                <a:schemeClr val="accent1"/>
              </a:solidFill>
              <a:latin typeface="思源黑体 CN Light" panose="020B0300000000000000" pitchFamily="34" charset="-122"/>
              <a:ea typeface="思源黑体 CN Light" panose="020B0300000000000000" pitchFamily="34" charset="-122"/>
              <a:sym typeface="+mn-ea"/>
            </a:endParaRPr>
          </a:p>
        </p:txBody>
      </p:sp>
    </p:spTree>
  </p:cSld>
  <p:clrMapOvr>
    <a:masterClrMapping/>
  </p:clrMapOvr>
  <p:transition spd="med" advClick="0" advTm="0">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C57C4B3C-FF6F-4DD3-86CA-56E1B817164B}"/>
              </a:ext>
            </a:extLst>
          </p:cNvPr>
          <p:cNvPicPr>
            <a:picLocks noChangeAspect="1"/>
          </p:cNvPicPr>
          <p:nvPr userDrawn="1"/>
        </p:nvPicPr>
        <p:blipFill>
          <a:blip r:embed="rId2"/>
          <a:stretch>
            <a:fillRect/>
          </a:stretch>
        </p:blipFill>
        <p:spPr>
          <a:xfrm>
            <a:off x="1841" y="1793"/>
            <a:ext cx="9144019" cy="5144599"/>
          </a:xfrm>
          <a:prstGeom prst="rect">
            <a:avLst/>
          </a:prstGeom>
        </p:spPr>
      </p:pic>
      <p:sp>
        <p:nvSpPr>
          <p:cNvPr id="2" name="日期占位符 1"/>
          <p:cNvSpPr>
            <a:spLocks noGrp="1"/>
          </p:cNvSpPr>
          <p:nvPr>
            <p:ph type="dt" sz="half" idx="10"/>
          </p:nvPr>
        </p:nvSpPr>
        <p:spPr/>
        <p:txBody>
          <a:bodyPr/>
          <a:lstStyle/>
          <a:p>
            <a:fld id="{7E7354E3-2E1C-4A1F-8D37-52E9231683F1}" type="datetimeFigureOut">
              <a:rPr lang="zh-CN" altLang="en-US" smtClean="0"/>
              <a:pPr/>
              <a:t>2018/3/14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B4C9C60-B43F-4143-9180-07A2EA8265DF}" type="slidenum">
              <a:rPr lang="zh-CN" altLang="en-US" smtClean="0"/>
              <a:pPr/>
              <a:t>‹#›</a:t>
            </a:fld>
            <a:endParaRPr lang="zh-CN" altLang="en-US"/>
          </a:p>
        </p:txBody>
      </p:sp>
      <p:sp>
        <p:nvSpPr>
          <p:cNvPr id="5" name="矩形 4"/>
          <p:cNvSpPr/>
          <p:nvPr userDrawn="1"/>
        </p:nvSpPr>
        <p:spPr>
          <a:xfrm>
            <a:off x="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545445" y="196280"/>
            <a:ext cx="959245" cy="315475"/>
          </a:xfrm>
          <a:prstGeom prst="rect">
            <a:avLst/>
          </a:prstGeom>
          <a:noFill/>
        </p:spPr>
        <p:txBody>
          <a:bodyPr wrap="none" lIns="68584" tIns="34292" rIns="68584" bIns="34292" rtlCol="0">
            <a:spAutoFit/>
          </a:bodyPr>
          <a:lstStyle/>
          <a:p>
            <a:pPr marL="0" indent="0">
              <a:lnSpc>
                <a:spcPct val="100000"/>
              </a:lnSpc>
              <a:spcAft>
                <a:spcPts val="900"/>
              </a:spcAft>
              <a:buNone/>
            </a:pPr>
            <a:r>
              <a:rPr lang="zh-CN" altLang="en-US" sz="1600" b="1" dirty="0">
                <a:ln w="9525" cmpd="sng">
                  <a:noFill/>
                  <a:prstDash val="solid"/>
                </a:ln>
                <a:solidFill>
                  <a:schemeClr val="accent1"/>
                </a:solidFill>
                <a:latin typeface="思源黑体 CN Light" panose="020B0300000000000000" pitchFamily="34" charset="-122"/>
                <a:ea typeface="思源黑体 CN Light" panose="020B0300000000000000" pitchFamily="34" charset="-122"/>
              </a:rPr>
              <a:t>产品运行</a:t>
            </a:r>
            <a:endParaRPr lang="en-US" altLang="zh-CN" sz="600" dirty="0">
              <a:ln w="9525" cmpd="sng">
                <a:noFill/>
                <a:prstDash val="solid"/>
              </a:ln>
              <a:solidFill>
                <a:schemeClr val="accent1"/>
              </a:solidFill>
              <a:latin typeface="思源黑体 CN Light" panose="020B0300000000000000" pitchFamily="34" charset="-122"/>
              <a:ea typeface="思源黑体 CN Light" panose="020B0300000000000000" pitchFamily="34" charset="-122"/>
              <a:sym typeface="+mn-ea"/>
            </a:endParaRPr>
          </a:p>
        </p:txBody>
      </p:sp>
    </p:spTree>
  </p:cSld>
  <p:clrMapOvr>
    <a:masterClrMapping/>
  </p:clrMapOvr>
  <p:transition spd="med" advClick="0" advTm="0">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764E4917-66AF-4847-8046-6C080851C4A4}"/>
              </a:ext>
            </a:extLst>
          </p:cNvPr>
          <p:cNvPicPr>
            <a:picLocks noChangeAspect="1"/>
          </p:cNvPicPr>
          <p:nvPr userDrawn="1"/>
        </p:nvPicPr>
        <p:blipFill>
          <a:blip r:embed="rId2"/>
          <a:stretch>
            <a:fillRect/>
          </a:stretch>
        </p:blipFill>
        <p:spPr>
          <a:xfrm>
            <a:off x="1841" y="1793"/>
            <a:ext cx="9144019" cy="5144599"/>
          </a:xfrm>
          <a:prstGeom prst="rect">
            <a:avLst/>
          </a:prstGeom>
        </p:spPr>
      </p:pic>
      <p:sp>
        <p:nvSpPr>
          <p:cNvPr id="2" name="日期占位符 1"/>
          <p:cNvSpPr>
            <a:spLocks noGrp="1"/>
          </p:cNvSpPr>
          <p:nvPr>
            <p:ph type="dt" sz="half" idx="10"/>
          </p:nvPr>
        </p:nvSpPr>
        <p:spPr/>
        <p:txBody>
          <a:bodyPr/>
          <a:lstStyle/>
          <a:p>
            <a:fld id="{7E7354E3-2E1C-4A1F-8D37-52E9231683F1}" type="datetimeFigureOut">
              <a:rPr lang="zh-CN" altLang="en-US" smtClean="0"/>
              <a:pPr/>
              <a:t>2018/3/14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B4C9C60-B43F-4143-9180-07A2EA8265DF}" type="slidenum">
              <a:rPr lang="zh-CN" altLang="en-US" smtClean="0"/>
              <a:pPr/>
              <a:t>‹#›</a:t>
            </a:fld>
            <a:endParaRPr lang="zh-CN" altLang="en-US"/>
          </a:p>
        </p:txBody>
      </p:sp>
      <p:sp>
        <p:nvSpPr>
          <p:cNvPr id="5" name="矩形 4"/>
          <p:cNvSpPr/>
          <p:nvPr userDrawn="1"/>
        </p:nvSpPr>
        <p:spPr>
          <a:xfrm>
            <a:off x="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545445" y="196280"/>
            <a:ext cx="959245" cy="315475"/>
          </a:xfrm>
          <a:prstGeom prst="rect">
            <a:avLst/>
          </a:prstGeom>
          <a:noFill/>
        </p:spPr>
        <p:txBody>
          <a:bodyPr wrap="none" lIns="68584" tIns="34292" rIns="68584" bIns="34292" rtlCol="0">
            <a:spAutoFit/>
          </a:bodyPr>
          <a:lstStyle/>
          <a:p>
            <a:pPr marL="0" indent="0">
              <a:lnSpc>
                <a:spcPct val="100000"/>
              </a:lnSpc>
              <a:spcAft>
                <a:spcPts val="900"/>
              </a:spcAft>
              <a:buNone/>
            </a:pPr>
            <a:r>
              <a:rPr lang="zh-CN" altLang="en-US" sz="1600" b="1" dirty="0">
                <a:ln w="9525" cmpd="sng">
                  <a:noFill/>
                  <a:prstDash val="solid"/>
                </a:ln>
                <a:solidFill>
                  <a:schemeClr val="accent1"/>
                </a:solidFill>
                <a:latin typeface="思源黑体 CN Light" panose="020B0300000000000000" pitchFamily="34" charset="-122"/>
                <a:ea typeface="思源黑体 CN Light" panose="020B0300000000000000" pitchFamily="34" charset="-122"/>
              </a:rPr>
              <a:t>市场分析</a:t>
            </a:r>
            <a:endParaRPr lang="en-US" altLang="zh-CN" sz="600" dirty="0">
              <a:ln w="9525" cmpd="sng">
                <a:noFill/>
                <a:prstDash val="solid"/>
              </a:ln>
              <a:solidFill>
                <a:schemeClr val="accent1"/>
              </a:solidFill>
              <a:latin typeface="思源黑体 CN Light" panose="020B0300000000000000" pitchFamily="34" charset="-122"/>
              <a:ea typeface="思源黑体 CN Light" panose="020B0300000000000000" pitchFamily="34" charset="-122"/>
              <a:sym typeface="+mn-ea"/>
            </a:endParaRPr>
          </a:p>
        </p:txBody>
      </p:sp>
    </p:spTree>
  </p:cSld>
  <p:clrMapOvr>
    <a:masterClrMapping/>
  </p:clrMapOvr>
  <p:transition spd="med" advClick="0" advTm="0">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457C2E64-6413-4535-8B2F-61A47EDA1A44}"/>
              </a:ext>
            </a:extLst>
          </p:cNvPr>
          <p:cNvPicPr>
            <a:picLocks noChangeAspect="1"/>
          </p:cNvPicPr>
          <p:nvPr userDrawn="1"/>
        </p:nvPicPr>
        <p:blipFill>
          <a:blip r:embed="rId2"/>
          <a:stretch>
            <a:fillRect/>
          </a:stretch>
        </p:blipFill>
        <p:spPr>
          <a:xfrm>
            <a:off x="1841" y="1793"/>
            <a:ext cx="9144019" cy="5144599"/>
          </a:xfrm>
          <a:prstGeom prst="rect">
            <a:avLst/>
          </a:prstGeom>
        </p:spPr>
      </p:pic>
      <p:sp>
        <p:nvSpPr>
          <p:cNvPr id="2" name="日期占位符 1"/>
          <p:cNvSpPr>
            <a:spLocks noGrp="1"/>
          </p:cNvSpPr>
          <p:nvPr>
            <p:ph type="dt" sz="half" idx="10"/>
          </p:nvPr>
        </p:nvSpPr>
        <p:spPr/>
        <p:txBody>
          <a:bodyPr/>
          <a:lstStyle/>
          <a:p>
            <a:fld id="{7E7354E3-2E1C-4A1F-8D37-52E9231683F1}" type="datetimeFigureOut">
              <a:rPr lang="zh-CN" altLang="en-US" smtClean="0"/>
              <a:pPr/>
              <a:t>2018/3/14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B4C9C60-B43F-4143-9180-07A2EA8265DF}" type="slidenum">
              <a:rPr lang="zh-CN" altLang="en-US" smtClean="0"/>
              <a:pPr/>
              <a:t>‹#›</a:t>
            </a:fld>
            <a:endParaRPr lang="zh-CN" altLang="en-US"/>
          </a:p>
        </p:txBody>
      </p:sp>
      <p:sp>
        <p:nvSpPr>
          <p:cNvPr id="5" name="矩形 4"/>
          <p:cNvSpPr/>
          <p:nvPr userDrawn="1"/>
        </p:nvSpPr>
        <p:spPr>
          <a:xfrm>
            <a:off x="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545445" y="196280"/>
            <a:ext cx="959245" cy="523224"/>
          </a:xfrm>
          <a:prstGeom prst="rect">
            <a:avLst/>
          </a:prstGeom>
          <a:noFill/>
        </p:spPr>
        <p:txBody>
          <a:bodyPr wrap="none" lIns="68584" tIns="34292" rIns="68584" bIns="34292" rtlCol="0">
            <a:spAutoFit/>
          </a:bodyPr>
          <a:lstStyle/>
          <a:p>
            <a:pPr marL="0" indent="0">
              <a:lnSpc>
                <a:spcPct val="100000"/>
              </a:lnSpc>
              <a:spcAft>
                <a:spcPts val="900"/>
              </a:spcAft>
              <a:buNone/>
            </a:pPr>
            <a:r>
              <a:rPr lang="zh-CN" altLang="en-US" sz="1600" b="1" dirty="0">
                <a:ln w="9525" cmpd="sng">
                  <a:noFill/>
                  <a:prstDash val="solid"/>
                </a:ln>
                <a:solidFill>
                  <a:schemeClr val="accent1"/>
                </a:solidFill>
                <a:latin typeface="思源黑体 CN Light" panose="020B0300000000000000" pitchFamily="34" charset="-122"/>
                <a:ea typeface="思源黑体 CN Light" panose="020B0300000000000000" pitchFamily="34" charset="-122"/>
              </a:rPr>
              <a:t>投资回报</a:t>
            </a:r>
          </a:p>
          <a:p>
            <a:pPr marL="0" indent="0">
              <a:lnSpc>
                <a:spcPct val="100000"/>
              </a:lnSpc>
              <a:spcAft>
                <a:spcPts val="900"/>
              </a:spcAft>
              <a:buNone/>
            </a:pPr>
            <a:endParaRPr lang="en-US" altLang="zh-CN" sz="600" dirty="0">
              <a:ln w="9525" cmpd="sng">
                <a:noFill/>
                <a:prstDash val="solid"/>
              </a:ln>
              <a:solidFill>
                <a:schemeClr val="accent1"/>
              </a:solidFill>
              <a:latin typeface="思源黑体 CN Light" panose="020B0300000000000000" pitchFamily="34" charset="-122"/>
              <a:ea typeface="思源黑体 CN Light" panose="020B0300000000000000" pitchFamily="34" charset="-122"/>
              <a:sym typeface="+mn-ea"/>
            </a:endParaRPr>
          </a:p>
        </p:txBody>
      </p:sp>
    </p:spTree>
  </p:cSld>
  <p:clrMapOvr>
    <a:masterClrMapping/>
  </p:clrMapOvr>
  <p:transition spd="med" advClick="0" advTm="0">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7E7354E3-2E1C-4A1F-8D37-52E9231683F1}" type="datetimeFigureOut">
              <a:rPr lang="zh-CN" altLang="en-US" smtClean="0"/>
              <a:pPr/>
              <a:t>2018/3/14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B4C9C60-B43F-4143-9180-07A2EA8265DF}" type="slidenum">
              <a:rPr lang="zh-CN" altLang="en-US" smtClean="0"/>
              <a:pPr/>
              <a:t>‹#›</a:t>
            </a:fld>
            <a:endParaRPr lang="zh-CN" altLang="en-US"/>
          </a:p>
        </p:txBody>
      </p:sp>
    </p:spTree>
  </p:cSld>
  <p:clrMapOvr>
    <a:masterClrMapping/>
  </p:clrMapOvr>
  <p:transition spd="med" advClick="0" advTm="0">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7E7354E3-2E1C-4A1F-8D37-52E9231683F1}" type="datetimeFigureOut">
              <a:rPr lang="zh-CN" altLang="en-US" smtClean="0"/>
              <a:pPr/>
              <a:t>2018/3/14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B4C9C60-B43F-4143-9180-07A2EA8265DF}" type="slidenum">
              <a:rPr lang="zh-CN" altLang="en-US" smtClean="0"/>
              <a:pPr/>
              <a:t>‹#›</a:t>
            </a:fld>
            <a:endParaRPr lang="zh-CN" altLang="en-US"/>
          </a:p>
        </p:txBody>
      </p:sp>
    </p:spTree>
  </p:cSld>
  <p:clrMapOvr>
    <a:masterClrMapping/>
  </p:clrMapOvr>
  <p:transition spd="med" advClick="0" advTm="0">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7E7354E3-2E1C-4A1F-8D37-52E9231683F1}" type="datetimeFigureOut">
              <a:rPr lang="zh-CN" altLang="en-US" smtClean="0"/>
              <a:pPr/>
              <a:t>2018/3/14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B4C9C60-B43F-4143-9180-07A2EA8265DF}" type="slidenum">
              <a:rPr lang="zh-CN" altLang="en-US" smtClean="0"/>
              <a:pPr/>
              <a:t>‹#›</a:t>
            </a:fld>
            <a:endParaRPr lang="zh-CN" altLang="en-US"/>
          </a:p>
        </p:txBody>
      </p:sp>
    </p:spTree>
  </p:cSld>
  <p:clrMapOvr>
    <a:masterClrMapping/>
  </p:clrMapOvr>
  <p:transition spd="med" advClick="0" advTm="0">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829"/>
            <a:ext cx="2057400" cy="329309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54829"/>
            <a:ext cx="6019800" cy="329309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7E7354E3-2E1C-4A1F-8D37-52E9231683F1}" type="datetimeFigureOut">
              <a:rPr lang="zh-CN" altLang="en-US" smtClean="0"/>
              <a:pPr/>
              <a:t>2018/3/14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B4C9C60-B43F-4143-9180-07A2EA8265DF}" type="slidenum">
              <a:rPr lang="zh-CN" altLang="en-US" smtClean="0"/>
              <a:pPr/>
              <a:t>‹#›</a:t>
            </a:fld>
            <a:endParaRPr lang="zh-CN" altLang="en-US"/>
          </a:p>
        </p:txBody>
      </p:sp>
    </p:spTree>
  </p:cSld>
  <p:clrMapOvr>
    <a:masterClrMapping/>
  </p:clrMapOvr>
  <p:transition spd="med" advClick="0" advTm="0">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_标题幻灯片">
    <p:bg>
      <p:bgPr>
        <a:solidFill>
          <a:schemeClr val="bg1"/>
        </a:solidFill>
        <a:effectLst/>
      </p:bgPr>
    </p:bg>
    <p:spTree>
      <p:nvGrpSpPr>
        <p:cNvPr id="1" name=""/>
        <p:cNvGrpSpPr/>
        <p:nvPr/>
      </p:nvGrpSpPr>
      <p:grpSpPr>
        <a:xfrm>
          <a:off x="0" y="0"/>
          <a:ext cx="0" cy="0"/>
          <a:chOff x="0" y="0"/>
          <a:chExt cx="0" cy="0"/>
        </a:xfrm>
      </p:grpSpPr>
    </p:spTree>
  </p:cSld>
  <p:clrMapOvr>
    <a:masterClrMapping/>
  </p:clrMapOvr>
  <p:transition spd="med" advClick="0" advTm="0">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标题和内容">
    <p:bg>
      <p:bgPr>
        <a:solidFill>
          <a:srgbClr val="FCFCFC"/>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2616817"/>
      </p:ext>
    </p:extLst>
  </p:cSld>
  <p:clrMapOvr>
    <a:masterClrMapping/>
  </p:clrMapOvr>
  <p:transition spd="med" advClick="0" advTm="0">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8133268"/>
      </p:ext>
    </p:extLst>
  </p:cSld>
  <p:clrMapOvr>
    <a:masterClrMapping/>
  </p:clrMapOvr>
  <p:transition spd="med" advClick="0" advTm="0">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9" name="Slide Number Placeholder 5"/>
          <p:cNvSpPr>
            <a:spLocks noGrp="1"/>
          </p:cNvSpPr>
          <p:nvPr>
            <p:ph type="sldNum" sz="quarter" idx="4"/>
          </p:nvPr>
        </p:nvSpPr>
        <p:spPr>
          <a:xfrm>
            <a:off x="4381500" y="4870367"/>
            <a:ext cx="381000" cy="274722"/>
          </a:xfrm>
          <a:prstGeom prst="rect">
            <a:avLst/>
          </a:prstGeom>
        </p:spPr>
        <p:txBody>
          <a:bodyPr vert="horz" lIns="91440" tIns="45720" rIns="91440" bIns="45720" rtlCol="0" anchor="ctr"/>
          <a:lstStyle>
            <a:lvl1pPr algn="ctr">
              <a:defRPr sz="1000">
                <a:solidFill>
                  <a:srgbClr val="FFFFFF"/>
                </a:solidFill>
                <a:latin typeface="Glegoo"/>
                <a:cs typeface="Glegoo"/>
              </a:defRPr>
            </a:lvl1pPr>
          </a:lstStyle>
          <a:p>
            <a:fld id="{4F30D5C1-D155-2E40-A967-511B3BD0F2AE}" type="slidenum">
              <a:rPr lang="en-US" smtClean="0"/>
              <a:pPr/>
              <a:t>‹#›</a:t>
            </a:fld>
            <a:endParaRPr lang="en-US" dirty="0"/>
          </a:p>
        </p:txBody>
      </p:sp>
      <p:sp>
        <p:nvSpPr>
          <p:cNvPr id="10" name="Title 1"/>
          <p:cNvSpPr>
            <a:spLocks noGrp="1"/>
          </p:cNvSpPr>
          <p:nvPr>
            <p:ph type="title"/>
          </p:nvPr>
        </p:nvSpPr>
        <p:spPr>
          <a:xfrm>
            <a:off x="457201" y="285839"/>
            <a:ext cx="8229600" cy="857515"/>
          </a:xfrm>
        </p:spPr>
        <p:txBody>
          <a:bodyPr>
            <a:normAutofit/>
          </a:bodyPr>
          <a:lstStyle>
            <a:lvl1pPr>
              <a:defRPr sz="2800">
                <a:solidFill>
                  <a:srgbClr val="48597F"/>
                </a:solidFill>
                <a:latin typeface="Lato Light"/>
                <a:cs typeface="Lato Light"/>
              </a:defRPr>
            </a:lvl1pPr>
          </a:lstStyle>
          <a:p>
            <a:r>
              <a:rPr lang="en-US" dirty="0"/>
              <a:t>Click to edit Master title style</a:t>
            </a:r>
          </a:p>
        </p:txBody>
      </p:sp>
      <p:sp>
        <p:nvSpPr>
          <p:cNvPr id="11" name="Text Placeholder 17"/>
          <p:cNvSpPr>
            <a:spLocks noGrp="1"/>
          </p:cNvSpPr>
          <p:nvPr>
            <p:ph type="body" sz="quarter" idx="23"/>
          </p:nvPr>
        </p:nvSpPr>
        <p:spPr>
          <a:xfrm>
            <a:off x="2057401" y="876571"/>
            <a:ext cx="5029200" cy="323950"/>
          </a:xfrm>
        </p:spPr>
        <p:txBody>
          <a:bodyPr>
            <a:noAutofit/>
          </a:bodyPr>
          <a:lstStyle>
            <a:lvl1pPr marL="0" indent="0" algn="ctr">
              <a:buFontTx/>
              <a:buNone/>
              <a:defRPr sz="1200" i="0">
                <a:solidFill>
                  <a:srgbClr val="1399EE"/>
                </a:solidFill>
                <a:latin typeface="Glegoo"/>
                <a:cs typeface="Glegoo"/>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8800" indent="0">
              <a:buFontTx/>
              <a:buNone/>
              <a:defRPr sz="1050">
                <a:latin typeface="Mission Gothic Regular" pitchFamily="50" charset="0"/>
              </a:defRPr>
            </a:lvl5pPr>
          </a:lstStyle>
          <a:p>
            <a:pPr lvl="0"/>
            <a:endParaRPr lang="en-US" dirty="0"/>
          </a:p>
        </p:txBody>
      </p:sp>
    </p:spTree>
    <p:extLst>
      <p:ext uri="{BB962C8B-B14F-4D97-AF65-F5344CB8AC3E}">
        <p14:creationId xmlns:p14="http://schemas.microsoft.com/office/powerpoint/2010/main" val="4262868087"/>
      </p:ext>
    </p:extLst>
  </p:cSld>
  <p:clrMapOvr>
    <a:masterClrMapping/>
  </p:clrMapOvr>
  <p:transition advTm="0"/>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012819084"/>
      </p:ext>
    </p:extLst>
  </p:cSld>
  <p:clrMapOvr>
    <a:masterClrMapping/>
  </p:clrMapOvr>
  <p:transition spd="med" advClick="0" advTm="0">
    <p:pull/>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5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199712"/>
      </p:ext>
    </p:extLst>
  </p:cSld>
  <p:clrMapOvr>
    <a:masterClrMapping/>
  </p:clrMapOvr>
  <p:transition spd="slow" advClick="0" advTm="0">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1465424"/>
      </p:ext>
    </p:extLst>
  </p:cSld>
  <p:clrMapOvr>
    <a:masterClrMapping/>
  </p:clrMapOvr>
  <p:transition advTm="0"/>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3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7586733"/>
      </p:ext>
    </p:extLst>
  </p:cSld>
  <p:clrMapOvr>
    <a:masterClrMapping/>
  </p:clrMapOvr>
  <p:transition advTm="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7E7354E3-2E1C-4A1F-8D37-52E9231683F1}" type="datetimeFigureOut">
              <a:rPr lang="zh-CN" altLang="en-US" smtClean="0"/>
              <a:pPr/>
              <a:t>2018/3/14</a:t>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BB4C9C60-B43F-4143-9180-07A2EA8265DF}"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6" r:id="rId8"/>
    <p:sldLayoutId id="2147483667" r:id="rId9"/>
    <p:sldLayoutId id="2147483668" r:id="rId10"/>
    <p:sldLayoutId id="2147483656" r:id="rId11"/>
    <p:sldLayoutId id="2147483657" r:id="rId12"/>
    <p:sldLayoutId id="2147483658" r:id="rId13"/>
    <p:sldLayoutId id="2147483659" r:id="rId14"/>
    <p:sldLayoutId id="2147483660" r:id="rId15"/>
    <p:sldLayoutId id="2147483662" r:id="rId16"/>
    <p:sldLayoutId id="2147483663" r:id="rId17"/>
    <p:sldLayoutId id="2147483669" r:id="rId18"/>
    <p:sldLayoutId id="2147483670" r:id="rId19"/>
    <p:sldLayoutId id="2147483671" r:id="rId20"/>
    <p:sldLayoutId id="2147483672" r:id="rId21"/>
    <p:sldLayoutId id="2147483673" r:id="rId22"/>
  </p:sldLayoutIdLst>
  <p:transition spd="med" advClick="0" advTm="0">
    <p:random/>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tags" Target="../tags/tag18.xml"/><Relationship Id="rId3" Type="http://schemas.openxmlformats.org/officeDocument/2006/relationships/tags" Target="../tags/tag3.xml"/><Relationship Id="rId21" Type="http://schemas.openxmlformats.org/officeDocument/2006/relationships/tags" Target="../tags/tag21.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tags" Target="../tags/tag17.xml"/><Relationship Id="rId2" Type="http://schemas.openxmlformats.org/officeDocument/2006/relationships/tags" Target="../tags/tag2.xml"/><Relationship Id="rId16" Type="http://schemas.openxmlformats.org/officeDocument/2006/relationships/tags" Target="../tags/tag16.xml"/><Relationship Id="rId20" Type="http://schemas.openxmlformats.org/officeDocument/2006/relationships/tags" Target="../tags/tag20.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5" Type="http://schemas.openxmlformats.org/officeDocument/2006/relationships/tags" Target="../tags/tag15.xml"/><Relationship Id="rId23" Type="http://schemas.openxmlformats.org/officeDocument/2006/relationships/notesSlide" Target="../notesSlides/notesSlide4.xml"/><Relationship Id="rId10" Type="http://schemas.openxmlformats.org/officeDocument/2006/relationships/tags" Target="../tags/tag10.xml"/><Relationship Id="rId19" Type="http://schemas.openxmlformats.org/officeDocument/2006/relationships/tags" Target="../tags/tag19.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 Id="rId22"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2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8.xml"/><Relationship Id="rId6" Type="http://schemas.openxmlformats.org/officeDocument/2006/relationships/image" Target="../media/image11.jpeg"/><Relationship Id="rId5" Type="http://schemas.openxmlformats.org/officeDocument/2006/relationships/image" Target="../media/image10.jpg"/><Relationship Id="rId4" Type="http://schemas.openxmlformats.org/officeDocument/2006/relationships/image" Target="../media/image9.jpg"/></Relationships>
</file>

<file path=ppt/slides/_rels/slide11.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9.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9.jp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3.pn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F8AAFF3-B6FC-4EE5-BC2E-33ED351DE0D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709" y="8399"/>
            <a:ext cx="9144000" cy="5145024"/>
          </a:xfrm>
          <a:prstGeom prst="rect">
            <a:avLst/>
          </a:prstGeom>
        </p:spPr>
      </p:pic>
      <p:sp>
        <p:nvSpPr>
          <p:cNvPr id="11" name="Rectangle 3"/>
          <p:cNvSpPr txBox="1">
            <a:spLocks noChangeArrowheads="1"/>
          </p:cNvSpPr>
          <p:nvPr/>
        </p:nvSpPr>
        <p:spPr>
          <a:xfrm>
            <a:off x="3636404" y="1818675"/>
            <a:ext cx="5256076" cy="50259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4000" dirty="0">
                <a:solidFill>
                  <a:schemeClr val="accent1"/>
                </a:solidFill>
                <a:latin typeface="微软雅黑" panose="020B0503020204020204" pitchFamily="34" charset="-122"/>
                <a:ea typeface="微软雅黑" panose="020B0503020204020204" pitchFamily="34" charset="-122"/>
              </a:rPr>
              <a:t>有机蔬菜水果</a:t>
            </a:r>
            <a:r>
              <a:rPr lang="en-US" altLang="zh-CN" sz="4000" dirty="0">
                <a:solidFill>
                  <a:schemeClr val="accent1"/>
                </a:solidFill>
                <a:latin typeface="微软雅黑" panose="020B0503020204020204" pitchFamily="34" charset="-122"/>
                <a:ea typeface="微软雅黑" panose="020B0503020204020204" pitchFamily="34" charset="-122"/>
              </a:rPr>
              <a:t>PPT</a:t>
            </a:r>
            <a:r>
              <a:rPr lang="zh-CN" altLang="en-US" sz="4000" dirty="0">
                <a:solidFill>
                  <a:schemeClr val="accent1"/>
                </a:solidFill>
                <a:latin typeface="微软雅黑" panose="020B0503020204020204" pitchFamily="34" charset="-122"/>
                <a:ea typeface="微软雅黑" panose="020B0503020204020204" pitchFamily="34" charset="-122"/>
              </a:rPr>
              <a:t>模板</a:t>
            </a:r>
          </a:p>
        </p:txBody>
      </p:sp>
      <p:sp>
        <p:nvSpPr>
          <p:cNvPr id="12" name="Rectangle 4"/>
          <p:cNvSpPr txBox="1">
            <a:spLocks noChangeArrowheads="1"/>
          </p:cNvSpPr>
          <p:nvPr/>
        </p:nvSpPr>
        <p:spPr>
          <a:xfrm>
            <a:off x="2537760" y="2478785"/>
            <a:ext cx="4807056" cy="322759"/>
          </a:xfrm>
          <a:prstGeom prst="rect">
            <a:avLst/>
          </a:prstGeom>
        </p:spPr>
        <p:txBody>
          <a:bodyPr vert="horz" lIns="91440" tIns="45720" rIns="91440" bIns="45720" rtlCol="0" anchor="ct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项目介绍、年终总结、工作汇报、述职报告</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模板</a:t>
            </a:r>
          </a:p>
        </p:txBody>
      </p:sp>
      <p:pic>
        <p:nvPicPr>
          <p:cNvPr id="7" name="爱的罗曼史 romance de amor">
            <a:hlinkClick r:id="" action="ppaction://media"/>
            <a:extLst>
              <a:ext uri="{FF2B5EF4-FFF2-40B4-BE49-F238E27FC236}">
                <a16:creationId xmlns:a16="http://schemas.microsoft.com/office/drawing/2014/main" id="{B85283CF-41D9-433F-A879-FC1AFECB0D14}"/>
              </a:ext>
            </a:extLst>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622823" y="1132384"/>
            <a:ext cx="609600" cy="609600"/>
          </a:xfrm>
          <a:prstGeom prst="rect">
            <a:avLst/>
          </a:prstGeom>
        </p:spPr>
      </p:pic>
      <p:sp>
        <p:nvSpPr>
          <p:cNvPr id="9" name="Rectangle 4"/>
          <p:cNvSpPr txBox="1">
            <a:spLocks noChangeArrowheads="1"/>
          </p:cNvSpPr>
          <p:nvPr/>
        </p:nvSpPr>
        <p:spPr>
          <a:xfrm>
            <a:off x="3815916" y="2861853"/>
            <a:ext cx="3456384" cy="322759"/>
          </a:xfrm>
          <a:prstGeom prst="rect">
            <a:avLst/>
          </a:prstGeom>
          <a:solidFill>
            <a:schemeClr val="accent2"/>
          </a:solidFill>
        </p:spPr>
        <p:txBody>
          <a:bodyPr vert="horz" lIns="91440" tIns="45720" rIns="91440" bIns="45720" rtlCol="0" anchor="ct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1000" dirty="0">
                <a:solidFill>
                  <a:schemeClr val="bg1"/>
                </a:solidFill>
                <a:latin typeface="微软雅黑" panose="020B0503020204020204" pitchFamily="34" charset="-122"/>
                <a:ea typeface="微软雅黑" panose="020B0503020204020204" pitchFamily="34" charset="-122"/>
              </a:rPr>
              <a:t>汇报人</a:t>
            </a:r>
            <a:r>
              <a:rPr lang="zh-CN" altLang="en-US" sz="1000" dirty="0" smtClean="0">
                <a:solidFill>
                  <a:schemeClr val="bg1"/>
                </a:solidFill>
                <a:latin typeface="微软雅黑" panose="020B0503020204020204" pitchFamily="34" charset="-122"/>
                <a:ea typeface="微软雅黑" panose="020B0503020204020204" pitchFamily="34" charset="-122"/>
              </a:rPr>
              <a:t>：           </a:t>
            </a:r>
            <a:r>
              <a:rPr lang="zh-CN" altLang="en-US" sz="1000" dirty="0">
                <a:solidFill>
                  <a:schemeClr val="bg1"/>
                </a:solidFill>
                <a:latin typeface="微软雅黑" panose="020B0503020204020204" pitchFamily="34" charset="-122"/>
                <a:ea typeface="微软雅黑" panose="020B0503020204020204" pitchFamily="34" charset="-122"/>
              </a:rPr>
              <a:t>时间：</a:t>
            </a:r>
            <a:r>
              <a:rPr lang="en-US" altLang="zh-CN" sz="1000" dirty="0">
                <a:solidFill>
                  <a:schemeClr val="bg1"/>
                </a:solidFill>
                <a:latin typeface="微软雅黑" panose="020B0503020204020204" pitchFamily="34" charset="-122"/>
                <a:ea typeface="微软雅黑" panose="020B0503020204020204" pitchFamily="34" charset="-122"/>
              </a:rPr>
              <a:t>2019x</a:t>
            </a:r>
            <a:r>
              <a:rPr lang="zh-CN" altLang="en-US" sz="1000" dirty="0">
                <a:solidFill>
                  <a:schemeClr val="bg1"/>
                </a:solidFill>
                <a:latin typeface="微软雅黑" panose="020B0503020204020204" pitchFamily="34" charset="-122"/>
                <a:ea typeface="微软雅黑" panose="020B0503020204020204" pitchFamily="34" charset="-122"/>
              </a:rPr>
              <a:t>月</a:t>
            </a:r>
            <a:r>
              <a:rPr lang="en-US" altLang="zh-CN" sz="1000" dirty="0">
                <a:solidFill>
                  <a:schemeClr val="bg1"/>
                </a:solidFill>
                <a:latin typeface="微软雅黑" panose="020B0503020204020204" pitchFamily="34" charset="-122"/>
                <a:ea typeface="微软雅黑" panose="020B0503020204020204" pitchFamily="34" charset="-122"/>
              </a:rPr>
              <a:t>x</a:t>
            </a:r>
            <a:r>
              <a:rPr lang="zh-CN" altLang="en-US" sz="1000" dirty="0">
                <a:solidFill>
                  <a:schemeClr val="bg1"/>
                </a:solidFill>
                <a:latin typeface="微软雅黑" panose="020B0503020204020204" pitchFamily="34" charset="-122"/>
                <a:ea typeface="微软雅黑" panose="020B0503020204020204" pitchFamily="34" charset="-122"/>
              </a:rPr>
              <a:t>日</a:t>
            </a:r>
          </a:p>
        </p:txBody>
      </p:sp>
      <p:sp>
        <p:nvSpPr>
          <p:cNvPr id="20" name="Rectangle 3"/>
          <p:cNvSpPr txBox="1">
            <a:spLocks noChangeArrowheads="1"/>
          </p:cNvSpPr>
          <p:nvPr/>
        </p:nvSpPr>
        <p:spPr>
          <a:xfrm>
            <a:off x="3182061" y="1039196"/>
            <a:ext cx="2304255" cy="50259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altLang="zh-CN" sz="5400" smtClean="0">
                <a:solidFill>
                  <a:schemeClr val="accent3"/>
                </a:solidFill>
                <a:latin typeface="微软雅黑" panose="020B0503020204020204" pitchFamily="34" charset="-122"/>
                <a:ea typeface="微软雅黑" panose="020B0503020204020204" pitchFamily="34" charset="-122"/>
              </a:rPr>
              <a:t>2018</a:t>
            </a:r>
            <a:endParaRPr lang="zh-CN" altLang="en-US" sz="5400" dirty="0">
              <a:solidFill>
                <a:schemeClr val="accent3"/>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diamon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
                                        </p:tgtEl>
                                      </p:cBhvr>
                                    </p:cmd>
                                  </p:childTnLst>
                                </p:cTn>
                              </p:par>
                            </p:childTnLst>
                          </p:cTn>
                        </p:par>
                        <p:par>
                          <p:cTn id="7" fill="hold">
                            <p:stCondLst>
                              <p:cond delay="0"/>
                            </p:stCondLst>
                            <p:childTnLst>
                              <p:par>
                                <p:cTn id="8" presetID="50" presetClass="entr" presetSubtype="0" decel="10000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p:cTn id="10" dur="1000" fill="hold"/>
                                        <p:tgtEl>
                                          <p:spTgt spid="3"/>
                                        </p:tgtEl>
                                        <p:attrNameLst>
                                          <p:attrName>ppt_w</p:attrName>
                                        </p:attrNameLst>
                                      </p:cBhvr>
                                      <p:tavLst>
                                        <p:tav tm="0">
                                          <p:val>
                                            <p:strVal val="#ppt_w+.3"/>
                                          </p:val>
                                        </p:tav>
                                        <p:tav tm="100000">
                                          <p:val>
                                            <p:strVal val="#ppt_w"/>
                                          </p:val>
                                        </p:tav>
                                      </p:tavLst>
                                    </p:anim>
                                    <p:anim calcmode="lin" valueType="num">
                                      <p:cBhvr>
                                        <p:cTn id="11" dur="1000" fill="hold"/>
                                        <p:tgtEl>
                                          <p:spTgt spid="3"/>
                                        </p:tgtEl>
                                        <p:attrNameLst>
                                          <p:attrName>ppt_h</p:attrName>
                                        </p:attrNameLst>
                                      </p:cBhvr>
                                      <p:tavLst>
                                        <p:tav tm="0">
                                          <p:val>
                                            <p:strVal val="#ppt_h"/>
                                          </p:val>
                                        </p:tav>
                                        <p:tav tm="100000">
                                          <p:val>
                                            <p:strVal val="#ppt_h"/>
                                          </p:val>
                                        </p:tav>
                                      </p:tavLst>
                                    </p:anim>
                                    <p:animEffect transition="in" filter="fade">
                                      <p:cBhvr>
                                        <p:cTn id="12" dur="1000"/>
                                        <p:tgtEl>
                                          <p:spTgt spid="3"/>
                                        </p:tgtEl>
                                      </p:cBhvr>
                                    </p:animEffect>
                                  </p:childTnLst>
                                </p:cTn>
                              </p:par>
                            </p:childTnLst>
                          </p:cTn>
                        </p:par>
                        <p:par>
                          <p:cTn id="13" fill="hold">
                            <p:stCondLst>
                              <p:cond delay="10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0"/>
                                        </p:tgtEl>
                                        <p:attrNameLst>
                                          <p:attrName>style.visibility</p:attrName>
                                        </p:attrNameLst>
                                      </p:cBhvr>
                                      <p:to>
                                        <p:strVal val="visible"/>
                                      </p:to>
                                    </p:set>
                                    <p:anim calcmode="lin" valueType="num">
                                      <p:cBhvr>
                                        <p:cTn id="16"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20"/>
                                        </p:tgtEl>
                                        <p:attrNameLst>
                                          <p:attrName>ppt_y</p:attrName>
                                        </p:attrNameLst>
                                      </p:cBhvr>
                                      <p:tavLst>
                                        <p:tav tm="0">
                                          <p:val>
                                            <p:strVal val="#ppt_y"/>
                                          </p:val>
                                        </p:tav>
                                        <p:tav tm="100000">
                                          <p:val>
                                            <p:strVal val="#ppt_y"/>
                                          </p:val>
                                        </p:tav>
                                      </p:tavLst>
                                    </p:anim>
                                    <p:anim calcmode="lin" valueType="num">
                                      <p:cBhvr>
                                        <p:cTn id="18"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20"/>
                                        </p:tgtEl>
                                      </p:cBhvr>
                                    </p:animEffect>
                                  </p:childTnLst>
                                </p:cTn>
                              </p:par>
                            </p:childTnLst>
                          </p:cTn>
                        </p:par>
                        <p:par>
                          <p:cTn id="21" fill="hold">
                            <p:stCondLst>
                              <p:cond delay="165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11"/>
                                        </p:tgtEl>
                                        <p:attrNameLst>
                                          <p:attrName>style.visibility</p:attrName>
                                        </p:attrNameLst>
                                      </p:cBhvr>
                                      <p:to>
                                        <p:strVal val="visible"/>
                                      </p:to>
                                    </p:set>
                                    <p:anim calcmode="lin" valueType="num">
                                      <p:cBhvr>
                                        <p:cTn id="24"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11"/>
                                        </p:tgtEl>
                                        <p:attrNameLst>
                                          <p:attrName>ppt_y</p:attrName>
                                        </p:attrNameLst>
                                      </p:cBhvr>
                                      <p:tavLst>
                                        <p:tav tm="0">
                                          <p:val>
                                            <p:strVal val="#ppt_y"/>
                                          </p:val>
                                        </p:tav>
                                        <p:tav tm="100000">
                                          <p:val>
                                            <p:strVal val="#ppt_y"/>
                                          </p:val>
                                        </p:tav>
                                      </p:tavLst>
                                    </p:anim>
                                    <p:anim calcmode="lin" valueType="num">
                                      <p:cBhvr>
                                        <p:cTn id="26"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11"/>
                                        </p:tgtEl>
                                      </p:cBhvr>
                                    </p:animEffect>
                                  </p:childTnLst>
                                </p:cTn>
                              </p:par>
                            </p:childTnLst>
                          </p:cTn>
                        </p:par>
                        <p:par>
                          <p:cTn id="29" fill="hold">
                            <p:stCondLst>
                              <p:cond delay="2650"/>
                            </p:stCondLst>
                            <p:childTnLst>
                              <p:par>
                                <p:cTn id="30" presetID="53" presetClass="entr" presetSubtype="16" fill="hold" grpId="0" nodeType="afterEffect">
                                  <p:stCondLst>
                                    <p:cond delay="0"/>
                                  </p:stCondLst>
                                  <p:iterate type="lt">
                                    <p:tmPct val="7000"/>
                                  </p:iterate>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fltVal val="0"/>
                                          </p:val>
                                        </p:tav>
                                        <p:tav tm="100000">
                                          <p:val>
                                            <p:strVal val="#ppt_h"/>
                                          </p:val>
                                        </p:tav>
                                      </p:tavLst>
                                    </p:anim>
                                    <p:animEffect transition="in" filter="fade">
                                      <p:cBhvr>
                                        <p:cTn id="34" dur="500"/>
                                        <p:tgtEl>
                                          <p:spTgt spid="12"/>
                                        </p:tgtEl>
                                      </p:cBhvr>
                                    </p:animEffect>
                                  </p:childTnLst>
                                </p:cTn>
                              </p:par>
                            </p:childTnLst>
                          </p:cTn>
                        </p:par>
                        <p:par>
                          <p:cTn id="35" fill="hold">
                            <p:stCondLst>
                              <p:cond delay="3955"/>
                            </p:stCondLst>
                            <p:childTnLst>
                              <p:par>
                                <p:cTn id="36" presetID="53" presetClass="entr" presetSubtype="16" fill="hold" grpId="0" nodeType="afterEffect">
                                  <p:stCondLst>
                                    <p:cond delay="0"/>
                                  </p:stCondLst>
                                  <p:iterate type="lt">
                                    <p:tmPct val="7000"/>
                                  </p:iterate>
                                  <p:childTnLst>
                                    <p:set>
                                      <p:cBhvr>
                                        <p:cTn id="37" dur="1" fill="hold">
                                          <p:stCondLst>
                                            <p:cond delay="0"/>
                                          </p:stCondLst>
                                        </p:cTn>
                                        <p:tgtEl>
                                          <p:spTgt spid="9"/>
                                        </p:tgtEl>
                                        <p:attrNameLst>
                                          <p:attrName>style.visibility</p:attrName>
                                        </p:attrNameLst>
                                      </p:cBhvr>
                                      <p:to>
                                        <p:strVal val="visible"/>
                                      </p:to>
                                    </p:set>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fltVal val="0"/>
                                          </p:val>
                                        </p:tav>
                                        <p:tav tm="100000">
                                          <p:val>
                                            <p:strVal val="#ppt_h"/>
                                          </p:val>
                                        </p:tav>
                                      </p:tavLst>
                                    </p:anim>
                                    <p:animEffect transition="in" filter="fade">
                                      <p:cBhvr>
                                        <p:cTn id="4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41" repeatCount="indefinite" fill="hold" display="0">
                  <p:stCondLst>
                    <p:cond delay="indefinite"/>
                  </p:stCondLst>
                  <p:endCondLst>
                    <p:cond evt="onStopAudio" delay="0">
                      <p:tgtEl>
                        <p:sldTgt/>
                      </p:tgtEl>
                    </p:cond>
                  </p:endCondLst>
                </p:cTn>
                <p:tgtEl>
                  <p:spTgt spid="7"/>
                </p:tgtEl>
              </p:cMediaNode>
            </p:audio>
          </p:childTnLst>
        </p:cTn>
      </p:par>
    </p:tnLst>
    <p:bldLst>
      <p:bldP spid="11" grpId="0" autoUpdateAnimBg="0"/>
      <p:bldP spid="12" grpId="0"/>
      <p:bldP spid="9" grpId="0" animBg="1"/>
      <p:bldP spid="20" grpId="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a:extLst>
              <a:ext uri="{FF2B5EF4-FFF2-40B4-BE49-F238E27FC236}">
                <a16:creationId xmlns:a16="http://schemas.microsoft.com/office/drawing/2014/main" id="{266B7AD2-FA69-477F-8862-A7D26879BDD6}"/>
              </a:ext>
            </a:extLst>
          </p:cNvPr>
          <p:cNvPicPr>
            <a:picLocks noChangeAspect="1"/>
          </p:cNvPicPr>
          <p:nvPr/>
        </p:nvPicPr>
        <p:blipFill>
          <a:blip r:embed="rId2"/>
          <a:stretch>
            <a:fillRect/>
          </a:stretch>
        </p:blipFill>
        <p:spPr>
          <a:xfrm>
            <a:off x="1841" y="1793"/>
            <a:ext cx="9144019" cy="5144599"/>
          </a:xfrm>
          <a:prstGeom prst="rect">
            <a:avLst/>
          </a:prstGeom>
        </p:spPr>
      </p:pic>
      <p:sp>
        <p:nvSpPr>
          <p:cNvPr id="18436" name="Freeform 6"/>
          <p:cNvSpPr>
            <a:spLocks/>
          </p:cNvSpPr>
          <p:nvPr/>
        </p:nvSpPr>
        <p:spPr bwMode="auto">
          <a:xfrm>
            <a:off x="3047697" y="2632293"/>
            <a:ext cx="1012827" cy="709832"/>
          </a:xfrm>
          <a:custGeom>
            <a:avLst/>
            <a:gdLst>
              <a:gd name="T0" fmla="*/ 0 w 1432"/>
              <a:gd name="T1" fmla="*/ 2147483646 h 1002"/>
              <a:gd name="T2" fmla="*/ 2147483646 w 1432"/>
              <a:gd name="T3" fmla="*/ 0 h 1002"/>
              <a:gd name="T4" fmla="*/ 2147483646 w 1432"/>
              <a:gd name="T5" fmla="*/ 2147483646 h 1002"/>
              <a:gd name="T6" fmla="*/ 2147483646 w 1432"/>
              <a:gd name="T7" fmla="*/ 2147483646 h 1002"/>
              <a:gd name="T8" fmla="*/ 0 w 1432"/>
              <a:gd name="T9" fmla="*/ 2147483646 h 10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32" h="1002">
                <a:moveTo>
                  <a:pt x="0" y="290"/>
                </a:moveTo>
                <a:lnTo>
                  <a:pt x="1432" y="0"/>
                </a:lnTo>
                <a:lnTo>
                  <a:pt x="1245" y="793"/>
                </a:lnTo>
                <a:lnTo>
                  <a:pt x="275" y="1002"/>
                </a:lnTo>
                <a:lnTo>
                  <a:pt x="0" y="290"/>
                </a:lnTo>
                <a:close/>
              </a:path>
            </a:pathLst>
          </a:custGeom>
          <a:solidFill>
            <a:schemeClr val="accent2">
              <a:lumMod val="60000"/>
              <a:lumOff val="40000"/>
            </a:schemeClr>
          </a:solidFill>
          <a:ln w="9525">
            <a:noFill/>
            <a:round/>
            <a:headEnd/>
            <a:tailEnd/>
          </a:ln>
        </p:spPr>
        <p:txBody>
          <a:bodyPr lIns="68562" tIns="34281" rIns="68562" bIns="34281"/>
          <a:lstStyle/>
          <a:p>
            <a:endParaRPr lang="zh-CN" altLang="en-US"/>
          </a:p>
        </p:txBody>
      </p:sp>
      <p:sp>
        <p:nvSpPr>
          <p:cNvPr id="18437" name="Oval 7"/>
          <p:cNvSpPr>
            <a:spLocks noChangeArrowheads="1"/>
          </p:cNvSpPr>
          <p:nvPr/>
        </p:nvSpPr>
        <p:spPr bwMode="auto">
          <a:xfrm>
            <a:off x="2130083" y="1740241"/>
            <a:ext cx="1654322" cy="1655480"/>
          </a:xfrm>
          <a:prstGeom prst="ellipse">
            <a:avLst/>
          </a:prstGeom>
          <a:solidFill>
            <a:schemeClr val="accent3"/>
          </a:solidFill>
          <a:ln w="9525">
            <a:noFill/>
            <a:round/>
            <a:headEnd/>
            <a:tailEnd/>
          </a:ln>
        </p:spPr>
        <p:txBody>
          <a:bodyPr lIns="68562" tIns="34281" rIns="68562" bIns="34281"/>
          <a:lstStyle/>
          <a:p>
            <a:pPr eaLnBrk="1" hangingPunct="1"/>
            <a:endParaRPr lang="zh-CN" altLang="en-US"/>
          </a:p>
        </p:txBody>
      </p:sp>
      <p:sp>
        <p:nvSpPr>
          <p:cNvPr id="18438" name="Freeform 8"/>
          <p:cNvSpPr>
            <a:spLocks/>
          </p:cNvSpPr>
          <p:nvPr/>
        </p:nvSpPr>
        <p:spPr bwMode="auto">
          <a:xfrm>
            <a:off x="1699244" y="2632294"/>
            <a:ext cx="2361278" cy="538329"/>
          </a:xfrm>
          <a:custGeom>
            <a:avLst/>
            <a:gdLst>
              <a:gd name="T0" fmla="*/ 0 w 3337"/>
              <a:gd name="T1" fmla="*/ 0 h 760"/>
              <a:gd name="T2" fmla="*/ 2147483646 w 3337"/>
              <a:gd name="T3" fmla="*/ 0 h 760"/>
              <a:gd name="T4" fmla="*/ 2147483646 w 3337"/>
              <a:gd name="T5" fmla="*/ 2147483646 h 760"/>
              <a:gd name="T6" fmla="*/ 2147483646 w 3337"/>
              <a:gd name="T7" fmla="*/ 2147483646 h 760"/>
              <a:gd name="T8" fmla="*/ 0 w 3337"/>
              <a:gd name="T9" fmla="*/ 0 h 7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37" h="760">
                <a:moveTo>
                  <a:pt x="0" y="0"/>
                </a:moveTo>
                <a:lnTo>
                  <a:pt x="3337" y="0"/>
                </a:lnTo>
                <a:lnTo>
                  <a:pt x="3150" y="760"/>
                </a:lnTo>
                <a:lnTo>
                  <a:pt x="275" y="760"/>
                </a:lnTo>
                <a:lnTo>
                  <a:pt x="0" y="0"/>
                </a:lnTo>
                <a:close/>
              </a:path>
            </a:pathLst>
          </a:custGeom>
          <a:solidFill>
            <a:schemeClr val="accent2"/>
          </a:solidFill>
          <a:ln w="9525">
            <a:noFill/>
            <a:round/>
            <a:headEnd/>
            <a:tailEnd/>
          </a:ln>
        </p:spPr>
        <p:txBody>
          <a:bodyPr lIns="68562" tIns="34281" rIns="68562" bIns="34281"/>
          <a:lstStyle/>
          <a:p>
            <a:endParaRPr lang="zh-CN" altLang="en-US"/>
          </a:p>
        </p:txBody>
      </p:sp>
      <p:sp>
        <p:nvSpPr>
          <p:cNvPr id="18440" name="TextBox 8"/>
          <p:cNvSpPr txBox="1">
            <a:spLocks noChangeArrowheads="1"/>
          </p:cNvSpPr>
          <p:nvPr/>
        </p:nvSpPr>
        <p:spPr bwMode="auto">
          <a:xfrm>
            <a:off x="2379314" y="2141969"/>
            <a:ext cx="1043771" cy="438563"/>
          </a:xfrm>
          <a:prstGeom prst="rect">
            <a:avLst/>
          </a:prstGeom>
          <a:noFill/>
          <a:ln w="9525">
            <a:noFill/>
            <a:miter lim="800000"/>
            <a:headEnd/>
            <a:tailEnd/>
          </a:ln>
        </p:spPr>
        <p:txBody>
          <a:bodyPr lIns="68562" tIns="34281" rIns="68562" bIns="34281">
            <a:spAutoFit/>
          </a:bodyPr>
          <a:lstStyle/>
          <a:p>
            <a:pPr algn="ctr"/>
            <a:r>
              <a:rPr lang="zh-CN" altLang="en-US" sz="2400" dirty="0">
                <a:solidFill>
                  <a:schemeClr val="bg1"/>
                </a:solidFill>
                <a:latin typeface="方正正中黑简体" panose="02000000000000000000" pitchFamily="2" charset="-122"/>
                <a:ea typeface="方正正中黑简体" panose="02000000000000000000" pitchFamily="2" charset="-122"/>
              </a:rPr>
              <a:t>目录</a:t>
            </a:r>
          </a:p>
        </p:txBody>
      </p:sp>
      <p:sp>
        <p:nvSpPr>
          <p:cNvPr id="18441" name="TextBox 9"/>
          <p:cNvSpPr txBox="1">
            <a:spLocks noChangeArrowheads="1"/>
          </p:cNvSpPr>
          <p:nvPr/>
        </p:nvSpPr>
        <p:spPr bwMode="auto">
          <a:xfrm>
            <a:off x="2306961" y="2693034"/>
            <a:ext cx="1234960" cy="284675"/>
          </a:xfrm>
          <a:prstGeom prst="rect">
            <a:avLst/>
          </a:prstGeom>
          <a:noFill/>
          <a:ln w="9525">
            <a:noFill/>
            <a:miter lim="800000"/>
            <a:headEnd/>
            <a:tailEnd/>
          </a:ln>
        </p:spPr>
        <p:txBody>
          <a:bodyPr wrap="square" lIns="68562" tIns="34281" rIns="68562" bIns="34281">
            <a:spAutoFit/>
          </a:bodyPr>
          <a:lstStyle/>
          <a:p>
            <a:pPr algn="dist"/>
            <a:r>
              <a:rPr lang="en-US" altLang="zh-CN" sz="1400" dirty="0">
                <a:solidFill>
                  <a:schemeClr val="bg1"/>
                </a:solidFill>
                <a:latin typeface="微软雅黑" pitchFamily="34" charset="-122"/>
                <a:ea typeface="微软雅黑" pitchFamily="34" charset="-122"/>
              </a:rPr>
              <a:t>CONTENTS</a:t>
            </a:r>
          </a:p>
        </p:txBody>
      </p:sp>
      <p:sp>
        <p:nvSpPr>
          <p:cNvPr id="18442" name="Freeform 9"/>
          <p:cNvSpPr>
            <a:spLocks/>
          </p:cNvSpPr>
          <p:nvPr/>
        </p:nvSpPr>
        <p:spPr bwMode="auto">
          <a:xfrm>
            <a:off x="4587763" y="1060376"/>
            <a:ext cx="1588864" cy="382309"/>
          </a:xfrm>
          <a:custGeom>
            <a:avLst/>
            <a:gdLst>
              <a:gd name="T0" fmla="*/ 0 w 2601"/>
              <a:gd name="T1" fmla="*/ 2147483646 h 627"/>
              <a:gd name="T2" fmla="*/ 2147483646 w 2601"/>
              <a:gd name="T3" fmla="*/ 0 h 627"/>
              <a:gd name="T4" fmla="*/ 2147483646 w 2601"/>
              <a:gd name="T5" fmla="*/ 2147483646 h 627"/>
              <a:gd name="T6" fmla="*/ 2147483646 w 2601"/>
              <a:gd name="T7" fmla="*/ 2147483646 h 627"/>
              <a:gd name="T8" fmla="*/ 0 w 2601"/>
              <a:gd name="T9" fmla="*/ 2147483646 h 6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01" h="627">
                <a:moveTo>
                  <a:pt x="0" y="118"/>
                </a:moveTo>
                <a:lnTo>
                  <a:pt x="2601" y="0"/>
                </a:lnTo>
                <a:lnTo>
                  <a:pt x="2601" y="517"/>
                </a:lnTo>
                <a:lnTo>
                  <a:pt x="189" y="627"/>
                </a:lnTo>
                <a:lnTo>
                  <a:pt x="0" y="118"/>
                </a:lnTo>
                <a:close/>
              </a:path>
            </a:pathLst>
          </a:custGeom>
          <a:solidFill>
            <a:schemeClr val="accent1">
              <a:lumMod val="60000"/>
              <a:lumOff val="40000"/>
            </a:schemeClr>
          </a:solidFill>
          <a:ln w="9525">
            <a:noFill/>
            <a:round/>
            <a:headEnd/>
            <a:tailEnd/>
          </a:ln>
        </p:spPr>
        <p:txBody>
          <a:bodyPr lIns="68562" tIns="34281" rIns="68562" bIns="34281"/>
          <a:lstStyle/>
          <a:p>
            <a:endParaRPr lang="zh-CN" altLang="en-US"/>
          </a:p>
        </p:txBody>
      </p:sp>
      <p:sp>
        <p:nvSpPr>
          <p:cNvPr id="18443" name="Freeform 10"/>
          <p:cNvSpPr>
            <a:spLocks/>
          </p:cNvSpPr>
          <p:nvPr/>
        </p:nvSpPr>
        <p:spPr bwMode="auto">
          <a:xfrm>
            <a:off x="4463988" y="1060376"/>
            <a:ext cx="1712641" cy="315613"/>
          </a:xfrm>
          <a:custGeom>
            <a:avLst/>
            <a:gdLst>
              <a:gd name="T0" fmla="*/ 0 w 2805"/>
              <a:gd name="T1" fmla="*/ 0 h 517"/>
              <a:gd name="T2" fmla="*/ 2147483646 w 2805"/>
              <a:gd name="T3" fmla="*/ 0 h 517"/>
              <a:gd name="T4" fmla="*/ 2147483646 w 2805"/>
              <a:gd name="T5" fmla="*/ 2147483646 h 517"/>
              <a:gd name="T6" fmla="*/ 2147483646 w 2805"/>
              <a:gd name="T7" fmla="*/ 2147483646 h 517"/>
              <a:gd name="T8" fmla="*/ 0 w 2805"/>
              <a:gd name="T9" fmla="*/ 0 h 5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05" h="517">
                <a:moveTo>
                  <a:pt x="0" y="0"/>
                </a:moveTo>
                <a:lnTo>
                  <a:pt x="2805" y="0"/>
                </a:lnTo>
                <a:lnTo>
                  <a:pt x="2805" y="517"/>
                </a:lnTo>
                <a:lnTo>
                  <a:pt x="204" y="517"/>
                </a:lnTo>
                <a:lnTo>
                  <a:pt x="0" y="0"/>
                </a:lnTo>
                <a:close/>
              </a:path>
            </a:pathLst>
          </a:custGeom>
          <a:solidFill>
            <a:schemeClr val="accent1"/>
          </a:solidFill>
          <a:ln w="9525">
            <a:noFill/>
            <a:round/>
            <a:headEnd/>
            <a:tailEnd/>
          </a:ln>
        </p:spPr>
        <p:txBody>
          <a:bodyPr lIns="68562" tIns="34281" rIns="68562" bIns="34281"/>
          <a:lstStyle/>
          <a:p>
            <a:endParaRPr lang="zh-CN" altLang="en-US"/>
          </a:p>
        </p:txBody>
      </p:sp>
      <p:sp>
        <p:nvSpPr>
          <p:cNvPr id="18444" name="Freeform 11"/>
          <p:cNvSpPr>
            <a:spLocks/>
          </p:cNvSpPr>
          <p:nvPr/>
        </p:nvSpPr>
        <p:spPr bwMode="auto">
          <a:xfrm>
            <a:off x="4587763" y="1969653"/>
            <a:ext cx="1588864" cy="381118"/>
          </a:xfrm>
          <a:custGeom>
            <a:avLst/>
            <a:gdLst>
              <a:gd name="T0" fmla="*/ 0 w 2601"/>
              <a:gd name="T1" fmla="*/ 2147483646 h 626"/>
              <a:gd name="T2" fmla="*/ 2147483646 w 2601"/>
              <a:gd name="T3" fmla="*/ 0 h 626"/>
              <a:gd name="T4" fmla="*/ 2147483646 w 2601"/>
              <a:gd name="T5" fmla="*/ 2147483646 h 626"/>
              <a:gd name="T6" fmla="*/ 2147483646 w 2601"/>
              <a:gd name="T7" fmla="*/ 2147483646 h 626"/>
              <a:gd name="T8" fmla="*/ 0 w 2601"/>
              <a:gd name="T9" fmla="*/ 2147483646 h 6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01" h="626">
                <a:moveTo>
                  <a:pt x="0" y="118"/>
                </a:moveTo>
                <a:lnTo>
                  <a:pt x="2601" y="0"/>
                </a:lnTo>
                <a:lnTo>
                  <a:pt x="2601" y="517"/>
                </a:lnTo>
                <a:lnTo>
                  <a:pt x="189" y="626"/>
                </a:lnTo>
                <a:lnTo>
                  <a:pt x="0" y="118"/>
                </a:lnTo>
                <a:close/>
              </a:path>
            </a:pathLst>
          </a:custGeom>
          <a:solidFill>
            <a:schemeClr val="accent1">
              <a:lumMod val="60000"/>
              <a:lumOff val="40000"/>
            </a:schemeClr>
          </a:solidFill>
          <a:ln w="9525">
            <a:noFill/>
            <a:round/>
            <a:headEnd/>
            <a:tailEnd/>
          </a:ln>
        </p:spPr>
        <p:txBody>
          <a:bodyPr lIns="68562" tIns="34281" rIns="68562" bIns="34281"/>
          <a:lstStyle/>
          <a:p>
            <a:endParaRPr lang="zh-CN" altLang="en-US"/>
          </a:p>
        </p:txBody>
      </p:sp>
      <p:sp>
        <p:nvSpPr>
          <p:cNvPr id="18445" name="Freeform 12"/>
          <p:cNvSpPr>
            <a:spLocks/>
          </p:cNvSpPr>
          <p:nvPr/>
        </p:nvSpPr>
        <p:spPr bwMode="auto">
          <a:xfrm>
            <a:off x="4463988" y="1969654"/>
            <a:ext cx="1712641" cy="314422"/>
          </a:xfrm>
          <a:custGeom>
            <a:avLst/>
            <a:gdLst>
              <a:gd name="T0" fmla="*/ 0 w 2805"/>
              <a:gd name="T1" fmla="*/ 0 h 517"/>
              <a:gd name="T2" fmla="*/ 2147483646 w 2805"/>
              <a:gd name="T3" fmla="*/ 0 h 517"/>
              <a:gd name="T4" fmla="*/ 2147483646 w 2805"/>
              <a:gd name="T5" fmla="*/ 2147483646 h 517"/>
              <a:gd name="T6" fmla="*/ 2147483646 w 2805"/>
              <a:gd name="T7" fmla="*/ 2147483646 h 517"/>
              <a:gd name="T8" fmla="*/ 0 w 2805"/>
              <a:gd name="T9" fmla="*/ 0 h 5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05" h="517">
                <a:moveTo>
                  <a:pt x="0" y="0"/>
                </a:moveTo>
                <a:lnTo>
                  <a:pt x="2805" y="0"/>
                </a:lnTo>
                <a:lnTo>
                  <a:pt x="2805" y="517"/>
                </a:lnTo>
                <a:lnTo>
                  <a:pt x="204" y="517"/>
                </a:lnTo>
                <a:lnTo>
                  <a:pt x="0" y="0"/>
                </a:lnTo>
                <a:close/>
              </a:path>
            </a:pathLst>
          </a:custGeom>
          <a:solidFill>
            <a:schemeClr val="accent1"/>
          </a:solidFill>
          <a:ln w="9525">
            <a:noFill/>
            <a:round/>
            <a:headEnd/>
            <a:tailEnd/>
          </a:ln>
        </p:spPr>
        <p:txBody>
          <a:bodyPr lIns="68562" tIns="34281" rIns="68562" bIns="34281"/>
          <a:lstStyle/>
          <a:p>
            <a:endParaRPr lang="zh-CN" altLang="en-US"/>
          </a:p>
        </p:txBody>
      </p:sp>
      <p:sp>
        <p:nvSpPr>
          <p:cNvPr id="18446" name="Freeform 13"/>
          <p:cNvSpPr>
            <a:spLocks/>
          </p:cNvSpPr>
          <p:nvPr/>
        </p:nvSpPr>
        <p:spPr bwMode="auto">
          <a:xfrm>
            <a:off x="4587763" y="2796556"/>
            <a:ext cx="1588864" cy="382309"/>
          </a:xfrm>
          <a:custGeom>
            <a:avLst/>
            <a:gdLst>
              <a:gd name="T0" fmla="*/ 0 w 2601"/>
              <a:gd name="T1" fmla="*/ 2147483646 h 627"/>
              <a:gd name="T2" fmla="*/ 2147483646 w 2601"/>
              <a:gd name="T3" fmla="*/ 0 h 627"/>
              <a:gd name="T4" fmla="*/ 2147483646 w 2601"/>
              <a:gd name="T5" fmla="*/ 2147483646 h 627"/>
              <a:gd name="T6" fmla="*/ 2147483646 w 2601"/>
              <a:gd name="T7" fmla="*/ 2147483646 h 627"/>
              <a:gd name="T8" fmla="*/ 0 w 2601"/>
              <a:gd name="T9" fmla="*/ 2147483646 h 6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01" h="627">
                <a:moveTo>
                  <a:pt x="0" y="119"/>
                </a:moveTo>
                <a:lnTo>
                  <a:pt x="2601" y="0"/>
                </a:lnTo>
                <a:lnTo>
                  <a:pt x="2601" y="517"/>
                </a:lnTo>
                <a:lnTo>
                  <a:pt x="189" y="627"/>
                </a:lnTo>
                <a:lnTo>
                  <a:pt x="0" y="119"/>
                </a:lnTo>
                <a:close/>
              </a:path>
            </a:pathLst>
          </a:custGeom>
          <a:solidFill>
            <a:schemeClr val="accent1">
              <a:lumMod val="60000"/>
              <a:lumOff val="40000"/>
            </a:schemeClr>
          </a:solidFill>
          <a:ln w="9525">
            <a:noFill/>
            <a:round/>
            <a:headEnd/>
            <a:tailEnd/>
          </a:ln>
        </p:spPr>
        <p:txBody>
          <a:bodyPr lIns="68562" tIns="34281" rIns="68562" bIns="34281"/>
          <a:lstStyle/>
          <a:p>
            <a:endParaRPr lang="zh-CN" altLang="en-US"/>
          </a:p>
        </p:txBody>
      </p:sp>
      <p:sp>
        <p:nvSpPr>
          <p:cNvPr id="18447" name="Freeform 14"/>
          <p:cNvSpPr>
            <a:spLocks/>
          </p:cNvSpPr>
          <p:nvPr/>
        </p:nvSpPr>
        <p:spPr bwMode="auto">
          <a:xfrm>
            <a:off x="4463988" y="2796556"/>
            <a:ext cx="1712641" cy="314422"/>
          </a:xfrm>
          <a:custGeom>
            <a:avLst/>
            <a:gdLst>
              <a:gd name="T0" fmla="*/ 0 w 2805"/>
              <a:gd name="T1" fmla="*/ 0 h 517"/>
              <a:gd name="T2" fmla="*/ 2147483646 w 2805"/>
              <a:gd name="T3" fmla="*/ 0 h 517"/>
              <a:gd name="T4" fmla="*/ 2147483646 w 2805"/>
              <a:gd name="T5" fmla="*/ 2147483646 h 517"/>
              <a:gd name="T6" fmla="*/ 2147483646 w 2805"/>
              <a:gd name="T7" fmla="*/ 2147483646 h 517"/>
              <a:gd name="T8" fmla="*/ 0 w 2805"/>
              <a:gd name="T9" fmla="*/ 0 h 5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05" h="517">
                <a:moveTo>
                  <a:pt x="0" y="0"/>
                </a:moveTo>
                <a:lnTo>
                  <a:pt x="2805" y="0"/>
                </a:lnTo>
                <a:lnTo>
                  <a:pt x="2805" y="517"/>
                </a:lnTo>
                <a:lnTo>
                  <a:pt x="204" y="517"/>
                </a:lnTo>
                <a:lnTo>
                  <a:pt x="0" y="0"/>
                </a:lnTo>
                <a:close/>
              </a:path>
            </a:pathLst>
          </a:custGeom>
          <a:solidFill>
            <a:schemeClr val="accent1"/>
          </a:solidFill>
          <a:ln w="9525">
            <a:noFill/>
            <a:round/>
            <a:headEnd/>
            <a:tailEnd/>
          </a:ln>
        </p:spPr>
        <p:txBody>
          <a:bodyPr lIns="68562" tIns="34281" rIns="68562" bIns="34281"/>
          <a:lstStyle/>
          <a:p>
            <a:endParaRPr lang="zh-CN" altLang="en-US"/>
          </a:p>
        </p:txBody>
      </p:sp>
      <p:sp>
        <p:nvSpPr>
          <p:cNvPr id="18448" name="TextBox 17"/>
          <p:cNvSpPr txBox="1">
            <a:spLocks noChangeArrowheads="1"/>
          </p:cNvSpPr>
          <p:nvPr/>
        </p:nvSpPr>
        <p:spPr bwMode="auto">
          <a:xfrm>
            <a:off x="4876152" y="1032360"/>
            <a:ext cx="959201" cy="315453"/>
          </a:xfrm>
          <a:prstGeom prst="rect">
            <a:avLst/>
          </a:prstGeom>
          <a:noFill/>
          <a:ln w="9525">
            <a:noFill/>
            <a:miter lim="800000"/>
            <a:headEnd/>
            <a:tailEnd/>
          </a:ln>
        </p:spPr>
        <p:txBody>
          <a:bodyPr wrap="none" lIns="68562" tIns="34281" rIns="68562" bIns="34281">
            <a:spAutoFit/>
          </a:bodyPr>
          <a:lstStyle/>
          <a:p>
            <a:pPr>
              <a:spcAft>
                <a:spcPts val="900"/>
              </a:spcAft>
            </a:pPr>
            <a:r>
              <a:rPr lang="zh-CN" altLang="en-US" sz="1600" b="1" dirty="0">
                <a:ln w="9525" cmpd="sng">
                  <a:noFill/>
                  <a:prstDash val="solid"/>
                </a:ln>
                <a:solidFill>
                  <a:schemeClr val="bg1"/>
                </a:solidFill>
                <a:latin typeface="思源黑体 CN Light" panose="020B0300000000000000" pitchFamily="34" charset="-122"/>
                <a:ea typeface="思源黑体 CN Light" panose="020B0300000000000000" pitchFamily="34" charset="-122"/>
              </a:rPr>
              <a:t>项目介绍</a:t>
            </a:r>
            <a:endParaRPr lang="en-US" altLang="zh-CN" sz="600" dirty="0">
              <a:ln w="9525" cmpd="sng">
                <a:noFill/>
                <a:prstDash val="solid"/>
              </a:ln>
              <a:solidFill>
                <a:schemeClr val="bg1"/>
              </a:solidFill>
              <a:latin typeface="思源黑体 CN Light" panose="020B0300000000000000" pitchFamily="34" charset="-122"/>
              <a:ea typeface="思源黑体 CN Light" panose="020B0300000000000000" pitchFamily="34" charset="-122"/>
              <a:sym typeface="+mn-ea"/>
            </a:endParaRPr>
          </a:p>
        </p:txBody>
      </p:sp>
      <p:sp>
        <p:nvSpPr>
          <p:cNvPr id="18449" name="TextBox 18"/>
          <p:cNvSpPr txBox="1">
            <a:spLocks noChangeArrowheads="1"/>
          </p:cNvSpPr>
          <p:nvPr/>
        </p:nvSpPr>
        <p:spPr bwMode="auto">
          <a:xfrm>
            <a:off x="4797483" y="1940142"/>
            <a:ext cx="959201" cy="315453"/>
          </a:xfrm>
          <a:prstGeom prst="rect">
            <a:avLst/>
          </a:prstGeom>
          <a:noFill/>
          <a:ln w="9525">
            <a:noFill/>
            <a:miter lim="800000"/>
            <a:headEnd/>
            <a:tailEnd/>
          </a:ln>
        </p:spPr>
        <p:txBody>
          <a:bodyPr wrap="none" lIns="68562" tIns="34281" rIns="68562" bIns="34281">
            <a:spAutoFit/>
          </a:bodyPr>
          <a:lstStyle/>
          <a:p>
            <a:pPr>
              <a:spcAft>
                <a:spcPts val="900"/>
              </a:spcAft>
            </a:pPr>
            <a:r>
              <a:rPr lang="zh-CN" altLang="en-US" sz="1600" b="1" dirty="0">
                <a:ln w="9525" cmpd="sng">
                  <a:noFill/>
                  <a:prstDash val="solid"/>
                </a:ln>
                <a:solidFill>
                  <a:schemeClr val="bg1"/>
                </a:solidFill>
                <a:latin typeface="思源黑体 CN Light" panose="020B0300000000000000" pitchFamily="34" charset="-122"/>
                <a:ea typeface="思源黑体 CN Light" panose="020B0300000000000000" pitchFamily="34" charset="-122"/>
              </a:rPr>
              <a:t>产品运行</a:t>
            </a:r>
            <a:endParaRPr lang="en-US" altLang="zh-CN" sz="600" dirty="0">
              <a:ln w="9525" cmpd="sng">
                <a:noFill/>
                <a:prstDash val="solid"/>
              </a:ln>
              <a:solidFill>
                <a:schemeClr val="bg1"/>
              </a:solidFill>
              <a:latin typeface="思源黑体 CN Light" panose="020B0300000000000000" pitchFamily="34" charset="-122"/>
              <a:ea typeface="思源黑体 CN Light" panose="020B0300000000000000" pitchFamily="34" charset="-122"/>
              <a:sym typeface="+mn-ea"/>
            </a:endParaRPr>
          </a:p>
        </p:txBody>
      </p:sp>
      <p:sp>
        <p:nvSpPr>
          <p:cNvPr id="18450" name="TextBox 19"/>
          <p:cNvSpPr txBox="1">
            <a:spLocks noChangeArrowheads="1"/>
          </p:cNvSpPr>
          <p:nvPr/>
        </p:nvSpPr>
        <p:spPr bwMode="auto">
          <a:xfrm>
            <a:off x="4797483" y="2789671"/>
            <a:ext cx="959201" cy="315453"/>
          </a:xfrm>
          <a:prstGeom prst="rect">
            <a:avLst/>
          </a:prstGeom>
          <a:noFill/>
          <a:ln w="9525">
            <a:noFill/>
            <a:miter lim="800000"/>
            <a:headEnd/>
            <a:tailEnd/>
          </a:ln>
        </p:spPr>
        <p:txBody>
          <a:bodyPr wrap="none" lIns="68562" tIns="34281" rIns="68562" bIns="34281">
            <a:spAutoFit/>
          </a:bodyPr>
          <a:lstStyle/>
          <a:p>
            <a:pPr>
              <a:spcAft>
                <a:spcPts val="900"/>
              </a:spcAft>
            </a:pPr>
            <a:r>
              <a:rPr lang="zh-CN" altLang="en-US" sz="1600" b="1" dirty="0">
                <a:ln w="9525" cmpd="sng">
                  <a:noFill/>
                  <a:prstDash val="solid"/>
                </a:ln>
                <a:solidFill>
                  <a:schemeClr val="bg1"/>
                </a:solidFill>
                <a:latin typeface="思源黑体 CN Light" panose="020B0300000000000000" pitchFamily="34" charset="-122"/>
                <a:ea typeface="思源黑体 CN Light" panose="020B0300000000000000" pitchFamily="34" charset="-122"/>
              </a:rPr>
              <a:t>市场分析</a:t>
            </a:r>
            <a:endParaRPr lang="en-US" altLang="zh-CN" sz="600" dirty="0">
              <a:ln w="9525" cmpd="sng">
                <a:noFill/>
                <a:prstDash val="solid"/>
              </a:ln>
              <a:solidFill>
                <a:schemeClr val="bg1"/>
              </a:solidFill>
              <a:latin typeface="思源黑体 CN Light" panose="020B0300000000000000" pitchFamily="34" charset="-122"/>
              <a:ea typeface="思源黑体 CN Light" panose="020B0300000000000000" pitchFamily="34" charset="-122"/>
              <a:sym typeface="+mn-ea"/>
            </a:endParaRPr>
          </a:p>
        </p:txBody>
      </p:sp>
      <p:sp>
        <p:nvSpPr>
          <p:cNvPr id="18451" name="TextBox 20"/>
          <p:cNvSpPr txBox="1">
            <a:spLocks noChangeArrowheads="1"/>
          </p:cNvSpPr>
          <p:nvPr/>
        </p:nvSpPr>
        <p:spPr bwMode="auto">
          <a:xfrm>
            <a:off x="4448515" y="1493897"/>
            <a:ext cx="3799106" cy="407786"/>
          </a:xfrm>
          <a:prstGeom prst="rect">
            <a:avLst/>
          </a:prstGeom>
          <a:noFill/>
          <a:ln w="9525">
            <a:noFill/>
            <a:miter lim="800000"/>
            <a:headEnd/>
            <a:tailEnd/>
          </a:ln>
        </p:spPr>
        <p:txBody>
          <a:bodyPr wrap="square" lIns="68562" tIns="34281" rIns="68562" bIns="34281">
            <a:spAutoFit/>
          </a:bodyPr>
          <a:lstStyle/>
          <a:p>
            <a:r>
              <a:rPr lang="zh-CN" altLang="en-US" sz="1050" dirty="0">
                <a:solidFill>
                  <a:schemeClr val="tx1">
                    <a:lumMod val="65000"/>
                    <a:lumOff val="35000"/>
                  </a:schemeClr>
                </a:solidFill>
                <a:latin typeface="微软雅黑" pitchFamily="34" charset="-122"/>
                <a:ea typeface="微软雅黑" pitchFamily="34" charset="-122"/>
              </a:rPr>
              <a:t>单击此处添加文本内容       单击此处添加文本内容</a:t>
            </a:r>
            <a:endParaRPr lang="zh-CN" altLang="en-US" sz="1050" dirty="0">
              <a:solidFill>
                <a:schemeClr val="tx1">
                  <a:lumMod val="65000"/>
                  <a:lumOff val="35000"/>
                </a:schemeClr>
              </a:solidFill>
            </a:endParaRPr>
          </a:p>
          <a:p>
            <a:endParaRPr lang="zh-CN" altLang="en-US" sz="1050" dirty="0">
              <a:solidFill>
                <a:schemeClr val="tx1">
                  <a:lumMod val="65000"/>
                  <a:lumOff val="35000"/>
                </a:schemeClr>
              </a:solidFill>
            </a:endParaRPr>
          </a:p>
        </p:txBody>
      </p:sp>
      <p:sp>
        <p:nvSpPr>
          <p:cNvPr id="18452" name="TextBox 21"/>
          <p:cNvSpPr txBox="1">
            <a:spLocks noChangeArrowheads="1"/>
          </p:cNvSpPr>
          <p:nvPr/>
        </p:nvSpPr>
        <p:spPr bwMode="auto">
          <a:xfrm>
            <a:off x="4448515" y="2380547"/>
            <a:ext cx="3619086" cy="407786"/>
          </a:xfrm>
          <a:prstGeom prst="rect">
            <a:avLst/>
          </a:prstGeom>
          <a:noFill/>
          <a:ln w="9525">
            <a:noFill/>
            <a:miter lim="800000"/>
            <a:headEnd/>
            <a:tailEnd/>
          </a:ln>
        </p:spPr>
        <p:txBody>
          <a:bodyPr wrap="square" lIns="68562" tIns="34281" rIns="68562" bIns="34281">
            <a:spAutoFit/>
          </a:bodyPr>
          <a:lstStyle/>
          <a:p>
            <a:r>
              <a:rPr lang="zh-CN" altLang="en-US" sz="1050" dirty="0">
                <a:solidFill>
                  <a:schemeClr val="tx1">
                    <a:lumMod val="65000"/>
                    <a:lumOff val="35000"/>
                  </a:schemeClr>
                </a:solidFill>
                <a:latin typeface="微软雅黑" pitchFamily="34" charset="-122"/>
                <a:ea typeface="微软雅黑" pitchFamily="34" charset="-122"/>
              </a:rPr>
              <a:t>单击此处添加文本内容    单击此处添加文本内容</a:t>
            </a:r>
            <a:endParaRPr lang="zh-CN" altLang="en-US" sz="1050" dirty="0">
              <a:solidFill>
                <a:schemeClr val="tx1">
                  <a:lumMod val="65000"/>
                  <a:lumOff val="35000"/>
                </a:schemeClr>
              </a:solidFill>
            </a:endParaRPr>
          </a:p>
          <a:p>
            <a:endParaRPr lang="zh-CN" altLang="en-US" sz="1050" dirty="0">
              <a:solidFill>
                <a:schemeClr val="tx1">
                  <a:lumMod val="65000"/>
                  <a:lumOff val="35000"/>
                </a:schemeClr>
              </a:solidFill>
            </a:endParaRPr>
          </a:p>
        </p:txBody>
      </p:sp>
      <p:sp>
        <p:nvSpPr>
          <p:cNvPr id="18453" name="TextBox 22"/>
          <p:cNvSpPr txBox="1">
            <a:spLocks noChangeArrowheads="1"/>
          </p:cNvSpPr>
          <p:nvPr/>
        </p:nvSpPr>
        <p:spPr bwMode="auto">
          <a:xfrm>
            <a:off x="4448515" y="3269380"/>
            <a:ext cx="3511074" cy="407786"/>
          </a:xfrm>
          <a:prstGeom prst="rect">
            <a:avLst/>
          </a:prstGeom>
          <a:noFill/>
          <a:ln w="9525">
            <a:noFill/>
            <a:miter lim="800000"/>
            <a:headEnd/>
            <a:tailEnd/>
          </a:ln>
        </p:spPr>
        <p:txBody>
          <a:bodyPr wrap="square" lIns="68562" tIns="34281" rIns="68562" bIns="34281">
            <a:spAutoFit/>
          </a:bodyPr>
          <a:lstStyle/>
          <a:p>
            <a:r>
              <a:rPr lang="zh-CN" altLang="en-US" sz="1050" dirty="0">
                <a:solidFill>
                  <a:schemeClr val="tx1">
                    <a:lumMod val="65000"/>
                    <a:lumOff val="35000"/>
                  </a:schemeClr>
                </a:solidFill>
                <a:latin typeface="微软雅黑" pitchFamily="34" charset="-122"/>
                <a:ea typeface="微软雅黑" pitchFamily="34" charset="-122"/>
              </a:rPr>
              <a:t>单击此处添加文本内容   单击此处添加文本内容</a:t>
            </a:r>
            <a:endParaRPr lang="zh-CN" altLang="en-US" sz="1050" dirty="0">
              <a:solidFill>
                <a:schemeClr val="tx1">
                  <a:lumMod val="65000"/>
                  <a:lumOff val="35000"/>
                </a:schemeClr>
              </a:solidFill>
            </a:endParaRPr>
          </a:p>
          <a:p>
            <a:endParaRPr lang="zh-CN" altLang="en-US" sz="1050" dirty="0">
              <a:solidFill>
                <a:schemeClr val="tx1">
                  <a:lumMod val="65000"/>
                  <a:lumOff val="35000"/>
                </a:schemeClr>
              </a:solidFill>
            </a:endParaRPr>
          </a:p>
        </p:txBody>
      </p:sp>
      <p:sp>
        <p:nvSpPr>
          <p:cNvPr id="24" name="Freeform 13"/>
          <p:cNvSpPr>
            <a:spLocks/>
          </p:cNvSpPr>
          <p:nvPr/>
        </p:nvSpPr>
        <p:spPr bwMode="auto">
          <a:xfrm>
            <a:off x="4570445" y="3685369"/>
            <a:ext cx="1588864" cy="382309"/>
          </a:xfrm>
          <a:custGeom>
            <a:avLst/>
            <a:gdLst>
              <a:gd name="T0" fmla="*/ 0 w 2601"/>
              <a:gd name="T1" fmla="*/ 2147483646 h 627"/>
              <a:gd name="T2" fmla="*/ 2147483646 w 2601"/>
              <a:gd name="T3" fmla="*/ 0 h 627"/>
              <a:gd name="T4" fmla="*/ 2147483646 w 2601"/>
              <a:gd name="T5" fmla="*/ 2147483646 h 627"/>
              <a:gd name="T6" fmla="*/ 2147483646 w 2601"/>
              <a:gd name="T7" fmla="*/ 2147483646 h 627"/>
              <a:gd name="T8" fmla="*/ 0 w 2601"/>
              <a:gd name="T9" fmla="*/ 2147483646 h 6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01" h="627">
                <a:moveTo>
                  <a:pt x="0" y="119"/>
                </a:moveTo>
                <a:lnTo>
                  <a:pt x="2601" y="0"/>
                </a:lnTo>
                <a:lnTo>
                  <a:pt x="2601" y="517"/>
                </a:lnTo>
                <a:lnTo>
                  <a:pt x="189" y="627"/>
                </a:lnTo>
                <a:lnTo>
                  <a:pt x="0" y="119"/>
                </a:lnTo>
                <a:close/>
              </a:path>
            </a:pathLst>
          </a:custGeom>
          <a:solidFill>
            <a:schemeClr val="accent1">
              <a:lumMod val="60000"/>
              <a:lumOff val="40000"/>
            </a:schemeClr>
          </a:solidFill>
          <a:ln w="9525">
            <a:noFill/>
            <a:round/>
            <a:headEnd/>
            <a:tailEnd/>
          </a:ln>
        </p:spPr>
        <p:txBody>
          <a:bodyPr lIns="68562" tIns="34281" rIns="68562" bIns="34281"/>
          <a:lstStyle/>
          <a:p>
            <a:endParaRPr lang="zh-CN" altLang="en-US"/>
          </a:p>
        </p:txBody>
      </p:sp>
      <p:sp>
        <p:nvSpPr>
          <p:cNvPr id="25" name="Freeform 14"/>
          <p:cNvSpPr>
            <a:spLocks/>
          </p:cNvSpPr>
          <p:nvPr/>
        </p:nvSpPr>
        <p:spPr bwMode="auto">
          <a:xfrm>
            <a:off x="4446670" y="3685369"/>
            <a:ext cx="1712641" cy="314422"/>
          </a:xfrm>
          <a:custGeom>
            <a:avLst/>
            <a:gdLst>
              <a:gd name="T0" fmla="*/ 0 w 2805"/>
              <a:gd name="T1" fmla="*/ 0 h 517"/>
              <a:gd name="T2" fmla="*/ 2147483646 w 2805"/>
              <a:gd name="T3" fmla="*/ 0 h 517"/>
              <a:gd name="T4" fmla="*/ 2147483646 w 2805"/>
              <a:gd name="T5" fmla="*/ 2147483646 h 517"/>
              <a:gd name="T6" fmla="*/ 2147483646 w 2805"/>
              <a:gd name="T7" fmla="*/ 2147483646 h 517"/>
              <a:gd name="T8" fmla="*/ 0 w 2805"/>
              <a:gd name="T9" fmla="*/ 0 h 5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05" h="517">
                <a:moveTo>
                  <a:pt x="0" y="0"/>
                </a:moveTo>
                <a:lnTo>
                  <a:pt x="2805" y="0"/>
                </a:lnTo>
                <a:lnTo>
                  <a:pt x="2805" y="517"/>
                </a:lnTo>
                <a:lnTo>
                  <a:pt x="204" y="517"/>
                </a:lnTo>
                <a:lnTo>
                  <a:pt x="0" y="0"/>
                </a:lnTo>
                <a:close/>
              </a:path>
            </a:pathLst>
          </a:custGeom>
          <a:solidFill>
            <a:schemeClr val="accent1"/>
          </a:solidFill>
          <a:ln w="9525">
            <a:noFill/>
            <a:round/>
            <a:headEnd/>
            <a:tailEnd/>
          </a:ln>
        </p:spPr>
        <p:txBody>
          <a:bodyPr lIns="68562" tIns="34281" rIns="68562" bIns="34281"/>
          <a:lstStyle/>
          <a:p>
            <a:endParaRPr lang="zh-CN" altLang="en-US"/>
          </a:p>
        </p:txBody>
      </p:sp>
      <p:sp>
        <p:nvSpPr>
          <p:cNvPr id="26" name="TextBox 19"/>
          <p:cNvSpPr txBox="1">
            <a:spLocks noChangeArrowheads="1"/>
          </p:cNvSpPr>
          <p:nvPr/>
        </p:nvSpPr>
        <p:spPr bwMode="auto">
          <a:xfrm>
            <a:off x="4780165" y="3678484"/>
            <a:ext cx="959201" cy="315453"/>
          </a:xfrm>
          <a:prstGeom prst="rect">
            <a:avLst/>
          </a:prstGeom>
          <a:noFill/>
          <a:ln w="9525">
            <a:noFill/>
            <a:miter lim="800000"/>
            <a:headEnd/>
            <a:tailEnd/>
          </a:ln>
        </p:spPr>
        <p:txBody>
          <a:bodyPr wrap="none" lIns="68562" tIns="34281" rIns="68562" bIns="34281">
            <a:spAutoFit/>
          </a:bodyPr>
          <a:lstStyle/>
          <a:p>
            <a:pPr>
              <a:spcAft>
                <a:spcPts val="900"/>
              </a:spcAft>
            </a:pPr>
            <a:r>
              <a:rPr lang="zh-CN" altLang="en-US" sz="1600" b="1" dirty="0">
                <a:ln w="9525" cmpd="sng">
                  <a:noFill/>
                  <a:prstDash val="solid"/>
                </a:ln>
                <a:solidFill>
                  <a:schemeClr val="bg1"/>
                </a:solidFill>
                <a:latin typeface="思源黑体 CN Light" panose="020B0300000000000000" pitchFamily="34" charset="-122"/>
                <a:ea typeface="思源黑体 CN Light" panose="020B0300000000000000" pitchFamily="34" charset="-122"/>
              </a:rPr>
              <a:t>投资回报</a:t>
            </a:r>
          </a:p>
        </p:txBody>
      </p:sp>
      <p:sp>
        <p:nvSpPr>
          <p:cNvPr id="27" name="TextBox 22"/>
          <p:cNvSpPr txBox="1">
            <a:spLocks noChangeArrowheads="1"/>
          </p:cNvSpPr>
          <p:nvPr/>
        </p:nvSpPr>
        <p:spPr bwMode="auto">
          <a:xfrm>
            <a:off x="4431197" y="4158193"/>
            <a:ext cx="3511074" cy="407786"/>
          </a:xfrm>
          <a:prstGeom prst="rect">
            <a:avLst/>
          </a:prstGeom>
          <a:noFill/>
          <a:ln w="9525">
            <a:noFill/>
            <a:miter lim="800000"/>
            <a:headEnd/>
            <a:tailEnd/>
          </a:ln>
        </p:spPr>
        <p:txBody>
          <a:bodyPr wrap="square" lIns="68562" tIns="34281" rIns="68562" bIns="34281">
            <a:spAutoFit/>
          </a:bodyPr>
          <a:lstStyle/>
          <a:p>
            <a:r>
              <a:rPr lang="zh-CN" altLang="en-US" sz="1050" dirty="0">
                <a:solidFill>
                  <a:schemeClr val="tx1">
                    <a:lumMod val="65000"/>
                    <a:lumOff val="35000"/>
                  </a:schemeClr>
                </a:solidFill>
                <a:latin typeface="微软雅黑" pitchFamily="34" charset="-122"/>
                <a:ea typeface="微软雅黑" pitchFamily="34" charset="-122"/>
              </a:rPr>
              <a:t>单击此处添加文本内容   单击此处添加文本内容</a:t>
            </a:r>
            <a:endParaRPr lang="zh-CN" altLang="en-US" sz="1050" dirty="0">
              <a:solidFill>
                <a:schemeClr val="tx1">
                  <a:lumMod val="65000"/>
                  <a:lumOff val="35000"/>
                </a:schemeClr>
              </a:solidFill>
            </a:endParaRPr>
          </a:p>
          <a:p>
            <a:endParaRPr lang="zh-CN" altLang="en-US" sz="1050" dirty="0">
              <a:solidFill>
                <a:schemeClr val="tx1">
                  <a:lumMod val="65000"/>
                  <a:lumOff val="35000"/>
                </a:schemeClr>
              </a:solidFill>
            </a:endParaRPr>
          </a:p>
        </p:txBody>
      </p:sp>
    </p:spTree>
    <p:extLst>
      <p:ext uri="{BB962C8B-B14F-4D97-AF65-F5344CB8AC3E}">
        <p14:creationId xmlns:p14="http://schemas.microsoft.com/office/powerpoint/2010/main" val="1769878155"/>
      </p:ext>
    </p:extLst>
  </p:cSld>
  <p:clrMapOvr>
    <a:masterClrMapping/>
  </p:clrMapOvr>
  <p:transition spd="slow" advTm="0">
    <p:comb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18437"/>
                                        </p:tgtEl>
                                        <p:attrNameLst>
                                          <p:attrName>style.visibility</p:attrName>
                                        </p:attrNameLst>
                                      </p:cBhvr>
                                      <p:to>
                                        <p:strVal val="visible"/>
                                      </p:to>
                                    </p:set>
                                    <p:animScale>
                                      <p:cBhvr>
                                        <p:cTn id="7" dur="1000" decel="50000" fill="hold">
                                          <p:stCondLst>
                                            <p:cond delay="0"/>
                                          </p:stCondLst>
                                        </p:cTn>
                                        <p:tgtEl>
                                          <p:spTgt spid="1843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8" dur="1000" decel="50000" fill="hold">
                                          <p:stCondLst>
                                            <p:cond delay="0"/>
                                          </p:stCondLst>
                                        </p:cTn>
                                        <p:tgtEl>
                                          <p:spTgt spid="18437"/>
                                        </p:tgtEl>
                                        <p:attrNameLst>
                                          <p:attrName>ppt_x,ppt_y</p:attrName>
                                        </p:attrNameLst>
                                      </p:cBhvr>
                                      <p:rCtr x="0" y="0"/>
                                    </p:animMotion>
                                    <p:animEffect transition="in" filter="fade">
                                      <p:cBhvr>
                                        <p:cTn id="9" dur="1000"/>
                                        <p:tgtEl>
                                          <p:spTgt spid="18437"/>
                                        </p:tgtEl>
                                      </p:cBhvr>
                                    </p:animEffect>
                                  </p:childTnLst>
                                </p:cTn>
                              </p:par>
                            </p:childTnLst>
                          </p:cTn>
                        </p:par>
                        <p:par>
                          <p:cTn id="10" fill="hold" nodeType="afterGroup">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8436"/>
                                        </p:tgtEl>
                                        <p:attrNameLst>
                                          <p:attrName>style.visibility</p:attrName>
                                        </p:attrNameLst>
                                      </p:cBhvr>
                                      <p:to>
                                        <p:strVal val="visible"/>
                                      </p:to>
                                    </p:set>
                                    <p:animEffect transition="in" filter="wipe(left)">
                                      <p:cBhvr>
                                        <p:cTn id="13" dur="500"/>
                                        <p:tgtEl>
                                          <p:spTgt spid="18436"/>
                                        </p:tgtEl>
                                      </p:cBhvr>
                                    </p:animEffect>
                                  </p:childTnLst>
                                </p:cTn>
                              </p:par>
                            </p:childTnLst>
                          </p:cTn>
                        </p:par>
                        <p:par>
                          <p:cTn id="14" fill="hold" nodeType="afterGroup">
                            <p:stCondLst>
                              <p:cond delay="1500"/>
                            </p:stCondLst>
                            <p:childTnLst>
                              <p:par>
                                <p:cTn id="15" presetID="22" presetClass="entr" presetSubtype="2" fill="hold" grpId="0" nodeType="afterEffect">
                                  <p:stCondLst>
                                    <p:cond delay="0"/>
                                  </p:stCondLst>
                                  <p:childTnLst>
                                    <p:set>
                                      <p:cBhvr>
                                        <p:cTn id="16" dur="1" fill="hold">
                                          <p:stCondLst>
                                            <p:cond delay="0"/>
                                          </p:stCondLst>
                                        </p:cTn>
                                        <p:tgtEl>
                                          <p:spTgt spid="18438"/>
                                        </p:tgtEl>
                                        <p:attrNameLst>
                                          <p:attrName>style.visibility</p:attrName>
                                        </p:attrNameLst>
                                      </p:cBhvr>
                                      <p:to>
                                        <p:strVal val="visible"/>
                                      </p:to>
                                    </p:set>
                                    <p:animEffect transition="in" filter="wipe(right)">
                                      <p:cBhvr>
                                        <p:cTn id="17" dur="500"/>
                                        <p:tgtEl>
                                          <p:spTgt spid="18438"/>
                                        </p:tgtEl>
                                      </p:cBhvr>
                                    </p:animEffect>
                                  </p:childTnLst>
                                </p:cTn>
                              </p:par>
                              <p:par>
                                <p:cTn id="18" presetID="31" presetClass="entr" presetSubtype="0" fill="hold" grpId="0" nodeType="withEffect">
                                  <p:stCondLst>
                                    <p:cond delay="0"/>
                                  </p:stCondLst>
                                  <p:childTnLst>
                                    <p:set>
                                      <p:cBhvr>
                                        <p:cTn id="19" dur="1" fill="hold">
                                          <p:stCondLst>
                                            <p:cond delay="0"/>
                                          </p:stCondLst>
                                        </p:cTn>
                                        <p:tgtEl>
                                          <p:spTgt spid="18440"/>
                                        </p:tgtEl>
                                        <p:attrNameLst>
                                          <p:attrName>style.visibility</p:attrName>
                                        </p:attrNameLst>
                                      </p:cBhvr>
                                      <p:to>
                                        <p:strVal val="visible"/>
                                      </p:to>
                                    </p:set>
                                    <p:anim calcmode="lin" valueType="num">
                                      <p:cBhvr>
                                        <p:cTn id="20" dur="500" fill="hold"/>
                                        <p:tgtEl>
                                          <p:spTgt spid="18440"/>
                                        </p:tgtEl>
                                        <p:attrNameLst>
                                          <p:attrName>ppt_w</p:attrName>
                                        </p:attrNameLst>
                                      </p:cBhvr>
                                      <p:tavLst>
                                        <p:tav tm="0">
                                          <p:val>
                                            <p:fltVal val="0"/>
                                          </p:val>
                                        </p:tav>
                                        <p:tav tm="100000">
                                          <p:val>
                                            <p:strVal val="#ppt_w"/>
                                          </p:val>
                                        </p:tav>
                                      </p:tavLst>
                                    </p:anim>
                                    <p:anim calcmode="lin" valueType="num">
                                      <p:cBhvr>
                                        <p:cTn id="21" dur="500" fill="hold"/>
                                        <p:tgtEl>
                                          <p:spTgt spid="18440"/>
                                        </p:tgtEl>
                                        <p:attrNameLst>
                                          <p:attrName>ppt_h</p:attrName>
                                        </p:attrNameLst>
                                      </p:cBhvr>
                                      <p:tavLst>
                                        <p:tav tm="0">
                                          <p:val>
                                            <p:fltVal val="0"/>
                                          </p:val>
                                        </p:tav>
                                        <p:tav tm="100000">
                                          <p:val>
                                            <p:strVal val="#ppt_h"/>
                                          </p:val>
                                        </p:tav>
                                      </p:tavLst>
                                    </p:anim>
                                    <p:anim calcmode="lin" valueType="num">
                                      <p:cBhvr>
                                        <p:cTn id="22" dur="500" fill="hold"/>
                                        <p:tgtEl>
                                          <p:spTgt spid="18440"/>
                                        </p:tgtEl>
                                        <p:attrNameLst>
                                          <p:attrName>style.rotation</p:attrName>
                                        </p:attrNameLst>
                                      </p:cBhvr>
                                      <p:tavLst>
                                        <p:tav tm="0">
                                          <p:val>
                                            <p:fltVal val="90"/>
                                          </p:val>
                                        </p:tav>
                                        <p:tav tm="100000">
                                          <p:val>
                                            <p:fltVal val="0"/>
                                          </p:val>
                                        </p:tav>
                                      </p:tavLst>
                                    </p:anim>
                                    <p:animEffect transition="in" filter="fade">
                                      <p:cBhvr>
                                        <p:cTn id="23" dur="500"/>
                                        <p:tgtEl>
                                          <p:spTgt spid="18440"/>
                                        </p:tgtEl>
                                      </p:cBhvr>
                                    </p:animEffect>
                                  </p:childTnLst>
                                </p:cTn>
                              </p:par>
                            </p:childTnLst>
                          </p:cTn>
                        </p:par>
                        <p:par>
                          <p:cTn id="24" fill="hold" nodeType="afterGroup">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18441"/>
                                        </p:tgtEl>
                                        <p:attrNameLst>
                                          <p:attrName>style.visibility</p:attrName>
                                        </p:attrNameLst>
                                      </p:cBhvr>
                                      <p:to>
                                        <p:strVal val="visible"/>
                                      </p:to>
                                    </p:set>
                                    <p:animEffect transition="in" filter="wipe(up)">
                                      <p:cBhvr>
                                        <p:cTn id="27" dur="500"/>
                                        <p:tgtEl>
                                          <p:spTgt spid="18441"/>
                                        </p:tgtEl>
                                      </p:cBhvr>
                                    </p:animEffect>
                                  </p:childTnLst>
                                </p:cTn>
                              </p:par>
                            </p:childTnLst>
                          </p:cTn>
                        </p:par>
                        <p:par>
                          <p:cTn id="28" fill="hold" nodeType="afterGroup">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18442"/>
                                        </p:tgtEl>
                                        <p:attrNameLst>
                                          <p:attrName>style.visibility</p:attrName>
                                        </p:attrNameLst>
                                      </p:cBhvr>
                                      <p:to>
                                        <p:strVal val="visible"/>
                                      </p:to>
                                    </p:set>
                                    <p:animEffect transition="in" filter="wipe(left)">
                                      <p:cBhvr>
                                        <p:cTn id="31" dur="300"/>
                                        <p:tgtEl>
                                          <p:spTgt spid="18442"/>
                                        </p:tgtEl>
                                      </p:cBhvr>
                                    </p:animEffect>
                                  </p:childTnLst>
                                </p:cTn>
                              </p:par>
                            </p:childTnLst>
                          </p:cTn>
                        </p:par>
                        <p:par>
                          <p:cTn id="32" fill="hold" nodeType="afterGroup">
                            <p:stCondLst>
                              <p:cond delay="2800"/>
                            </p:stCondLst>
                            <p:childTnLst>
                              <p:par>
                                <p:cTn id="33" presetID="22" presetClass="entr" presetSubtype="2" fill="hold" grpId="0" nodeType="afterEffect">
                                  <p:stCondLst>
                                    <p:cond delay="0"/>
                                  </p:stCondLst>
                                  <p:childTnLst>
                                    <p:set>
                                      <p:cBhvr>
                                        <p:cTn id="34" dur="1" fill="hold">
                                          <p:stCondLst>
                                            <p:cond delay="0"/>
                                          </p:stCondLst>
                                        </p:cTn>
                                        <p:tgtEl>
                                          <p:spTgt spid="18443"/>
                                        </p:tgtEl>
                                        <p:attrNameLst>
                                          <p:attrName>style.visibility</p:attrName>
                                        </p:attrNameLst>
                                      </p:cBhvr>
                                      <p:to>
                                        <p:strVal val="visible"/>
                                      </p:to>
                                    </p:set>
                                    <p:animEffect transition="in" filter="wipe(right)">
                                      <p:cBhvr>
                                        <p:cTn id="35" dur="400"/>
                                        <p:tgtEl>
                                          <p:spTgt spid="18443"/>
                                        </p:tgtEl>
                                      </p:cBhvr>
                                    </p:animEffect>
                                  </p:childTnLst>
                                </p:cTn>
                              </p:par>
                            </p:childTnLst>
                          </p:cTn>
                        </p:par>
                        <p:par>
                          <p:cTn id="36" fill="hold" nodeType="afterGroup">
                            <p:stCondLst>
                              <p:cond delay="3200"/>
                            </p:stCondLst>
                            <p:childTnLst>
                              <p:par>
                                <p:cTn id="37" presetID="31" presetClass="entr" presetSubtype="0" fill="hold" grpId="0" nodeType="afterEffect">
                                  <p:stCondLst>
                                    <p:cond delay="0"/>
                                  </p:stCondLst>
                                  <p:childTnLst>
                                    <p:set>
                                      <p:cBhvr>
                                        <p:cTn id="38" dur="1" fill="hold">
                                          <p:stCondLst>
                                            <p:cond delay="0"/>
                                          </p:stCondLst>
                                        </p:cTn>
                                        <p:tgtEl>
                                          <p:spTgt spid="18448"/>
                                        </p:tgtEl>
                                        <p:attrNameLst>
                                          <p:attrName>style.visibility</p:attrName>
                                        </p:attrNameLst>
                                      </p:cBhvr>
                                      <p:to>
                                        <p:strVal val="visible"/>
                                      </p:to>
                                    </p:set>
                                    <p:anim calcmode="lin" valueType="num">
                                      <p:cBhvr>
                                        <p:cTn id="39" dur="300" fill="hold"/>
                                        <p:tgtEl>
                                          <p:spTgt spid="18448"/>
                                        </p:tgtEl>
                                        <p:attrNameLst>
                                          <p:attrName>ppt_w</p:attrName>
                                        </p:attrNameLst>
                                      </p:cBhvr>
                                      <p:tavLst>
                                        <p:tav tm="0">
                                          <p:val>
                                            <p:fltVal val="0"/>
                                          </p:val>
                                        </p:tav>
                                        <p:tav tm="100000">
                                          <p:val>
                                            <p:strVal val="#ppt_w"/>
                                          </p:val>
                                        </p:tav>
                                      </p:tavLst>
                                    </p:anim>
                                    <p:anim calcmode="lin" valueType="num">
                                      <p:cBhvr>
                                        <p:cTn id="40" dur="300" fill="hold"/>
                                        <p:tgtEl>
                                          <p:spTgt spid="18448"/>
                                        </p:tgtEl>
                                        <p:attrNameLst>
                                          <p:attrName>ppt_h</p:attrName>
                                        </p:attrNameLst>
                                      </p:cBhvr>
                                      <p:tavLst>
                                        <p:tav tm="0">
                                          <p:val>
                                            <p:fltVal val="0"/>
                                          </p:val>
                                        </p:tav>
                                        <p:tav tm="100000">
                                          <p:val>
                                            <p:strVal val="#ppt_h"/>
                                          </p:val>
                                        </p:tav>
                                      </p:tavLst>
                                    </p:anim>
                                    <p:anim calcmode="lin" valueType="num">
                                      <p:cBhvr>
                                        <p:cTn id="41" dur="300" fill="hold"/>
                                        <p:tgtEl>
                                          <p:spTgt spid="18448"/>
                                        </p:tgtEl>
                                        <p:attrNameLst>
                                          <p:attrName>style.rotation</p:attrName>
                                        </p:attrNameLst>
                                      </p:cBhvr>
                                      <p:tavLst>
                                        <p:tav tm="0">
                                          <p:val>
                                            <p:fltVal val="90"/>
                                          </p:val>
                                        </p:tav>
                                        <p:tav tm="100000">
                                          <p:val>
                                            <p:fltVal val="0"/>
                                          </p:val>
                                        </p:tav>
                                      </p:tavLst>
                                    </p:anim>
                                    <p:animEffect transition="in" filter="fade">
                                      <p:cBhvr>
                                        <p:cTn id="42" dur="300"/>
                                        <p:tgtEl>
                                          <p:spTgt spid="18448"/>
                                        </p:tgtEl>
                                      </p:cBhvr>
                                    </p:animEffect>
                                  </p:childTnLst>
                                </p:cTn>
                              </p:par>
                            </p:childTnLst>
                          </p:cTn>
                        </p:par>
                        <p:par>
                          <p:cTn id="43" fill="hold" nodeType="afterGroup">
                            <p:stCondLst>
                              <p:cond delay="3500"/>
                            </p:stCondLst>
                            <p:childTnLst>
                              <p:par>
                                <p:cTn id="44" presetID="22" presetClass="entr" presetSubtype="1" fill="hold" grpId="0" nodeType="afterEffect">
                                  <p:stCondLst>
                                    <p:cond delay="0"/>
                                  </p:stCondLst>
                                  <p:childTnLst>
                                    <p:set>
                                      <p:cBhvr>
                                        <p:cTn id="45" dur="1" fill="hold">
                                          <p:stCondLst>
                                            <p:cond delay="0"/>
                                          </p:stCondLst>
                                        </p:cTn>
                                        <p:tgtEl>
                                          <p:spTgt spid="18451"/>
                                        </p:tgtEl>
                                        <p:attrNameLst>
                                          <p:attrName>style.visibility</p:attrName>
                                        </p:attrNameLst>
                                      </p:cBhvr>
                                      <p:to>
                                        <p:strVal val="visible"/>
                                      </p:to>
                                    </p:set>
                                    <p:animEffect transition="in" filter="wipe(up)">
                                      <p:cBhvr>
                                        <p:cTn id="46" dur="500"/>
                                        <p:tgtEl>
                                          <p:spTgt spid="18451"/>
                                        </p:tgtEl>
                                      </p:cBhvr>
                                    </p:animEffect>
                                  </p:childTnLst>
                                </p:cTn>
                              </p:par>
                            </p:childTnLst>
                          </p:cTn>
                        </p:par>
                        <p:par>
                          <p:cTn id="47" fill="hold" nodeType="afterGroup">
                            <p:stCondLst>
                              <p:cond delay="4000"/>
                            </p:stCondLst>
                            <p:childTnLst>
                              <p:par>
                                <p:cTn id="48" presetID="22" presetClass="entr" presetSubtype="8" fill="hold" grpId="0" nodeType="afterEffect">
                                  <p:stCondLst>
                                    <p:cond delay="0"/>
                                  </p:stCondLst>
                                  <p:childTnLst>
                                    <p:set>
                                      <p:cBhvr>
                                        <p:cTn id="49" dur="1" fill="hold">
                                          <p:stCondLst>
                                            <p:cond delay="0"/>
                                          </p:stCondLst>
                                        </p:cTn>
                                        <p:tgtEl>
                                          <p:spTgt spid="18444"/>
                                        </p:tgtEl>
                                        <p:attrNameLst>
                                          <p:attrName>style.visibility</p:attrName>
                                        </p:attrNameLst>
                                      </p:cBhvr>
                                      <p:to>
                                        <p:strVal val="visible"/>
                                      </p:to>
                                    </p:set>
                                    <p:animEffect transition="in" filter="wipe(left)">
                                      <p:cBhvr>
                                        <p:cTn id="50" dur="300"/>
                                        <p:tgtEl>
                                          <p:spTgt spid="18444"/>
                                        </p:tgtEl>
                                      </p:cBhvr>
                                    </p:animEffect>
                                  </p:childTnLst>
                                </p:cTn>
                              </p:par>
                            </p:childTnLst>
                          </p:cTn>
                        </p:par>
                        <p:par>
                          <p:cTn id="51" fill="hold" nodeType="afterGroup">
                            <p:stCondLst>
                              <p:cond delay="4300"/>
                            </p:stCondLst>
                            <p:childTnLst>
                              <p:par>
                                <p:cTn id="52" presetID="22" presetClass="entr" presetSubtype="2" fill="hold" grpId="0" nodeType="afterEffect">
                                  <p:stCondLst>
                                    <p:cond delay="0"/>
                                  </p:stCondLst>
                                  <p:childTnLst>
                                    <p:set>
                                      <p:cBhvr>
                                        <p:cTn id="53" dur="1" fill="hold">
                                          <p:stCondLst>
                                            <p:cond delay="0"/>
                                          </p:stCondLst>
                                        </p:cTn>
                                        <p:tgtEl>
                                          <p:spTgt spid="18445"/>
                                        </p:tgtEl>
                                        <p:attrNameLst>
                                          <p:attrName>style.visibility</p:attrName>
                                        </p:attrNameLst>
                                      </p:cBhvr>
                                      <p:to>
                                        <p:strVal val="visible"/>
                                      </p:to>
                                    </p:set>
                                    <p:animEffect transition="in" filter="wipe(right)">
                                      <p:cBhvr>
                                        <p:cTn id="54" dur="400"/>
                                        <p:tgtEl>
                                          <p:spTgt spid="18445"/>
                                        </p:tgtEl>
                                      </p:cBhvr>
                                    </p:animEffect>
                                  </p:childTnLst>
                                </p:cTn>
                              </p:par>
                            </p:childTnLst>
                          </p:cTn>
                        </p:par>
                        <p:par>
                          <p:cTn id="55" fill="hold" nodeType="afterGroup">
                            <p:stCondLst>
                              <p:cond delay="4700"/>
                            </p:stCondLst>
                            <p:childTnLst>
                              <p:par>
                                <p:cTn id="56" presetID="31" presetClass="entr" presetSubtype="0" fill="hold" grpId="0" nodeType="afterEffect">
                                  <p:stCondLst>
                                    <p:cond delay="0"/>
                                  </p:stCondLst>
                                  <p:childTnLst>
                                    <p:set>
                                      <p:cBhvr>
                                        <p:cTn id="57" dur="1" fill="hold">
                                          <p:stCondLst>
                                            <p:cond delay="0"/>
                                          </p:stCondLst>
                                        </p:cTn>
                                        <p:tgtEl>
                                          <p:spTgt spid="18449"/>
                                        </p:tgtEl>
                                        <p:attrNameLst>
                                          <p:attrName>style.visibility</p:attrName>
                                        </p:attrNameLst>
                                      </p:cBhvr>
                                      <p:to>
                                        <p:strVal val="visible"/>
                                      </p:to>
                                    </p:set>
                                    <p:anim calcmode="lin" valueType="num">
                                      <p:cBhvr>
                                        <p:cTn id="58" dur="300" fill="hold"/>
                                        <p:tgtEl>
                                          <p:spTgt spid="18449"/>
                                        </p:tgtEl>
                                        <p:attrNameLst>
                                          <p:attrName>ppt_w</p:attrName>
                                        </p:attrNameLst>
                                      </p:cBhvr>
                                      <p:tavLst>
                                        <p:tav tm="0">
                                          <p:val>
                                            <p:fltVal val="0"/>
                                          </p:val>
                                        </p:tav>
                                        <p:tav tm="100000">
                                          <p:val>
                                            <p:strVal val="#ppt_w"/>
                                          </p:val>
                                        </p:tav>
                                      </p:tavLst>
                                    </p:anim>
                                    <p:anim calcmode="lin" valueType="num">
                                      <p:cBhvr>
                                        <p:cTn id="59" dur="300" fill="hold"/>
                                        <p:tgtEl>
                                          <p:spTgt spid="18449"/>
                                        </p:tgtEl>
                                        <p:attrNameLst>
                                          <p:attrName>ppt_h</p:attrName>
                                        </p:attrNameLst>
                                      </p:cBhvr>
                                      <p:tavLst>
                                        <p:tav tm="0">
                                          <p:val>
                                            <p:fltVal val="0"/>
                                          </p:val>
                                        </p:tav>
                                        <p:tav tm="100000">
                                          <p:val>
                                            <p:strVal val="#ppt_h"/>
                                          </p:val>
                                        </p:tav>
                                      </p:tavLst>
                                    </p:anim>
                                    <p:anim calcmode="lin" valueType="num">
                                      <p:cBhvr>
                                        <p:cTn id="60" dur="300" fill="hold"/>
                                        <p:tgtEl>
                                          <p:spTgt spid="18449"/>
                                        </p:tgtEl>
                                        <p:attrNameLst>
                                          <p:attrName>style.rotation</p:attrName>
                                        </p:attrNameLst>
                                      </p:cBhvr>
                                      <p:tavLst>
                                        <p:tav tm="0">
                                          <p:val>
                                            <p:fltVal val="90"/>
                                          </p:val>
                                        </p:tav>
                                        <p:tav tm="100000">
                                          <p:val>
                                            <p:fltVal val="0"/>
                                          </p:val>
                                        </p:tav>
                                      </p:tavLst>
                                    </p:anim>
                                    <p:animEffect transition="in" filter="fade">
                                      <p:cBhvr>
                                        <p:cTn id="61" dur="300"/>
                                        <p:tgtEl>
                                          <p:spTgt spid="18449"/>
                                        </p:tgtEl>
                                      </p:cBhvr>
                                    </p:animEffect>
                                  </p:childTnLst>
                                </p:cTn>
                              </p:par>
                            </p:childTnLst>
                          </p:cTn>
                        </p:par>
                        <p:par>
                          <p:cTn id="62" fill="hold" nodeType="afterGroup">
                            <p:stCondLst>
                              <p:cond delay="5000"/>
                            </p:stCondLst>
                            <p:childTnLst>
                              <p:par>
                                <p:cTn id="63" presetID="22" presetClass="entr" presetSubtype="1" fill="hold" grpId="0" nodeType="afterEffect">
                                  <p:stCondLst>
                                    <p:cond delay="0"/>
                                  </p:stCondLst>
                                  <p:childTnLst>
                                    <p:set>
                                      <p:cBhvr>
                                        <p:cTn id="64" dur="1" fill="hold">
                                          <p:stCondLst>
                                            <p:cond delay="0"/>
                                          </p:stCondLst>
                                        </p:cTn>
                                        <p:tgtEl>
                                          <p:spTgt spid="18452"/>
                                        </p:tgtEl>
                                        <p:attrNameLst>
                                          <p:attrName>style.visibility</p:attrName>
                                        </p:attrNameLst>
                                      </p:cBhvr>
                                      <p:to>
                                        <p:strVal val="visible"/>
                                      </p:to>
                                    </p:set>
                                    <p:animEffect transition="in" filter="wipe(up)">
                                      <p:cBhvr>
                                        <p:cTn id="65" dur="500"/>
                                        <p:tgtEl>
                                          <p:spTgt spid="18452"/>
                                        </p:tgtEl>
                                      </p:cBhvr>
                                    </p:animEffect>
                                  </p:childTnLst>
                                </p:cTn>
                              </p:par>
                            </p:childTnLst>
                          </p:cTn>
                        </p:par>
                        <p:par>
                          <p:cTn id="66" fill="hold" nodeType="afterGroup">
                            <p:stCondLst>
                              <p:cond delay="5500"/>
                            </p:stCondLst>
                            <p:childTnLst>
                              <p:par>
                                <p:cTn id="67" presetID="22" presetClass="entr" presetSubtype="8" fill="hold" grpId="0" nodeType="afterEffect">
                                  <p:stCondLst>
                                    <p:cond delay="0"/>
                                  </p:stCondLst>
                                  <p:childTnLst>
                                    <p:set>
                                      <p:cBhvr>
                                        <p:cTn id="68" dur="1" fill="hold">
                                          <p:stCondLst>
                                            <p:cond delay="0"/>
                                          </p:stCondLst>
                                        </p:cTn>
                                        <p:tgtEl>
                                          <p:spTgt spid="18446"/>
                                        </p:tgtEl>
                                        <p:attrNameLst>
                                          <p:attrName>style.visibility</p:attrName>
                                        </p:attrNameLst>
                                      </p:cBhvr>
                                      <p:to>
                                        <p:strVal val="visible"/>
                                      </p:to>
                                    </p:set>
                                    <p:animEffect transition="in" filter="wipe(left)">
                                      <p:cBhvr>
                                        <p:cTn id="69" dur="300"/>
                                        <p:tgtEl>
                                          <p:spTgt spid="18446"/>
                                        </p:tgtEl>
                                      </p:cBhvr>
                                    </p:animEffect>
                                  </p:childTnLst>
                                </p:cTn>
                              </p:par>
                            </p:childTnLst>
                          </p:cTn>
                        </p:par>
                        <p:par>
                          <p:cTn id="70" fill="hold" nodeType="afterGroup">
                            <p:stCondLst>
                              <p:cond delay="5800"/>
                            </p:stCondLst>
                            <p:childTnLst>
                              <p:par>
                                <p:cTn id="71" presetID="22" presetClass="entr" presetSubtype="2" fill="hold" grpId="0" nodeType="afterEffect">
                                  <p:stCondLst>
                                    <p:cond delay="0"/>
                                  </p:stCondLst>
                                  <p:childTnLst>
                                    <p:set>
                                      <p:cBhvr>
                                        <p:cTn id="72" dur="1" fill="hold">
                                          <p:stCondLst>
                                            <p:cond delay="0"/>
                                          </p:stCondLst>
                                        </p:cTn>
                                        <p:tgtEl>
                                          <p:spTgt spid="18447"/>
                                        </p:tgtEl>
                                        <p:attrNameLst>
                                          <p:attrName>style.visibility</p:attrName>
                                        </p:attrNameLst>
                                      </p:cBhvr>
                                      <p:to>
                                        <p:strVal val="visible"/>
                                      </p:to>
                                    </p:set>
                                    <p:animEffect transition="in" filter="wipe(right)">
                                      <p:cBhvr>
                                        <p:cTn id="73" dur="400"/>
                                        <p:tgtEl>
                                          <p:spTgt spid="18447"/>
                                        </p:tgtEl>
                                      </p:cBhvr>
                                    </p:animEffect>
                                  </p:childTnLst>
                                </p:cTn>
                              </p:par>
                            </p:childTnLst>
                          </p:cTn>
                        </p:par>
                        <p:par>
                          <p:cTn id="74" fill="hold" nodeType="afterGroup">
                            <p:stCondLst>
                              <p:cond delay="6200"/>
                            </p:stCondLst>
                            <p:childTnLst>
                              <p:par>
                                <p:cTn id="75" presetID="31" presetClass="entr" presetSubtype="0" fill="hold" grpId="0" nodeType="afterEffect">
                                  <p:stCondLst>
                                    <p:cond delay="0"/>
                                  </p:stCondLst>
                                  <p:childTnLst>
                                    <p:set>
                                      <p:cBhvr>
                                        <p:cTn id="76" dur="1" fill="hold">
                                          <p:stCondLst>
                                            <p:cond delay="0"/>
                                          </p:stCondLst>
                                        </p:cTn>
                                        <p:tgtEl>
                                          <p:spTgt spid="18450"/>
                                        </p:tgtEl>
                                        <p:attrNameLst>
                                          <p:attrName>style.visibility</p:attrName>
                                        </p:attrNameLst>
                                      </p:cBhvr>
                                      <p:to>
                                        <p:strVal val="visible"/>
                                      </p:to>
                                    </p:set>
                                    <p:anim calcmode="lin" valueType="num">
                                      <p:cBhvr>
                                        <p:cTn id="77" dur="300" fill="hold"/>
                                        <p:tgtEl>
                                          <p:spTgt spid="18450"/>
                                        </p:tgtEl>
                                        <p:attrNameLst>
                                          <p:attrName>ppt_w</p:attrName>
                                        </p:attrNameLst>
                                      </p:cBhvr>
                                      <p:tavLst>
                                        <p:tav tm="0">
                                          <p:val>
                                            <p:fltVal val="0"/>
                                          </p:val>
                                        </p:tav>
                                        <p:tav tm="100000">
                                          <p:val>
                                            <p:strVal val="#ppt_w"/>
                                          </p:val>
                                        </p:tav>
                                      </p:tavLst>
                                    </p:anim>
                                    <p:anim calcmode="lin" valueType="num">
                                      <p:cBhvr>
                                        <p:cTn id="78" dur="300" fill="hold"/>
                                        <p:tgtEl>
                                          <p:spTgt spid="18450"/>
                                        </p:tgtEl>
                                        <p:attrNameLst>
                                          <p:attrName>ppt_h</p:attrName>
                                        </p:attrNameLst>
                                      </p:cBhvr>
                                      <p:tavLst>
                                        <p:tav tm="0">
                                          <p:val>
                                            <p:fltVal val="0"/>
                                          </p:val>
                                        </p:tav>
                                        <p:tav tm="100000">
                                          <p:val>
                                            <p:strVal val="#ppt_h"/>
                                          </p:val>
                                        </p:tav>
                                      </p:tavLst>
                                    </p:anim>
                                    <p:anim calcmode="lin" valueType="num">
                                      <p:cBhvr>
                                        <p:cTn id="79" dur="300" fill="hold"/>
                                        <p:tgtEl>
                                          <p:spTgt spid="18450"/>
                                        </p:tgtEl>
                                        <p:attrNameLst>
                                          <p:attrName>style.rotation</p:attrName>
                                        </p:attrNameLst>
                                      </p:cBhvr>
                                      <p:tavLst>
                                        <p:tav tm="0">
                                          <p:val>
                                            <p:fltVal val="90"/>
                                          </p:val>
                                        </p:tav>
                                        <p:tav tm="100000">
                                          <p:val>
                                            <p:fltVal val="0"/>
                                          </p:val>
                                        </p:tav>
                                      </p:tavLst>
                                    </p:anim>
                                    <p:animEffect transition="in" filter="fade">
                                      <p:cBhvr>
                                        <p:cTn id="80" dur="300"/>
                                        <p:tgtEl>
                                          <p:spTgt spid="18450"/>
                                        </p:tgtEl>
                                      </p:cBhvr>
                                    </p:animEffect>
                                  </p:childTnLst>
                                </p:cTn>
                              </p:par>
                            </p:childTnLst>
                          </p:cTn>
                        </p:par>
                        <p:par>
                          <p:cTn id="81" fill="hold" nodeType="afterGroup">
                            <p:stCondLst>
                              <p:cond delay="6500"/>
                            </p:stCondLst>
                            <p:childTnLst>
                              <p:par>
                                <p:cTn id="82" presetID="22" presetClass="entr" presetSubtype="1" fill="hold" grpId="0" nodeType="afterEffect">
                                  <p:stCondLst>
                                    <p:cond delay="0"/>
                                  </p:stCondLst>
                                  <p:childTnLst>
                                    <p:set>
                                      <p:cBhvr>
                                        <p:cTn id="83" dur="1" fill="hold">
                                          <p:stCondLst>
                                            <p:cond delay="0"/>
                                          </p:stCondLst>
                                        </p:cTn>
                                        <p:tgtEl>
                                          <p:spTgt spid="18453"/>
                                        </p:tgtEl>
                                        <p:attrNameLst>
                                          <p:attrName>style.visibility</p:attrName>
                                        </p:attrNameLst>
                                      </p:cBhvr>
                                      <p:to>
                                        <p:strVal val="visible"/>
                                      </p:to>
                                    </p:set>
                                    <p:animEffect transition="in" filter="wipe(up)">
                                      <p:cBhvr>
                                        <p:cTn id="84" dur="500"/>
                                        <p:tgtEl>
                                          <p:spTgt spid="18453"/>
                                        </p:tgtEl>
                                      </p:cBhvr>
                                    </p:animEffect>
                                  </p:childTnLst>
                                </p:cTn>
                              </p:par>
                            </p:childTnLst>
                          </p:cTn>
                        </p:par>
                        <p:par>
                          <p:cTn id="85" fill="hold">
                            <p:stCondLst>
                              <p:cond delay="7000"/>
                            </p:stCondLst>
                            <p:childTnLst>
                              <p:par>
                                <p:cTn id="86" presetID="22" presetClass="entr" presetSubtype="8" fill="hold" grpId="0" nodeType="afterEffect">
                                  <p:stCondLst>
                                    <p:cond delay="0"/>
                                  </p:stCondLst>
                                  <p:childTnLst>
                                    <p:set>
                                      <p:cBhvr>
                                        <p:cTn id="87" dur="1" fill="hold">
                                          <p:stCondLst>
                                            <p:cond delay="0"/>
                                          </p:stCondLst>
                                        </p:cTn>
                                        <p:tgtEl>
                                          <p:spTgt spid="24"/>
                                        </p:tgtEl>
                                        <p:attrNameLst>
                                          <p:attrName>style.visibility</p:attrName>
                                        </p:attrNameLst>
                                      </p:cBhvr>
                                      <p:to>
                                        <p:strVal val="visible"/>
                                      </p:to>
                                    </p:set>
                                    <p:animEffect transition="in" filter="wipe(left)">
                                      <p:cBhvr>
                                        <p:cTn id="88" dur="300"/>
                                        <p:tgtEl>
                                          <p:spTgt spid="24"/>
                                        </p:tgtEl>
                                      </p:cBhvr>
                                    </p:animEffect>
                                  </p:childTnLst>
                                </p:cTn>
                              </p:par>
                            </p:childTnLst>
                          </p:cTn>
                        </p:par>
                        <p:par>
                          <p:cTn id="89" fill="hold">
                            <p:stCondLst>
                              <p:cond delay="7300"/>
                            </p:stCondLst>
                            <p:childTnLst>
                              <p:par>
                                <p:cTn id="90" presetID="22" presetClass="entr" presetSubtype="2" fill="hold" grpId="0" nodeType="afterEffect">
                                  <p:stCondLst>
                                    <p:cond delay="0"/>
                                  </p:stCondLst>
                                  <p:childTnLst>
                                    <p:set>
                                      <p:cBhvr>
                                        <p:cTn id="91" dur="1" fill="hold">
                                          <p:stCondLst>
                                            <p:cond delay="0"/>
                                          </p:stCondLst>
                                        </p:cTn>
                                        <p:tgtEl>
                                          <p:spTgt spid="25"/>
                                        </p:tgtEl>
                                        <p:attrNameLst>
                                          <p:attrName>style.visibility</p:attrName>
                                        </p:attrNameLst>
                                      </p:cBhvr>
                                      <p:to>
                                        <p:strVal val="visible"/>
                                      </p:to>
                                    </p:set>
                                    <p:animEffect transition="in" filter="wipe(right)">
                                      <p:cBhvr>
                                        <p:cTn id="92" dur="400"/>
                                        <p:tgtEl>
                                          <p:spTgt spid="25"/>
                                        </p:tgtEl>
                                      </p:cBhvr>
                                    </p:animEffect>
                                  </p:childTnLst>
                                </p:cTn>
                              </p:par>
                            </p:childTnLst>
                          </p:cTn>
                        </p:par>
                        <p:par>
                          <p:cTn id="93" fill="hold">
                            <p:stCondLst>
                              <p:cond delay="7700"/>
                            </p:stCondLst>
                            <p:childTnLst>
                              <p:par>
                                <p:cTn id="94" presetID="31" presetClass="entr" presetSubtype="0" fill="hold" grpId="0" nodeType="afterEffect">
                                  <p:stCondLst>
                                    <p:cond delay="0"/>
                                  </p:stCondLst>
                                  <p:childTnLst>
                                    <p:set>
                                      <p:cBhvr>
                                        <p:cTn id="95" dur="1" fill="hold">
                                          <p:stCondLst>
                                            <p:cond delay="0"/>
                                          </p:stCondLst>
                                        </p:cTn>
                                        <p:tgtEl>
                                          <p:spTgt spid="26"/>
                                        </p:tgtEl>
                                        <p:attrNameLst>
                                          <p:attrName>style.visibility</p:attrName>
                                        </p:attrNameLst>
                                      </p:cBhvr>
                                      <p:to>
                                        <p:strVal val="visible"/>
                                      </p:to>
                                    </p:set>
                                    <p:anim calcmode="lin" valueType="num">
                                      <p:cBhvr>
                                        <p:cTn id="96" dur="300" fill="hold"/>
                                        <p:tgtEl>
                                          <p:spTgt spid="26"/>
                                        </p:tgtEl>
                                        <p:attrNameLst>
                                          <p:attrName>ppt_w</p:attrName>
                                        </p:attrNameLst>
                                      </p:cBhvr>
                                      <p:tavLst>
                                        <p:tav tm="0">
                                          <p:val>
                                            <p:fltVal val="0"/>
                                          </p:val>
                                        </p:tav>
                                        <p:tav tm="100000">
                                          <p:val>
                                            <p:strVal val="#ppt_w"/>
                                          </p:val>
                                        </p:tav>
                                      </p:tavLst>
                                    </p:anim>
                                    <p:anim calcmode="lin" valueType="num">
                                      <p:cBhvr>
                                        <p:cTn id="97" dur="300" fill="hold"/>
                                        <p:tgtEl>
                                          <p:spTgt spid="26"/>
                                        </p:tgtEl>
                                        <p:attrNameLst>
                                          <p:attrName>ppt_h</p:attrName>
                                        </p:attrNameLst>
                                      </p:cBhvr>
                                      <p:tavLst>
                                        <p:tav tm="0">
                                          <p:val>
                                            <p:fltVal val="0"/>
                                          </p:val>
                                        </p:tav>
                                        <p:tav tm="100000">
                                          <p:val>
                                            <p:strVal val="#ppt_h"/>
                                          </p:val>
                                        </p:tav>
                                      </p:tavLst>
                                    </p:anim>
                                    <p:anim calcmode="lin" valueType="num">
                                      <p:cBhvr>
                                        <p:cTn id="98" dur="300" fill="hold"/>
                                        <p:tgtEl>
                                          <p:spTgt spid="26"/>
                                        </p:tgtEl>
                                        <p:attrNameLst>
                                          <p:attrName>style.rotation</p:attrName>
                                        </p:attrNameLst>
                                      </p:cBhvr>
                                      <p:tavLst>
                                        <p:tav tm="0">
                                          <p:val>
                                            <p:fltVal val="90"/>
                                          </p:val>
                                        </p:tav>
                                        <p:tav tm="100000">
                                          <p:val>
                                            <p:fltVal val="0"/>
                                          </p:val>
                                        </p:tav>
                                      </p:tavLst>
                                    </p:anim>
                                    <p:animEffect transition="in" filter="fade">
                                      <p:cBhvr>
                                        <p:cTn id="99" dur="300"/>
                                        <p:tgtEl>
                                          <p:spTgt spid="26"/>
                                        </p:tgtEl>
                                      </p:cBhvr>
                                    </p:animEffect>
                                  </p:childTnLst>
                                </p:cTn>
                              </p:par>
                            </p:childTnLst>
                          </p:cTn>
                        </p:par>
                        <p:par>
                          <p:cTn id="100" fill="hold">
                            <p:stCondLst>
                              <p:cond delay="8000"/>
                            </p:stCondLst>
                            <p:childTnLst>
                              <p:par>
                                <p:cTn id="101" presetID="22" presetClass="entr" presetSubtype="1" fill="hold" grpId="0" nodeType="afterEffect">
                                  <p:stCondLst>
                                    <p:cond delay="0"/>
                                  </p:stCondLst>
                                  <p:childTnLst>
                                    <p:set>
                                      <p:cBhvr>
                                        <p:cTn id="102" dur="1" fill="hold">
                                          <p:stCondLst>
                                            <p:cond delay="0"/>
                                          </p:stCondLst>
                                        </p:cTn>
                                        <p:tgtEl>
                                          <p:spTgt spid="27"/>
                                        </p:tgtEl>
                                        <p:attrNameLst>
                                          <p:attrName>style.visibility</p:attrName>
                                        </p:attrNameLst>
                                      </p:cBhvr>
                                      <p:to>
                                        <p:strVal val="visible"/>
                                      </p:to>
                                    </p:set>
                                    <p:animEffect transition="in" filter="wipe(up)">
                                      <p:cBhvr>
                                        <p:cTn id="10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6" grpId="0" animBg="1"/>
      <p:bldP spid="18437" grpId="0" animBg="1" autoUpdateAnimBg="0"/>
      <p:bldP spid="18438" grpId="0" animBg="1"/>
      <p:bldP spid="18440" grpId="0" autoUpdateAnimBg="0"/>
      <p:bldP spid="18441" grpId="0" autoUpdateAnimBg="0"/>
      <p:bldP spid="18442" grpId="0" animBg="1"/>
      <p:bldP spid="18443" grpId="0" animBg="1"/>
      <p:bldP spid="18444" grpId="0" animBg="1"/>
      <p:bldP spid="18445" grpId="0" animBg="1"/>
      <p:bldP spid="18446" grpId="0" animBg="1"/>
      <p:bldP spid="18447" grpId="0" animBg="1"/>
      <p:bldP spid="18448" grpId="0" autoUpdateAnimBg="0"/>
      <p:bldP spid="18449" grpId="0" autoUpdateAnimBg="0"/>
      <p:bldP spid="18450" grpId="0" autoUpdateAnimBg="0"/>
      <p:bldP spid="18451" grpId="0" autoUpdateAnimBg="0"/>
      <p:bldP spid="18452" grpId="0" autoUpdateAnimBg="0"/>
      <p:bldP spid="18453" grpId="0" autoUpdateAnimBg="0"/>
      <p:bldP spid="24" grpId="0" animBg="1"/>
      <p:bldP spid="25" grpId="0" animBg="1"/>
      <p:bldP spid="26" grpId="0" autoUpdateAnimBg="0"/>
      <p:bldP spid="27"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5018B315-1288-44F1-93B7-9A91917AF32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709" y="8399"/>
            <a:ext cx="9144000" cy="5145024"/>
          </a:xfrm>
          <a:prstGeom prst="rect">
            <a:avLst/>
          </a:prstGeom>
        </p:spPr>
      </p:pic>
      <p:sp>
        <p:nvSpPr>
          <p:cNvPr id="50" name="TextBox 49"/>
          <p:cNvSpPr txBox="1"/>
          <p:nvPr/>
        </p:nvSpPr>
        <p:spPr>
          <a:xfrm>
            <a:off x="4308807" y="2536540"/>
            <a:ext cx="1028521" cy="245786"/>
          </a:xfrm>
          <a:prstGeom prst="rect">
            <a:avLst/>
          </a:prstGeom>
          <a:noFill/>
        </p:spPr>
        <p:txBody>
          <a:bodyPr lIns="60453" tIns="30227" rIns="60453" bIns="30227">
            <a:spAutoFit/>
          </a:bodyPr>
          <a:lstStyle/>
          <a:p>
            <a:pPr>
              <a:defRPr/>
            </a:pPr>
            <a:r>
              <a:rPr lang="en-US" altLang="zh-CN" sz="1200" dirty="0">
                <a:solidFill>
                  <a:schemeClr val="tx1">
                    <a:lumMod val="65000"/>
                    <a:lumOff val="35000"/>
                  </a:schemeClr>
                </a:solidFill>
                <a:latin typeface="+mj-ea"/>
                <a:ea typeface="+mj-ea"/>
              </a:rPr>
              <a:t>※ </a:t>
            </a:r>
            <a:r>
              <a:rPr lang="zh-CN" altLang="en-US" sz="1200" dirty="0">
                <a:solidFill>
                  <a:schemeClr val="tx1">
                    <a:lumMod val="65000"/>
                    <a:lumOff val="35000"/>
                  </a:schemeClr>
                </a:solidFill>
                <a:latin typeface="+mj-ea"/>
                <a:ea typeface="+mj-ea"/>
              </a:rPr>
              <a:t>添加内容</a:t>
            </a:r>
          </a:p>
        </p:txBody>
      </p:sp>
      <p:sp>
        <p:nvSpPr>
          <p:cNvPr id="51" name="TextBox 50"/>
          <p:cNvSpPr txBox="1"/>
          <p:nvPr/>
        </p:nvSpPr>
        <p:spPr>
          <a:xfrm>
            <a:off x="5361136" y="2536540"/>
            <a:ext cx="985667" cy="245786"/>
          </a:xfrm>
          <a:prstGeom prst="rect">
            <a:avLst/>
          </a:prstGeom>
          <a:noFill/>
        </p:spPr>
        <p:txBody>
          <a:bodyPr lIns="60453" tIns="30227" rIns="60453" bIns="30227">
            <a:spAutoFit/>
          </a:bodyPr>
          <a:lstStyle/>
          <a:p>
            <a:pPr>
              <a:defRPr/>
            </a:pPr>
            <a:r>
              <a:rPr lang="en-US" altLang="zh-CN" sz="1200" dirty="0">
                <a:solidFill>
                  <a:schemeClr val="tx1">
                    <a:lumMod val="65000"/>
                    <a:lumOff val="35000"/>
                  </a:schemeClr>
                </a:solidFill>
                <a:latin typeface="+mj-ea"/>
                <a:ea typeface="+mj-ea"/>
              </a:rPr>
              <a:t>※ </a:t>
            </a:r>
            <a:r>
              <a:rPr lang="zh-CN" altLang="en-US" sz="1200" dirty="0">
                <a:solidFill>
                  <a:schemeClr val="tx1">
                    <a:lumMod val="65000"/>
                    <a:lumOff val="35000"/>
                  </a:schemeClr>
                </a:solidFill>
                <a:latin typeface="+mj-ea"/>
                <a:ea typeface="+mj-ea"/>
              </a:rPr>
              <a:t>添加内容</a:t>
            </a:r>
          </a:p>
        </p:txBody>
      </p:sp>
      <p:sp>
        <p:nvSpPr>
          <p:cNvPr id="52" name="TextBox 51"/>
          <p:cNvSpPr txBox="1"/>
          <p:nvPr/>
        </p:nvSpPr>
        <p:spPr>
          <a:xfrm>
            <a:off x="6372200" y="2536540"/>
            <a:ext cx="1026933" cy="245786"/>
          </a:xfrm>
          <a:prstGeom prst="rect">
            <a:avLst/>
          </a:prstGeom>
          <a:noFill/>
        </p:spPr>
        <p:txBody>
          <a:bodyPr lIns="60453" tIns="30227" rIns="60453" bIns="30227">
            <a:spAutoFit/>
          </a:bodyPr>
          <a:lstStyle/>
          <a:p>
            <a:pPr>
              <a:defRPr/>
            </a:pPr>
            <a:r>
              <a:rPr lang="en-US" altLang="zh-CN" sz="1200" dirty="0">
                <a:solidFill>
                  <a:schemeClr val="tx1">
                    <a:lumMod val="65000"/>
                    <a:lumOff val="35000"/>
                  </a:schemeClr>
                </a:solidFill>
                <a:latin typeface="+mj-ea"/>
                <a:ea typeface="+mj-ea"/>
              </a:rPr>
              <a:t>※ </a:t>
            </a:r>
            <a:r>
              <a:rPr lang="zh-CN" altLang="en-US" sz="1200" dirty="0">
                <a:solidFill>
                  <a:schemeClr val="tx1">
                    <a:lumMod val="65000"/>
                    <a:lumOff val="35000"/>
                  </a:schemeClr>
                </a:solidFill>
                <a:latin typeface="+mj-ea"/>
                <a:ea typeface="+mj-ea"/>
              </a:rPr>
              <a:t>添加内容</a:t>
            </a:r>
          </a:p>
        </p:txBody>
      </p:sp>
      <p:sp>
        <p:nvSpPr>
          <p:cNvPr id="53" name="TextBox 52"/>
          <p:cNvSpPr txBox="1"/>
          <p:nvPr/>
        </p:nvSpPr>
        <p:spPr>
          <a:xfrm>
            <a:off x="4308805" y="2884204"/>
            <a:ext cx="985666" cy="245786"/>
          </a:xfrm>
          <a:prstGeom prst="rect">
            <a:avLst/>
          </a:prstGeom>
          <a:noFill/>
        </p:spPr>
        <p:txBody>
          <a:bodyPr lIns="60453" tIns="30227" rIns="60453" bIns="30227">
            <a:spAutoFit/>
          </a:bodyPr>
          <a:lstStyle/>
          <a:p>
            <a:pPr>
              <a:defRPr/>
            </a:pPr>
            <a:r>
              <a:rPr lang="en-US" altLang="zh-CN" sz="1200" dirty="0">
                <a:solidFill>
                  <a:schemeClr val="tx1">
                    <a:lumMod val="65000"/>
                    <a:lumOff val="35000"/>
                  </a:schemeClr>
                </a:solidFill>
                <a:latin typeface="+mj-ea"/>
                <a:ea typeface="+mj-ea"/>
              </a:rPr>
              <a:t>※ </a:t>
            </a:r>
            <a:r>
              <a:rPr lang="zh-CN" altLang="en-US" sz="1200" dirty="0">
                <a:solidFill>
                  <a:schemeClr val="tx1">
                    <a:lumMod val="65000"/>
                    <a:lumOff val="35000"/>
                  </a:schemeClr>
                </a:solidFill>
                <a:latin typeface="+mj-ea"/>
                <a:ea typeface="+mj-ea"/>
              </a:rPr>
              <a:t>添加内容</a:t>
            </a:r>
          </a:p>
        </p:txBody>
      </p:sp>
      <p:sp>
        <p:nvSpPr>
          <p:cNvPr id="54" name="TextBox 53"/>
          <p:cNvSpPr txBox="1"/>
          <p:nvPr/>
        </p:nvSpPr>
        <p:spPr>
          <a:xfrm>
            <a:off x="5361136" y="2884204"/>
            <a:ext cx="985667" cy="245786"/>
          </a:xfrm>
          <a:prstGeom prst="rect">
            <a:avLst/>
          </a:prstGeom>
          <a:noFill/>
        </p:spPr>
        <p:txBody>
          <a:bodyPr lIns="60453" tIns="30227" rIns="60453" bIns="30227">
            <a:spAutoFit/>
          </a:bodyPr>
          <a:lstStyle/>
          <a:p>
            <a:pPr>
              <a:defRPr/>
            </a:pPr>
            <a:r>
              <a:rPr lang="en-US" altLang="zh-CN" sz="1200" dirty="0">
                <a:solidFill>
                  <a:schemeClr val="tx1">
                    <a:lumMod val="65000"/>
                    <a:lumOff val="35000"/>
                  </a:schemeClr>
                </a:solidFill>
                <a:latin typeface="+mj-ea"/>
                <a:ea typeface="+mj-ea"/>
              </a:rPr>
              <a:t>※ </a:t>
            </a:r>
            <a:r>
              <a:rPr lang="zh-CN" altLang="en-US" sz="1200" dirty="0">
                <a:solidFill>
                  <a:schemeClr val="tx1">
                    <a:lumMod val="65000"/>
                    <a:lumOff val="35000"/>
                  </a:schemeClr>
                </a:solidFill>
                <a:latin typeface="+mj-ea"/>
                <a:ea typeface="+mj-ea"/>
              </a:rPr>
              <a:t>添加内容</a:t>
            </a:r>
          </a:p>
        </p:txBody>
      </p:sp>
      <p:sp>
        <p:nvSpPr>
          <p:cNvPr id="55" name="TextBox 54"/>
          <p:cNvSpPr txBox="1"/>
          <p:nvPr/>
        </p:nvSpPr>
        <p:spPr>
          <a:xfrm>
            <a:off x="6370611" y="2884204"/>
            <a:ext cx="985667" cy="245786"/>
          </a:xfrm>
          <a:prstGeom prst="rect">
            <a:avLst/>
          </a:prstGeom>
          <a:noFill/>
        </p:spPr>
        <p:txBody>
          <a:bodyPr lIns="60453" tIns="30227" rIns="60453" bIns="30227">
            <a:spAutoFit/>
          </a:bodyPr>
          <a:lstStyle/>
          <a:p>
            <a:pPr>
              <a:defRPr/>
            </a:pPr>
            <a:r>
              <a:rPr lang="en-US" altLang="zh-CN" sz="1200" dirty="0">
                <a:solidFill>
                  <a:schemeClr val="tx1">
                    <a:lumMod val="65000"/>
                    <a:lumOff val="35000"/>
                  </a:schemeClr>
                </a:solidFill>
                <a:latin typeface="+mj-ea"/>
                <a:ea typeface="+mj-ea"/>
              </a:rPr>
              <a:t>※ </a:t>
            </a:r>
            <a:r>
              <a:rPr lang="zh-CN" altLang="en-US" sz="1200" dirty="0">
                <a:solidFill>
                  <a:schemeClr val="tx1">
                    <a:lumMod val="65000"/>
                    <a:lumOff val="35000"/>
                  </a:schemeClr>
                </a:solidFill>
                <a:latin typeface="+mj-ea"/>
                <a:ea typeface="+mj-ea"/>
              </a:rPr>
              <a:t>添加内容</a:t>
            </a:r>
          </a:p>
        </p:txBody>
      </p:sp>
      <p:sp>
        <p:nvSpPr>
          <p:cNvPr id="14" name="Freeform 9"/>
          <p:cNvSpPr>
            <a:spLocks/>
          </p:cNvSpPr>
          <p:nvPr/>
        </p:nvSpPr>
        <p:spPr bwMode="auto">
          <a:xfrm>
            <a:off x="4947803" y="1924472"/>
            <a:ext cx="1588864" cy="382309"/>
          </a:xfrm>
          <a:custGeom>
            <a:avLst/>
            <a:gdLst>
              <a:gd name="T0" fmla="*/ 0 w 2601"/>
              <a:gd name="T1" fmla="*/ 2147483646 h 627"/>
              <a:gd name="T2" fmla="*/ 2147483646 w 2601"/>
              <a:gd name="T3" fmla="*/ 0 h 627"/>
              <a:gd name="T4" fmla="*/ 2147483646 w 2601"/>
              <a:gd name="T5" fmla="*/ 2147483646 h 627"/>
              <a:gd name="T6" fmla="*/ 2147483646 w 2601"/>
              <a:gd name="T7" fmla="*/ 2147483646 h 627"/>
              <a:gd name="T8" fmla="*/ 0 w 2601"/>
              <a:gd name="T9" fmla="*/ 2147483646 h 6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01" h="627">
                <a:moveTo>
                  <a:pt x="0" y="118"/>
                </a:moveTo>
                <a:lnTo>
                  <a:pt x="2601" y="0"/>
                </a:lnTo>
                <a:lnTo>
                  <a:pt x="2601" y="517"/>
                </a:lnTo>
                <a:lnTo>
                  <a:pt x="189" y="627"/>
                </a:lnTo>
                <a:lnTo>
                  <a:pt x="0" y="118"/>
                </a:lnTo>
                <a:close/>
              </a:path>
            </a:pathLst>
          </a:custGeom>
          <a:solidFill>
            <a:schemeClr val="accent1">
              <a:lumMod val="60000"/>
              <a:lumOff val="40000"/>
            </a:schemeClr>
          </a:solidFill>
          <a:ln w="9525">
            <a:noFill/>
            <a:round/>
            <a:headEnd/>
            <a:tailEnd/>
          </a:ln>
        </p:spPr>
        <p:txBody>
          <a:bodyPr lIns="68562" tIns="34281" rIns="68562" bIns="34281"/>
          <a:lstStyle/>
          <a:p>
            <a:endParaRPr lang="zh-CN" altLang="en-US"/>
          </a:p>
        </p:txBody>
      </p:sp>
      <p:sp>
        <p:nvSpPr>
          <p:cNvPr id="15" name="Freeform 10"/>
          <p:cNvSpPr>
            <a:spLocks/>
          </p:cNvSpPr>
          <p:nvPr/>
        </p:nvSpPr>
        <p:spPr bwMode="auto">
          <a:xfrm>
            <a:off x="4824028" y="1924472"/>
            <a:ext cx="1712641" cy="315613"/>
          </a:xfrm>
          <a:custGeom>
            <a:avLst/>
            <a:gdLst>
              <a:gd name="T0" fmla="*/ 0 w 2805"/>
              <a:gd name="T1" fmla="*/ 0 h 517"/>
              <a:gd name="T2" fmla="*/ 2147483646 w 2805"/>
              <a:gd name="T3" fmla="*/ 0 h 517"/>
              <a:gd name="T4" fmla="*/ 2147483646 w 2805"/>
              <a:gd name="T5" fmla="*/ 2147483646 h 517"/>
              <a:gd name="T6" fmla="*/ 2147483646 w 2805"/>
              <a:gd name="T7" fmla="*/ 2147483646 h 517"/>
              <a:gd name="T8" fmla="*/ 0 w 2805"/>
              <a:gd name="T9" fmla="*/ 0 h 5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05" h="517">
                <a:moveTo>
                  <a:pt x="0" y="0"/>
                </a:moveTo>
                <a:lnTo>
                  <a:pt x="2805" y="0"/>
                </a:lnTo>
                <a:lnTo>
                  <a:pt x="2805" y="517"/>
                </a:lnTo>
                <a:lnTo>
                  <a:pt x="204" y="517"/>
                </a:lnTo>
                <a:lnTo>
                  <a:pt x="0" y="0"/>
                </a:lnTo>
                <a:close/>
              </a:path>
            </a:pathLst>
          </a:custGeom>
          <a:solidFill>
            <a:schemeClr val="accent1"/>
          </a:solidFill>
          <a:ln w="9525">
            <a:noFill/>
            <a:round/>
            <a:headEnd/>
            <a:tailEnd/>
          </a:ln>
        </p:spPr>
        <p:txBody>
          <a:bodyPr lIns="68562" tIns="34281" rIns="68562" bIns="34281"/>
          <a:lstStyle/>
          <a:p>
            <a:endParaRPr lang="zh-CN" altLang="en-US"/>
          </a:p>
        </p:txBody>
      </p:sp>
      <p:sp>
        <p:nvSpPr>
          <p:cNvPr id="16" name="TextBox 17"/>
          <p:cNvSpPr txBox="1">
            <a:spLocks noChangeArrowheads="1"/>
          </p:cNvSpPr>
          <p:nvPr/>
        </p:nvSpPr>
        <p:spPr bwMode="auto">
          <a:xfrm>
            <a:off x="5236192" y="1896456"/>
            <a:ext cx="959201" cy="315453"/>
          </a:xfrm>
          <a:prstGeom prst="rect">
            <a:avLst/>
          </a:prstGeom>
          <a:noFill/>
          <a:ln w="9525">
            <a:noFill/>
            <a:miter lim="800000"/>
            <a:headEnd/>
            <a:tailEnd/>
          </a:ln>
        </p:spPr>
        <p:txBody>
          <a:bodyPr wrap="none" lIns="68562" tIns="34281" rIns="68562" bIns="34281">
            <a:spAutoFit/>
          </a:bodyPr>
          <a:lstStyle/>
          <a:p>
            <a:pPr>
              <a:spcAft>
                <a:spcPts val="900"/>
              </a:spcAft>
            </a:pPr>
            <a:r>
              <a:rPr lang="zh-CN" altLang="en-US" sz="1600" b="1" dirty="0">
                <a:ln w="9525" cmpd="sng">
                  <a:noFill/>
                  <a:prstDash val="solid"/>
                </a:ln>
                <a:solidFill>
                  <a:schemeClr val="bg1"/>
                </a:solidFill>
                <a:latin typeface="思源黑体 CN Light" panose="020B0300000000000000" pitchFamily="34" charset="-122"/>
                <a:ea typeface="思源黑体 CN Light" panose="020B0300000000000000" pitchFamily="34" charset="-122"/>
              </a:rPr>
              <a:t>项目介绍</a:t>
            </a:r>
            <a:endParaRPr lang="en-US" altLang="zh-CN" sz="600" dirty="0">
              <a:ln w="9525" cmpd="sng">
                <a:noFill/>
                <a:prstDash val="solid"/>
              </a:ln>
              <a:solidFill>
                <a:schemeClr val="bg1"/>
              </a:solidFill>
              <a:latin typeface="思源黑体 CN Light" panose="020B0300000000000000" pitchFamily="34" charset="-122"/>
              <a:ea typeface="思源黑体 CN Light" panose="020B0300000000000000" pitchFamily="34" charset="-122"/>
              <a:sym typeface="+mn-ea"/>
            </a:endParaRPr>
          </a:p>
        </p:txBody>
      </p:sp>
      <p:sp>
        <p:nvSpPr>
          <p:cNvPr id="17" name="内容占位符 2"/>
          <p:cNvSpPr txBox="1">
            <a:spLocks/>
          </p:cNvSpPr>
          <p:nvPr/>
        </p:nvSpPr>
        <p:spPr>
          <a:xfrm>
            <a:off x="5076056" y="1240396"/>
            <a:ext cx="1404156" cy="540060"/>
          </a:xfrm>
          <a:prstGeom prst="rect">
            <a:avLst/>
          </a:prstGeom>
        </p:spPr>
        <p:txBody>
          <a:bodyPr lIns="68580" tIns="34290" rIns="68580" bIns="3429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US" altLang="zh-CN" sz="600" b="1" dirty="0">
              <a:ln w="9525" cmpd="sng">
                <a:noFill/>
                <a:prstDash val="solid"/>
              </a:ln>
              <a:solidFill>
                <a:schemeClr val="accent1"/>
              </a:solidFill>
              <a:latin typeface="思源黑体 CN Light" panose="020B0300000000000000" pitchFamily="34" charset="-122"/>
              <a:ea typeface="思源黑体 CN Light" panose="020B0300000000000000" pitchFamily="34" charset="-122"/>
            </a:endParaRPr>
          </a:p>
          <a:p>
            <a:pPr marL="0" indent="0">
              <a:lnSpc>
                <a:spcPct val="100000"/>
              </a:lnSpc>
              <a:spcAft>
                <a:spcPts val="900"/>
              </a:spcAft>
              <a:buNone/>
            </a:pPr>
            <a:r>
              <a:rPr lang="en-US" altLang="zh-CN" sz="1600" b="1" dirty="0">
                <a:ln w="9525" cmpd="sng">
                  <a:noFill/>
                  <a:prstDash val="solid"/>
                </a:ln>
                <a:solidFill>
                  <a:schemeClr val="accent1"/>
                </a:solidFill>
                <a:latin typeface="思源黑体 CN Light" panose="020B0300000000000000" pitchFamily="34" charset="-122"/>
                <a:ea typeface="思源黑体 CN Light" panose="020B0300000000000000" pitchFamily="34" charset="-122"/>
              </a:rPr>
              <a:t>PART   </a:t>
            </a:r>
            <a:r>
              <a:rPr lang="en-US" altLang="zh-CN" sz="2000" b="1" dirty="0">
                <a:ln w="9525" cmpd="sng">
                  <a:noFill/>
                  <a:prstDash val="solid"/>
                </a:ln>
                <a:solidFill>
                  <a:schemeClr val="accent1"/>
                </a:solidFill>
                <a:latin typeface="思源黑体 CN Light" panose="020B0300000000000000" pitchFamily="34" charset="-122"/>
                <a:ea typeface="思源黑体 CN Light" panose="020B0300000000000000" pitchFamily="34" charset="-122"/>
              </a:rPr>
              <a:t>01</a:t>
            </a:r>
            <a:endParaRPr lang="en-US" altLang="zh-CN" sz="600" b="1" dirty="0">
              <a:ln w="9525" cmpd="sng">
                <a:noFill/>
                <a:prstDash val="solid"/>
              </a:ln>
              <a:solidFill>
                <a:schemeClr val="accent1"/>
              </a:solidFill>
              <a:latin typeface="思源黑体 CN Light" panose="020B0300000000000000" pitchFamily="34" charset="-122"/>
              <a:ea typeface="思源黑体 CN Light" panose="020B0300000000000000" pitchFamily="34" charset="-122"/>
              <a:sym typeface="+mn-ea"/>
            </a:endParaRPr>
          </a:p>
        </p:txBody>
      </p:sp>
    </p:spTree>
    <p:extLst>
      <p:ext uri="{BB962C8B-B14F-4D97-AF65-F5344CB8AC3E}">
        <p14:creationId xmlns:p14="http://schemas.microsoft.com/office/powerpoint/2010/main" val="3630656976"/>
      </p:ext>
    </p:extLst>
  </p:cSld>
  <p:clrMapOvr>
    <a:masterClrMapping/>
  </p:clrMapOvr>
  <p:transition spd="slow" advClick="0" advTm="0">
    <p:diamon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strVal val="#ppt_w+.3"/>
                                          </p:val>
                                        </p:tav>
                                        <p:tav tm="100000">
                                          <p:val>
                                            <p:strVal val="#ppt_w"/>
                                          </p:val>
                                        </p:tav>
                                      </p:tavLst>
                                    </p:anim>
                                    <p:anim calcmode="lin" valueType="num">
                                      <p:cBhvr>
                                        <p:cTn id="8" dur="1000" fill="hold"/>
                                        <p:tgtEl>
                                          <p:spTgt spid="12"/>
                                        </p:tgtEl>
                                        <p:attrNameLst>
                                          <p:attrName>ppt_h</p:attrName>
                                        </p:attrNameLst>
                                      </p:cBhvr>
                                      <p:tavLst>
                                        <p:tav tm="0">
                                          <p:val>
                                            <p:strVal val="#ppt_h"/>
                                          </p:val>
                                        </p:tav>
                                        <p:tav tm="100000">
                                          <p:val>
                                            <p:strVal val="#ppt_h"/>
                                          </p:val>
                                        </p:tav>
                                      </p:tavLst>
                                    </p:anim>
                                    <p:animEffect transition="in" filter="fade">
                                      <p:cBhvr>
                                        <p:cTn id="9" dur="1000"/>
                                        <p:tgtEl>
                                          <p:spTgt spid="12"/>
                                        </p:tgtEl>
                                      </p:cBhvr>
                                    </p:animEffect>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1000"/>
                                        <p:tgtEl>
                                          <p:spTgt spid="17"/>
                                        </p:tgtEl>
                                      </p:cBhvr>
                                    </p:animEffect>
                                    <p:anim calcmode="lin" valueType="num">
                                      <p:cBhvr>
                                        <p:cTn id="14" dur="1000" fill="hold"/>
                                        <p:tgtEl>
                                          <p:spTgt spid="17"/>
                                        </p:tgtEl>
                                        <p:attrNameLst>
                                          <p:attrName>ppt_x</p:attrName>
                                        </p:attrNameLst>
                                      </p:cBhvr>
                                      <p:tavLst>
                                        <p:tav tm="0">
                                          <p:val>
                                            <p:strVal val="#ppt_x"/>
                                          </p:val>
                                        </p:tav>
                                        <p:tav tm="100000">
                                          <p:val>
                                            <p:strVal val="#ppt_x"/>
                                          </p:val>
                                        </p:tav>
                                      </p:tavLst>
                                    </p:anim>
                                    <p:anim calcmode="lin" valueType="num">
                                      <p:cBhvr>
                                        <p:cTn id="15" dur="1000" fill="hold"/>
                                        <p:tgtEl>
                                          <p:spTgt spid="1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left)">
                                      <p:cBhvr>
                                        <p:cTn id="19" dur="300"/>
                                        <p:tgtEl>
                                          <p:spTgt spid="14"/>
                                        </p:tgtEl>
                                      </p:cBhvr>
                                    </p:animEffect>
                                  </p:childTnLst>
                                </p:cTn>
                              </p:par>
                            </p:childTnLst>
                          </p:cTn>
                        </p:par>
                        <p:par>
                          <p:cTn id="20" fill="hold">
                            <p:stCondLst>
                              <p:cond delay="2300"/>
                            </p:stCondLst>
                            <p:childTnLst>
                              <p:par>
                                <p:cTn id="21" presetID="22" presetClass="entr" presetSubtype="2"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right)">
                                      <p:cBhvr>
                                        <p:cTn id="23" dur="400"/>
                                        <p:tgtEl>
                                          <p:spTgt spid="15"/>
                                        </p:tgtEl>
                                      </p:cBhvr>
                                    </p:animEffect>
                                  </p:childTnLst>
                                </p:cTn>
                              </p:par>
                            </p:childTnLst>
                          </p:cTn>
                        </p:par>
                        <p:par>
                          <p:cTn id="24" fill="hold">
                            <p:stCondLst>
                              <p:cond delay="2700"/>
                            </p:stCondLst>
                            <p:childTnLst>
                              <p:par>
                                <p:cTn id="25" presetID="31" presetClass="entr" presetSubtype="0"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300" fill="hold"/>
                                        <p:tgtEl>
                                          <p:spTgt spid="16"/>
                                        </p:tgtEl>
                                        <p:attrNameLst>
                                          <p:attrName>ppt_w</p:attrName>
                                        </p:attrNameLst>
                                      </p:cBhvr>
                                      <p:tavLst>
                                        <p:tav tm="0">
                                          <p:val>
                                            <p:fltVal val="0"/>
                                          </p:val>
                                        </p:tav>
                                        <p:tav tm="100000">
                                          <p:val>
                                            <p:strVal val="#ppt_w"/>
                                          </p:val>
                                        </p:tav>
                                      </p:tavLst>
                                    </p:anim>
                                    <p:anim calcmode="lin" valueType="num">
                                      <p:cBhvr>
                                        <p:cTn id="28" dur="300" fill="hold"/>
                                        <p:tgtEl>
                                          <p:spTgt spid="16"/>
                                        </p:tgtEl>
                                        <p:attrNameLst>
                                          <p:attrName>ppt_h</p:attrName>
                                        </p:attrNameLst>
                                      </p:cBhvr>
                                      <p:tavLst>
                                        <p:tav tm="0">
                                          <p:val>
                                            <p:fltVal val="0"/>
                                          </p:val>
                                        </p:tav>
                                        <p:tav tm="100000">
                                          <p:val>
                                            <p:strVal val="#ppt_h"/>
                                          </p:val>
                                        </p:tav>
                                      </p:tavLst>
                                    </p:anim>
                                    <p:anim calcmode="lin" valueType="num">
                                      <p:cBhvr>
                                        <p:cTn id="29" dur="300" fill="hold"/>
                                        <p:tgtEl>
                                          <p:spTgt spid="16"/>
                                        </p:tgtEl>
                                        <p:attrNameLst>
                                          <p:attrName>style.rotation</p:attrName>
                                        </p:attrNameLst>
                                      </p:cBhvr>
                                      <p:tavLst>
                                        <p:tav tm="0">
                                          <p:val>
                                            <p:fltVal val="90"/>
                                          </p:val>
                                        </p:tav>
                                        <p:tav tm="100000">
                                          <p:val>
                                            <p:fltVal val="0"/>
                                          </p:val>
                                        </p:tav>
                                      </p:tavLst>
                                    </p:anim>
                                    <p:animEffect transition="in" filter="fade">
                                      <p:cBhvr>
                                        <p:cTn id="30" dur="300"/>
                                        <p:tgtEl>
                                          <p:spTgt spid="16"/>
                                        </p:tgtEl>
                                      </p:cBhvr>
                                    </p:animEffect>
                                  </p:childTnLst>
                                </p:cTn>
                              </p:par>
                            </p:childTnLst>
                          </p:cTn>
                        </p:par>
                        <p:par>
                          <p:cTn id="31" fill="hold">
                            <p:stCondLst>
                              <p:cond delay="3000"/>
                            </p:stCondLst>
                            <p:childTnLst>
                              <p:par>
                                <p:cTn id="32" presetID="2" presetClass="entr" presetSubtype="4" fill="hold" grpId="0" nodeType="afterEffect">
                                  <p:stCondLst>
                                    <p:cond delay="0"/>
                                  </p:stCondLst>
                                  <p:childTnLst>
                                    <p:set>
                                      <p:cBhvr>
                                        <p:cTn id="33" dur="1" fill="hold">
                                          <p:stCondLst>
                                            <p:cond delay="0"/>
                                          </p:stCondLst>
                                        </p:cTn>
                                        <p:tgtEl>
                                          <p:spTgt spid="50"/>
                                        </p:tgtEl>
                                        <p:attrNameLst>
                                          <p:attrName>style.visibility</p:attrName>
                                        </p:attrNameLst>
                                      </p:cBhvr>
                                      <p:to>
                                        <p:strVal val="visible"/>
                                      </p:to>
                                    </p:set>
                                    <p:anim calcmode="lin" valueType="num">
                                      <p:cBhvr additive="base">
                                        <p:cTn id="34" dur="500" fill="hold"/>
                                        <p:tgtEl>
                                          <p:spTgt spid="50"/>
                                        </p:tgtEl>
                                        <p:attrNameLst>
                                          <p:attrName>ppt_x</p:attrName>
                                        </p:attrNameLst>
                                      </p:cBhvr>
                                      <p:tavLst>
                                        <p:tav tm="0">
                                          <p:val>
                                            <p:strVal val="#ppt_x"/>
                                          </p:val>
                                        </p:tav>
                                        <p:tav tm="100000">
                                          <p:val>
                                            <p:strVal val="#ppt_x"/>
                                          </p:val>
                                        </p:tav>
                                      </p:tavLst>
                                    </p:anim>
                                    <p:anim calcmode="lin" valueType="num">
                                      <p:cBhvr additive="base">
                                        <p:cTn id="35" dur="500" fill="hold"/>
                                        <p:tgtEl>
                                          <p:spTgt spid="50"/>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51"/>
                                        </p:tgtEl>
                                        <p:attrNameLst>
                                          <p:attrName>style.visibility</p:attrName>
                                        </p:attrNameLst>
                                      </p:cBhvr>
                                      <p:to>
                                        <p:strVal val="visible"/>
                                      </p:to>
                                    </p:set>
                                    <p:anim calcmode="lin" valueType="num">
                                      <p:cBhvr additive="base">
                                        <p:cTn id="38" dur="500" fill="hold"/>
                                        <p:tgtEl>
                                          <p:spTgt spid="51"/>
                                        </p:tgtEl>
                                        <p:attrNameLst>
                                          <p:attrName>ppt_x</p:attrName>
                                        </p:attrNameLst>
                                      </p:cBhvr>
                                      <p:tavLst>
                                        <p:tav tm="0">
                                          <p:val>
                                            <p:strVal val="#ppt_x"/>
                                          </p:val>
                                        </p:tav>
                                        <p:tav tm="100000">
                                          <p:val>
                                            <p:strVal val="#ppt_x"/>
                                          </p:val>
                                        </p:tav>
                                      </p:tavLst>
                                    </p:anim>
                                    <p:anim calcmode="lin" valueType="num">
                                      <p:cBhvr additive="base">
                                        <p:cTn id="39" dur="500" fill="hold"/>
                                        <p:tgtEl>
                                          <p:spTgt spid="51"/>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52"/>
                                        </p:tgtEl>
                                        <p:attrNameLst>
                                          <p:attrName>style.visibility</p:attrName>
                                        </p:attrNameLst>
                                      </p:cBhvr>
                                      <p:to>
                                        <p:strVal val="visible"/>
                                      </p:to>
                                    </p:set>
                                    <p:anim calcmode="lin" valueType="num">
                                      <p:cBhvr additive="base">
                                        <p:cTn id="42" dur="500" fill="hold"/>
                                        <p:tgtEl>
                                          <p:spTgt spid="52"/>
                                        </p:tgtEl>
                                        <p:attrNameLst>
                                          <p:attrName>ppt_x</p:attrName>
                                        </p:attrNameLst>
                                      </p:cBhvr>
                                      <p:tavLst>
                                        <p:tav tm="0">
                                          <p:val>
                                            <p:strVal val="#ppt_x"/>
                                          </p:val>
                                        </p:tav>
                                        <p:tav tm="100000">
                                          <p:val>
                                            <p:strVal val="#ppt_x"/>
                                          </p:val>
                                        </p:tav>
                                      </p:tavLst>
                                    </p:anim>
                                    <p:anim calcmode="lin" valueType="num">
                                      <p:cBhvr additive="base">
                                        <p:cTn id="43" dur="500" fill="hold"/>
                                        <p:tgtEl>
                                          <p:spTgt spid="52"/>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53"/>
                                        </p:tgtEl>
                                        <p:attrNameLst>
                                          <p:attrName>style.visibility</p:attrName>
                                        </p:attrNameLst>
                                      </p:cBhvr>
                                      <p:to>
                                        <p:strVal val="visible"/>
                                      </p:to>
                                    </p:set>
                                    <p:anim calcmode="lin" valueType="num">
                                      <p:cBhvr additive="base">
                                        <p:cTn id="46" dur="500" fill="hold"/>
                                        <p:tgtEl>
                                          <p:spTgt spid="53"/>
                                        </p:tgtEl>
                                        <p:attrNameLst>
                                          <p:attrName>ppt_x</p:attrName>
                                        </p:attrNameLst>
                                      </p:cBhvr>
                                      <p:tavLst>
                                        <p:tav tm="0">
                                          <p:val>
                                            <p:strVal val="#ppt_x"/>
                                          </p:val>
                                        </p:tav>
                                        <p:tav tm="100000">
                                          <p:val>
                                            <p:strVal val="#ppt_x"/>
                                          </p:val>
                                        </p:tav>
                                      </p:tavLst>
                                    </p:anim>
                                    <p:anim calcmode="lin" valueType="num">
                                      <p:cBhvr additive="base">
                                        <p:cTn id="47" dur="500" fill="hold"/>
                                        <p:tgtEl>
                                          <p:spTgt spid="53"/>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800"/>
                                  </p:stCondLst>
                                  <p:childTnLst>
                                    <p:set>
                                      <p:cBhvr>
                                        <p:cTn id="49" dur="1" fill="hold">
                                          <p:stCondLst>
                                            <p:cond delay="0"/>
                                          </p:stCondLst>
                                        </p:cTn>
                                        <p:tgtEl>
                                          <p:spTgt spid="54"/>
                                        </p:tgtEl>
                                        <p:attrNameLst>
                                          <p:attrName>style.visibility</p:attrName>
                                        </p:attrNameLst>
                                      </p:cBhvr>
                                      <p:to>
                                        <p:strVal val="visible"/>
                                      </p:to>
                                    </p:set>
                                    <p:anim calcmode="lin" valueType="num">
                                      <p:cBhvr additive="base">
                                        <p:cTn id="50" dur="500" fill="hold"/>
                                        <p:tgtEl>
                                          <p:spTgt spid="54"/>
                                        </p:tgtEl>
                                        <p:attrNameLst>
                                          <p:attrName>ppt_x</p:attrName>
                                        </p:attrNameLst>
                                      </p:cBhvr>
                                      <p:tavLst>
                                        <p:tav tm="0">
                                          <p:val>
                                            <p:strVal val="#ppt_x"/>
                                          </p:val>
                                        </p:tav>
                                        <p:tav tm="100000">
                                          <p:val>
                                            <p:strVal val="#ppt_x"/>
                                          </p:val>
                                        </p:tav>
                                      </p:tavLst>
                                    </p:anim>
                                    <p:anim calcmode="lin" valueType="num">
                                      <p:cBhvr additive="base">
                                        <p:cTn id="51" dur="500" fill="hold"/>
                                        <p:tgtEl>
                                          <p:spTgt spid="54"/>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1000"/>
                                  </p:stCondLst>
                                  <p:childTnLst>
                                    <p:set>
                                      <p:cBhvr>
                                        <p:cTn id="53" dur="1" fill="hold">
                                          <p:stCondLst>
                                            <p:cond delay="0"/>
                                          </p:stCondLst>
                                        </p:cTn>
                                        <p:tgtEl>
                                          <p:spTgt spid="55"/>
                                        </p:tgtEl>
                                        <p:attrNameLst>
                                          <p:attrName>style.visibility</p:attrName>
                                        </p:attrNameLst>
                                      </p:cBhvr>
                                      <p:to>
                                        <p:strVal val="visible"/>
                                      </p:to>
                                    </p:set>
                                    <p:anim calcmode="lin" valueType="num">
                                      <p:cBhvr additive="base">
                                        <p:cTn id="54" dur="500" fill="hold"/>
                                        <p:tgtEl>
                                          <p:spTgt spid="55"/>
                                        </p:tgtEl>
                                        <p:attrNameLst>
                                          <p:attrName>ppt_x</p:attrName>
                                        </p:attrNameLst>
                                      </p:cBhvr>
                                      <p:tavLst>
                                        <p:tav tm="0">
                                          <p:val>
                                            <p:strVal val="#ppt_x"/>
                                          </p:val>
                                        </p:tav>
                                        <p:tav tm="100000">
                                          <p:val>
                                            <p:strVal val="#ppt_x"/>
                                          </p:val>
                                        </p:tav>
                                      </p:tavLst>
                                    </p:anim>
                                    <p:anim calcmode="lin" valueType="num">
                                      <p:cBhvr additive="base">
                                        <p:cTn id="55"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p:bldP spid="53" grpId="0"/>
      <p:bldP spid="54" grpId="0"/>
      <p:bldP spid="55" grpId="0"/>
      <p:bldP spid="14" grpId="0" animBg="1"/>
      <p:bldP spid="15" grpId="0" animBg="1"/>
      <p:bldP spid="16" grpId="0" autoUpdateAnimBg="0"/>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矩形 52"/>
          <p:cNvSpPr/>
          <p:nvPr/>
        </p:nvSpPr>
        <p:spPr>
          <a:xfrm>
            <a:off x="3548065" y="1650669"/>
            <a:ext cx="1771244" cy="1771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endParaRPr lang="zh-CN" altLang="en-US"/>
          </a:p>
        </p:txBody>
      </p:sp>
      <p:sp>
        <p:nvSpPr>
          <p:cNvPr id="54" name="矩形 53"/>
          <p:cNvSpPr/>
          <p:nvPr/>
        </p:nvSpPr>
        <p:spPr>
          <a:xfrm>
            <a:off x="3137943" y="2808112"/>
            <a:ext cx="410122" cy="61444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endParaRPr lang="zh-CN" altLang="en-US"/>
          </a:p>
        </p:txBody>
      </p:sp>
      <p:sp>
        <p:nvSpPr>
          <p:cNvPr id="55" name="矩形 54"/>
          <p:cNvSpPr/>
          <p:nvPr/>
        </p:nvSpPr>
        <p:spPr>
          <a:xfrm rot="16200000">
            <a:off x="4812922" y="3320581"/>
            <a:ext cx="410271" cy="61422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endParaRPr lang="zh-CN" altLang="en-US"/>
          </a:p>
        </p:txBody>
      </p:sp>
      <p:sp>
        <p:nvSpPr>
          <p:cNvPr id="56" name="矩形 55"/>
          <p:cNvSpPr/>
          <p:nvPr/>
        </p:nvSpPr>
        <p:spPr>
          <a:xfrm rot="16200000">
            <a:off x="3653537" y="1144677"/>
            <a:ext cx="410271" cy="61422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endParaRPr lang="zh-CN" altLang="en-US"/>
          </a:p>
        </p:txBody>
      </p:sp>
      <p:sp>
        <p:nvSpPr>
          <p:cNvPr id="57" name="矩形 56"/>
          <p:cNvSpPr/>
          <p:nvPr/>
        </p:nvSpPr>
        <p:spPr>
          <a:xfrm rot="10800000">
            <a:off x="5312198" y="1646226"/>
            <a:ext cx="410122" cy="61444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endParaRPr lang="zh-CN" altLang="en-US"/>
          </a:p>
        </p:txBody>
      </p:sp>
      <p:sp>
        <p:nvSpPr>
          <p:cNvPr id="82" name="Freeform 167"/>
          <p:cNvSpPr>
            <a:spLocks noEditPoints="1"/>
          </p:cNvSpPr>
          <p:nvPr/>
        </p:nvSpPr>
        <p:spPr bwMode="auto">
          <a:xfrm>
            <a:off x="4098759" y="1807008"/>
            <a:ext cx="641285" cy="942113"/>
          </a:xfrm>
          <a:custGeom>
            <a:avLst/>
            <a:gdLst>
              <a:gd name="T0" fmla="*/ 20 w 77"/>
              <a:gd name="T1" fmla="*/ 37 h 113"/>
              <a:gd name="T2" fmla="*/ 20 w 77"/>
              <a:gd name="T3" fmla="*/ 12 h 113"/>
              <a:gd name="T4" fmla="*/ 57 w 77"/>
              <a:gd name="T5" fmla="*/ 12 h 113"/>
              <a:gd name="T6" fmla="*/ 56 w 77"/>
              <a:gd name="T7" fmla="*/ 36 h 113"/>
              <a:gd name="T8" fmla="*/ 52 w 77"/>
              <a:gd name="T9" fmla="*/ 47 h 113"/>
              <a:gd name="T10" fmla="*/ 38 w 77"/>
              <a:gd name="T11" fmla="*/ 54 h 113"/>
              <a:gd name="T12" fmla="*/ 38 w 77"/>
              <a:gd name="T13" fmla="*/ 54 h 113"/>
              <a:gd name="T14" fmla="*/ 25 w 77"/>
              <a:gd name="T15" fmla="*/ 47 h 113"/>
              <a:gd name="T16" fmla="*/ 20 w 77"/>
              <a:gd name="T17" fmla="*/ 37 h 113"/>
              <a:gd name="T18" fmla="*/ 12 w 77"/>
              <a:gd name="T19" fmla="*/ 108 h 113"/>
              <a:gd name="T20" fmla="*/ 66 w 77"/>
              <a:gd name="T21" fmla="*/ 108 h 113"/>
              <a:gd name="T22" fmla="*/ 63 w 77"/>
              <a:gd name="T23" fmla="*/ 113 h 113"/>
              <a:gd name="T24" fmla="*/ 15 w 77"/>
              <a:gd name="T25" fmla="*/ 113 h 113"/>
              <a:gd name="T26" fmla="*/ 12 w 77"/>
              <a:gd name="T27" fmla="*/ 108 h 113"/>
              <a:gd name="T28" fmla="*/ 69 w 77"/>
              <a:gd name="T29" fmla="*/ 67 h 113"/>
              <a:gd name="T30" fmla="*/ 75 w 77"/>
              <a:gd name="T31" fmla="*/ 90 h 113"/>
              <a:gd name="T32" fmla="*/ 67 w 77"/>
              <a:gd name="T33" fmla="*/ 104 h 113"/>
              <a:gd name="T34" fmla="*/ 65 w 77"/>
              <a:gd name="T35" fmla="*/ 104 h 113"/>
              <a:gd name="T36" fmla="*/ 65 w 77"/>
              <a:gd name="T37" fmla="*/ 73 h 113"/>
              <a:gd name="T38" fmla="*/ 41 w 77"/>
              <a:gd name="T39" fmla="*/ 73 h 113"/>
              <a:gd name="T40" fmla="*/ 48 w 77"/>
              <a:gd name="T41" fmla="*/ 57 h 113"/>
              <a:gd name="T42" fmla="*/ 50 w 77"/>
              <a:gd name="T43" fmla="*/ 55 h 113"/>
              <a:gd name="T44" fmla="*/ 64 w 77"/>
              <a:gd name="T45" fmla="*/ 58 h 113"/>
              <a:gd name="T46" fmla="*/ 65 w 77"/>
              <a:gd name="T47" fmla="*/ 58 h 113"/>
              <a:gd name="T48" fmla="*/ 65 w 77"/>
              <a:gd name="T49" fmla="*/ 59 h 113"/>
              <a:gd name="T50" fmla="*/ 69 w 77"/>
              <a:gd name="T51" fmla="*/ 68 h 113"/>
              <a:gd name="T52" fmla="*/ 69 w 77"/>
              <a:gd name="T53" fmla="*/ 67 h 113"/>
              <a:gd name="T54" fmla="*/ 13 w 77"/>
              <a:gd name="T55" fmla="*/ 104 h 113"/>
              <a:gd name="T56" fmla="*/ 10 w 77"/>
              <a:gd name="T57" fmla="*/ 104 h 113"/>
              <a:gd name="T58" fmla="*/ 2 w 77"/>
              <a:gd name="T59" fmla="*/ 90 h 113"/>
              <a:gd name="T60" fmla="*/ 8 w 77"/>
              <a:gd name="T61" fmla="*/ 67 h 113"/>
              <a:gd name="T62" fmla="*/ 13 w 77"/>
              <a:gd name="T63" fmla="*/ 58 h 113"/>
              <a:gd name="T64" fmla="*/ 13 w 77"/>
              <a:gd name="T65" fmla="*/ 58 h 113"/>
              <a:gd name="T66" fmla="*/ 14 w 77"/>
              <a:gd name="T67" fmla="*/ 58 h 113"/>
              <a:gd name="T68" fmla="*/ 27 w 77"/>
              <a:gd name="T69" fmla="*/ 55 h 113"/>
              <a:gd name="T70" fmla="*/ 29 w 77"/>
              <a:gd name="T71" fmla="*/ 57 h 113"/>
              <a:gd name="T72" fmla="*/ 37 w 77"/>
              <a:gd name="T73" fmla="*/ 73 h 113"/>
              <a:gd name="T74" fmla="*/ 13 w 77"/>
              <a:gd name="T75" fmla="*/ 73 h 113"/>
              <a:gd name="T76" fmla="*/ 13 w 77"/>
              <a:gd name="T77" fmla="*/ 104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7" h="113">
                <a:moveTo>
                  <a:pt x="20" y="37"/>
                </a:moveTo>
                <a:cubicBezTo>
                  <a:pt x="19" y="28"/>
                  <a:pt x="19" y="19"/>
                  <a:pt x="20" y="12"/>
                </a:cubicBezTo>
                <a:cubicBezTo>
                  <a:pt x="37" y="0"/>
                  <a:pt x="44" y="14"/>
                  <a:pt x="57" y="12"/>
                </a:cubicBezTo>
                <a:cubicBezTo>
                  <a:pt x="58" y="20"/>
                  <a:pt x="58" y="30"/>
                  <a:pt x="56" y="36"/>
                </a:cubicBezTo>
                <a:cubicBezTo>
                  <a:pt x="56" y="41"/>
                  <a:pt x="54" y="44"/>
                  <a:pt x="52" y="47"/>
                </a:cubicBezTo>
                <a:cubicBezTo>
                  <a:pt x="48" y="51"/>
                  <a:pt x="44" y="54"/>
                  <a:pt x="38" y="54"/>
                </a:cubicBezTo>
                <a:cubicBezTo>
                  <a:pt x="38" y="54"/>
                  <a:pt x="38" y="54"/>
                  <a:pt x="38" y="54"/>
                </a:cubicBezTo>
                <a:cubicBezTo>
                  <a:pt x="33" y="54"/>
                  <a:pt x="28" y="51"/>
                  <a:pt x="25" y="47"/>
                </a:cubicBezTo>
                <a:cubicBezTo>
                  <a:pt x="23" y="44"/>
                  <a:pt x="21" y="41"/>
                  <a:pt x="20" y="37"/>
                </a:cubicBezTo>
                <a:close/>
                <a:moveTo>
                  <a:pt x="12" y="108"/>
                </a:moveTo>
                <a:cubicBezTo>
                  <a:pt x="66" y="108"/>
                  <a:pt x="66" y="108"/>
                  <a:pt x="66" y="108"/>
                </a:cubicBezTo>
                <a:cubicBezTo>
                  <a:pt x="63" y="113"/>
                  <a:pt x="63" y="113"/>
                  <a:pt x="63" y="113"/>
                </a:cubicBezTo>
                <a:cubicBezTo>
                  <a:pt x="15" y="113"/>
                  <a:pt x="15" y="113"/>
                  <a:pt x="15" y="113"/>
                </a:cubicBezTo>
                <a:cubicBezTo>
                  <a:pt x="12" y="108"/>
                  <a:pt x="12" y="108"/>
                  <a:pt x="12" y="108"/>
                </a:cubicBezTo>
                <a:close/>
                <a:moveTo>
                  <a:pt x="69" y="67"/>
                </a:moveTo>
                <a:cubicBezTo>
                  <a:pt x="75" y="90"/>
                  <a:pt x="75" y="90"/>
                  <a:pt x="75" y="90"/>
                </a:cubicBezTo>
                <a:cubicBezTo>
                  <a:pt x="77" y="98"/>
                  <a:pt x="76" y="104"/>
                  <a:pt x="67" y="104"/>
                </a:cubicBezTo>
                <a:cubicBezTo>
                  <a:pt x="65" y="104"/>
                  <a:pt x="65" y="104"/>
                  <a:pt x="65" y="104"/>
                </a:cubicBezTo>
                <a:cubicBezTo>
                  <a:pt x="65" y="73"/>
                  <a:pt x="65" y="73"/>
                  <a:pt x="65" y="73"/>
                </a:cubicBezTo>
                <a:cubicBezTo>
                  <a:pt x="41" y="73"/>
                  <a:pt x="41" y="73"/>
                  <a:pt x="41" y="73"/>
                </a:cubicBezTo>
                <a:cubicBezTo>
                  <a:pt x="48" y="57"/>
                  <a:pt x="48" y="57"/>
                  <a:pt x="48" y="57"/>
                </a:cubicBezTo>
                <a:cubicBezTo>
                  <a:pt x="50" y="55"/>
                  <a:pt x="50" y="55"/>
                  <a:pt x="50" y="55"/>
                </a:cubicBezTo>
                <a:cubicBezTo>
                  <a:pt x="64" y="58"/>
                  <a:pt x="64" y="58"/>
                  <a:pt x="64" y="58"/>
                </a:cubicBezTo>
                <a:cubicBezTo>
                  <a:pt x="65" y="58"/>
                  <a:pt x="65" y="58"/>
                  <a:pt x="65" y="58"/>
                </a:cubicBezTo>
                <a:cubicBezTo>
                  <a:pt x="65" y="59"/>
                  <a:pt x="65" y="59"/>
                  <a:pt x="65" y="59"/>
                </a:cubicBezTo>
                <a:cubicBezTo>
                  <a:pt x="67" y="61"/>
                  <a:pt x="68" y="64"/>
                  <a:pt x="69" y="68"/>
                </a:cubicBezTo>
                <a:cubicBezTo>
                  <a:pt x="69" y="67"/>
                  <a:pt x="69" y="67"/>
                  <a:pt x="69" y="67"/>
                </a:cubicBezTo>
                <a:close/>
                <a:moveTo>
                  <a:pt x="13" y="104"/>
                </a:moveTo>
                <a:cubicBezTo>
                  <a:pt x="10" y="104"/>
                  <a:pt x="10" y="104"/>
                  <a:pt x="10" y="104"/>
                </a:cubicBezTo>
                <a:cubicBezTo>
                  <a:pt x="1" y="104"/>
                  <a:pt x="0" y="98"/>
                  <a:pt x="2" y="90"/>
                </a:cubicBezTo>
                <a:cubicBezTo>
                  <a:pt x="8" y="67"/>
                  <a:pt x="8" y="67"/>
                  <a:pt x="8" y="67"/>
                </a:cubicBezTo>
                <a:cubicBezTo>
                  <a:pt x="8" y="64"/>
                  <a:pt x="10" y="61"/>
                  <a:pt x="13" y="58"/>
                </a:cubicBezTo>
                <a:cubicBezTo>
                  <a:pt x="13" y="58"/>
                  <a:pt x="13" y="58"/>
                  <a:pt x="13" y="58"/>
                </a:cubicBezTo>
                <a:cubicBezTo>
                  <a:pt x="14" y="58"/>
                  <a:pt x="14" y="58"/>
                  <a:pt x="14" y="58"/>
                </a:cubicBezTo>
                <a:cubicBezTo>
                  <a:pt x="27" y="55"/>
                  <a:pt x="27" y="55"/>
                  <a:pt x="27" y="55"/>
                </a:cubicBezTo>
                <a:cubicBezTo>
                  <a:pt x="29" y="57"/>
                  <a:pt x="29" y="57"/>
                  <a:pt x="29" y="57"/>
                </a:cubicBezTo>
                <a:cubicBezTo>
                  <a:pt x="37" y="73"/>
                  <a:pt x="37" y="73"/>
                  <a:pt x="37" y="73"/>
                </a:cubicBezTo>
                <a:cubicBezTo>
                  <a:pt x="13" y="73"/>
                  <a:pt x="13" y="73"/>
                  <a:pt x="13" y="73"/>
                </a:cubicBezTo>
                <a:lnTo>
                  <a:pt x="13" y="104"/>
                </a:lnTo>
                <a:close/>
              </a:path>
            </a:pathLst>
          </a:custGeom>
          <a:solidFill>
            <a:schemeClr val="bg1"/>
          </a:solidFill>
          <a:ln>
            <a:noFill/>
          </a:ln>
          <a:extLst/>
        </p:spPr>
        <p:txBody>
          <a:bodyPr vert="horz" wrap="square" lIns="68573" tIns="34287" rIns="68573" bIns="34287" numCol="1" anchor="t" anchorCtr="0" compatLnSpc="1">
            <a:prstTxWarp prst="textNoShape">
              <a:avLst/>
            </a:prstTxWarp>
          </a:bodyPr>
          <a:lstStyle/>
          <a:p>
            <a:endParaRPr lang="zh-CN" altLang="en-US"/>
          </a:p>
        </p:txBody>
      </p:sp>
      <p:sp>
        <p:nvSpPr>
          <p:cNvPr id="83" name="文本框 82"/>
          <p:cNvSpPr txBox="1"/>
          <p:nvPr/>
        </p:nvSpPr>
        <p:spPr>
          <a:xfrm>
            <a:off x="3602321" y="2876466"/>
            <a:ext cx="1662736" cy="284577"/>
          </a:xfrm>
          <a:prstGeom prst="rect">
            <a:avLst/>
          </a:prstGeom>
          <a:noFill/>
          <a:ln>
            <a:noFill/>
          </a:ln>
        </p:spPr>
        <p:txBody>
          <a:bodyPr wrap="square" lIns="65021" tIns="32510" rIns="65021" bIns="32510" rtlCol="0">
            <a:spAutoFit/>
          </a:bodyPr>
          <a:lstStyle/>
          <a:p>
            <a:pPr algn="ctr"/>
            <a:r>
              <a:rPr lang="en-US" altLang="zh-CN" sz="1400" dirty="0">
                <a:solidFill>
                  <a:schemeClr val="bg1"/>
                </a:solidFill>
                <a:latin typeface="微软雅黑" panose="020B0503020204020204" pitchFamily="34" charset="-122"/>
                <a:ea typeface="微软雅黑" panose="020B0503020204020204" pitchFamily="34" charset="-122"/>
              </a:rPr>
              <a:t>DIGITALVIDEOS</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29" name="TextBox 23"/>
          <p:cNvSpPr txBox="1"/>
          <p:nvPr/>
        </p:nvSpPr>
        <p:spPr>
          <a:xfrm>
            <a:off x="5902734" y="1700831"/>
            <a:ext cx="2067904" cy="619557"/>
          </a:xfrm>
          <a:prstGeom prst="rect">
            <a:avLst/>
          </a:prstGeom>
          <a:noFill/>
        </p:spPr>
        <p:txBody>
          <a:bodyPr wrap="square" lIns="65021" tIns="32510" rIns="65021" bIns="32510" rtlCol="0">
            <a:spAutoFit/>
          </a:bodyPr>
          <a:lstStyle/>
          <a:p>
            <a:pPr>
              <a:lnSpc>
                <a:spcPct val="150000"/>
              </a:lnSpc>
            </a:pPr>
            <a:r>
              <a:rPr lang="zh-CN" altLang="en-US" sz="800" dirty="0">
                <a:solidFill>
                  <a:schemeClr val="tx1">
                    <a:lumMod val="50000"/>
                    <a:lumOff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p:txBody>
      </p:sp>
      <p:sp>
        <p:nvSpPr>
          <p:cNvPr id="130" name="TextBox 24"/>
          <p:cNvSpPr txBox="1"/>
          <p:nvPr/>
        </p:nvSpPr>
        <p:spPr>
          <a:xfrm>
            <a:off x="6292496" y="1481320"/>
            <a:ext cx="1152481" cy="240795"/>
          </a:xfrm>
          <a:prstGeom prst="rect">
            <a:avLst/>
          </a:prstGeom>
          <a:noFill/>
        </p:spPr>
        <p:txBody>
          <a:bodyPr wrap="none" lIns="65021" tIns="32510" rIns="65021" bIns="32510" rtlCol="0">
            <a:spAutoFit/>
          </a:bodyPr>
          <a:lstStyle/>
          <a:p>
            <a:r>
              <a:rPr lang="zh-CN" altLang="en-US" sz="1100" dirty="0">
                <a:solidFill>
                  <a:schemeClr val="tx1">
                    <a:lumMod val="65000"/>
                    <a:lumOff val="35000"/>
                  </a:schemeClr>
                </a:solidFill>
                <a:ea typeface="微软雅黑" panose="020B0503020204020204" pitchFamily="34" charset="-122"/>
              </a:rPr>
              <a:t>请替换文字内容</a:t>
            </a:r>
          </a:p>
        </p:txBody>
      </p:sp>
      <p:sp>
        <p:nvSpPr>
          <p:cNvPr id="131" name="TextBox 23"/>
          <p:cNvSpPr txBox="1"/>
          <p:nvPr/>
        </p:nvSpPr>
        <p:spPr>
          <a:xfrm>
            <a:off x="5902734" y="3534087"/>
            <a:ext cx="2067904" cy="619557"/>
          </a:xfrm>
          <a:prstGeom prst="rect">
            <a:avLst/>
          </a:prstGeom>
          <a:noFill/>
        </p:spPr>
        <p:txBody>
          <a:bodyPr wrap="square" lIns="65021" tIns="32510" rIns="65021" bIns="32510" rtlCol="0">
            <a:spAutoFit/>
          </a:bodyPr>
          <a:lstStyle/>
          <a:p>
            <a:pPr>
              <a:lnSpc>
                <a:spcPct val="150000"/>
              </a:lnSpc>
            </a:pPr>
            <a:r>
              <a:rPr lang="zh-CN" altLang="en-US" sz="800" dirty="0">
                <a:solidFill>
                  <a:schemeClr val="tx1">
                    <a:lumMod val="50000"/>
                    <a:lumOff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p:txBody>
      </p:sp>
      <p:sp>
        <p:nvSpPr>
          <p:cNvPr id="132" name="TextBox 24"/>
          <p:cNvSpPr txBox="1"/>
          <p:nvPr/>
        </p:nvSpPr>
        <p:spPr>
          <a:xfrm>
            <a:off x="6292496" y="3314577"/>
            <a:ext cx="1152481" cy="240795"/>
          </a:xfrm>
          <a:prstGeom prst="rect">
            <a:avLst/>
          </a:prstGeom>
          <a:noFill/>
        </p:spPr>
        <p:txBody>
          <a:bodyPr wrap="none" lIns="65021" tIns="32510" rIns="65021" bIns="32510" rtlCol="0">
            <a:spAutoFit/>
          </a:bodyPr>
          <a:lstStyle/>
          <a:p>
            <a:r>
              <a:rPr lang="zh-CN" altLang="en-US" sz="1100" dirty="0">
                <a:solidFill>
                  <a:schemeClr val="tx1">
                    <a:lumMod val="65000"/>
                    <a:lumOff val="35000"/>
                  </a:schemeClr>
                </a:solidFill>
                <a:ea typeface="微软雅黑" panose="020B0503020204020204" pitchFamily="34" charset="-122"/>
              </a:rPr>
              <a:t>请替换文字内容</a:t>
            </a:r>
          </a:p>
        </p:txBody>
      </p:sp>
      <p:sp>
        <p:nvSpPr>
          <p:cNvPr id="133" name="TextBox 23"/>
          <p:cNvSpPr txBox="1"/>
          <p:nvPr/>
        </p:nvSpPr>
        <p:spPr>
          <a:xfrm>
            <a:off x="576945" y="1700831"/>
            <a:ext cx="2067904" cy="619557"/>
          </a:xfrm>
          <a:prstGeom prst="rect">
            <a:avLst/>
          </a:prstGeom>
          <a:noFill/>
        </p:spPr>
        <p:txBody>
          <a:bodyPr wrap="square" lIns="65021" tIns="32510" rIns="65021" bIns="32510" rtlCol="0">
            <a:spAutoFit/>
          </a:bodyPr>
          <a:lstStyle/>
          <a:p>
            <a:pPr algn="r">
              <a:lnSpc>
                <a:spcPct val="150000"/>
              </a:lnSpc>
            </a:pPr>
            <a:r>
              <a:rPr lang="zh-CN" altLang="en-US" sz="800" dirty="0">
                <a:solidFill>
                  <a:schemeClr val="tx1">
                    <a:lumMod val="50000"/>
                    <a:lumOff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p:txBody>
      </p:sp>
      <p:sp>
        <p:nvSpPr>
          <p:cNvPr id="134" name="TextBox 24"/>
          <p:cNvSpPr txBox="1"/>
          <p:nvPr/>
        </p:nvSpPr>
        <p:spPr>
          <a:xfrm>
            <a:off x="1492368" y="1481320"/>
            <a:ext cx="1152481" cy="240795"/>
          </a:xfrm>
          <a:prstGeom prst="rect">
            <a:avLst/>
          </a:prstGeom>
          <a:noFill/>
        </p:spPr>
        <p:txBody>
          <a:bodyPr wrap="none" lIns="65021" tIns="32510" rIns="65021" bIns="32510" rtlCol="0">
            <a:spAutoFit/>
          </a:bodyPr>
          <a:lstStyle/>
          <a:p>
            <a:pPr algn="r"/>
            <a:r>
              <a:rPr lang="zh-CN" altLang="en-US" sz="1100" dirty="0">
                <a:solidFill>
                  <a:schemeClr val="tx1">
                    <a:lumMod val="65000"/>
                    <a:lumOff val="35000"/>
                  </a:schemeClr>
                </a:solidFill>
                <a:ea typeface="微软雅黑" panose="020B0503020204020204" pitchFamily="34" charset="-122"/>
              </a:rPr>
              <a:t>请替换文字内容</a:t>
            </a:r>
          </a:p>
        </p:txBody>
      </p:sp>
      <p:sp>
        <p:nvSpPr>
          <p:cNvPr id="135" name="TextBox 23"/>
          <p:cNvSpPr txBox="1"/>
          <p:nvPr/>
        </p:nvSpPr>
        <p:spPr>
          <a:xfrm>
            <a:off x="576945" y="3534087"/>
            <a:ext cx="2067904" cy="619557"/>
          </a:xfrm>
          <a:prstGeom prst="rect">
            <a:avLst/>
          </a:prstGeom>
          <a:noFill/>
        </p:spPr>
        <p:txBody>
          <a:bodyPr wrap="square" lIns="65021" tIns="32510" rIns="65021" bIns="32510" rtlCol="0">
            <a:spAutoFit/>
          </a:bodyPr>
          <a:lstStyle/>
          <a:p>
            <a:pPr algn="r">
              <a:lnSpc>
                <a:spcPct val="150000"/>
              </a:lnSpc>
            </a:pPr>
            <a:r>
              <a:rPr lang="zh-CN" altLang="en-US" sz="800" dirty="0">
                <a:solidFill>
                  <a:schemeClr val="tx1">
                    <a:lumMod val="50000"/>
                    <a:lumOff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p:txBody>
      </p:sp>
      <p:sp>
        <p:nvSpPr>
          <p:cNvPr id="136" name="TextBox 24"/>
          <p:cNvSpPr txBox="1"/>
          <p:nvPr/>
        </p:nvSpPr>
        <p:spPr>
          <a:xfrm>
            <a:off x="1492368" y="3314577"/>
            <a:ext cx="1152481" cy="240795"/>
          </a:xfrm>
          <a:prstGeom prst="rect">
            <a:avLst/>
          </a:prstGeom>
          <a:noFill/>
        </p:spPr>
        <p:txBody>
          <a:bodyPr wrap="none" lIns="65021" tIns="32510" rIns="65021" bIns="32510" rtlCol="0">
            <a:spAutoFit/>
          </a:bodyPr>
          <a:lstStyle/>
          <a:p>
            <a:pPr algn="r"/>
            <a:r>
              <a:rPr lang="zh-CN" altLang="en-US" sz="1100" dirty="0">
                <a:solidFill>
                  <a:schemeClr val="tx1">
                    <a:lumMod val="65000"/>
                    <a:lumOff val="35000"/>
                  </a:schemeClr>
                </a:solidFill>
                <a:ea typeface="微软雅黑" panose="020B0503020204020204" pitchFamily="34" charset="-122"/>
              </a:rPr>
              <a:t>请替换文字内容</a:t>
            </a:r>
          </a:p>
        </p:txBody>
      </p:sp>
    </p:spTree>
    <p:extLst>
      <p:ext uri="{BB962C8B-B14F-4D97-AF65-F5344CB8AC3E}">
        <p14:creationId xmlns:p14="http://schemas.microsoft.com/office/powerpoint/2010/main" val="2289060613"/>
      </p:ext>
    </p:extLst>
  </p:cSld>
  <p:clrMapOvr>
    <a:masterClrMapping/>
  </p:clrMapOvr>
  <p:transition spd="slow" advTm="0">
    <p:comb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ppt_w</p:attrName>
                                        </p:attrNameLst>
                                      </p:cBhvr>
                                      <p:tavLst>
                                        <p:tav tm="0">
                                          <p:val>
                                            <p:fltVal val="0"/>
                                          </p:val>
                                        </p:tav>
                                        <p:tav tm="100000">
                                          <p:val>
                                            <p:strVal val="#ppt_w"/>
                                          </p:val>
                                        </p:tav>
                                      </p:tavLst>
                                    </p:anim>
                                    <p:anim calcmode="lin" valueType="num">
                                      <p:cBhvr>
                                        <p:cTn id="8" dur="500" fill="hold"/>
                                        <p:tgtEl>
                                          <p:spTgt spid="53"/>
                                        </p:tgtEl>
                                        <p:attrNameLst>
                                          <p:attrName>ppt_h</p:attrName>
                                        </p:attrNameLst>
                                      </p:cBhvr>
                                      <p:tavLst>
                                        <p:tav tm="0">
                                          <p:val>
                                            <p:fltVal val="0"/>
                                          </p:val>
                                        </p:tav>
                                        <p:tav tm="100000">
                                          <p:val>
                                            <p:strVal val="#ppt_h"/>
                                          </p:val>
                                        </p:tav>
                                      </p:tavLst>
                                    </p:anim>
                                    <p:anim calcmode="lin" valueType="num">
                                      <p:cBhvr>
                                        <p:cTn id="9" dur="500" fill="hold"/>
                                        <p:tgtEl>
                                          <p:spTgt spid="53"/>
                                        </p:tgtEl>
                                        <p:attrNameLst>
                                          <p:attrName>style.rotation</p:attrName>
                                        </p:attrNameLst>
                                      </p:cBhvr>
                                      <p:tavLst>
                                        <p:tav tm="0">
                                          <p:val>
                                            <p:fltVal val="360"/>
                                          </p:val>
                                        </p:tav>
                                        <p:tav tm="100000">
                                          <p:val>
                                            <p:fltVal val="0"/>
                                          </p:val>
                                        </p:tav>
                                      </p:tavLst>
                                    </p:anim>
                                    <p:animEffect transition="in" filter="fade">
                                      <p:cBhvr>
                                        <p:cTn id="10" dur="500"/>
                                        <p:tgtEl>
                                          <p:spTgt spid="53"/>
                                        </p:tgtEl>
                                      </p:cBhvr>
                                    </p:animEffect>
                                  </p:childTnLst>
                                </p:cTn>
                              </p:par>
                            </p:childTnLst>
                          </p:cTn>
                        </p:par>
                        <p:par>
                          <p:cTn id="11" fill="hold">
                            <p:stCondLst>
                              <p:cond delay="500"/>
                            </p:stCondLst>
                            <p:childTnLst>
                              <p:par>
                                <p:cTn id="12" presetID="22" presetClass="entr" presetSubtype="4" fill="hold" grpId="0" nodeType="afterEffect">
                                  <p:stCondLst>
                                    <p:cond delay="0"/>
                                  </p:stCondLst>
                                  <p:childTnLst>
                                    <p:set>
                                      <p:cBhvr>
                                        <p:cTn id="13" dur="1" fill="hold">
                                          <p:stCondLst>
                                            <p:cond delay="0"/>
                                          </p:stCondLst>
                                        </p:cTn>
                                        <p:tgtEl>
                                          <p:spTgt spid="56"/>
                                        </p:tgtEl>
                                        <p:attrNameLst>
                                          <p:attrName>style.visibility</p:attrName>
                                        </p:attrNameLst>
                                      </p:cBhvr>
                                      <p:to>
                                        <p:strVal val="visible"/>
                                      </p:to>
                                    </p:set>
                                    <p:animEffect transition="in" filter="wipe(down)">
                                      <p:cBhvr>
                                        <p:cTn id="14" dur="500"/>
                                        <p:tgtEl>
                                          <p:spTgt spid="56"/>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54"/>
                                        </p:tgtEl>
                                        <p:attrNameLst>
                                          <p:attrName>style.visibility</p:attrName>
                                        </p:attrNameLst>
                                      </p:cBhvr>
                                      <p:to>
                                        <p:strVal val="visible"/>
                                      </p:to>
                                    </p:set>
                                    <p:animEffect transition="in" filter="wipe(right)">
                                      <p:cBhvr>
                                        <p:cTn id="17" dur="500"/>
                                        <p:tgtEl>
                                          <p:spTgt spid="54"/>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55"/>
                                        </p:tgtEl>
                                        <p:attrNameLst>
                                          <p:attrName>style.visibility</p:attrName>
                                        </p:attrNameLst>
                                      </p:cBhvr>
                                      <p:to>
                                        <p:strVal val="visible"/>
                                      </p:to>
                                    </p:set>
                                    <p:animEffect transition="in" filter="wipe(up)">
                                      <p:cBhvr>
                                        <p:cTn id="20" dur="500"/>
                                        <p:tgtEl>
                                          <p:spTgt spid="55"/>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57"/>
                                        </p:tgtEl>
                                        <p:attrNameLst>
                                          <p:attrName>style.visibility</p:attrName>
                                        </p:attrNameLst>
                                      </p:cBhvr>
                                      <p:to>
                                        <p:strVal val="visible"/>
                                      </p:to>
                                    </p:set>
                                    <p:animEffect transition="in" filter="wipe(left)">
                                      <p:cBhvr>
                                        <p:cTn id="23" dur="500"/>
                                        <p:tgtEl>
                                          <p:spTgt spid="57"/>
                                        </p:tgtEl>
                                      </p:cBhvr>
                                    </p:animEffect>
                                  </p:childTnLst>
                                </p:cTn>
                              </p:par>
                            </p:childTnLst>
                          </p:cTn>
                        </p:par>
                        <p:par>
                          <p:cTn id="24" fill="hold">
                            <p:stCondLst>
                              <p:cond delay="1000"/>
                            </p:stCondLst>
                            <p:childTnLst>
                              <p:par>
                                <p:cTn id="25" presetID="42" presetClass="entr" presetSubtype="0" fill="hold" grpId="0" nodeType="afterEffect">
                                  <p:stCondLst>
                                    <p:cond delay="0"/>
                                  </p:stCondLst>
                                  <p:childTnLst>
                                    <p:set>
                                      <p:cBhvr>
                                        <p:cTn id="26" dur="1" fill="hold">
                                          <p:stCondLst>
                                            <p:cond delay="0"/>
                                          </p:stCondLst>
                                        </p:cTn>
                                        <p:tgtEl>
                                          <p:spTgt spid="82"/>
                                        </p:tgtEl>
                                        <p:attrNameLst>
                                          <p:attrName>style.visibility</p:attrName>
                                        </p:attrNameLst>
                                      </p:cBhvr>
                                      <p:to>
                                        <p:strVal val="visible"/>
                                      </p:to>
                                    </p:set>
                                    <p:animEffect transition="in" filter="fade">
                                      <p:cBhvr>
                                        <p:cTn id="27" dur="500"/>
                                        <p:tgtEl>
                                          <p:spTgt spid="82"/>
                                        </p:tgtEl>
                                      </p:cBhvr>
                                    </p:animEffect>
                                    <p:anim calcmode="lin" valueType="num">
                                      <p:cBhvr>
                                        <p:cTn id="28" dur="500" fill="hold"/>
                                        <p:tgtEl>
                                          <p:spTgt spid="82"/>
                                        </p:tgtEl>
                                        <p:attrNameLst>
                                          <p:attrName>ppt_x</p:attrName>
                                        </p:attrNameLst>
                                      </p:cBhvr>
                                      <p:tavLst>
                                        <p:tav tm="0">
                                          <p:val>
                                            <p:strVal val="#ppt_x"/>
                                          </p:val>
                                        </p:tav>
                                        <p:tav tm="100000">
                                          <p:val>
                                            <p:strVal val="#ppt_x"/>
                                          </p:val>
                                        </p:tav>
                                      </p:tavLst>
                                    </p:anim>
                                    <p:anim calcmode="lin" valueType="num">
                                      <p:cBhvr>
                                        <p:cTn id="29" dur="500" fill="hold"/>
                                        <p:tgtEl>
                                          <p:spTgt spid="82"/>
                                        </p:tgtEl>
                                        <p:attrNameLst>
                                          <p:attrName>ppt_y</p:attrName>
                                        </p:attrNameLst>
                                      </p:cBhvr>
                                      <p:tavLst>
                                        <p:tav tm="0">
                                          <p:val>
                                            <p:strVal val="#ppt_y+.1"/>
                                          </p:val>
                                        </p:tav>
                                        <p:tav tm="100000">
                                          <p:val>
                                            <p:strVal val="#ppt_y"/>
                                          </p:val>
                                        </p:tav>
                                      </p:tavLst>
                                    </p:anim>
                                  </p:childTnLst>
                                </p:cTn>
                              </p:par>
                            </p:childTnLst>
                          </p:cTn>
                        </p:par>
                        <p:par>
                          <p:cTn id="30" fill="hold">
                            <p:stCondLst>
                              <p:cond delay="1500"/>
                            </p:stCondLst>
                            <p:childTnLst>
                              <p:par>
                                <p:cTn id="31" presetID="53" presetClass="entr" presetSubtype="16" fill="hold" grpId="0" nodeType="afterEffect">
                                  <p:stCondLst>
                                    <p:cond delay="0"/>
                                  </p:stCondLst>
                                  <p:childTnLst>
                                    <p:set>
                                      <p:cBhvr>
                                        <p:cTn id="32" dur="1" fill="hold">
                                          <p:stCondLst>
                                            <p:cond delay="0"/>
                                          </p:stCondLst>
                                        </p:cTn>
                                        <p:tgtEl>
                                          <p:spTgt spid="83"/>
                                        </p:tgtEl>
                                        <p:attrNameLst>
                                          <p:attrName>style.visibility</p:attrName>
                                        </p:attrNameLst>
                                      </p:cBhvr>
                                      <p:to>
                                        <p:strVal val="visible"/>
                                      </p:to>
                                    </p:set>
                                    <p:anim calcmode="lin" valueType="num">
                                      <p:cBhvr>
                                        <p:cTn id="33" dur="500" fill="hold"/>
                                        <p:tgtEl>
                                          <p:spTgt spid="83"/>
                                        </p:tgtEl>
                                        <p:attrNameLst>
                                          <p:attrName>ppt_w</p:attrName>
                                        </p:attrNameLst>
                                      </p:cBhvr>
                                      <p:tavLst>
                                        <p:tav tm="0">
                                          <p:val>
                                            <p:fltVal val="0"/>
                                          </p:val>
                                        </p:tav>
                                        <p:tav tm="100000">
                                          <p:val>
                                            <p:strVal val="#ppt_w"/>
                                          </p:val>
                                        </p:tav>
                                      </p:tavLst>
                                    </p:anim>
                                    <p:anim calcmode="lin" valueType="num">
                                      <p:cBhvr>
                                        <p:cTn id="34" dur="500" fill="hold"/>
                                        <p:tgtEl>
                                          <p:spTgt spid="83"/>
                                        </p:tgtEl>
                                        <p:attrNameLst>
                                          <p:attrName>ppt_h</p:attrName>
                                        </p:attrNameLst>
                                      </p:cBhvr>
                                      <p:tavLst>
                                        <p:tav tm="0">
                                          <p:val>
                                            <p:fltVal val="0"/>
                                          </p:val>
                                        </p:tav>
                                        <p:tav tm="100000">
                                          <p:val>
                                            <p:strVal val="#ppt_h"/>
                                          </p:val>
                                        </p:tav>
                                      </p:tavLst>
                                    </p:anim>
                                    <p:animEffect transition="in" filter="fade">
                                      <p:cBhvr>
                                        <p:cTn id="35" dur="500"/>
                                        <p:tgtEl>
                                          <p:spTgt spid="83"/>
                                        </p:tgtEl>
                                      </p:cBhvr>
                                    </p:animEffect>
                                  </p:childTnLst>
                                </p:cTn>
                              </p:par>
                            </p:childTnLst>
                          </p:cTn>
                        </p:par>
                        <p:par>
                          <p:cTn id="36" fill="hold">
                            <p:stCondLst>
                              <p:cond delay="2000"/>
                            </p:stCondLst>
                            <p:childTnLst>
                              <p:par>
                                <p:cTn id="37" presetID="12" presetClass="entr" presetSubtype="4" fill="hold" grpId="0" nodeType="afterEffect">
                                  <p:stCondLst>
                                    <p:cond delay="0"/>
                                  </p:stCondLst>
                                  <p:childTnLst>
                                    <p:set>
                                      <p:cBhvr>
                                        <p:cTn id="38" dur="1" fill="hold">
                                          <p:stCondLst>
                                            <p:cond delay="0"/>
                                          </p:stCondLst>
                                        </p:cTn>
                                        <p:tgtEl>
                                          <p:spTgt spid="129"/>
                                        </p:tgtEl>
                                        <p:attrNameLst>
                                          <p:attrName>style.visibility</p:attrName>
                                        </p:attrNameLst>
                                      </p:cBhvr>
                                      <p:to>
                                        <p:strVal val="visible"/>
                                      </p:to>
                                    </p:set>
                                    <p:anim calcmode="lin" valueType="num">
                                      <p:cBhvr additive="base">
                                        <p:cTn id="39" dur="500"/>
                                        <p:tgtEl>
                                          <p:spTgt spid="129"/>
                                        </p:tgtEl>
                                        <p:attrNameLst>
                                          <p:attrName>ppt_y</p:attrName>
                                        </p:attrNameLst>
                                      </p:cBhvr>
                                      <p:tavLst>
                                        <p:tav tm="0">
                                          <p:val>
                                            <p:strVal val="#ppt_y+#ppt_h*1.125000"/>
                                          </p:val>
                                        </p:tav>
                                        <p:tav tm="100000">
                                          <p:val>
                                            <p:strVal val="#ppt_y"/>
                                          </p:val>
                                        </p:tav>
                                      </p:tavLst>
                                    </p:anim>
                                    <p:animEffect transition="in" filter="wipe(up)">
                                      <p:cBhvr>
                                        <p:cTn id="40" dur="500"/>
                                        <p:tgtEl>
                                          <p:spTgt spid="129"/>
                                        </p:tgtEl>
                                      </p:cBhvr>
                                    </p:animEffect>
                                  </p:childTnLst>
                                </p:cTn>
                              </p:par>
                              <p:par>
                                <p:cTn id="41" presetID="12" presetClass="entr" presetSubtype="1" fill="hold" grpId="0" nodeType="withEffect">
                                  <p:stCondLst>
                                    <p:cond delay="0"/>
                                  </p:stCondLst>
                                  <p:childTnLst>
                                    <p:set>
                                      <p:cBhvr>
                                        <p:cTn id="42" dur="1" fill="hold">
                                          <p:stCondLst>
                                            <p:cond delay="0"/>
                                          </p:stCondLst>
                                        </p:cTn>
                                        <p:tgtEl>
                                          <p:spTgt spid="130"/>
                                        </p:tgtEl>
                                        <p:attrNameLst>
                                          <p:attrName>style.visibility</p:attrName>
                                        </p:attrNameLst>
                                      </p:cBhvr>
                                      <p:to>
                                        <p:strVal val="visible"/>
                                      </p:to>
                                    </p:set>
                                    <p:anim calcmode="lin" valueType="num">
                                      <p:cBhvr additive="base">
                                        <p:cTn id="43" dur="500"/>
                                        <p:tgtEl>
                                          <p:spTgt spid="130"/>
                                        </p:tgtEl>
                                        <p:attrNameLst>
                                          <p:attrName>ppt_y</p:attrName>
                                        </p:attrNameLst>
                                      </p:cBhvr>
                                      <p:tavLst>
                                        <p:tav tm="0">
                                          <p:val>
                                            <p:strVal val="#ppt_y-#ppt_h*1.125000"/>
                                          </p:val>
                                        </p:tav>
                                        <p:tav tm="100000">
                                          <p:val>
                                            <p:strVal val="#ppt_y"/>
                                          </p:val>
                                        </p:tav>
                                      </p:tavLst>
                                    </p:anim>
                                    <p:animEffect transition="in" filter="wipe(down)">
                                      <p:cBhvr>
                                        <p:cTn id="44" dur="500"/>
                                        <p:tgtEl>
                                          <p:spTgt spid="130"/>
                                        </p:tgtEl>
                                      </p:cBhvr>
                                    </p:animEffect>
                                  </p:childTnLst>
                                </p:cTn>
                              </p:par>
                            </p:childTnLst>
                          </p:cTn>
                        </p:par>
                        <p:par>
                          <p:cTn id="45" fill="hold">
                            <p:stCondLst>
                              <p:cond delay="2500"/>
                            </p:stCondLst>
                            <p:childTnLst>
                              <p:par>
                                <p:cTn id="46" presetID="12" presetClass="entr" presetSubtype="4" fill="hold" grpId="0" nodeType="afterEffect">
                                  <p:stCondLst>
                                    <p:cond delay="0"/>
                                  </p:stCondLst>
                                  <p:childTnLst>
                                    <p:set>
                                      <p:cBhvr>
                                        <p:cTn id="47" dur="1" fill="hold">
                                          <p:stCondLst>
                                            <p:cond delay="0"/>
                                          </p:stCondLst>
                                        </p:cTn>
                                        <p:tgtEl>
                                          <p:spTgt spid="131"/>
                                        </p:tgtEl>
                                        <p:attrNameLst>
                                          <p:attrName>style.visibility</p:attrName>
                                        </p:attrNameLst>
                                      </p:cBhvr>
                                      <p:to>
                                        <p:strVal val="visible"/>
                                      </p:to>
                                    </p:set>
                                    <p:anim calcmode="lin" valueType="num">
                                      <p:cBhvr additive="base">
                                        <p:cTn id="48" dur="500"/>
                                        <p:tgtEl>
                                          <p:spTgt spid="131"/>
                                        </p:tgtEl>
                                        <p:attrNameLst>
                                          <p:attrName>ppt_y</p:attrName>
                                        </p:attrNameLst>
                                      </p:cBhvr>
                                      <p:tavLst>
                                        <p:tav tm="0">
                                          <p:val>
                                            <p:strVal val="#ppt_y+#ppt_h*1.125000"/>
                                          </p:val>
                                        </p:tav>
                                        <p:tav tm="100000">
                                          <p:val>
                                            <p:strVal val="#ppt_y"/>
                                          </p:val>
                                        </p:tav>
                                      </p:tavLst>
                                    </p:anim>
                                    <p:animEffect transition="in" filter="wipe(up)">
                                      <p:cBhvr>
                                        <p:cTn id="49" dur="500"/>
                                        <p:tgtEl>
                                          <p:spTgt spid="131"/>
                                        </p:tgtEl>
                                      </p:cBhvr>
                                    </p:animEffect>
                                  </p:childTnLst>
                                </p:cTn>
                              </p:par>
                              <p:par>
                                <p:cTn id="50" presetID="12" presetClass="entr" presetSubtype="1" fill="hold" grpId="0" nodeType="withEffect">
                                  <p:stCondLst>
                                    <p:cond delay="0"/>
                                  </p:stCondLst>
                                  <p:childTnLst>
                                    <p:set>
                                      <p:cBhvr>
                                        <p:cTn id="51" dur="1" fill="hold">
                                          <p:stCondLst>
                                            <p:cond delay="0"/>
                                          </p:stCondLst>
                                        </p:cTn>
                                        <p:tgtEl>
                                          <p:spTgt spid="132"/>
                                        </p:tgtEl>
                                        <p:attrNameLst>
                                          <p:attrName>style.visibility</p:attrName>
                                        </p:attrNameLst>
                                      </p:cBhvr>
                                      <p:to>
                                        <p:strVal val="visible"/>
                                      </p:to>
                                    </p:set>
                                    <p:anim calcmode="lin" valueType="num">
                                      <p:cBhvr additive="base">
                                        <p:cTn id="52" dur="500"/>
                                        <p:tgtEl>
                                          <p:spTgt spid="132"/>
                                        </p:tgtEl>
                                        <p:attrNameLst>
                                          <p:attrName>ppt_y</p:attrName>
                                        </p:attrNameLst>
                                      </p:cBhvr>
                                      <p:tavLst>
                                        <p:tav tm="0">
                                          <p:val>
                                            <p:strVal val="#ppt_y-#ppt_h*1.125000"/>
                                          </p:val>
                                        </p:tav>
                                        <p:tav tm="100000">
                                          <p:val>
                                            <p:strVal val="#ppt_y"/>
                                          </p:val>
                                        </p:tav>
                                      </p:tavLst>
                                    </p:anim>
                                    <p:animEffect transition="in" filter="wipe(down)">
                                      <p:cBhvr>
                                        <p:cTn id="53" dur="500"/>
                                        <p:tgtEl>
                                          <p:spTgt spid="132"/>
                                        </p:tgtEl>
                                      </p:cBhvr>
                                    </p:animEffect>
                                  </p:childTnLst>
                                </p:cTn>
                              </p:par>
                            </p:childTnLst>
                          </p:cTn>
                        </p:par>
                        <p:par>
                          <p:cTn id="54" fill="hold">
                            <p:stCondLst>
                              <p:cond delay="3000"/>
                            </p:stCondLst>
                            <p:childTnLst>
                              <p:par>
                                <p:cTn id="55" presetID="12" presetClass="entr" presetSubtype="4" fill="hold" grpId="0" nodeType="afterEffect">
                                  <p:stCondLst>
                                    <p:cond delay="0"/>
                                  </p:stCondLst>
                                  <p:childTnLst>
                                    <p:set>
                                      <p:cBhvr>
                                        <p:cTn id="56" dur="1" fill="hold">
                                          <p:stCondLst>
                                            <p:cond delay="0"/>
                                          </p:stCondLst>
                                        </p:cTn>
                                        <p:tgtEl>
                                          <p:spTgt spid="133"/>
                                        </p:tgtEl>
                                        <p:attrNameLst>
                                          <p:attrName>style.visibility</p:attrName>
                                        </p:attrNameLst>
                                      </p:cBhvr>
                                      <p:to>
                                        <p:strVal val="visible"/>
                                      </p:to>
                                    </p:set>
                                    <p:anim calcmode="lin" valueType="num">
                                      <p:cBhvr additive="base">
                                        <p:cTn id="57" dur="500"/>
                                        <p:tgtEl>
                                          <p:spTgt spid="133"/>
                                        </p:tgtEl>
                                        <p:attrNameLst>
                                          <p:attrName>ppt_y</p:attrName>
                                        </p:attrNameLst>
                                      </p:cBhvr>
                                      <p:tavLst>
                                        <p:tav tm="0">
                                          <p:val>
                                            <p:strVal val="#ppt_y+#ppt_h*1.125000"/>
                                          </p:val>
                                        </p:tav>
                                        <p:tav tm="100000">
                                          <p:val>
                                            <p:strVal val="#ppt_y"/>
                                          </p:val>
                                        </p:tav>
                                      </p:tavLst>
                                    </p:anim>
                                    <p:animEffect transition="in" filter="wipe(up)">
                                      <p:cBhvr>
                                        <p:cTn id="58" dur="500"/>
                                        <p:tgtEl>
                                          <p:spTgt spid="133"/>
                                        </p:tgtEl>
                                      </p:cBhvr>
                                    </p:animEffect>
                                  </p:childTnLst>
                                </p:cTn>
                              </p:par>
                              <p:par>
                                <p:cTn id="59" presetID="12" presetClass="entr" presetSubtype="1" fill="hold" grpId="0" nodeType="withEffect">
                                  <p:stCondLst>
                                    <p:cond delay="0"/>
                                  </p:stCondLst>
                                  <p:childTnLst>
                                    <p:set>
                                      <p:cBhvr>
                                        <p:cTn id="60" dur="1" fill="hold">
                                          <p:stCondLst>
                                            <p:cond delay="0"/>
                                          </p:stCondLst>
                                        </p:cTn>
                                        <p:tgtEl>
                                          <p:spTgt spid="134"/>
                                        </p:tgtEl>
                                        <p:attrNameLst>
                                          <p:attrName>style.visibility</p:attrName>
                                        </p:attrNameLst>
                                      </p:cBhvr>
                                      <p:to>
                                        <p:strVal val="visible"/>
                                      </p:to>
                                    </p:set>
                                    <p:anim calcmode="lin" valueType="num">
                                      <p:cBhvr additive="base">
                                        <p:cTn id="61" dur="500"/>
                                        <p:tgtEl>
                                          <p:spTgt spid="134"/>
                                        </p:tgtEl>
                                        <p:attrNameLst>
                                          <p:attrName>ppt_y</p:attrName>
                                        </p:attrNameLst>
                                      </p:cBhvr>
                                      <p:tavLst>
                                        <p:tav tm="0">
                                          <p:val>
                                            <p:strVal val="#ppt_y-#ppt_h*1.125000"/>
                                          </p:val>
                                        </p:tav>
                                        <p:tav tm="100000">
                                          <p:val>
                                            <p:strVal val="#ppt_y"/>
                                          </p:val>
                                        </p:tav>
                                      </p:tavLst>
                                    </p:anim>
                                    <p:animEffect transition="in" filter="wipe(down)">
                                      <p:cBhvr>
                                        <p:cTn id="62" dur="500"/>
                                        <p:tgtEl>
                                          <p:spTgt spid="134"/>
                                        </p:tgtEl>
                                      </p:cBhvr>
                                    </p:animEffect>
                                  </p:childTnLst>
                                </p:cTn>
                              </p:par>
                            </p:childTnLst>
                          </p:cTn>
                        </p:par>
                        <p:par>
                          <p:cTn id="63" fill="hold">
                            <p:stCondLst>
                              <p:cond delay="3500"/>
                            </p:stCondLst>
                            <p:childTnLst>
                              <p:par>
                                <p:cTn id="64" presetID="12" presetClass="entr" presetSubtype="4" fill="hold" grpId="0" nodeType="afterEffect">
                                  <p:stCondLst>
                                    <p:cond delay="0"/>
                                  </p:stCondLst>
                                  <p:childTnLst>
                                    <p:set>
                                      <p:cBhvr>
                                        <p:cTn id="65" dur="1" fill="hold">
                                          <p:stCondLst>
                                            <p:cond delay="0"/>
                                          </p:stCondLst>
                                        </p:cTn>
                                        <p:tgtEl>
                                          <p:spTgt spid="135"/>
                                        </p:tgtEl>
                                        <p:attrNameLst>
                                          <p:attrName>style.visibility</p:attrName>
                                        </p:attrNameLst>
                                      </p:cBhvr>
                                      <p:to>
                                        <p:strVal val="visible"/>
                                      </p:to>
                                    </p:set>
                                    <p:anim calcmode="lin" valueType="num">
                                      <p:cBhvr additive="base">
                                        <p:cTn id="66" dur="500"/>
                                        <p:tgtEl>
                                          <p:spTgt spid="135"/>
                                        </p:tgtEl>
                                        <p:attrNameLst>
                                          <p:attrName>ppt_y</p:attrName>
                                        </p:attrNameLst>
                                      </p:cBhvr>
                                      <p:tavLst>
                                        <p:tav tm="0">
                                          <p:val>
                                            <p:strVal val="#ppt_y+#ppt_h*1.125000"/>
                                          </p:val>
                                        </p:tav>
                                        <p:tav tm="100000">
                                          <p:val>
                                            <p:strVal val="#ppt_y"/>
                                          </p:val>
                                        </p:tav>
                                      </p:tavLst>
                                    </p:anim>
                                    <p:animEffect transition="in" filter="wipe(up)">
                                      <p:cBhvr>
                                        <p:cTn id="67" dur="500"/>
                                        <p:tgtEl>
                                          <p:spTgt spid="135"/>
                                        </p:tgtEl>
                                      </p:cBhvr>
                                    </p:animEffect>
                                  </p:childTnLst>
                                </p:cTn>
                              </p:par>
                              <p:par>
                                <p:cTn id="68" presetID="12" presetClass="entr" presetSubtype="1" fill="hold" grpId="0" nodeType="withEffect">
                                  <p:stCondLst>
                                    <p:cond delay="0"/>
                                  </p:stCondLst>
                                  <p:childTnLst>
                                    <p:set>
                                      <p:cBhvr>
                                        <p:cTn id="69" dur="1" fill="hold">
                                          <p:stCondLst>
                                            <p:cond delay="0"/>
                                          </p:stCondLst>
                                        </p:cTn>
                                        <p:tgtEl>
                                          <p:spTgt spid="136"/>
                                        </p:tgtEl>
                                        <p:attrNameLst>
                                          <p:attrName>style.visibility</p:attrName>
                                        </p:attrNameLst>
                                      </p:cBhvr>
                                      <p:to>
                                        <p:strVal val="visible"/>
                                      </p:to>
                                    </p:set>
                                    <p:anim calcmode="lin" valueType="num">
                                      <p:cBhvr additive="base">
                                        <p:cTn id="70" dur="500"/>
                                        <p:tgtEl>
                                          <p:spTgt spid="136"/>
                                        </p:tgtEl>
                                        <p:attrNameLst>
                                          <p:attrName>ppt_y</p:attrName>
                                        </p:attrNameLst>
                                      </p:cBhvr>
                                      <p:tavLst>
                                        <p:tav tm="0">
                                          <p:val>
                                            <p:strVal val="#ppt_y-#ppt_h*1.125000"/>
                                          </p:val>
                                        </p:tav>
                                        <p:tav tm="100000">
                                          <p:val>
                                            <p:strVal val="#ppt_y"/>
                                          </p:val>
                                        </p:tav>
                                      </p:tavLst>
                                    </p:anim>
                                    <p:animEffect transition="in" filter="wipe(down)">
                                      <p:cBhvr>
                                        <p:cTn id="71" dur="500"/>
                                        <p:tgtEl>
                                          <p:spTgt spid="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P spid="55" grpId="0" animBg="1"/>
      <p:bldP spid="56" grpId="0" animBg="1"/>
      <p:bldP spid="57" grpId="0" animBg="1"/>
      <p:bldP spid="82" grpId="0" animBg="1"/>
      <p:bldP spid="83" grpId="0"/>
      <p:bldP spid="129" grpId="0"/>
      <p:bldP spid="130" grpId="0"/>
      <p:bldP spid="131" grpId="0"/>
      <p:bldP spid="132" grpId="0"/>
      <p:bldP spid="133" grpId="0"/>
      <p:bldP spid="134" grpId="0"/>
      <p:bldP spid="135" grpId="0"/>
      <p:bldP spid="13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矩形 37"/>
          <p:cNvSpPr/>
          <p:nvPr/>
        </p:nvSpPr>
        <p:spPr>
          <a:xfrm>
            <a:off x="-877006" y="754390"/>
            <a:ext cx="497910" cy="657731"/>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884623" y="1412120"/>
            <a:ext cx="497910" cy="657731"/>
          </a:xfrm>
          <a:prstGeom prst="rect">
            <a:avLst/>
          </a:prstGeom>
          <a:solidFill>
            <a:srgbClr val="2E2E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9"/>
          <p:cNvSpPr txBox="1"/>
          <p:nvPr/>
        </p:nvSpPr>
        <p:spPr>
          <a:xfrm>
            <a:off x="787104" y="1675731"/>
            <a:ext cx="1676060" cy="769441"/>
          </a:xfrm>
          <a:prstGeom prst="rect">
            <a:avLst/>
          </a:prstGeom>
          <a:noFill/>
        </p:spPr>
        <p:txBody>
          <a:bodyPr wrap="square" lIns="0" tIns="0" rIns="0" bIns="0" rtlCol="0">
            <a:spAutoFit/>
          </a:bodyPr>
          <a:lstStyle/>
          <a:p>
            <a:pPr algn="just">
              <a:lnSpc>
                <a:spcPts val="1500"/>
              </a:lnSpc>
            </a:pPr>
            <a:r>
              <a:rPr lang="zh-CN" altLang="en-US" sz="900" dirty="0">
                <a:solidFill>
                  <a:schemeClr val="tx1">
                    <a:lumMod val="50000"/>
                    <a:lumOff val="50000"/>
                  </a:schemeClr>
                </a:solidFill>
                <a:latin typeface="微软雅黑" pitchFamily="34" charset="-122"/>
                <a:ea typeface="微软雅黑" pitchFamily="34" charset="-122"/>
              </a:rPr>
              <a:t>点击输入简要文字内容，文字内容需概括精炼，言简意赅的说明分项内容言简意赅的说明分项内容</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10" name="TextBox 29"/>
          <p:cNvSpPr txBox="1"/>
          <p:nvPr/>
        </p:nvSpPr>
        <p:spPr>
          <a:xfrm>
            <a:off x="7164940" y="2451989"/>
            <a:ext cx="1685343" cy="769441"/>
          </a:xfrm>
          <a:prstGeom prst="rect">
            <a:avLst/>
          </a:prstGeom>
          <a:noFill/>
        </p:spPr>
        <p:txBody>
          <a:bodyPr wrap="square" lIns="0" tIns="0" rIns="0" bIns="0" rtlCol="0">
            <a:spAutoFit/>
          </a:bodyPr>
          <a:lstStyle/>
          <a:p>
            <a:pPr algn="just">
              <a:lnSpc>
                <a:spcPts val="1500"/>
              </a:lnSpc>
            </a:pPr>
            <a:r>
              <a:rPr lang="zh-CN" altLang="en-US" sz="900" dirty="0">
                <a:solidFill>
                  <a:schemeClr val="tx1">
                    <a:lumMod val="50000"/>
                    <a:lumOff val="50000"/>
                  </a:schemeClr>
                </a:solidFill>
                <a:latin typeface="微软雅黑" pitchFamily="34" charset="-122"/>
                <a:ea typeface="微软雅黑" pitchFamily="34" charset="-122"/>
              </a:rPr>
              <a:t>点击输入简要文字内容，文字内容需概括精炼，言简意赅的说明分项内容言简意赅的说明分项内容</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12" name="TextBox 29"/>
          <p:cNvSpPr txBox="1"/>
          <p:nvPr/>
        </p:nvSpPr>
        <p:spPr>
          <a:xfrm>
            <a:off x="787104" y="3221430"/>
            <a:ext cx="1676060" cy="769441"/>
          </a:xfrm>
          <a:prstGeom prst="rect">
            <a:avLst/>
          </a:prstGeom>
          <a:noFill/>
        </p:spPr>
        <p:txBody>
          <a:bodyPr wrap="square" lIns="0" tIns="0" rIns="0" bIns="0" rtlCol="0">
            <a:spAutoFit/>
          </a:bodyPr>
          <a:lstStyle/>
          <a:p>
            <a:pPr algn="just">
              <a:lnSpc>
                <a:spcPts val="1500"/>
              </a:lnSpc>
            </a:pPr>
            <a:r>
              <a:rPr lang="zh-CN" altLang="en-US" sz="900" dirty="0">
                <a:solidFill>
                  <a:schemeClr val="tx1">
                    <a:lumMod val="50000"/>
                    <a:lumOff val="50000"/>
                  </a:schemeClr>
                </a:solidFill>
                <a:latin typeface="微软雅黑" pitchFamily="34" charset="-122"/>
                <a:ea typeface="微软雅黑" pitchFamily="34" charset="-122"/>
              </a:rPr>
              <a:t>点击输入简要文字内容，文字内容需概括精炼，言简意赅的说明分项内容言简意赅的说明分项内容</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14" name="TextBox 29"/>
          <p:cNvSpPr txBox="1"/>
          <p:nvPr/>
        </p:nvSpPr>
        <p:spPr>
          <a:xfrm>
            <a:off x="7164940" y="3997687"/>
            <a:ext cx="1685343" cy="769441"/>
          </a:xfrm>
          <a:prstGeom prst="rect">
            <a:avLst/>
          </a:prstGeom>
          <a:noFill/>
        </p:spPr>
        <p:txBody>
          <a:bodyPr wrap="square" lIns="0" tIns="0" rIns="0" bIns="0" rtlCol="0">
            <a:spAutoFit/>
          </a:bodyPr>
          <a:lstStyle/>
          <a:p>
            <a:pPr algn="just">
              <a:lnSpc>
                <a:spcPts val="1500"/>
              </a:lnSpc>
            </a:pPr>
            <a:r>
              <a:rPr lang="zh-CN" altLang="en-US" sz="900" dirty="0">
                <a:solidFill>
                  <a:schemeClr val="tx1">
                    <a:lumMod val="50000"/>
                    <a:lumOff val="50000"/>
                  </a:schemeClr>
                </a:solidFill>
                <a:latin typeface="微软雅黑" pitchFamily="34" charset="-122"/>
                <a:ea typeface="微软雅黑" pitchFamily="34" charset="-122"/>
              </a:rPr>
              <a:t>点击输入简要文字内容，文字内容需概括精炼，言简意赅的说明分项内容言简意赅的说明分项内容</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15" name="Freeform 40"/>
          <p:cNvSpPr>
            <a:spLocks/>
          </p:cNvSpPr>
          <p:nvPr/>
        </p:nvSpPr>
        <p:spPr bwMode="auto">
          <a:xfrm>
            <a:off x="4618193" y="3672905"/>
            <a:ext cx="2403873" cy="1412326"/>
          </a:xfrm>
          <a:custGeom>
            <a:avLst/>
            <a:gdLst>
              <a:gd name="T0" fmla="*/ 819 w 1161"/>
              <a:gd name="T1" fmla="*/ 0 h 682"/>
              <a:gd name="T2" fmla="*/ 556 w 1161"/>
              <a:gd name="T3" fmla="*/ 124 h 682"/>
              <a:gd name="T4" fmla="*/ 556 w 1161"/>
              <a:gd name="T5" fmla="*/ 124 h 682"/>
              <a:gd name="T6" fmla="*/ 313 w 1161"/>
              <a:gd name="T7" fmla="*/ 302 h 682"/>
              <a:gd name="T8" fmla="*/ 154 w 1161"/>
              <a:gd name="T9" fmla="*/ 257 h 682"/>
              <a:gd name="T10" fmla="*/ 154 w 1161"/>
              <a:gd name="T11" fmla="*/ 257 h 682"/>
              <a:gd name="T12" fmla="*/ 100 w 1161"/>
              <a:gd name="T13" fmla="*/ 241 h 682"/>
              <a:gd name="T14" fmla="*/ 0 w 1161"/>
              <a:gd name="T15" fmla="*/ 341 h 682"/>
              <a:gd name="T16" fmla="*/ 100 w 1161"/>
              <a:gd name="T17" fmla="*/ 441 h 682"/>
              <a:gd name="T18" fmla="*/ 154 w 1161"/>
              <a:gd name="T19" fmla="*/ 425 h 682"/>
              <a:gd name="T20" fmla="*/ 154 w 1161"/>
              <a:gd name="T21" fmla="*/ 425 h 682"/>
              <a:gd name="T22" fmla="*/ 313 w 1161"/>
              <a:gd name="T23" fmla="*/ 380 h 682"/>
              <a:gd name="T24" fmla="*/ 556 w 1161"/>
              <a:gd name="T25" fmla="*/ 558 h 682"/>
              <a:gd name="T26" fmla="*/ 556 w 1161"/>
              <a:gd name="T27" fmla="*/ 558 h 682"/>
              <a:gd name="T28" fmla="*/ 819 w 1161"/>
              <a:gd name="T29" fmla="*/ 682 h 682"/>
              <a:gd name="T30" fmla="*/ 1161 w 1161"/>
              <a:gd name="T31" fmla="*/ 341 h 682"/>
              <a:gd name="T32" fmla="*/ 819 w 1161"/>
              <a:gd name="T33" fmla="*/ 0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61" h="682">
                <a:moveTo>
                  <a:pt x="819" y="0"/>
                </a:moveTo>
                <a:cubicBezTo>
                  <a:pt x="714" y="0"/>
                  <a:pt x="619" y="48"/>
                  <a:pt x="556" y="124"/>
                </a:cubicBezTo>
                <a:cubicBezTo>
                  <a:pt x="556" y="124"/>
                  <a:pt x="556" y="124"/>
                  <a:pt x="556" y="124"/>
                </a:cubicBezTo>
                <a:cubicBezTo>
                  <a:pt x="462" y="235"/>
                  <a:pt x="461" y="302"/>
                  <a:pt x="313" y="302"/>
                </a:cubicBezTo>
                <a:cubicBezTo>
                  <a:pt x="187" y="302"/>
                  <a:pt x="197" y="284"/>
                  <a:pt x="154" y="257"/>
                </a:cubicBezTo>
                <a:cubicBezTo>
                  <a:pt x="154" y="257"/>
                  <a:pt x="154" y="257"/>
                  <a:pt x="154" y="257"/>
                </a:cubicBezTo>
                <a:cubicBezTo>
                  <a:pt x="138" y="247"/>
                  <a:pt x="120" y="241"/>
                  <a:pt x="100" y="241"/>
                </a:cubicBezTo>
                <a:cubicBezTo>
                  <a:pt x="45" y="241"/>
                  <a:pt x="0" y="286"/>
                  <a:pt x="0" y="341"/>
                </a:cubicBezTo>
                <a:cubicBezTo>
                  <a:pt x="0" y="396"/>
                  <a:pt x="45" y="441"/>
                  <a:pt x="100" y="441"/>
                </a:cubicBezTo>
                <a:cubicBezTo>
                  <a:pt x="120" y="441"/>
                  <a:pt x="138" y="435"/>
                  <a:pt x="154" y="425"/>
                </a:cubicBezTo>
                <a:cubicBezTo>
                  <a:pt x="154" y="425"/>
                  <a:pt x="154" y="425"/>
                  <a:pt x="154" y="425"/>
                </a:cubicBezTo>
                <a:cubicBezTo>
                  <a:pt x="197" y="398"/>
                  <a:pt x="187" y="380"/>
                  <a:pt x="313" y="380"/>
                </a:cubicBezTo>
                <a:cubicBezTo>
                  <a:pt x="461" y="380"/>
                  <a:pt x="462" y="447"/>
                  <a:pt x="556" y="558"/>
                </a:cubicBezTo>
                <a:cubicBezTo>
                  <a:pt x="556" y="558"/>
                  <a:pt x="556" y="558"/>
                  <a:pt x="556" y="558"/>
                </a:cubicBezTo>
                <a:cubicBezTo>
                  <a:pt x="619" y="634"/>
                  <a:pt x="714" y="682"/>
                  <a:pt x="819" y="682"/>
                </a:cubicBezTo>
                <a:cubicBezTo>
                  <a:pt x="1008" y="682"/>
                  <a:pt x="1161" y="529"/>
                  <a:pt x="1161" y="341"/>
                </a:cubicBezTo>
                <a:cubicBezTo>
                  <a:pt x="1161" y="153"/>
                  <a:pt x="1008" y="0"/>
                  <a:pt x="819" y="0"/>
                </a:cubicBezTo>
                <a:close/>
              </a:path>
            </a:pathLst>
          </a:custGeom>
          <a:solidFill>
            <a:schemeClr val="accent4">
              <a:lumMod val="20000"/>
              <a:lumOff val="80000"/>
            </a:schemeClr>
          </a:solidFill>
          <a:ln>
            <a:noFill/>
          </a:ln>
        </p:spPr>
        <p:txBody>
          <a:bodyPr vert="horz" wrap="square" lIns="68592" tIns="34296" rIns="68592" bIns="34296" numCol="1" anchor="t" anchorCtr="0" compatLnSpc="1">
            <a:prstTxWarp prst="textNoShape">
              <a:avLst/>
            </a:prstTxWarp>
          </a:bodyPr>
          <a:lstStyle/>
          <a:p>
            <a:endParaRPr lang="zh-CN" altLang="en-US"/>
          </a:p>
        </p:txBody>
      </p:sp>
      <p:sp>
        <p:nvSpPr>
          <p:cNvPr id="16" name="Freeform 41"/>
          <p:cNvSpPr>
            <a:spLocks/>
          </p:cNvSpPr>
          <p:nvPr/>
        </p:nvSpPr>
        <p:spPr bwMode="auto">
          <a:xfrm>
            <a:off x="2628658" y="1354356"/>
            <a:ext cx="2403873" cy="1412326"/>
          </a:xfrm>
          <a:custGeom>
            <a:avLst/>
            <a:gdLst>
              <a:gd name="T0" fmla="*/ 1061 w 1161"/>
              <a:gd name="T1" fmla="*/ 241 h 682"/>
              <a:gd name="T2" fmla="*/ 1007 w 1161"/>
              <a:gd name="T3" fmla="*/ 257 h 682"/>
              <a:gd name="T4" fmla="*/ 1007 w 1161"/>
              <a:gd name="T5" fmla="*/ 257 h 682"/>
              <a:gd name="T6" fmla="*/ 848 w 1161"/>
              <a:gd name="T7" fmla="*/ 302 h 682"/>
              <a:gd name="T8" fmla="*/ 605 w 1161"/>
              <a:gd name="T9" fmla="*/ 124 h 682"/>
              <a:gd name="T10" fmla="*/ 605 w 1161"/>
              <a:gd name="T11" fmla="*/ 124 h 682"/>
              <a:gd name="T12" fmla="*/ 342 w 1161"/>
              <a:gd name="T13" fmla="*/ 0 h 682"/>
              <a:gd name="T14" fmla="*/ 0 w 1161"/>
              <a:gd name="T15" fmla="*/ 341 h 682"/>
              <a:gd name="T16" fmla="*/ 342 w 1161"/>
              <a:gd name="T17" fmla="*/ 682 h 682"/>
              <a:gd name="T18" fmla="*/ 605 w 1161"/>
              <a:gd name="T19" fmla="*/ 558 h 682"/>
              <a:gd name="T20" fmla="*/ 605 w 1161"/>
              <a:gd name="T21" fmla="*/ 558 h 682"/>
              <a:gd name="T22" fmla="*/ 605 w 1161"/>
              <a:gd name="T23" fmla="*/ 558 h 682"/>
              <a:gd name="T24" fmla="*/ 605 w 1161"/>
              <a:gd name="T25" fmla="*/ 558 h 682"/>
              <a:gd name="T26" fmla="*/ 848 w 1161"/>
              <a:gd name="T27" fmla="*/ 380 h 682"/>
              <a:gd name="T28" fmla="*/ 1007 w 1161"/>
              <a:gd name="T29" fmla="*/ 425 h 682"/>
              <a:gd name="T30" fmla="*/ 1007 w 1161"/>
              <a:gd name="T31" fmla="*/ 425 h 682"/>
              <a:gd name="T32" fmla="*/ 1061 w 1161"/>
              <a:gd name="T33" fmla="*/ 441 h 682"/>
              <a:gd name="T34" fmla="*/ 1161 w 1161"/>
              <a:gd name="T35" fmla="*/ 341 h 682"/>
              <a:gd name="T36" fmla="*/ 1061 w 1161"/>
              <a:gd name="T37" fmla="*/ 241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61" h="682">
                <a:moveTo>
                  <a:pt x="1061" y="241"/>
                </a:moveTo>
                <a:cubicBezTo>
                  <a:pt x="1041" y="241"/>
                  <a:pt x="1023" y="247"/>
                  <a:pt x="1007" y="257"/>
                </a:cubicBezTo>
                <a:cubicBezTo>
                  <a:pt x="1007" y="257"/>
                  <a:pt x="1007" y="257"/>
                  <a:pt x="1007" y="257"/>
                </a:cubicBezTo>
                <a:cubicBezTo>
                  <a:pt x="964" y="284"/>
                  <a:pt x="974" y="302"/>
                  <a:pt x="848" y="302"/>
                </a:cubicBezTo>
                <a:cubicBezTo>
                  <a:pt x="700" y="302"/>
                  <a:pt x="699" y="235"/>
                  <a:pt x="605" y="124"/>
                </a:cubicBezTo>
                <a:cubicBezTo>
                  <a:pt x="605" y="124"/>
                  <a:pt x="605" y="124"/>
                  <a:pt x="605" y="124"/>
                </a:cubicBezTo>
                <a:cubicBezTo>
                  <a:pt x="542" y="48"/>
                  <a:pt x="448" y="0"/>
                  <a:pt x="342" y="0"/>
                </a:cubicBezTo>
                <a:cubicBezTo>
                  <a:pt x="153" y="0"/>
                  <a:pt x="0" y="153"/>
                  <a:pt x="0" y="341"/>
                </a:cubicBezTo>
                <a:cubicBezTo>
                  <a:pt x="0" y="529"/>
                  <a:pt x="153" y="682"/>
                  <a:pt x="342" y="682"/>
                </a:cubicBezTo>
                <a:cubicBezTo>
                  <a:pt x="448" y="682"/>
                  <a:pt x="542" y="634"/>
                  <a:pt x="605" y="558"/>
                </a:cubicBezTo>
                <a:cubicBezTo>
                  <a:pt x="605" y="558"/>
                  <a:pt x="605" y="558"/>
                  <a:pt x="605" y="558"/>
                </a:cubicBezTo>
                <a:cubicBezTo>
                  <a:pt x="605" y="558"/>
                  <a:pt x="605" y="558"/>
                  <a:pt x="605" y="558"/>
                </a:cubicBezTo>
                <a:cubicBezTo>
                  <a:pt x="605" y="558"/>
                  <a:pt x="605" y="558"/>
                  <a:pt x="605" y="558"/>
                </a:cubicBezTo>
                <a:cubicBezTo>
                  <a:pt x="699" y="447"/>
                  <a:pt x="700" y="380"/>
                  <a:pt x="848" y="380"/>
                </a:cubicBezTo>
                <a:cubicBezTo>
                  <a:pt x="974" y="380"/>
                  <a:pt x="964" y="398"/>
                  <a:pt x="1007" y="425"/>
                </a:cubicBezTo>
                <a:cubicBezTo>
                  <a:pt x="1007" y="425"/>
                  <a:pt x="1007" y="425"/>
                  <a:pt x="1007" y="425"/>
                </a:cubicBezTo>
                <a:cubicBezTo>
                  <a:pt x="1023" y="435"/>
                  <a:pt x="1041" y="441"/>
                  <a:pt x="1061" y="441"/>
                </a:cubicBezTo>
                <a:cubicBezTo>
                  <a:pt x="1116" y="441"/>
                  <a:pt x="1161" y="396"/>
                  <a:pt x="1161" y="341"/>
                </a:cubicBezTo>
                <a:cubicBezTo>
                  <a:pt x="1161" y="286"/>
                  <a:pt x="1116" y="241"/>
                  <a:pt x="1061" y="241"/>
                </a:cubicBezTo>
                <a:close/>
              </a:path>
            </a:pathLst>
          </a:custGeom>
          <a:solidFill>
            <a:schemeClr val="accent1">
              <a:lumMod val="20000"/>
              <a:lumOff val="80000"/>
            </a:schemeClr>
          </a:solidFill>
          <a:ln>
            <a:noFill/>
          </a:ln>
        </p:spPr>
        <p:txBody>
          <a:bodyPr vert="horz" wrap="square" lIns="68592" tIns="34296" rIns="68592" bIns="34296" numCol="1" anchor="t" anchorCtr="0" compatLnSpc="1">
            <a:prstTxWarp prst="textNoShape">
              <a:avLst/>
            </a:prstTxWarp>
          </a:bodyPr>
          <a:lstStyle/>
          <a:p>
            <a:endParaRPr lang="zh-CN" altLang="en-US"/>
          </a:p>
        </p:txBody>
      </p:sp>
      <p:grpSp>
        <p:nvGrpSpPr>
          <p:cNvPr id="2" name="组合 16"/>
          <p:cNvGrpSpPr/>
          <p:nvPr/>
        </p:nvGrpSpPr>
        <p:grpSpPr>
          <a:xfrm>
            <a:off x="4761067" y="1600857"/>
            <a:ext cx="128589" cy="3200956"/>
            <a:chOff x="6010275" y="1583258"/>
            <a:chExt cx="171450" cy="4267200"/>
          </a:xfrm>
        </p:grpSpPr>
        <p:cxnSp>
          <p:nvCxnSpPr>
            <p:cNvPr id="18" name="直接连接符 17"/>
            <p:cNvCxnSpPr>
              <a:stCxn id="19" idx="3"/>
              <a:endCxn id="23" idx="0"/>
            </p:cNvCxnSpPr>
            <p:nvPr/>
          </p:nvCxnSpPr>
          <p:spPr>
            <a:xfrm>
              <a:off x="6096000" y="1713433"/>
              <a:ext cx="0" cy="4076700"/>
            </a:xfrm>
            <a:prstGeom prst="line">
              <a:avLst/>
            </a:prstGeom>
            <a:ln w="1270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9" name="Freeform 42"/>
            <p:cNvSpPr>
              <a:spLocks/>
            </p:cNvSpPr>
            <p:nvPr/>
          </p:nvSpPr>
          <p:spPr bwMode="auto">
            <a:xfrm>
              <a:off x="6010275" y="1583258"/>
              <a:ext cx="171450" cy="130175"/>
            </a:xfrm>
            <a:custGeom>
              <a:avLst/>
              <a:gdLst>
                <a:gd name="T0" fmla="*/ 54 w 108"/>
                <a:gd name="T1" fmla="*/ 45 h 82"/>
                <a:gd name="T2" fmla="*/ 0 w 108"/>
                <a:gd name="T3" fmla="*/ 0 h 82"/>
                <a:gd name="T4" fmla="*/ 0 w 108"/>
                <a:gd name="T5" fmla="*/ 38 h 82"/>
                <a:gd name="T6" fmla="*/ 54 w 108"/>
                <a:gd name="T7" fmla="*/ 82 h 82"/>
                <a:gd name="T8" fmla="*/ 108 w 108"/>
                <a:gd name="T9" fmla="*/ 38 h 82"/>
                <a:gd name="T10" fmla="*/ 108 w 108"/>
                <a:gd name="T11" fmla="*/ 0 h 82"/>
                <a:gd name="T12" fmla="*/ 54 w 108"/>
                <a:gd name="T13" fmla="*/ 45 h 82"/>
              </a:gdLst>
              <a:ahLst/>
              <a:cxnLst>
                <a:cxn ang="0">
                  <a:pos x="T0" y="T1"/>
                </a:cxn>
                <a:cxn ang="0">
                  <a:pos x="T2" y="T3"/>
                </a:cxn>
                <a:cxn ang="0">
                  <a:pos x="T4" y="T5"/>
                </a:cxn>
                <a:cxn ang="0">
                  <a:pos x="T6" y="T7"/>
                </a:cxn>
                <a:cxn ang="0">
                  <a:pos x="T8" y="T9"/>
                </a:cxn>
                <a:cxn ang="0">
                  <a:pos x="T10" y="T11"/>
                </a:cxn>
                <a:cxn ang="0">
                  <a:pos x="T12" y="T13"/>
                </a:cxn>
              </a:cxnLst>
              <a:rect l="0" t="0" r="r" b="b"/>
              <a:pathLst>
                <a:path w="108" h="82">
                  <a:moveTo>
                    <a:pt x="54" y="45"/>
                  </a:moveTo>
                  <a:lnTo>
                    <a:pt x="0" y="0"/>
                  </a:lnTo>
                  <a:lnTo>
                    <a:pt x="0" y="38"/>
                  </a:lnTo>
                  <a:lnTo>
                    <a:pt x="54" y="82"/>
                  </a:lnTo>
                  <a:lnTo>
                    <a:pt x="108" y="38"/>
                  </a:lnTo>
                  <a:lnTo>
                    <a:pt x="108" y="0"/>
                  </a:lnTo>
                  <a:lnTo>
                    <a:pt x="54" y="45"/>
                  </a:lnTo>
                  <a:close/>
                </a:path>
              </a:pathLst>
            </a:custGeom>
            <a:solidFill>
              <a:schemeClr val="tx1">
                <a:lumMod val="50000"/>
                <a:lumOff val="50000"/>
              </a:schemeClr>
            </a:solidFill>
            <a:ln>
              <a:noFill/>
            </a:ln>
          </p:spPr>
          <p:txBody>
            <a:bodyPr vert="horz" wrap="square" lIns="91456" tIns="45728" rIns="91456" bIns="45728" numCol="1" anchor="t" anchorCtr="0" compatLnSpc="1">
              <a:prstTxWarp prst="textNoShape">
                <a:avLst/>
              </a:prstTxWarp>
            </a:bodyPr>
            <a:lstStyle/>
            <a:p>
              <a:endParaRPr lang="zh-CN" altLang="en-US"/>
            </a:p>
          </p:txBody>
        </p:sp>
        <p:sp>
          <p:nvSpPr>
            <p:cNvPr id="20" name="Freeform 43"/>
            <p:cNvSpPr>
              <a:spLocks/>
            </p:cNvSpPr>
            <p:nvPr/>
          </p:nvSpPr>
          <p:spPr bwMode="auto">
            <a:xfrm>
              <a:off x="6010275" y="2615133"/>
              <a:ext cx="171450" cy="133350"/>
            </a:xfrm>
            <a:custGeom>
              <a:avLst/>
              <a:gdLst>
                <a:gd name="T0" fmla="*/ 54 w 108"/>
                <a:gd name="T1" fmla="*/ 45 h 84"/>
                <a:gd name="T2" fmla="*/ 0 w 108"/>
                <a:gd name="T3" fmla="*/ 0 h 84"/>
                <a:gd name="T4" fmla="*/ 0 w 108"/>
                <a:gd name="T5" fmla="*/ 39 h 84"/>
                <a:gd name="T6" fmla="*/ 54 w 108"/>
                <a:gd name="T7" fmla="*/ 84 h 84"/>
                <a:gd name="T8" fmla="*/ 108 w 108"/>
                <a:gd name="T9" fmla="*/ 39 h 84"/>
                <a:gd name="T10" fmla="*/ 108 w 108"/>
                <a:gd name="T11" fmla="*/ 0 h 84"/>
                <a:gd name="T12" fmla="*/ 54 w 108"/>
                <a:gd name="T13" fmla="*/ 45 h 84"/>
              </a:gdLst>
              <a:ahLst/>
              <a:cxnLst>
                <a:cxn ang="0">
                  <a:pos x="T0" y="T1"/>
                </a:cxn>
                <a:cxn ang="0">
                  <a:pos x="T2" y="T3"/>
                </a:cxn>
                <a:cxn ang="0">
                  <a:pos x="T4" y="T5"/>
                </a:cxn>
                <a:cxn ang="0">
                  <a:pos x="T6" y="T7"/>
                </a:cxn>
                <a:cxn ang="0">
                  <a:pos x="T8" y="T9"/>
                </a:cxn>
                <a:cxn ang="0">
                  <a:pos x="T10" y="T11"/>
                </a:cxn>
                <a:cxn ang="0">
                  <a:pos x="T12" y="T13"/>
                </a:cxn>
              </a:cxnLst>
              <a:rect l="0" t="0" r="r" b="b"/>
              <a:pathLst>
                <a:path w="108" h="84">
                  <a:moveTo>
                    <a:pt x="54" y="45"/>
                  </a:moveTo>
                  <a:lnTo>
                    <a:pt x="0" y="0"/>
                  </a:lnTo>
                  <a:lnTo>
                    <a:pt x="0" y="39"/>
                  </a:lnTo>
                  <a:lnTo>
                    <a:pt x="54" y="84"/>
                  </a:lnTo>
                  <a:lnTo>
                    <a:pt x="108" y="39"/>
                  </a:lnTo>
                  <a:lnTo>
                    <a:pt x="108" y="0"/>
                  </a:lnTo>
                  <a:lnTo>
                    <a:pt x="54" y="45"/>
                  </a:lnTo>
                  <a:close/>
                </a:path>
              </a:pathLst>
            </a:custGeom>
            <a:solidFill>
              <a:schemeClr val="tx1">
                <a:lumMod val="50000"/>
                <a:lumOff val="50000"/>
              </a:schemeClr>
            </a:solidFill>
            <a:ln>
              <a:noFill/>
            </a:ln>
          </p:spPr>
          <p:txBody>
            <a:bodyPr vert="horz" wrap="square" lIns="91456" tIns="45728" rIns="91456" bIns="45728" numCol="1" anchor="t" anchorCtr="0" compatLnSpc="1">
              <a:prstTxWarp prst="textNoShape">
                <a:avLst/>
              </a:prstTxWarp>
            </a:bodyPr>
            <a:lstStyle/>
            <a:p>
              <a:endParaRPr lang="zh-CN" altLang="en-US"/>
            </a:p>
          </p:txBody>
        </p:sp>
        <p:sp>
          <p:nvSpPr>
            <p:cNvPr id="21" name="Freeform 44"/>
            <p:cNvSpPr>
              <a:spLocks/>
            </p:cNvSpPr>
            <p:nvPr/>
          </p:nvSpPr>
          <p:spPr bwMode="auto">
            <a:xfrm>
              <a:off x="6010275" y="3650183"/>
              <a:ext cx="171450" cy="133350"/>
            </a:xfrm>
            <a:custGeom>
              <a:avLst/>
              <a:gdLst>
                <a:gd name="T0" fmla="*/ 54 w 108"/>
                <a:gd name="T1" fmla="*/ 46 h 84"/>
                <a:gd name="T2" fmla="*/ 0 w 108"/>
                <a:gd name="T3" fmla="*/ 0 h 84"/>
                <a:gd name="T4" fmla="*/ 0 w 108"/>
                <a:gd name="T5" fmla="*/ 39 h 84"/>
                <a:gd name="T6" fmla="*/ 54 w 108"/>
                <a:gd name="T7" fmla="*/ 84 h 84"/>
                <a:gd name="T8" fmla="*/ 108 w 108"/>
                <a:gd name="T9" fmla="*/ 39 h 84"/>
                <a:gd name="T10" fmla="*/ 108 w 108"/>
                <a:gd name="T11" fmla="*/ 0 h 84"/>
                <a:gd name="T12" fmla="*/ 54 w 108"/>
                <a:gd name="T13" fmla="*/ 46 h 84"/>
              </a:gdLst>
              <a:ahLst/>
              <a:cxnLst>
                <a:cxn ang="0">
                  <a:pos x="T0" y="T1"/>
                </a:cxn>
                <a:cxn ang="0">
                  <a:pos x="T2" y="T3"/>
                </a:cxn>
                <a:cxn ang="0">
                  <a:pos x="T4" y="T5"/>
                </a:cxn>
                <a:cxn ang="0">
                  <a:pos x="T6" y="T7"/>
                </a:cxn>
                <a:cxn ang="0">
                  <a:pos x="T8" y="T9"/>
                </a:cxn>
                <a:cxn ang="0">
                  <a:pos x="T10" y="T11"/>
                </a:cxn>
                <a:cxn ang="0">
                  <a:pos x="T12" y="T13"/>
                </a:cxn>
              </a:cxnLst>
              <a:rect l="0" t="0" r="r" b="b"/>
              <a:pathLst>
                <a:path w="108" h="84">
                  <a:moveTo>
                    <a:pt x="54" y="46"/>
                  </a:moveTo>
                  <a:lnTo>
                    <a:pt x="0" y="0"/>
                  </a:lnTo>
                  <a:lnTo>
                    <a:pt x="0" y="39"/>
                  </a:lnTo>
                  <a:lnTo>
                    <a:pt x="54" y="84"/>
                  </a:lnTo>
                  <a:lnTo>
                    <a:pt x="108" y="39"/>
                  </a:lnTo>
                  <a:lnTo>
                    <a:pt x="108" y="0"/>
                  </a:lnTo>
                  <a:lnTo>
                    <a:pt x="54" y="46"/>
                  </a:lnTo>
                  <a:close/>
                </a:path>
              </a:pathLst>
            </a:custGeom>
            <a:solidFill>
              <a:schemeClr val="tx1">
                <a:lumMod val="50000"/>
                <a:lumOff val="50000"/>
              </a:schemeClr>
            </a:solidFill>
            <a:ln>
              <a:noFill/>
            </a:ln>
          </p:spPr>
          <p:txBody>
            <a:bodyPr vert="horz" wrap="square" lIns="91456" tIns="45728" rIns="91456" bIns="45728" numCol="1" anchor="t" anchorCtr="0" compatLnSpc="1">
              <a:prstTxWarp prst="textNoShape">
                <a:avLst/>
              </a:prstTxWarp>
            </a:bodyPr>
            <a:lstStyle/>
            <a:p>
              <a:endParaRPr lang="zh-CN" altLang="en-US"/>
            </a:p>
          </p:txBody>
        </p:sp>
        <p:sp>
          <p:nvSpPr>
            <p:cNvPr id="22" name="Freeform 45"/>
            <p:cNvSpPr>
              <a:spLocks/>
            </p:cNvSpPr>
            <p:nvPr/>
          </p:nvSpPr>
          <p:spPr bwMode="auto">
            <a:xfrm>
              <a:off x="6010275" y="4685233"/>
              <a:ext cx="171450" cy="130175"/>
            </a:xfrm>
            <a:custGeom>
              <a:avLst/>
              <a:gdLst>
                <a:gd name="T0" fmla="*/ 54 w 108"/>
                <a:gd name="T1" fmla="*/ 46 h 82"/>
                <a:gd name="T2" fmla="*/ 0 w 108"/>
                <a:gd name="T3" fmla="*/ 0 h 82"/>
                <a:gd name="T4" fmla="*/ 0 w 108"/>
                <a:gd name="T5" fmla="*/ 39 h 82"/>
                <a:gd name="T6" fmla="*/ 54 w 108"/>
                <a:gd name="T7" fmla="*/ 82 h 82"/>
                <a:gd name="T8" fmla="*/ 108 w 108"/>
                <a:gd name="T9" fmla="*/ 39 h 82"/>
                <a:gd name="T10" fmla="*/ 108 w 108"/>
                <a:gd name="T11" fmla="*/ 0 h 82"/>
                <a:gd name="T12" fmla="*/ 54 w 108"/>
                <a:gd name="T13" fmla="*/ 46 h 82"/>
              </a:gdLst>
              <a:ahLst/>
              <a:cxnLst>
                <a:cxn ang="0">
                  <a:pos x="T0" y="T1"/>
                </a:cxn>
                <a:cxn ang="0">
                  <a:pos x="T2" y="T3"/>
                </a:cxn>
                <a:cxn ang="0">
                  <a:pos x="T4" y="T5"/>
                </a:cxn>
                <a:cxn ang="0">
                  <a:pos x="T6" y="T7"/>
                </a:cxn>
                <a:cxn ang="0">
                  <a:pos x="T8" y="T9"/>
                </a:cxn>
                <a:cxn ang="0">
                  <a:pos x="T10" y="T11"/>
                </a:cxn>
                <a:cxn ang="0">
                  <a:pos x="T12" y="T13"/>
                </a:cxn>
              </a:cxnLst>
              <a:rect l="0" t="0" r="r" b="b"/>
              <a:pathLst>
                <a:path w="108" h="82">
                  <a:moveTo>
                    <a:pt x="54" y="46"/>
                  </a:moveTo>
                  <a:lnTo>
                    <a:pt x="0" y="0"/>
                  </a:lnTo>
                  <a:lnTo>
                    <a:pt x="0" y="39"/>
                  </a:lnTo>
                  <a:lnTo>
                    <a:pt x="54" y="82"/>
                  </a:lnTo>
                  <a:lnTo>
                    <a:pt x="108" y="39"/>
                  </a:lnTo>
                  <a:lnTo>
                    <a:pt x="108" y="0"/>
                  </a:lnTo>
                  <a:lnTo>
                    <a:pt x="54" y="46"/>
                  </a:lnTo>
                  <a:close/>
                </a:path>
              </a:pathLst>
            </a:custGeom>
            <a:solidFill>
              <a:schemeClr val="tx1">
                <a:lumMod val="50000"/>
                <a:lumOff val="50000"/>
              </a:schemeClr>
            </a:solidFill>
            <a:ln>
              <a:noFill/>
            </a:ln>
          </p:spPr>
          <p:txBody>
            <a:bodyPr vert="horz" wrap="square" lIns="91456" tIns="45728" rIns="91456" bIns="45728" numCol="1" anchor="t" anchorCtr="0" compatLnSpc="1">
              <a:prstTxWarp prst="textNoShape">
                <a:avLst/>
              </a:prstTxWarp>
            </a:bodyPr>
            <a:lstStyle/>
            <a:p>
              <a:endParaRPr lang="zh-CN" altLang="en-US"/>
            </a:p>
          </p:txBody>
        </p:sp>
        <p:sp>
          <p:nvSpPr>
            <p:cNvPr id="23" name="Freeform 46"/>
            <p:cNvSpPr>
              <a:spLocks/>
            </p:cNvSpPr>
            <p:nvPr/>
          </p:nvSpPr>
          <p:spPr bwMode="auto">
            <a:xfrm>
              <a:off x="6010275" y="5718696"/>
              <a:ext cx="171450" cy="131762"/>
            </a:xfrm>
            <a:custGeom>
              <a:avLst/>
              <a:gdLst>
                <a:gd name="T0" fmla="*/ 54 w 108"/>
                <a:gd name="T1" fmla="*/ 45 h 83"/>
                <a:gd name="T2" fmla="*/ 0 w 108"/>
                <a:gd name="T3" fmla="*/ 0 h 83"/>
                <a:gd name="T4" fmla="*/ 0 w 108"/>
                <a:gd name="T5" fmla="*/ 38 h 83"/>
                <a:gd name="T6" fmla="*/ 54 w 108"/>
                <a:gd name="T7" fmla="*/ 83 h 83"/>
                <a:gd name="T8" fmla="*/ 108 w 108"/>
                <a:gd name="T9" fmla="*/ 38 h 83"/>
                <a:gd name="T10" fmla="*/ 108 w 108"/>
                <a:gd name="T11" fmla="*/ 0 h 83"/>
                <a:gd name="T12" fmla="*/ 54 w 108"/>
                <a:gd name="T13" fmla="*/ 45 h 83"/>
              </a:gdLst>
              <a:ahLst/>
              <a:cxnLst>
                <a:cxn ang="0">
                  <a:pos x="T0" y="T1"/>
                </a:cxn>
                <a:cxn ang="0">
                  <a:pos x="T2" y="T3"/>
                </a:cxn>
                <a:cxn ang="0">
                  <a:pos x="T4" y="T5"/>
                </a:cxn>
                <a:cxn ang="0">
                  <a:pos x="T6" y="T7"/>
                </a:cxn>
                <a:cxn ang="0">
                  <a:pos x="T8" y="T9"/>
                </a:cxn>
                <a:cxn ang="0">
                  <a:pos x="T10" y="T11"/>
                </a:cxn>
                <a:cxn ang="0">
                  <a:pos x="T12" y="T13"/>
                </a:cxn>
              </a:cxnLst>
              <a:rect l="0" t="0" r="r" b="b"/>
              <a:pathLst>
                <a:path w="108" h="83">
                  <a:moveTo>
                    <a:pt x="54" y="45"/>
                  </a:moveTo>
                  <a:lnTo>
                    <a:pt x="0" y="0"/>
                  </a:lnTo>
                  <a:lnTo>
                    <a:pt x="0" y="38"/>
                  </a:lnTo>
                  <a:lnTo>
                    <a:pt x="54" y="83"/>
                  </a:lnTo>
                  <a:lnTo>
                    <a:pt x="108" y="38"/>
                  </a:lnTo>
                  <a:lnTo>
                    <a:pt x="108" y="0"/>
                  </a:lnTo>
                  <a:lnTo>
                    <a:pt x="54" y="45"/>
                  </a:lnTo>
                  <a:close/>
                </a:path>
              </a:pathLst>
            </a:custGeom>
            <a:solidFill>
              <a:schemeClr val="tx1">
                <a:lumMod val="50000"/>
                <a:lumOff val="50000"/>
              </a:schemeClr>
            </a:solidFill>
            <a:ln>
              <a:noFill/>
            </a:ln>
          </p:spPr>
          <p:txBody>
            <a:bodyPr vert="horz" wrap="square" lIns="91456" tIns="45728" rIns="91456" bIns="45728" numCol="1" anchor="t" anchorCtr="0" compatLnSpc="1">
              <a:prstTxWarp prst="textNoShape">
                <a:avLst/>
              </a:prstTxWarp>
            </a:bodyPr>
            <a:lstStyle/>
            <a:p>
              <a:endParaRPr lang="zh-CN" altLang="en-US"/>
            </a:p>
          </p:txBody>
        </p:sp>
      </p:grpSp>
      <p:sp>
        <p:nvSpPr>
          <p:cNvPr id="24" name="Oval 47"/>
          <p:cNvSpPr>
            <a:spLocks noChangeArrowheads="1"/>
          </p:cNvSpPr>
          <p:nvPr/>
        </p:nvSpPr>
        <p:spPr bwMode="auto">
          <a:xfrm>
            <a:off x="2715575" y="1441286"/>
            <a:ext cx="1240632" cy="1238465"/>
          </a:xfrm>
          <a:prstGeom prst="ellipse">
            <a:avLst/>
          </a:prstGeom>
          <a:solidFill>
            <a:schemeClr val="accent1"/>
          </a:solidFill>
          <a:ln>
            <a:noFill/>
          </a:ln>
        </p:spPr>
        <p:txBody>
          <a:bodyPr vert="horz" wrap="square" lIns="68592" tIns="34296" rIns="68592" bIns="34296" numCol="1" anchor="t" anchorCtr="0" compatLnSpc="1">
            <a:prstTxWarp prst="textNoShape">
              <a:avLst/>
            </a:prstTxWarp>
          </a:bodyPr>
          <a:lstStyle/>
          <a:p>
            <a:endParaRPr lang="zh-CN" altLang="en-US"/>
          </a:p>
        </p:txBody>
      </p:sp>
      <p:sp>
        <p:nvSpPr>
          <p:cNvPr id="25" name="Oval 48"/>
          <p:cNvSpPr>
            <a:spLocks noChangeArrowheads="1"/>
          </p:cNvSpPr>
          <p:nvPr/>
        </p:nvSpPr>
        <p:spPr bwMode="auto">
          <a:xfrm>
            <a:off x="4700144" y="1894994"/>
            <a:ext cx="330994" cy="331051"/>
          </a:xfrm>
          <a:prstGeom prst="ellipse">
            <a:avLst/>
          </a:prstGeom>
          <a:solidFill>
            <a:schemeClr val="accent1"/>
          </a:solidFill>
          <a:ln>
            <a:noFill/>
          </a:ln>
        </p:spPr>
        <p:txBody>
          <a:bodyPr vert="horz" wrap="square" lIns="0" tIns="0" rIns="0" bIns="0" numCol="1" anchor="ctr" anchorCtr="0" compatLnSpc="1">
            <a:prstTxWarp prst="textNoShape">
              <a:avLst/>
            </a:prstTxWarp>
          </a:bodyPr>
          <a:lstStyle/>
          <a:p>
            <a:pPr algn="ctr"/>
            <a:r>
              <a:rPr lang="en-US" altLang="zh-CN" sz="2100" dirty="0">
                <a:solidFill>
                  <a:schemeClr val="bg1"/>
                </a:solidFill>
                <a:latin typeface="Agency FB" panose="020B0503020202020204" pitchFamily="34" charset="0"/>
              </a:rPr>
              <a:t>A</a:t>
            </a:r>
            <a:endParaRPr lang="zh-CN" altLang="en-US" sz="2100" dirty="0">
              <a:solidFill>
                <a:schemeClr val="bg1"/>
              </a:solidFill>
              <a:latin typeface="Agency FB" panose="020B0503020202020204" pitchFamily="34" charset="0"/>
            </a:endParaRPr>
          </a:p>
        </p:txBody>
      </p:sp>
      <p:sp>
        <p:nvSpPr>
          <p:cNvPr id="26" name="Freeform 49"/>
          <p:cNvSpPr>
            <a:spLocks/>
          </p:cNvSpPr>
          <p:nvPr/>
        </p:nvSpPr>
        <p:spPr bwMode="auto">
          <a:xfrm>
            <a:off x="2628658" y="2898865"/>
            <a:ext cx="2403873" cy="1414709"/>
          </a:xfrm>
          <a:custGeom>
            <a:avLst/>
            <a:gdLst>
              <a:gd name="T0" fmla="*/ 1061 w 1161"/>
              <a:gd name="T1" fmla="*/ 242 h 683"/>
              <a:gd name="T2" fmla="*/ 1007 w 1161"/>
              <a:gd name="T3" fmla="*/ 257 h 683"/>
              <a:gd name="T4" fmla="*/ 1007 w 1161"/>
              <a:gd name="T5" fmla="*/ 257 h 683"/>
              <a:gd name="T6" fmla="*/ 848 w 1161"/>
              <a:gd name="T7" fmla="*/ 303 h 683"/>
              <a:gd name="T8" fmla="*/ 605 w 1161"/>
              <a:gd name="T9" fmla="*/ 125 h 683"/>
              <a:gd name="T10" fmla="*/ 605 w 1161"/>
              <a:gd name="T11" fmla="*/ 125 h 683"/>
              <a:gd name="T12" fmla="*/ 605 w 1161"/>
              <a:gd name="T13" fmla="*/ 124 h 683"/>
              <a:gd name="T14" fmla="*/ 605 w 1161"/>
              <a:gd name="T15" fmla="*/ 124 h 683"/>
              <a:gd name="T16" fmla="*/ 342 w 1161"/>
              <a:gd name="T17" fmla="*/ 0 h 683"/>
              <a:gd name="T18" fmla="*/ 0 w 1161"/>
              <a:gd name="T19" fmla="*/ 342 h 683"/>
              <a:gd name="T20" fmla="*/ 342 w 1161"/>
              <a:gd name="T21" fmla="*/ 683 h 683"/>
              <a:gd name="T22" fmla="*/ 605 w 1161"/>
              <a:gd name="T23" fmla="*/ 559 h 683"/>
              <a:gd name="T24" fmla="*/ 605 w 1161"/>
              <a:gd name="T25" fmla="*/ 559 h 683"/>
              <a:gd name="T26" fmla="*/ 848 w 1161"/>
              <a:gd name="T27" fmla="*/ 380 h 683"/>
              <a:gd name="T28" fmla="*/ 1007 w 1161"/>
              <a:gd name="T29" fmla="*/ 426 h 683"/>
              <a:gd name="T30" fmla="*/ 1007 w 1161"/>
              <a:gd name="T31" fmla="*/ 426 h 683"/>
              <a:gd name="T32" fmla="*/ 1061 w 1161"/>
              <a:gd name="T33" fmla="*/ 441 h 683"/>
              <a:gd name="T34" fmla="*/ 1161 w 1161"/>
              <a:gd name="T35" fmla="*/ 342 h 683"/>
              <a:gd name="T36" fmla="*/ 1061 w 1161"/>
              <a:gd name="T37" fmla="*/ 242 h 6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61" h="683">
                <a:moveTo>
                  <a:pt x="1061" y="242"/>
                </a:moveTo>
                <a:cubicBezTo>
                  <a:pt x="1041" y="242"/>
                  <a:pt x="1023" y="248"/>
                  <a:pt x="1007" y="257"/>
                </a:cubicBezTo>
                <a:cubicBezTo>
                  <a:pt x="1007" y="257"/>
                  <a:pt x="1007" y="257"/>
                  <a:pt x="1007" y="257"/>
                </a:cubicBezTo>
                <a:cubicBezTo>
                  <a:pt x="964" y="285"/>
                  <a:pt x="974" y="303"/>
                  <a:pt x="848" y="303"/>
                </a:cubicBezTo>
                <a:cubicBezTo>
                  <a:pt x="700" y="303"/>
                  <a:pt x="699" y="236"/>
                  <a:pt x="605" y="125"/>
                </a:cubicBezTo>
                <a:cubicBezTo>
                  <a:pt x="605" y="125"/>
                  <a:pt x="605" y="125"/>
                  <a:pt x="605" y="125"/>
                </a:cubicBezTo>
                <a:cubicBezTo>
                  <a:pt x="605" y="125"/>
                  <a:pt x="605" y="124"/>
                  <a:pt x="605" y="124"/>
                </a:cubicBezTo>
                <a:cubicBezTo>
                  <a:pt x="605" y="124"/>
                  <a:pt x="605" y="124"/>
                  <a:pt x="605" y="124"/>
                </a:cubicBezTo>
                <a:cubicBezTo>
                  <a:pt x="542" y="49"/>
                  <a:pt x="448" y="0"/>
                  <a:pt x="342" y="0"/>
                </a:cubicBezTo>
                <a:cubicBezTo>
                  <a:pt x="153" y="0"/>
                  <a:pt x="0" y="153"/>
                  <a:pt x="0" y="342"/>
                </a:cubicBezTo>
                <a:cubicBezTo>
                  <a:pt x="0" y="530"/>
                  <a:pt x="153" y="683"/>
                  <a:pt x="342" y="683"/>
                </a:cubicBezTo>
                <a:cubicBezTo>
                  <a:pt x="448" y="683"/>
                  <a:pt x="542" y="634"/>
                  <a:pt x="605" y="559"/>
                </a:cubicBezTo>
                <a:cubicBezTo>
                  <a:pt x="605" y="559"/>
                  <a:pt x="605" y="559"/>
                  <a:pt x="605" y="559"/>
                </a:cubicBezTo>
                <a:cubicBezTo>
                  <a:pt x="699" y="448"/>
                  <a:pt x="700" y="380"/>
                  <a:pt x="848" y="380"/>
                </a:cubicBezTo>
                <a:cubicBezTo>
                  <a:pt x="974" y="380"/>
                  <a:pt x="964" y="398"/>
                  <a:pt x="1007" y="426"/>
                </a:cubicBezTo>
                <a:cubicBezTo>
                  <a:pt x="1007" y="426"/>
                  <a:pt x="1007" y="426"/>
                  <a:pt x="1007" y="426"/>
                </a:cubicBezTo>
                <a:cubicBezTo>
                  <a:pt x="1023" y="436"/>
                  <a:pt x="1041" y="441"/>
                  <a:pt x="1061" y="441"/>
                </a:cubicBezTo>
                <a:cubicBezTo>
                  <a:pt x="1116" y="441"/>
                  <a:pt x="1161" y="397"/>
                  <a:pt x="1161" y="342"/>
                </a:cubicBezTo>
                <a:cubicBezTo>
                  <a:pt x="1161" y="286"/>
                  <a:pt x="1116" y="242"/>
                  <a:pt x="1061" y="242"/>
                </a:cubicBezTo>
                <a:close/>
              </a:path>
            </a:pathLst>
          </a:custGeom>
          <a:solidFill>
            <a:schemeClr val="accent3">
              <a:lumMod val="20000"/>
              <a:lumOff val="80000"/>
            </a:schemeClr>
          </a:solidFill>
          <a:ln>
            <a:noFill/>
          </a:ln>
        </p:spPr>
        <p:txBody>
          <a:bodyPr vert="horz" wrap="square" lIns="68592" tIns="34296" rIns="68592" bIns="34296" numCol="1" anchor="t" anchorCtr="0" compatLnSpc="1">
            <a:prstTxWarp prst="textNoShape">
              <a:avLst/>
            </a:prstTxWarp>
          </a:bodyPr>
          <a:lstStyle/>
          <a:p>
            <a:endParaRPr lang="zh-CN" altLang="en-US"/>
          </a:p>
        </p:txBody>
      </p:sp>
      <p:sp>
        <p:nvSpPr>
          <p:cNvPr id="27" name="Oval 50"/>
          <p:cNvSpPr>
            <a:spLocks noChangeArrowheads="1"/>
          </p:cNvSpPr>
          <p:nvPr/>
        </p:nvSpPr>
        <p:spPr bwMode="auto">
          <a:xfrm>
            <a:off x="2715575" y="2985796"/>
            <a:ext cx="1240632" cy="1240847"/>
          </a:xfrm>
          <a:prstGeom prst="ellipse">
            <a:avLst/>
          </a:prstGeom>
          <a:solidFill>
            <a:schemeClr val="accent3"/>
          </a:solidFill>
          <a:ln>
            <a:noFill/>
          </a:ln>
        </p:spPr>
        <p:txBody>
          <a:bodyPr vert="horz" wrap="square" lIns="68592" tIns="34296" rIns="68592" bIns="34296" numCol="1" anchor="t" anchorCtr="0" compatLnSpc="1">
            <a:prstTxWarp prst="textNoShape">
              <a:avLst/>
            </a:prstTxWarp>
          </a:bodyPr>
          <a:lstStyle/>
          <a:p>
            <a:endParaRPr lang="zh-CN" altLang="en-US"/>
          </a:p>
        </p:txBody>
      </p:sp>
      <p:sp>
        <p:nvSpPr>
          <p:cNvPr id="28" name="Oval 51"/>
          <p:cNvSpPr>
            <a:spLocks noChangeArrowheads="1"/>
          </p:cNvSpPr>
          <p:nvPr/>
        </p:nvSpPr>
        <p:spPr bwMode="auto">
          <a:xfrm>
            <a:off x="4700144" y="3439502"/>
            <a:ext cx="330994" cy="333433"/>
          </a:xfrm>
          <a:prstGeom prst="ellipse">
            <a:avLst/>
          </a:prstGeom>
          <a:solidFill>
            <a:schemeClr val="accent3"/>
          </a:solidFill>
          <a:ln>
            <a:noFill/>
          </a:ln>
        </p:spPr>
        <p:txBody>
          <a:bodyPr vert="horz" wrap="square" lIns="0" tIns="0" rIns="0" bIns="0" numCol="1" anchor="ctr" anchorCtr="0" compatLnSpc="1">
            <a:prstTxWarp prst="textNoShape">
              <a:avLst/>
            </a:prstTxWarp>
          </a:bodyPr>
          <a:lstStyle/>
          <a:p>
            <a:pPr algn="ctr"/>
            <a:r>
              <a:rPr lang="en-US" altLang="zh-CN" sz="2100" dirty="0">
                <a:solidFill>
                  <a:schemeClr val="bg1"/>
                </a:solidFill>
                <a:latin typeface="Agency FB" panose="020B0503020202020204" pitchFamily="34" charset="0"/>
              </a:rPr>
              <a:t>C</a:t>
            </a:r>
            <a:endParaRPr lang="zh-CN" altLang="en-US" sz="2100" dirty="0">
              <a:solidFill>
                <a:schemeClr val="bg1"/>
              </a:solidFill>
              <a:latin typeface="Agency FB" panose="020B0503020202020204" pitchFamily="34" charset="0"/>
            </a:endParaRPr>
          </a:p>
        </p:txBody>
      </p:sp>
      <p:sp>
        <p:nvSpPr>
          <p:cNvPr id="29" name="Freeform 54"/>
          <p:cNvSpPr>
            <a:spLocks/>
          </p:cNvSpPr>
          <p:nvPr/>
        </p:nvSpPr>
        <p:spPr bwMode="auto">
          <a:xfrm>
            <a:off x="4618193" y="2127205"/>
            <a:ext cx="2403873" cy="1411135"/>
          </a:xfrm>
          <a:custGeom>
            <a:avLst/>
            <a:gdLst>
              <a:gd name="T0" fmla="*/ 819 w 1161"/>
              <a:gd name="T1" fmla="*/ 0 h 682"/>
              <a:gd name="T2" fmla="*/ 556 w 1161"/>
              <a:gd name="T3" fmla="*/ 124 h 682"/>
              <a:gd name="T4" fmla="*/ 556 w 1161"/>
              <a:gd name="T5" fmla="*/ 124 h 682"/>
              <a:gd name="T6" fmla="*/ 556 w 1161"/>
              <a:gd name="T7" fmla="*/ 124 h 682"/>
              <a:gd name="T8" fmla="*/ 556 w 1161"/>
              <a:gd name="T9" fmla="*/ 124 h 682"/>
              <a:gd name="T10" fmla="*/ 313 w 1161"/>
              <a:gd name="T11" fmla="*/ 303 h 682"/>
              <a:gd name="T12" fmla="*/ 154 w 1161"/>
              <a:gd name="T13" fmla="*/ 257 h 682"/>
              <a:gd name="T14" fmla="*/ 154 w 1161"/>
              <a:gd name="T15" fmla="*/ 257 h 682"/>
              <a:gd name="T16" fmla="*/ 100 w 1161"/>
              <a:gd name="T17" fmla="*/ 241 h 682"/>
              <a:gd name="T18" fmla="*/ 0 w 1161"/>
              <a:gd name="T19" fmla="*/ 341 h 682"/>
              <a:gd name="T20" fmla="*/ 100 w 1161"/>
              <a:gd name="T21" fmla="*/ 441 h 682"/>
              <a:gd name="T22" fmla="*/ 154 w 1161"/>
              <a:gd name="T23" fmla="*/ 425 h 682"/>
              <a:gd name="T24" fmla="*/ 154 w 1161"/>
              <a:gd name="T25" fmla="*/ 425 h 682"/>
              <a:gd name="T26" fmla="*/ 313 w 1161"/>
              <a:gd name="T27" fmla="*/ 380 h 682"/>
              <a:gd name="T28" fmla="*/ 556 w 1161"/>
              <a:gd name="T29" fmla="*/ 558 h 682"/>
              <a:gd name="T30" fmla="*/ 556 w 1161"/>
              <a:gd name="T31" fmla="*/ 558 h 682"/>
              <a:gd name="T32" fmla="*/ 819 w 1161"/>
              <a:gd name="T33" fmla="*/ 682 h 682"/>
              <a:gd name="T34" fmla="*/ 1161 w 1161"/>
              <a:gd name="T35" fmla="*/ 341 h 682"/>
              <a:gd name="T36" fmla="*/ 819 w 1161"/>
              <a:gd name="T37" fmla="*/ 0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61" h="682">
                <a:moveTo>
                  <a:pt x="819" y="0"/>
                </a:moveTo>
                <a:cubicBezTo>
                  <a:pt x="714" y="0"/>
                  <a:pt x="619" y="48"/>
                  <a:pt x="556" y="124"/>
                </a:cubicBezTo>
                <a:cubicBezTo>
                  <a:pt x="556" y="124"/>
                  <a:pt x="556" y="124"/>
                  <a:pt x="556" y="124"/>
                </a:cubicBezTo>
                <a:cubicBezTo>
                  <a:pt x="556" y="124"/>
                  <a:pt x="556" y="124"/>
                  <a:pt x="556" y="124"/>
                </a:cubicBezTo>
                <a:cubicBezTo>
                  <a:pt x="556" y="124"/>
                  <a:pt x="556" y="124"/>
                  <a:pt x="556" y="124"/>
                </a:cubicBezTo>
                <a:cubicBezTo>
                  <a:pt x="462" y="235"/>
                  <a:pt x="461" y="303"/>
                  <a:pt x="313" y="303"/>
                </a:cubicBezTo>
                <a:cubicBezTo>
                  <a:pt x="187" y="303"/>
                  <a:pt x="197" y="284"/>
                  <a:pt x="154" y="257"/>
                </a:cubicBezTo>
                <a:cubicBezTo>
                  <a:pt x="154" y="257"/>
                  <a:pt x="154" y="257"/>
                  <a:pt x="154" y="257"/>
                </a:cubicBezTo>
                <a:cubicBezTo>
                  <a:pt x="138" y="247"/>
                  <a:pt x="120" y="241"/>
                  <a:pt x="100" y="241"/>
                </a:cubicBezTo>
                <a:cubicBezTo>
                  <a:pt x="45" y="241"/>
                  <a:pt x="0" y="286"/>
                  <a:pt x="0" y="341"/>
                </a:cubicBezTo>
                <a:cubicBezTo>
                  <a:pt x="0" y="396"/>
                  <a:pt x="45" y="441"/>
                  <a:pt x="100" y="441"/>
                </a:cubicBezTo>
                <a:cubicBezTo>
                  <a:pt x="120" y="441"/>
                  <a:pt x="138" y="435"/>
                  <a:pt x="154" y="425"/>
                </a:cubicBezTo>
                <a:cubicBezTo>
                  <a:pt x="154" y="425"/>
                  <a:pt x="154" y="425"/>
                  <a:pt x="154" y="425"/>
                </a:cubicBezTo>
                <a:cubicBezTo>
                  <a:pt x="197" y="398"/>
                  <a:pt x="187" y="380"/>
                  <a:pt x="313" y="380"/>
                </a:cubicBezTo>
                <a:cubicBezTo>
                  <a:pt x="461" y="380"/>
                  <a:pt x="462" y="447"/>
                  <a:pt x="556" y="558"/>
                </a:cubicBezTo>
                <a:cubicBezTo>
                  <a:pt x="556" y="558"/>
                  <a:pt x="556" y="558"/>
                  <a:pt x="556" y="558"/>
                </a:cubicBezTo>
                <a:cubicBezTo>
                  <a:pt x="619" y="634"/>
                  <a:pt x="714" y="682"/>
                  <a:pt x="819" y="682"/>
                </a:cubicBezTo>
                <a:cubicBezTo>
                  <a:pt x="1008" y="682"/>
                  <a:pt x="1161" y="530"/>
                  <a:pt x="1161" y="341"/>
                </a:cubicBezTo>
                <a:cubicBezTo>
                  <a:pt x="1161" y="153"/>
                  <a:pt x="1008" y="0"/>
                  <a:pt x="819" y="0"/>
                </a:cubicBezTo>
                <a:close/>
              </a:path>
            </a:pathLst>
          </a:custGeom>
          <a:solidFill>
            <a:schemeClr val="accent4">
              <a:lumMod val="20000"/>
              <a:lumOff val="80000"/>
            </a:schemeClr>
          </a:solidFill>
          <a:ln>
            <a:noFill/>
          </a:ln>
        </p:spPr>
        <p:txBody>
          <a:bodyPr vert="horz" wrap="square" lIns="68592" tIns="34296" rIns="68592" bIns="34296" numCol="1" anchor="t" anchorCtr="0" compatLnSpc="1">
            <a:prstTxWarp prst="textNoShape">
              <a:avLst/>
            </a:prstTxWarp>
          </a:bodyPr>
          <a:lstStyle/>
          <a:p>
            <a:endParaRPr lang="zh-CN" altLang="en-US"/>
          </a:p>
        </p:txBody>
      </p:sp>
      <p:sp>
        <p:nvSpPr>
          <p:cNvPr id="30" name="Oval 55"/>
          <p:cNvSpPr>
            <a:spLocks noChangeArrowheads="1"/>
          </p:cNvSpPr>
          <p:nvPr/>
        </p:nvSpPr>
        <p:spPr bwMode="auto">
          <a:xfrm>
            <a:off x="5694519" y="2214136"/>
            <a:ext cx="1240632" cy="1239655"/>
          </a:xfrm>
          <a:prstGeom prst="ellipse">
            <a:avLst/>
          </a:prstGeom>
          <a:solidFill>
            <a:schemeClr val="accent2"/>
          </a:solidFill>
          <a:ln>
            <a:noFill/>
          </a:ln>
        </p:spPr>
        <p:txBody>
          <a:bodyPr vert="horz" wrap="square" lIns="68592" tIns="34296" rIns="68592" bIns="34296" numCol="1" anchor="t" anchorCtr="0" compatLnSpc="1">
            <a:prstTxWarp prst="textNoShape">
              <a:avLst/>
            </a:prstTxWarp>
          </a:bodyPr>
          <a:lstStyle/>
          <a:p>
            <a:endParaRPr lang="zh-CN" altLang="en-US"/>
          </a:p>
        </p:txBody>
      </p:sp>
      <p:sp>
        <p:nvSpPr>
          <p:cNvPr id="31" name="Oval 56"/>
          <p:cNvSpPr>
            <a:spLocks noChangeArrowheads="1"/>
          </p:cNvSpPr>
          <p:nvPr/>
        </p:nvSpPr>
        <p:spPr bwMode="auto">
          <a:xfrm>
            <a:off x="4700144" y="2666652"/>
            <a:ext cx="330994" cy="333433"/>
          </a:xfrm>
          <a:prstGeom prst="ellipse">
            <a:avLst/>
          </a:prstGeom>
          <a:solidFill>
            <a:schemeClr val="accent2"/>
          </a:solidFill>
          <a:ln>
            <a:noFill/>
          </a:ln>
        </p:spPr>
        <p:txBody>
          <a:bodyPr vert="horz" wrap="square" lIns="0" tIns="0" rIns="0" bIns="0" numCol="1" anchor="ctr" anchorCtr="0" compatLnSpc="1">
            <a:prstTxWarp prst="textNoShape">
              <a:avLst/>
            </a:prstTxWarp>
          </a:bodyPr>
          <a:lstStyle/>
          <a:p>
            <a:pPr algn="ctr"/>
            <a:r>
              <a:rPr lang="en-US" altLang="zh-CN" sz="2100" dirty="0">
                <a:solidFill>
                  <a:schemeClr val="bg1"/>
                </a:solidFill>
                <a:latin typeface="Agency FB" panose="020B0503020202020204" pitchFamily="34" charset="0"/>
              </a:rPr>
              <a:t>B</a:t>
            </a:r>
            <a:endParaRPr lang="zh-CN" altLang="en-US" sz="2100" dirty="0">
              <a:solidFill>
                <a:schemeClr val="bg1"/>
              </a:solidFill>
              <a:latin typeface="Agency FB" panose="020B0503020202020204" pitchFamily="34" charset="0"/>
            </a:endParaRPr>
          </a:p>
        </p:txBody>
      </p:sp>
      <p:sp>
        <p:nvSpPr>
          <p:cNvPr id="32" name="Oval 57"/>
          <p:cNvSpPr>
            <a:spLocks noChangeArrowheads="1"/>
          </p:cNvSpPr>
          <p:nvPr/>
        </p:nvSpPr>
        <p:spPr bwMode="auto">
          <a:xfrm>
            <a:off x="5694519" y="3761025"/>
            <a:ext cx="1240632" cy="1237274"/>
          </a:xfrm>
          <a:prstGeom prst="ellipse">
            <a:avLst/>
          </a:prstGeom>
          <a:solidFill>
            <a:schemeClr val="accent4"/>
          </a:solidFill>
          <a:ln>
            <a:noFill/>
          </a:ln>
        </p:spPr>
        <p:txBody>
          <a:bodyPr vert="horz" wrap="square" lIns="68592" tIns="34296" rIns="68592" bIns="34296" numCol="1" anchor="t" anchorCtr="0" compatLnSpc="1">
            <a:prstTxWarp prst="textNoShape">
              <a:avLst/>
            </a:prstTxWarp>
          </a:bodyPr>
          <a:lstStyle/>
          <a:p>
            <a:endParaRPr lang="zh-CN" altLang="en-US"/>
          </a:p>
        </p:txBody>
      </p:sp>
      <p:sp>
        <p:nvSpPr>
          <p:cNvPr id="33" name="Oval 59"/>
          <p:cNvSpPr>
            <a:spLocks noChangeArrowheads="1"/>
          </p:cNvSpPr>
          <p:nvPr/>
        </p:nvSpPr>
        <p:spPr bwMode="auto">
          <a:xfrm>
            <a:off x="4700144" y="4213541"/>
            <a:ext cx="330994" cy="332242"/>
          </a:xfrm>
          <a:prstGeom prst="ellipse">
            <a:avLst/>
          </a:prstGeom>
          <a:solidFill>
            <a:schemeClr val="accent4"/>
          </a:solidFill>
          <a:ln>
            <a:noFill/>
          </a:ln>
        </p:spPr>
        <p:txBody>
          <a:bodyPr vert="horz" wrap="square" lIns="0" tIns="0" rIns="0" bIns="0" numCol="1" anchor="ctr" anchorCtr="0" compatLnSpc="1">
            <a:prstTxWarp prst="textNoShape">
              <a:avLst/>
            </a:prstTxWarp>
          </a:bodyPr>
          <a:lstStyle/>
          <a:p>
            <a:pPr algn="ctr"/>
            <a:r>
              <a:rPr lang="en-US" altLang="zh-CN" sz="2100" dirty="0">
                <a:solidFill>
                  <a:schemeClr val="bg1"/>
                </a:solidFill>
                <a:latin typeface="Agency FB" panose="020B0503020202020204" pitchFamily="34" charset="0"/>
              </a:rPr>
              <a:t>D</a:t>
            </a:r>
            <a:endParaRPr lang="zh-CN" altLang="en-US" sz="2100" dirty="0">
              <a:solidFill>
                <a:schemeClr val="bg1"/>
              </a:solidFill>
              <a:latin typeface="Agency FB" panose="020B0503020202020204" pitchFamily="34" charset="0"/>
            </a:endParaRPr>
          </a:p>
        </p:txBody>
      </p:sp>
      <p:sp>
        <p:nvSpPr>
          <p:cNvPr id="34" name="TextBox 30"/>
          <p:cNvSpPr txBox="1"/>
          <p:nvPr/>
        </p:nvSpPr>
        <p:spPr>
          <a:xfrm>
            <a:off x="3065382" y="1706540"/>
            <a:ext cx="683655" cy="646331"/>
          </a:xfrm>
          <a:prstGeom prst="rect">
            <a:avLst/>
          </a:prstGeom>
          <a:noFill/>
        </p:spPr>
        <p:txBody>
          <a:bodyPr wrap="square" lIns="0" tIns="0" rIns="0" bIns="0" rtlCol="0">
            <a:spAutoFit/>
          </a:bodyPr>
          <a:lstStyle/>
          <a:p>
            <a:r>
              <a:rPr lang="zh-CN" altLang="en-US" sz="2100" b="1" dirty="0">
                <a:solidFill>
                  <a:schemeClr val="bg1"/>
                </a:solidFill>
                <a:latin typeface="微软雅黑" pitchFamily="34" charset="-122"/>
                <a:ea typeface="微软雅黑" pitchFamily="34" charset="-122"/>
              </a:rPr>
              <a:t>添加标题</a:t>
            </a:r>
            <a:endParaRPr lang="en-US" altLang="zh-CN" sz="2100" b="1" dirty="0">
              <a:solidFill>
                <a:schemeClr val="bg1"/>
              </a:solidFill>
              <a:latin typeface="微软雅黑" pitchFamily="34" charset="-122"/>
              <a:ea typeface="微软雅黑" pitchFamily="34" charset="-122"/>
            </a:endParaRPr>
          </a:p>
        </p:txBody>
      </p:sp>
      <p:sp>
        <p:nvSpPr>
          <p:cNvPr id="35" name="TextBox 30"/>
          <p:cNvSpPr txBox="1"/>
          <p:nvPr/>
        </p:nvSpPr>
        <p:spPr>
          <a:xfrm>
            <a:off x="6049972" y="2526402"/>
            <a:ext cx="638074" cy="646331"/>
          </a:xfrm>
          <a:prstGeom prst="rect">
            <a:avLst/>
          </a:prstGeom>
          <a:noFill/>
        </p:spPr>
        <p:txBody>
          <a:bodyPr wrap="square" lIns="0" tIns="0" rIns="0" bIns="0" rtlCol="0">
            <a:spAutoFit/>
          </a:bodyPr>
          <a:lstStyle/>
          <a:p>
            <a:r>
              <a:rPr lang="zh-CN" altLang="en-US" sz="2100" b="1" dirty="0">
                <a:solidFill>
                  <a:schemeClr val="bg1"/>
                </a:solidFill>
                <a:latin typeface="微软雅黑" pitchFamily="34" charset="-122"/>
                <a:ea typeface="微软雅黑" pitchFamily="34" charset="-122"/>
              </a:rPr>
              <a:t>添加标题</a:t>
            </a:r>
            <a:endParaRPr lang="en-US" altLang="zh-CN" sz="2100" b="1" dirty="0">
              <a:solidFill>
                <a:schemeClr val="bg1"/>
              </a:solidFill>
              <a:latin typeface="微软雅黑" pitchFamily="34" charset="-122"/>
              <a:ea typeface="微软雅黑" pitchFamily="34" charset="-122"/>
            </a:endParaRPr>
          </a:p>
        </p:txBody>
      </p:sp>
      <p:sp>
        <p:nvSpPr>
          <p:cNvPr id="36" name="TextBox 30"/>
          <p:cNvSpPr txBox="1"/>
          <p:nvPr/>
        </p:nvSpPr>
        <p:spPr>
          <a:xfrm>
            <a:off x="3093887" y="3300444"/>
            <a:ext cx="649357" cy="646331"/>
          </a:xfrm>
          <a:prstGeom prst="rect">
            <a:avLst/>
          </a:prstGeom>
          <a:noFill/>
        </p:spPr>
        <p:txBody>
          <a:bodyPr wrap="square" lIns="0" tIns="0" rIns="0" bIns="0" rtlCol="0">
            <a:spAutoFit/>
          </a:bodyPr>
          <a:lstStyle/>
          <a:p>
            <a:r>
              <a:rPr lang="zh-CN" altLang="en-US" sz="2100" b="1" dirty="0">
                <a:solidFill>
                  <a:schemeClr val="bg1"/>
                </a:solidFill>
                <a:latin typeface="微软雅黑" pitchFamily="34" charset="-122"/>
                <a:ea typeface="微软雅黑" pitchFamily="34" charset="-122"/>
              </a:rPr>
              <a:t>添加标题</a:t>
            </a:r>
            <a:endParaRPr lang="en-US" altLang="zh-CN" sz="2100" b="1" dirty="0">
              <a:solidFill>
                <a:schemeClr val="bg1"/>
              </a:solidFill>
              <a:latin typeface="微软雅黑" pitchFamily="34" charset="-122"/>
              <a:ea typeface="微软雅黑" pitchFamily="34" charset="-122"/>
            </a:endParaRPr>
          </a:p>
        </p:txBody>
      </p:sp>
      <p:sp>
        <p:nvSpPr>
          <p:cNvPr id="37" name="TextBox 30"/>
          <p:cNvSpPr txBox="1"/>
          <p:nvPr/>
        </p:nvSpPr>
        <p:spPr>
          <a:xfrm>
            <a:off x="6059192" y="4072102"/>
            <a:ext cx="663347" cy="646331"/>
          </a:xfrm>
          <a:prstGeom prst="rect">
            <a:avLst/>
          </a:prstGeom>
          <a:noFill/>
        </p:spPr>
        <p:txBody>
          <a:bodyPr wrap="square" lIns="0" tIns="0" rIns="0" bIns="0" rtlCol="0">
            <a:spAutoFit/>
          </a:bodyPr>
          <a:lstStyle/>
          <a:p>
            <a:r>
              <a:rPr lang="zh-CN" altLang="en-US" sz="2100" b="1" dirty="0">
                <a:solidFill>
                  <a:schemeClr val="bg1"/>
                </a:solidFill>
                <a:latin typeface="微软雅黑" pitchFamily="34" charset="-122"/>
                <a:ea typeface="微软雅黑" pitchFamily="34" charset="-122"/>
              </a:rPr>
              <a:t>添加标题</a:t>
            </a:r>
            <a:endParaRPr lang="en-US" altLang="zh-CN" sz="2100" b="1"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4161363709"/>
      </p:ext>
    </p:extLst>
  </p:cSld>
  <p:clrMapOvr>
    <a:masterClrMapping/>
  </p:clrMapOvr>
  <p:transition spd="slow" advClick="0" advTm="0">
    <p:comb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23" presetClass="entr" presetSubtype="32"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p:cTn id="11" dur="500" fill="hold"/>
                                        <p:tgtEl>
                                          <p:spTgt spid="25"/>
                                        </p:tgtEl>
                                        <p:attrNameLst>
                                          <p:attrName>ppt_w</p:attrName>
                                        </p:attrNameLst>
                                      </p:cBhvr>
                                      <p:tavLst>
                                        <p:tav tm="0">
                                          <p:val>
                                            <p:strVal val="4*#ppt_w"/>
                                          </p:val>
                                        </p:tav>
                                        <p:tav tm="100000">
                                          <p:val>
                                            <p:strVal val="#ppt_w"/>
                                          </p:val>
                                        </p:tav>
                                      </p:tavLst>
                                    </p:anim>
                                    <p:anim calcmode="lin" valueType="num">
                                      <p:cBhvr>
                                        <p:cTn id="12" dur="500" fill="hold"/>
                                        <p:tgtEl>
                                          <p:spTgt spid="25"/>
                                        </p:tgtEl>
                                        <p:attrNameLst>
                                          <p:attrName>ppt_h</p:attrName>
                                        </p:attrNameLst>
                                      </p:cBhvr>
                                      <p:tavLst>
                                        <p:tav tm="0">
                                          <p:val>
                                            <p:strVal val="4*#ppt_h"/>
                                          </p:val>
                                        </p:tav>
                                        <p:tav tm="100000">
                                          <p:val>
                                            <p:strVal val="#ppt_h"/>
                                          </p:val>
                                        </p:tav>
                                      </p:tavLst>
                                    </p:anim>
                                  </p:childTnLst>
                                </p:cTn>
                              </p:par>
                              <p:par>
                                <p:cTn id="13" presetID="23" presetClass="entr" presetSubtype="32" fill="hold" grpId="0" nodeType="withEffect">
                                  <p:stCondLst>
                                    <p:cond delay="200"/>
                                  </p:stCondLst>
                                  <p:childTnLst>
                                    <p:set>
                                      <p:cBhvr>
                                        <p:cTn id="14" dur="1" fill="hold">
                                          <p:stCondLst>
                                            <p:cond delay="0"/>
                                          </p:stCondLst>
                                        </p:cTn>
                                        <p:tgtEl>
                                          <p:spTgt spid="31"/>
                                        </p:tgtEl>
                                        <p:attrNameLst>
                                          <p:attrName>style.visibility</p:attrName>
                                        </p:attrNameLst>
                                      </p:cBhvr>
                                      <p:to>
                                        <p:strVal val="visible"/>
                                      </p:to>
                                    </p:set>
                                    <p:anim calcmode="lin" valueType="num">
                                      <p:cBhvr>
                                        <p:cTn id="15" dur="500" fill="hold"/>
                                        <p:tgtEl>
                                          <p:spTgt spid="31"/>
                                        </p:tgtEl>
                                        <p:attrNameLst>
                                          <p:attrName>ppt_w</p:attrName>
                                        </p:attrNameLst>
                                      </p:cBhvr>
                                      <p:tavLst>
                                        <p:tav tm="0">
                                          <p:val>
                                            <p:strVal val="4*#ppt_w"/>
                                          </p:val>
                                        </p:tav>
                                        <p:tav tm="100000">
                                          <p:val>
                                            <p:strVal val="#ppt_w"/>
                                          </p:val>
                                        </p:tav>
                                      </p:tavLst>
                                    </p:anim>
                                    <p:anim calcmode="lin" valueType="num">
                                      <p:cBhvr>
                                        <p:cTn id="16" dur="500" fill="hold"/>
                                        <p:tgtEl>
                                          <p:spTgt spid="31"/>
                                        </p:tgtEl>
                                        <p:attrNameLst>
                                          <p:attrName>ppt_h</p:attrName>
                                        </p:attrNameLst>
                                      </p:cBhvr>
                                      <p:tavLst>
                                        <p:tav tm="0">
                                          <p:val>
                                            <p:strVal val="4*#ppt_h"/>
                                          </p:val>
                                        </p:tav>
                                        <p:tav tm="100000">
                                          <p:val>
                                            <p:strVal val="#ppt_h"/>
                                          </p:val>
                                        </p:tav>
                                      </p:tavLst>
                                    </p:anim>
                                  </p:childTnLst>
                                </p:cTn>
                              </p:par>
                              <p:par>
                                <p:cTn id="17" presetID="23" presetClass="entr" presetSubtype="32" fill="hold" grpId="0" nodeType="withEffect">
                                  <p:stCondLst>
                                    <p:cond delay="400"/>
                                  </p:stCondLst>
                                  <p:childTnLst>
                                    <p:set>
                                      <p:cBhvr>
                                        <p:cTn id="18" dur="1" fill="hold">
                                          <p:stCondLst>
                                            <p:cond delay="0"/>
                                          </p:stCondLst>
                                        </p:cTn>
                                        <p:tgtEl>
                                          <p:spTgt spid="28"/>
                                        </p:tgtEl>
                                        <p:attrNameLst>
                                          <p:attrName>style.visibility</p:attrName>
                                        </p:attrNameLst>
                                      </p:cBhvr>
                                      <p:to>
                                        <p:strVal val="visible"/>
                                      </p:to>
                                    </p:set>
                                    <p:anim calcmode="lin" valueType="num">
                                      <p:cBhvr>
                                        <p:cTn id="19" dur="500" fill="hold"/>
                                        <p:tgtEl>
                                          <p:spTgt spid="28"/>
                                        </p:tgtEl>
                                        <p:attrNameLst>
                                          <p:attrName>ppt_w</p:attrName>
                                        </p:attrNameLst>
                                      </p:cBhvr>
                                      <p:tavLst>
                                        <p:tav tm="0">
                                          <p:val>
                                            <p:strVal val="4*#ppt_w"/>
                                          </p:val>
                                        </p:tav>
                                        <p:tav tm="100000">
                                          <p:val>
                                            <p:strVal val="#ppt_w"/>
                                          </p:val>
                                        </p:tav>
                                      </p:tavLst>
                                    </p:anim>
                                    <p:anim calcmode="lin" valueType="num">
                                      <p:cBhvr>
                                        <p:cTn id="20" dur="500" fill="hold"/>
                                        <p:tgtEl>
                                          <p:spTgt spid="28"/>
                                        </p:tgtEl>
                                        <p:attrNameLst>
                                          <p:attrName>ppt_h</p:attrName>
                                        </p:attrNameLst>
                                      </p:cBhvr>
                                      <p:tavLst>
                                        <p:tav tm="0">
                                          <p:val>
                                            <p:strVal val="4*#ppt_h"/>
                                          </p:val>
                                        </p:tav>
                                        <p:tav tm="100000">
                                          <p:val>
                                            <p:strVal val="#ppt_h"/>
                                          </p:val>
                                        </p:tav>
                                      </p:tavLst>
                                    </p:anim>
                                  </p:childTnLst>
                                </p:cTn>
                              </p:par>
                              <p:par>
                                <p:cTn id="21" presetID="23" presetClass="entr" presetSubtype="32" fill="hold" grpId="0" nodeType="withEffect">
                                  <p:stCondLst>
                                    <p:cond delay="600"/>
                                  </p:stCondLst>
                                  <p:childTnLst>
                                    <p:set>
                                      <p:cBhvr>
                                        <p:cTn id="22" dur="1" fill="hold">
                                          <p:stCondLst>
                                            <p:cond delay="0"/>
                                          </p:stCondLst>
                                        </p:cTn>
                                        <p:tgtEl>
                                          <p:spTgt spid="33"/>
                                        </p:tgtEl>
                                        <p:attrNameLst>
                                          <p:attrName>style.visibility</p:attrName>
                                        </p:attrNameLst>
                                      </p:cBhvr>
                                      <p:to>
                                        <p:strVal val="visible"/>
                                      </p:to>
                                    </p:set>
                                    <p:anim calcmode="lin" valueType="num">
                                      <p:cBhvr>
                                        <p:cTn id="23" dur="500" fill="hold"/>
                                        <p:tgtEl>
                                          <p:spTgt spid="33"/>
                                        </p:tgtEl>
                                        <p:attrNameLst>
                                          <p:attrName>ppt_w</p:attrName>
                                        </p:attrNameLst>
                                      </p:cBhvr>
                                      <p:tavLst>
                                        <p:tav tm="0">
                                          <p:val>
                                            <p:strVal val="4*#ppt_w"/>
                                          </p:val>
                                        </p:tav>
                                        <p:tav tm="100000">
                                          <p:val>
                                            <p:strVal val="#ppt_w"/>
                                          </p:val>
                                        </p:tav>
                                      </p:tavLst>
                                    </p:anim>
                                    <p:anim calcmode="lin" valueType="num">
                                      <p:cBhvr>
                                        <p:cTn id="24" dur="500" fill="hold"/>
                                        <p:tgtEl>
                                          <p:spTgt spid="33"/>
                                        </p:tgtEl>
                                        <p:attrNameLst>
                                          <p:attrName>ppt_h</p:attrName>
                                        </p:attrNameLst>
                                      </p:cBhvr>
                                      <p:tavLst>
                                        <p:tav tm="0">
                                          <p:val>
                                            <p:strVal val="4*#ppt_h"/>
                                          </p:val>
                                        </p:tav>
                                        <p:tav tm="100000">
                                          <p:val>
                                            <p:strVal val="#ppt_h"/>
                                          </p:val>
                                        </p:tav>
                                      </p:tavLst>
                                    </p:anim>
                                  </p:childTnLst>
                                </p:cTn>
                              </p:par>
                            </p:childTnLst>
                          </p:cTn>
                        </p:par>
                        <p:par>
                          <p:cTn id="25" fill="hold">
                            <p:stCondLst>
                              <p:cond delay="1600"/>
                            </p:stCondLst>
                            <p:childTnLst>
                              <p:par>
                                <p:cTn id="26" presetID="22" presetClass="entr" presetSubtype="2"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right)">
                                      <p:cBhvr>
                                        <p:cTn id="28" dur="500"/>
                                        <p:tgtEl>
                                          <p:spTgt spid="16"/>
                                        </p:tgtEl>
                                      </p:cBhvr>
                                    </p:animEffect>
                                  </p:childTnLst>
                                </p:cTn>
                              </p:par>
                            </p:childTnLst>
                          </p:cTn>
                        </p:par>
                        <p:par>
                          <p:cTn id="29" fill="hold">
                            <p:stCondLst>
                              <p:cond delay="2100"/>
                            </p:stCondLst>
                            <p:childTnLst>
                              <p:par>
                                <p:cTn id="30" presetID="53" presetClass="entr" presetSubtype="16" fill="hold" grpId="0" nodeType="afterEffect">
                                  <p:stCondLst>
                                    <p:cond delay="0"/>
                                  </p:stCondLst>
                                  <p:childTnLst>
                                    <p:set>
                                      <p:cBhvr>
                                        <p:cTn id="31" dur="1" fill="hold">
                                          <p:stCondLst>
                                            <p:cond delay="0"/>
                                          </p:stCondLst>
                                        </p:cTn>
                                        <p:tgtEl>
                                          <p:spTgt spid="34"/>
                                        </p:tgtEl>
                                        <p:attrNameLst>
                                          <p:attrName>style.visibility</p:attrName>
                                        </p:attrNameLst>
                                      </p:cBhvr>
                                      <p:to>
                                        <p:strVal val="visible"/>
                                      </p:to>
                                    </p:set>
                                    <p:anim calcmode="lin" valueType="num">
                                      <p:cBhvr>
                                        <p:cTn id="32" dur="500" fill="hold"/>
                                        <p:tgtEl>
                                          <p:spTgt spid="34"/>
                                        </p:tgtEl>
                                        <p:attrNameLst>
                                          <p:attrName>ppt_w</p:attrName>
                                        </p:attrNameLst>
                                      </p:cBhvr>
                                      <p:tavLst>
                                        <p:tav tm="0">
                                          <p:val>
                                            <p:fltVal val="0"/>
                                          </p:val>
                                        </p:tav>
                                        <p:tav tm="100000">
                                          <p:val>
                                            <p:strVal val="#ppt_w"/>
                                          </p:val>
                                        </p:tav>
                                      </p:tavLst>
                                    </p:anim>
                                    <p:anim calcmode="lin" valueType="num">
                                      <p:cBhvr>
                                        <p:cTn id="33" dur="500" fill="hold"/>
                                        <p:tgtEl>
                                          <p:spTgt spid="34"/>
                                        </p:tgtEl>
                                        <p:attrNameLst>
                                          <p:attrName>ppt_h</p:attrName>
                                        </p:attrNameLst>
                                      </p:cBhvr>
                                      <p:tavLst>
                                        <p:tav tm="0">
                                          <p:val>
                                            <p:fltVal val="0"/>
                                          </p:val>
                                        </p:tav>
                                        <p:tav tm="100000">
                                          <p:val>
                                            <p:strVal val="#ppt_h"/>
                                          </p:val>
                                        </p:tav>
                                      </p:tavLst>
                                    </p:anim>
                                    <p:animEffect transition="in" filter="fade">
                                      <p:cBhvr>
                                        <p:cTn id="34" dur="500"/>
                                        <p:tgtEl>
                                          <p:spTgt spid="34"/>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p:cTn id="37" dur="500" fill="hold"/>
                                        <p:tgtEl>
                                          <p:spTgt spid="24"/>
                                        </p:tgtEl>
                                        <p:attrNameLst>
                                          <p:attrName>ppt_w</p:attrName>
                                        </p:attrNameLst>
                                      </p:cBhvr>
                                      <p:tavLst>
                                        <p:tav tm="0">
                                          <p:val>
                                            <p:fltVal val="0"/>
                                          </p:val>
                                        </p:tav>
                                        <p:tav tm="100000">
                                          <p:val>
                                            <p:strVal val="#ppt_w"/>
                                          </p:val>
                                        </p:tav>
                                      </p:tavLst>
                                    </p:anim>
                                    <p:anim calcmode="lin" valueType="num">
                                      <p:cBhvr>
                                        <p:cTn id="38" dur="500" fill="hold"/>
                                        <p:tgtEl>
                                          <p:spTgt spid="24"/>
                                        </p:tgtEl>
                                        <p:attrNameLst>
                                          <p:attrName>ppt_h</p:attrName>
                                        </p:attrNameLst>
                                      </p:cBhvr>
                                      <p:tavLst>
                                        <p:tav tm="0">
                                          <p:val>
                                            <p:fltVal val="0"/>
                                          </p:val>
                                        </p:tav>
                                        <p:tav tm="100000">
                                          <p:val>
                                            <p:strVal val="#ppt_h"/>
                                          </p:val>
                                        </p:tav>
                                      </p:tavLst>
                                    </p:anim>
                                    <p:animEffect transition="in" filter="fade">
                                      <p:cBhvr>
                                        <p:cTn id="39" dur="500"/>
                                        <p:tgtEl>
                                          <p:spTgt spid="24"/>
                                        </p:tgtEl>
                                      </p:cBhvr>
                                    </p:animEffect>
                                  </p:childTnLst>
                                </p:cTn>
                              </p:par>
                            </p:childTnLst>
                          </p:cTn>
                        </p:par>
                        <p:par>
                          <p:cTn id="40" fill="hold">
                            <p:stCondLst>
                              <p:cond delay="2600"/>
                            </p:stCondLst>
                            <p:childTnLst>
                              <p:par>
                                <p:cTn id="41" presetID="22" presetClass="entr" presetSubtype="2"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wipe(right)">
                                      <p:cBhvr>
                                        <p:cTn id="43" dur="500"/>
                                        <p:tgtEl>
                                          <p:spTgt spid="8"/>
                                        </p:tgtEl>
                                      </p:cBhvr>
                                    </p:animEffect>
                                  </p:childTnLst>
                                </p:cTn>
                              </p:par>
                            </p:childTnLst>
                          </p:cTn>
                        </p:par>
                        <p:par>
                          <p:cTn id="44" fill="hold">
                            <p:stCondLst>
                              <p:cond delay="3100"/>
                            </p:stCondLst>
                            <p:childTnLst>
                              <p:par>
                                <p:cTn id="45" presetID="22" presetClass="entr" presetSubtype="8" fill="hold" grpId="0"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wipe(left)">
                                      <p:cBhvr>
                                        <p:cTn id="47" dur="500"/>
                                        <p:tgtEl>
                                          <p:spTgt spid="29"/>
                                        </p:tgtEl>
                                      </p:cBhvr>
                                    </p:animEffect>
                                  </p:childTnLst>
                                </p:cTn>
                              </p:par>
                            </p:childTnLst>
                          </p:cTn>
                        </p:par>
                        <p:par>
                          <p:cTn id="48" fill="hold">
                            <p:stCondLst>
                              <p:cond delay="3600"/>
                            </p:stCondLst>
                            <p:childTnLst>
                              <p:par>
                                <p:cTn id="49" presetID="53" presetClass="entr" presetSubtype="16" fill="hold" grpId="0" nodeType="afterEffect">
                                  <p:stCondLst>
                                    <p:cond delay="0"/>
                                  </p:stCondLst>
                                  <p:childTnLst>
                                    <p:set>
                                      <p:cBhvr>
                                        <p:cTn id="50" dur="1" fill="hold">
                                          <p:stCondLst>
                                            <p:cond delay="0"/>
                                          </p:stCondLst>
                                        </p:cTn>
                                        <p:tgtEl>
                                          <p:spTgt spid="35"/>
                                        </p:tgtEl>
                                        <p:attrNameLst>
                                          <p:attrName>style.visibility</p:attrName>
                                        </p:attrNameLst>
                                      </p:cBhvr>
                                      <p:to>
                                        <p:strVal val="visible"/>
                                      </p:to>
                                    </p:set>
                                    <p:anim calcmode="lin" valueType="num">
                                      <p:cBhvr>
                                        <p:cTn id="51" dur="500" fill="hold"/>
                                        <p:tgtEl>
                                          <p:spTgt spid="35"/>
                                        </p:tgtEl>
                                        <p:attrNameLst>
                                          <p:attrName>ppt_w</p:attrName>
                                        </p:attrNameLst>
                                      </p:cBhvr>
                                      <p:tavLst>
                                        <p:tav tm="0">
                                          <p:val>
                                            <p:fltVal val="0"/>
                                          </p:val>
                                        </p:tav>
                                        <p:tav tm="100000">
                                          <p:val>
                                            <p:strVal val="#ppt_w"/>
                                          </p:val>
                                        </p:tav>
                                      </p:tavLst>
                                    </p:anim>
                                    <p:anim calcmode="lin" valueType="num">
                                      <p:cBhvr>
                                        <p:cTn id="52" dur="500" fill="hold"/>
                                        <p:tgtEl>
                                          <p:spTgt spid="35"/>
                                        </p:tgtEl>
                                        <p:attrNameLst>
                                          <p:attrName>ppt_h</p:attrName>
                                        </p:attrNameLst>
                                      </p:cBhvr>
                                      <p:tavLst>
                                        <p:tav tm="0">
                                          <p:val>
                                            <p:fltVal val="0"/>
                                          </p:val>
                                        </p:tav>
                                        <p:tav tm="100000">
                                          <p:val>
                                            <p:strVal val="#ppt_h"/>
                                          </p:val>
                                        </p:tav>
                                      </p:tavLst>
                                    </p:anim>
                                    <p:animEffect transition="in" filter="fade">
                                      <p:cBhvr>
                                        <p:cTn id="53" dur="500"/>
                                        <p:tgtEl>
                                          <p:spTgt spid="35"/>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30"/>
                                        </p:tgtEl>
                                        <p:attrNameLst>
                                          <p:attrName>style.visibility</p:attrName>
                                        </p:attrNameLst>
                                      </p:cBhvr>
                                      <p:to>
                                        <p:strVal val="visible"/>
                                      </p:to>
                                    </p:set>
                                    <p:anim calcmode="lin" valueType="num">
                                      <p:cBhvr>
                                        <p:cTn id="56" dur="500" fill="hold"/>
                                        <p:tgtEl>
                                          <p:spTgt spid="30"/>
                                        </p:tgtEl>
                                        <p:attrNameLst>
                                          <p:attrName>ppt_w</p:attrName>
                                        </p:attrNameLst>
                                      </p:cBhvr>
                                      <p:tavLst>
                                        <p:tav tm="0">
                                          <p:val>
                                            <p:fltVal val="0"/>
                                          </p:val>
                                        </p:tav>
                                        <p:tav tm="100000">
                                          <p:val>
                                            <p:strVal val="#ppt_w"/>
                                          </p:val>
                                        </p:tav>
                                      </p:tavLst>
                                    </p:anim>
                                    <p:anim calcmode="lin" valueType="num">
                                      <p:cBhvr>
                                        <p:cTn id="57" dur="500" fill="hold"/>
                                        <p:tgtEl>
                                          <p:spTgt spid="30"/>
                                        </p:tgtEl>
                                        <p:attrNameLst>
                                          <p:attrName>ppt_h</p:attrName>
                                        </p:attrNameLst>
                                      </p:cBhvr>
                                      <p:tavLst>
                                        <p:tav tm="0">
                                          <p:val>
                                            <p:fltVal val="0"/>
                                          </p:val>
                                        </p:tav>
                                        <p:tav tm="100000">
                                          <p:val>
                                            <p:strVal val="#ppt_h"/>
                                          </p:val>
                                        </p:tav>
                                      </p:tavLst>
                                    </p:anim>
                                    <p:animEffect transition="in" filter="fade">
                                      <p:cBhvr>
                                        <p:cTn id="58" dur="500"/>
                                        <p:tgtEl>
                                          <p:spTgt spid="30"/>
                                        </p:tgtEl>
                                      </p:cBhvr>
                                    </p:animEffect>
                                  </p:childTnLst>
                                </p:cTn>
                              </p:par>
                            </p:childTnLst>
                          </p:cTn>
                        </p:par>
                        <p:par>
                          <p:cTn id="59" fill="hold">
                            <p:stCondLst>
                              <p:cond delay="4100"/>
                            </p:stCondLst>
                            <p:childTnLst>
                              <p:par>
                                <p:cTn id="60" presetID="22" presetClass="entr" presetSubtype="8" fill="hold" grpId="0" nodeType="after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wipe(left)">
                                      <p:cBhvr>
                                        <p:cTn id="62" dur="500"/>
                                        <p:tgtEl>
                                          <p:spTgt spid="10"/>
                                        </p:tgtEl>
                                      </p:cBhvr>
                                    </p:animEffect>
                                  </p:childTnLst>
                                </p:cTn>
                              </p:par>
                            </p:childTnLst>
                          </p:cTn>
                        </p:par>
                        <p:par>
                          <p:cTn id="63" fill="hold">
                            <p:stCondLst>
                              <p:cond delay="4600"/>
                            </p:stCondLst>
                            <p:childTnLst>
                              <p:par>
                                <p:cTn id="64" presetID="22" presetClass="entr" presetSubtype="2" fill="hold" grpId="0" nodeType="after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wipe(right)">
                                      <p:cBhvr>
                                        <p:cTn id="66" dur="500"/>
                                        <p:tgtEl>
                                          <p:spTgt spid="26"/>
                                        </p:tgtEl>
                                      </p:cBhvr>
                                    </p:animEffect>
                                  </p:childTnLst>
                                </p:cTn>
                              </p:par>
                            </p:childTnLst>
                          </p:cTn>
                        </p:par>
                        <p:par>
                          <p:cTn id="67" fill="hold">
                            <p:stCondLst>
                              <p:cond delay="5100"/>
                            </p:stCondLst>
                            <p:childTnLst>
                              <p:par>
                                <p:cTn id="68" presetID="53" presetClass="entr" presetSubtype="16" fill="hold" grpId="0" nodeType="afterEffect">
                                  <p:stCondLst>
                                    <p:cond delay="0"/>
                                  </p:stCondLst>
                                  <p:childTnLst>
                                    <p:set>
                                      <p:cBhvr>
                                        <p:cTn id="69" dur="1" fill="hold">
                                          <p:stCondLst>
                                            <p:cond delay="0"/>
                                          </p:stCondLst>
                                        </p:cTn>
                                        <p:tgtEl>
                                          <p:spTgt spid="36"/>
                                        </p:tgtEl>
                                        <p:attrNameLst>
                                          <p:attrName>style.visibility</p:attrName>
                                        </p:attrNameLst>
                                      </p:cBhvr>
                                      <p:to>
                                        <p:strVal val="visible"/>
                                      </p:to>
                                    </p:set>
                                    <p:anim calcmode="lin" valueType="num">
                                      <p:cBhvr>
                                        <p:cTn id="70" dur="500" fill="hold"/>
                                        <p:tgtEl>
                                          <p:spTgt spid="36"/>
                                        </p:tgtEl>
                                        <p:attrNameLst>
                                          <p:attrName>ppt_w</p:attrName>
                                        </p:attrNameLst>
                                      </p:cBhvr>
                                      <p:tavLst>
                                        <p:tav tm="0">
                                          <p:val>
                                            <p:fltVal val="0"/>
                                          </p:val>
                                        </p:tav>
                                        <p:tav tm="100000">
                                          <p:val>
                                            <p:strVal val="#ppt_w"/>
                                          </p:val>
                                        </p:tav>
                                      </p:tavLst>
                                    </p:anim>
                                    <p:anim calcmode="lin" valueType="num">
                                      <p:cBhvr>
                                        <p:cTn id="71" dur="500" fill="hold"/>
                                        <p:tgtEl>
                                          <p:spTgt spid="36"/>
                                        </p:tgtEl>
                                        <p:attrNameLst>
                                          <p:attrName>ppt_h</p:attrName>
                                        </p:attrNameLst>
                                      </p:cBhvr>
                                      <p:tavLst>
                                        <p:tav tm="0">
                                          <p:val>
                                            <p:fltVal val="0"/>
                                          </p:val>
                                        </p:tav>
                                        <p:tav tm="100000">
                                          <p:val>
                                            <p:strVal val="#ppt_h"/>
                                          </p:val>
                                        </p:tav>
                                      </p:tavLst>
                                    </p:anim>
                                    <p:animEffect transition="in" filter="fade">
                                      <p:cBhvr>
                                        <p:cTn id="72" dur="500"/>
                                        <p:tgtEl>
                                          <p:spTgt spid="36"/>
                                        </p:tgtEl>
                                      </p:cBhvr>
                                    </p:animEffect>
                                  </p:childTnLst>
                                </p:cTn>
                              </p:par>
                              <p:par>
                                <p:cTn id="73" presetID="53" presetClass="entr" presetSubtype="16" fill="hold" grpId="0" nodeType="withEffect">
                                  <p:stCondLst>
                                    <p:cond delay="0"/>
                                  </p:stCondLst>
                                  <p:childTnLst>
                                    <p:set>
                                      <p:cBhvr>
                                        <p:cTn id="74" dur="1" fill="hold">
                                          <p:stCondLst>
                                            <p:cond delay="0"/>
                                          </p:stCondLst>
                                        </p:cTn>
                                        <p:tgtEl>
                                          <p:spTgt spid="27"/>
                                        </p:tgtEl>
                                        <p:attrNameLst>
                                          <p:attrName>style.visibility</p:attrName>
                                        </p:attrNameLst>
                                      </p:cBhvr>
                                      <p:to>
                                        <p:strVal val="visible"/>
                                      </p:to>
                                    </p:set>
                                    <p:anim calcmode="lin" valueType="num">
                                      <p:cBhvr>
                                        <p:cTn id="75" dur="500" fill="hold"/>
                                        <p:tgtEl>
                                          <p:spTgt spid="27"/>
                                        </p:tgtEl>
                                        <p:attrNameLst>
                                          <p:attrName>ppt_w</p:attrName>
                                        </p:attrNameLst>
                                      </p:cBhvr>
                                      <p:tavLst>
                                        <p:tav tm="0">
                                          <p:val>
                                            <p:fltVal val="0"/>
                                          </p:val>
                                        </p:tav>
                                        <p:tav tm="100000">
                                          <p:val>
                                            <p:strVal val="#ppt_w"/>
                                          </p:val>
                                        </p:tav>
                                      </p:tavLst>
                                    </p:anim>
                                    <p:anim calcmode="lin" valueType="num">
                                      <p:cBhvr>
                                        <p:cTn id="76" dur="500" fill="hold"/>
                                        <p:tgtEl>
                                          <p:spTgt spid="27"/>
                                        </p:tgtEl>
                                        <p:attrNameLst>
                                          <p:attrName>ppt_h</p:attrName>
                                        </p:attrNameLst>
                                      </p:cBhvr>
                                      <p:tavLst>
                                        <p:tav tm="0">
                                          <p:val>
                                            <p:fltVal val="0"/>
                                          </p:val>
                                        </p:tav>
                                        <p:tav tm="100000">
                                          <p:val>
                                            <p:strVal val="#ppt_h"/>
                                          </p:val>
                                        </p:tav>
                                      </p:tavLst>
                                    </p:anim>
                                    <p:animEffect transition="in" filter="fade">
                                      <p:cBhvr>
                                        <p:cTn id="77" dur="500"/>
                                        <p:tgtEl>
                                          <p:spTgt spid="27"/>
                                        </p:tgtEl>
                                      </p:cBhvr>
                                    </p:animEffect>
                                  </p:childTnLst>
                                </p:cTn>
                              </p:par>
                            </p:childTnLst>
                          </p:cTn>
                        </p:par>
                        <p:par>
                          <p:cTn id="78" fill="hold">
                            <p:stCondLst>
                              <p:cond delay="5600"/>
                            </p:stCondLst>
                            <p:childTnLst>
                              <p:par>
                                <p:cTn id="79" presetID="22" presetClass="entr" presetSubtype="2" fill="hold" grpId="0" nodeType="afterEffect">
                                  <p:stCondLst>
                                    <p:cond delay="0"/>
                                  </p:stCondLst>
                                  <p:childTnLst>
                                    <p:set>
                                      <p:cBhvr>
                                        <p:cTn id="80" dur="1" fill="hold">
                                          <p:stCondLst>
                                            <p:cond delay="0"/>
                                          </p:stCondLst>
                                        </p:cTn>
                                        <p:tgtEl>
                                          <p:spTgt spid="12"/>
                                        </p:tgtEl>
                                        <p:attrNameLst>
                                          <p:attrName>style.visibility</p:attrName>
                                        </p:attrNameLst>
                                      </p:cBhvr>
                                      <p:to>
                                        <p:strVal val="visible"/>
                                      </p:to>
                                    </p:set>
                                    <p:animEffect transition="in" filter="wipe(right)">
                                      <p:cBhvr>
                                        <p:cTn id="81" dur="500"/>
                                        <p:tgtEl>
                                          <p:spTgt spid="12"/>
                                        </p:tgtEl>
                                      </p:cBhvr>
                                    </p:animEffect>
                                  </p:childTnLst>
                                </p:cTn>
                              </p:par>
                            </p:childTnLst>
                          </p:cTn>
                        </p:par>
                        <p:par>
                          <p:cTn id="82" fill="hold">
                            <p:stCondLst>
                              <p:cond delay="6100"/>
                            </p:stCondLst>
                            <p:childTnLst>
                              <p:par>
                                <p:cTn id="83" presetID="22" presetClass="entr" presetSubtype="8" fill="hold" grpId="0" nodeType="afterEffect">
                                  <p:stCondLst>
                                    <p:cond delay="0"/>
                                  </p:stCondLst>
                                  <p:childTnLst>
                                    <p:set>
                                      <p:cBhvr>
                                        <p:cTn id="84" dur="1" fill="hold">
                                          <p:stCondLst>
                                            <p:cond delay="0"/>
                                          </p:stCondLst>
                                        </p:cTn>
                                        <p:tgtEl>
                                          <p:spTgt spid="15"/>
                                        </p:tgtEl>
                                        <p:attrNameLst>
                                          <p:attrName>style.visibility</p:attrName>
                                        </p:attrNameLst>
                                      </p:cBhvr>
                                      <p:to>
                                        <p:strVal val="visible"/>
                                      </p:to>
                                    </p:set>
                                    <p:animEffect transition="in" filter="wipe(left)">
                                      <p:cBhvr>
                                        <p:cTn id="85" dur="500"/>
                                        <p:tgtEl>
                                          <p:spTgt spid="15"/>
                                        </p:tgtEl>
                                      </p:cBhvr>
                                    </p:animEffect>
                                  </p:childTnLst>
                                </p:cTn>
                              </p:par>
                            </p:childTnLst>
                          </p:cTn>
                        </p:par>
                        <p:par>
                          <p:cTn id="86" fill="hold">
                            <p:stCondLst>
                              <p:cond delay="6600"/>
                            </p:stCondLst>
                            <p:childTnLst>
                              <p:par>
                                <p:cTn id="87" presetID="53" presetClass="entr" presetSubtype="16" fill="hold" grpId="0" nodeType="afterEffect">
                                  <p:stCondLst>
                                    <p:cond delay="0"/>
                                  </p:stCondLst>
                                  <p:childTnLst>
                                    <p:set>
                                      <p:cBhvr>
                                        <p:cTn id="88" dur="1" fill="hold">
                                          <p:stCondLst>
                                            <p:cond delay="0"/>
                                          </p:stCondLst>
                                        </p:cTn>
                                        <p:tgtEl>
                                          <p:spTgt spid="37"/>
                                        </p:tgtEl>
                                        <p:attrNameLst>
                                          <p:attrName>style.visibility</p:attrName>
                                        </p:attrNameLst>
                                      </p:cBhvr>
                                      <p:to>
                                        <p:strVal val="visible"/>
                                      </p:to>
                                    </p:set>
                                    <p:anim calcmode="lin" valueType="num">
                                      <p:cBhvr>
                                        <p:cTn id="89" dur="500" fill="hold"/>
                                        <p:tgtEl>
                                          <p:spTgt spid="37"/>
                                        </p:tgtEl>
                                        <p:attrNameLst>
                                          <p:attrName>ppt_w</p:attrName>
                                        </p:attrNameLst>
                                      </p:cBhvr>
                                      <p:tavLst>
                                        <p:tav tm="0">
                                          <p:val>
                                            <p:fltVal val="0"/>
                                          </p:val>
                                        </p:tav>
                                        <p:tav tm="100000">
                                          <p:val>
                                            <p:strVal val="#ppt_w"/>
                                          </p:val>
                                        </p:tav>
                                      </p:tavLst>
                                    </p:anim>
                                    <p:anim calcmode="lin" valueType="num">
                                      <p:cBhvr>
                                        <p:cTn id="90" dur="500" fill="hold"/>
                                        <p:tgtEl>
                                          <p:spTgt spid="37"/>
                                        </p:tgtEl>
                                        <p:attrNameLst>
                                          <p:attrName>ppt_h</p:attrName>
                                        </p:attrNameLst>
                                      </p:cBhvr>
                                      <p:tavLst>
                                        <p:tav tm="0">
                                          <p:val>
                                            <p:fltVal val="0"/>
                                          </p:val>
                                        </p:tav>
                                        <p:tav tm="100000">
                                          <p:val>
                                            <p:strVal val="#ppt_h"/>
                                          </p:val>
                                        </p:tav>
                                      </p:tavLst>
                                    </p:anim>
                                    <p:animEffect transition="in" filter="fade">
                                      <p:cBhvr>
                                        <p:cTn id="91" dur="500"/>
                                        <p:tgtEl>
                                          <p:spTgt spid="37"/>
                                        </p:tgtEl>
                                      </p:cBhvr>
                                    </p:animEffect>
                                  </p:childTnLst>
                                </p:cTn>
                              </p:par>
                              <p:par>
                                <p:cTn id="92" presetID="53" presetClass="entr" presetSubtype="16" fill="hold" grpId="0" nodeType="withEffect">
                                  <p:stCondLst>
                                    <p:cond delay="0"/>
                                  </p:stCondLst>
                                  <p:childTnLst>
                                    <p:set>
                                      <p:cBhvr>
                                        <p:cTn id="93" dur="1" fill="hold">
                                          <p:stCondLst>
                                            <p:cond delay="0"/>
                                          </p:stCondLst>
                                        </p:cTn>
                                        <p:tgtEl>
                                          <p:spTgt spid="32"/>
                                        </p:tgtEl>
                                        <p:attrNameLst>
                                          <p:attrName>style.visibility</p:attrName>
                                        </p:attrNameLst>
                                      </p:cBhvr>
                                      <p:to>
                                        <p:strVal val="visible"/>
                                      </p:to>
                                    </p:set>
                                    <p:anim calcmode="lin" valueType="num">
                                      <p:cBhvr>
                                        <p:cTn id="94" dur="500" fill="hold"/>
                                        <p:tgtEl>
                                          <p:spTgt spid="32"/>
                                        </p:tgtEl>
                                        <p:attrNameLst>
                                          <p:attrName>ppt_w</p:attrName>
                                        </p:attrNameLst>
                                      </p:cBhvr>
                                      <p:tavLst>
                                        <p:tav tm="0">
                                          <p:val>
                                            <p:fltVal val="0"/>
                                          </p:val>
                                        </p:tav>
                                        <p:tav tm="100000">
                                          <p:val>
                                            <p:strVal val="#ppt_w"/>
                                          </p:val>
                                        </p:tav>
                                      </p:tavLst>
                                    </p:anim>
                                    <p:anim calcmode="lin" valueType="num">
                                      <p:cBhvr>
                                        <p:cTn id="95" dur="500" fill="hold"/>
                                        <p:tgtEl>
                                          <p:spTgt spid="32"/>
                                        </p:tgtEl>
                                        <p:attrNameLst>
                                          <p:attrName>ppt_h</p:attrName>
                                        </p:attrNameLst>
                                      </p:cBhvr>
                                      <p:tavLst>
                                        <p:tav tm="0">
                                          <p:val>
                                            <p:fltVal val="0"/>
                                          </p:val>
                                        </p:tav>
                                        <p:tav tm="100000">
                                          <p:val>
                                            <p:strVal val="#ppt_h"/>
                                          </p:val>
                                        </p:tav>
                                      </p:tavLst>
                                    </p:anim>
                                    <p:animEffect transition="in" filter="fade">
                                      <p:cBhvr>
                                        <p:cTn id="96" dur="500"/>
                                        <p:tgtEl>
                                          <p:spTgt spid="32"/>
                                        </p:tgtEl>
                                      </p:cBhvr>
                                    </p:animEffect>
                                  </p:childTnLst>
                                </p:cTn>
                              </p:par>
                            </p:childTnLst>
                          </p:cTn>
                        </p:par>
                        <p:par>
                          <p:cTn id="97" fill="hold">
                            <p:stCondLst>
                              <p:cond delay="7100"/>
                            </p:stCondLst>
                            <p:childTnLst>
                              <p:par>
                                <p:cTn id="98" presetID="22" presetClass="entr" presetSubtype="8" fill="hold" grpId="0" nodeType="afterEffect">
                                  <p:stCondLst>
                                    <p:cond delay="0"/>
                                  </p:stCondLst>
                                  <p:childTnLst>
                                    <p:set>
                                      <p:cBhvr>
                                        <p:cTn id="99" dur="1" fill="hold">
                                          <p:stCondLst>
                                            <p:cond delay="0"/>
                                          </p:stCondLst>
                                        </p:cTn>
                                        <p:tgtEl>
                                          <p:spTgt spid="14"/>
                                        </p:tgtEl>
                                        <p:attrNameLst>
                                          <p:attrName>style.visibility</p:attrName>
                                        </p:attrNameLst>
                                      </p:cBhvr>
                                      <p:to>
                                        <p:strVal val="visible"/>
                                      </p:to>
                                    </p:set>
                                    <p:animEffect transition="in" filter="wipe(left)">
                                      <p:cBhvr>
                                        <p:cTn id="10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2" grpId="0"/>
      <p:bldP spid="14" grpId="0"/>
      <p:bldP spid="15" grpId="0" animBg="1"/>
      <p:bldP spid="16"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p:bldP spid="35" grpId="0"/>
      <p:bldP spid="36" grpId="0"/>
      <p:bldP spid="3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MH_Other_1">
            <a:extLst>
              <a:ext uri="{FF2B5EF4-FFF2-40B4-BE49-F238E27FC236}">
                <a16:creationId xmlns:a16="http://schemas.microsoft.com/office/drawing/2014/main" id="{B49CD2F3-0700-4EB2-B18F-448DF34AA36B}"/>
              </a:ext>
            </a:extLst>
          </p:cNvPr>
          <p:cNvSpPr/>
          <p:nvPr>
            <p:custDataLst>
              <p:tags r:id="rId2"/>
            </p:custDataLst>
          </p:nvPr>
        </p:nvSpPr>
        <p:spPr>
          <a:xfrm flipH="1" flipV="1">
            <a:off x="4752965" y="2672575"/>
            <a:ext cx="1007214" cy="1109855"/>
          </a:xfrm>
          <a:custGeom>
            <a:avLst/>
            <a:gdLst>
              <a:gd name="connsiteX0" fmla="*/ 0 w 1257300"/>
              <a:gd name="connsiteY0" fmla="*/ 1836420 h 1836420"/>
              <a:gd name="connsiteX1" fmla="*/ 1257300 w 1257300"/>
              <a:gd name="connsiteY1" fmla="*/ 1714500 h 1836420"/>
              <a:gd name="connsiteX2" fmla="*/ 1249680 w 1257300"/>
              <a:gd name="connsiteY2" fmla="*/ 0 h 1836420"/>
              <a:gd name="connsiteX3" fmla="*/ 899160 w 1257300"/>
              <a:gd name="connsiteY3" fmla="*/ 99060 h 1836420"/>
              <a:gd name="connsiteX4" fmla="*/ 411480 w 1257300"/>
              <a:gd name="connsiteY4" fmla="*/ 457200 h 1836420"/>
              <a:gd name="connsiteX5" fmla="*/ 53340 w 1257300"/>
              <a:gd name="connsiteY5" fmla="*/ 1005840 h 1836420"/>
              <a:gd name="connsiteX6" fmla="*/ 0 w 1257300"/>
              <a:gd name="connsiteY6" fmla="*/ 1836420 h 1836420"/>
              <a:gd name="connsiteX0" fmla="*/ 22056 w 1279356"/>
              <a:gd name="connsiteY0" fmla="*/ 1836420 h 1836420"/>
              <a:gd name="connsiteX1" fmla="*/ 1279356 w 1279356"/>
              <a:gd name="connsiteY1" fmla="*/ 1714500 h 1836420"/>
              <a:gd name="connsiteX2" fmla="*/ 1271736 w 1279356"/>
              <a:gd name="connsiteY2" fmla="*/ 0 h 1836420"/>
              <a:gd name="connsiteX3" fmla="*/ 921216 w 1279356"/>
              <a:gd name="connsiteY3" fmla="*/ 99060 h 1836420"/>
              <a:gd name="connsiteX4" fmla="*/ 433536 w 1279356"/>
              <a:gd name="connsiteY4" fmla="*/ 457200 h 1836420"/>
              <a:gd name="connsiteX5" fmla="*/ 75396 w 1279356"/>
              <a:gd name="connsiteY5" fmla="*/ 1005840 h 1836420"/>
              <a:gd name="connsiteX6" fmla="*/ 22056 w 1279356"/>
              <a:gd name="connsiteY6" fmla="*/ 1836420 h 1836420"/>
              <a:gd name="connsiteX0" fmla="*/ 22056 w 1279356"/>
              <a:gd name="connsiteY0" fmla="*/ 1836420 h 1836420"/>
              <a:gd name="connsiteX1" fmla="*/ 1279356 w 1279356"/>
              <a:gd name="connsiteY1" fmla="*/ 1714500 h 1836420"/>
              <a:gd name="connsiteX2" fmla="*/ 1271736 w 1279356"/>
              <a:gd name="connsiteY2" fmla="*/ 0 h 1836420"/>
              <a:gd name="connsiteX3" fmla="*/ 921216 w 1279356"/>
              <a:gd name="connsiteY3" fmla="*/ 99060 h 1836420"/>
              <a:gd name="connsiteX4" fmla="*/ 75396 w 1279356"/>
              <a:gd name="connsiteY4" fmla="*/ 1005840 h 1836420"/>
              <a:gd name="connsiteX5" fmla="*/ 22056 w 1279356"/>
              <a:gd name="connsiteY5" fmla="*/ 1836420 h 1836420"/>
              <a:gd name="connsiteX0" fmla="*/ 0 w 1257300"/>
              <a:gd name="connsiteY0" fmla="*/ 1836420 h 1836420"/>
              <a:gd name="connsiteX1" fmla="*/ 1257300 w 1257300"/>
              <a:gd name="connsiteY1" fmla="*/ 1714500 h 1836420"/>
              <a:gd name="connsiteX2" fmla="*/ 1249680 w 1257300"/>
              <a:gd name="connsiteY2" fmla="*/ 0 h 1836420"/>
              <a:gd name="connsiteX3" fmla="*/ 899160 w 1257300"/>
              <a:gd name="connsiteY3" fmla="*/ 99060 h 1836420"/>
              <a:gd name="connsiteX4" fmla="*/ 0 w 1257300"/>
              <a:gd name="connsiteY4" fmla="*/ 1836420 h 1836420"/>
              <a:gd name="connsiteX0" fmla="*/ 0 w 1257300"/>
              <a:gd name="connsiteY0" fmla="*/ 1836420 h 1836420"/>
              <a:gd name="connsiteX1" fmla="*/ 1257300 w 1257300"/>
              <a:gd name="connsiteY1" fmla="*/ 1714500 h 1836420"/>
              <a:gd name="connsiteX2" fmla="*/ 1249680 w 1257300"/>
              <a:gd name="connsiteY2" fmla="*/ 0 h 1836420"/>
              <a:gd name="connsiteX3" fmla="*/ 0 w 1257300"/>
              <a:gd name="connsiteY3" fmla="*/ 1836420 h 1836420"/>
              <a:gd name="connsiteX0" fmla="*/ 7664 w 1264964"/>
              <a:gd name="connsiteY0" fmla="*/ 1836420 h 1836420"/>
              <a:gd name="connsiteX1" fmla="*/ 1264964 w 1264964"/>
              <a:gd name="connsiteY1" fmla="*/ 1714500 h 1836420"/>
              <a:gd name="connsiteX2" fmla="*/ 1257344 w 1264964"/>
              <a:gd name="connsiteY2" fmla="*/ 0 h 1836420"/>
              <a:gd name="connsiteX3" fmla="*/ 7664 w 1264964"/>
              <a:gd name="connsiteY3" fmla="*/ 1836420 h 1836420"/>
              <a:gd name="connsiteX0" fmla="*/ 15773 w 1273073"/>
              <a:gd name="connsiteY0" fmla="*/ 1836420 h 1836420"/>
              <a:gd name="connsiteX1" fmla="*/ 1273073 w 1273073"/>
              <a:gd name="connsiteY1" fmla="*/ 1714500 h 1836420"/>
              <a:gd name="connsiteX2" fmla="*/ 1265453 w 1273073"/>
              <a:gd name="connsiteY2" fmla="*/ 0 h 1836420"/>
              <a:gd name="connsiteX3" fmla="*/ 15773 w 1273073"/>
              <a:gd name="connsiteY3" fmla="*/ 1836420 h 1836420"/>
              <a:gd name="connsiteX0" fmla="*/ 10193 w 1549911"/>
              <a:gd name="connsiteY0" fmla="*/ 1571118 h 1714500"/>
              <a:gd name="connsiteX1" fmla="*/ 1549911 w 1549911"/>
              <a:gd name="connsiteY1" fmla="*/ 1714500 h 1714500"/>
              <a:gd name="connsiteX2" fmla="*/ 1542291 w 1549911"/>
              <a:gd name="connsiteY2" fmla="*/ 0 h 1714500"/>
              <a:gd name="connsiteX3" fmla="*/ 10193 w 1549911"/>
              <a:gd name="connsiteY3" fmla="*/ 1571118 h 1714500"/>
              <a:gd name="connsiteX0" fmla="*/ 10193 w 1549911"/>
              <a:gd name="connsiteY0" fmla="*/ 1562560 h 1705942"/>
              <a:gd name="connsiteX1" fmla="*/ 1549911 w 1549911"/>
              <a:gd name="connsiteY1" fmla="*/ 1705942 h 1705942"/>
              <a:gd name="connsiteX2" fmla="*/ 1542291 w 1549911"/>
              <a:gd name="connsiteY2" fmla="*/ 0 h 1705942"/>
              <a:gd name="connsiteX3" fmla="*/ 10193 w 1549911"/>
              <a:gd name="connsiteY3" fmla="*/ 1562560 h 1705942"/>
              <a:gd name="connsiteX0" fmla="*/ 9483 w 1549201"/>
              <a:gd name="connsiteY0" fmla="*/ 1562560 h 1705942"/>
              <a:gd name="connsiteX1" fmla="*/ 1549201 w 1549201"/>
              <a:gd name="connsiteY1" fmla="*/ 1705942 h 1705942"/>
              <a:gd name="connsiteX2" fmla="*/ 1541581 w 1549201"/>
              <a:gd name="connsiteY2" fmla="*/ 0 h 1705942"/>
              <a:gd name="connsiteX3" fmla="*/ 9483 w 1549201"/>
              <a:gd name="connsiteY3" fmla="*/ 1562560 h 1705942"/>
              <a:gd name="connsiteX0" fmla="*/ 1 w 1539719"/>
              <a:gd name="connsiteY0" fmla="*/ 1562560 h 1705942"/>
              <a:gd name="connsiteX1" fmla="*/ 1539719 w 1539719"/>
              <a:gd name="connsiteY1" fmla="*/ 1705942 h 1705942"/>
              <a:gd name="connsiteX2" fmla="*/ 1532099 w 1539719"/>
              <a:gd name="connsiteY2" fmla="*/ 0 h 1705942"/>
              <a:gd name="connsiteX3" fmla="*/ 1 w 1539719"/>
              <a:gd name="connsiteY3" fmla="*/ 1562560 h 1705942"/>
              <a:gd name="connsiteX0" fmla="*/ 0 w 1282974"/>
              <a:gd name="connsiteY0" fmla="*/ 1579676 h 1705942"/>
              <a:gd name="connsiteX1" fmla="*/ 1282974 w 1282974"/>
              <a:gd name="connsiteY1" fmla="*/ 1705942 h 1705942"/>
              <a:gd name="connsiteX2" fmla="*/ 1275354 w 1282974"/>
              <a:gd name="connsiteY2" fmla="*/ 0 h 1705942"/>
              <a:gd name="connsiteX3" fmla="*/ 0 w 1282974"/>
              <a:gd name="connsiteY3" fmla="*/ 1579676 h 1705942"/>
              <a:gd name="connsiteX0" fmla="*/ 0 w 1282974"/>
              <a:gd name="connsiteY0" fmla="*/ 1562560 h 1688826"/>
              <a:gd name="connsiteX1" fmla="*/ 1282974 w 1282974"/>
              <a:gd name="connsiteY1" fmla="*/ 1688826 h 1688826"/>
              <a:gd name="connsiteX2" fmla="*/ 1266796 w 1282974"/>
              <a:gd name="connsiteY2" fmla="*/ 0 h 1688826"/>
              <a:gd name="connsiteX3" fmla="*/ 0 w 1282974"/>
              <a:gd name="connsiteY3" fmla="*/ 1562560 h 1688826"/>
              <a:gd name="connsiteX0" fmla="*/ 0 w 1282974"/>
              <a:gd name="connsiteY0" fmla="*/ 1562560 h 1688826"/>
              <a:gd name="connsiteX1" fmla="*/ 1282974 w 1282974"/>
              <a:gd name="connsiteY1" fmla="*/ 1688826 h 1688826"/>
              <a:gd name="connsiteX2" fmla="*/ 1266796 w 1282974"/>
              <a:gd name="connsiteY2" fmla="*/ 0 h 1688826"/>
              <a:gd name="connsiteX3" fmla="*/ 0 w 1282974"/>
              <a:gd name="connsiteY3" fmla="*/ 1562560 h 1688826"/>
              <a:gd name="connsiteX0" fmla="*/ 0 w 1282974"/>
              <a:gd name="connsiteY0" fmla="*/ 1562560 h 1688826"/>
              <a:gd name="connsiteX1" fmla="*/ 1282974 w 1282974"/>
              <a:gd name="connsiteY1" fmla="*/ 1688826 h 1688826"/>
              <a:gd name="connsiteX2" fmla="*/ 1266796 w 1282974"/>
              <a:gd name="connsiteY2" fmla="*/ 0 h 1688826"/>
              <a:gd name="connsiteX3" fmla="*/ 0 w 1282974"/>
              <a:gd name="connsiteY3" fmla="*/ 1562560 h 1688826"/>
              <a:gd name="connsiteX0" fmla="*/ 0 w 1282974"/>
              <a:gd name="connsiteY0" fmla="*/ 1596793 h 1723059"/>
              <a:gd name="connsiteX1" fmla="*/ 1282974 w 1282974"/>
              <a:gd name="connsiteY1" fmla="*/ 1723059 h 1723059"/>
              <a:gd name="connsiteX2" fmla="*/ 1249679 w 1282974"/>
              <a:gd name="connsiteY2" fmla="*/ 0 h 1723059"/>
              <a:gd name="connsiteX3" fmla="*/ 0 w 1282974"/>
              <a:gd name="connsiteY3" fmla="*/ 1596793 h 1723059"/>
              <a:gd name="connsiteX0" fmla="*/ 0 w 1282974"/>
              <a:gd name="connsiteY0" fmla="*/ 1588235 h 1714501"/>
              <a:gd name="connsiteX1" fmla="*/ 1282974 w 1282974"/>
              <a:gd name="connsiteY1" fmla="*/ 1714501 h 1714501"/>
              <a:gd name="connsiteX2" fmla="*/ 1266796 w 1282974"/>
              <a:gd name="connsiteY2" fmla="*/ 0 h 1714501"/>
              <a:gd name="connsiteX3" fmla="*/ 0 w 1282974"/>
              <a:gd name="connsiteY3" fmla="*/ 1588235 h 1714501"/>
              <a:gd name="connsiteX0" fmla="*/ 0 w 1359997"/>
              <a:gd name="connsiteY0" fmla="*/ 1708049 h 1714501"/>
              <a:gd name="connsiteX1" fmla="*/ 1359997 w 1359997"/>
              <a:gd name="connsiteY1" fmla="*/ 1714501 h 1714501"/>
              <a:gd name="connsiteX2" fmla="*/ 1343819 w 1359997"/>
              <a:gd name="connsiteY2" fmla="*/ 0 h 1714501"/>
              <a:gd name="connsiteX3" fmla="*/ 0 w 1359997"/>
              <a:gd name="connsiteY3" fmla="*/ 1708049 h 1714501"/>
              <a:gd name="connsiteX0" fmla="*/ 0 w 1668090"/>
              <a:gd name="connsiteY0" fmla="*/ 1708049 h 1708049"/>
              <a:gd name="connsiteX1" fmla="*/ 1668090 w 1668090"/>
              <a:gd name="connsiteY1" fmla="*/ 1697385 h 1708049"/>
              <a:gd name="connsiteX2" fmla="*/ 1343819 w 1668090"/>
              <a:gd name="connsiteY2" fmla="*/ 0 h 1708049"/>
              <a:gd name="connsiteX3" fmla="*/ 0 w 1668090"/>
              <a:gd name="connsiteY3" fmla="*/ 1708049 h 1708049"/>
              <a:gd name="connsiteX0" fmla="*/ 0 w 1694702"/>
              <a:gd name="connsiteY0" fmla="*/ 1716607 h 1716607"/>
              <a:gd name="connsiteX1" fmla="*/ 1668090 w 1694702"/>
              <a:gd name="connsiteY1" fmla="*/ 1705943 h 1716607"/>
              <a:gd name="connsiteX2" fmla="*/ 1694702 w 1694702"/>
              <a:gd name="connsiteY2" fmla="*/ 0 h 1716607"/>
              <a:gd name="connsiteX3" fmla="*/ 0 w 1694702"/>
              <a:gd name="connsiteY3" fmla="*/ 1716607 h 1716607"/>
              <a:gd name="connsiteX0" fmla="*/ 0 w 1694702"/>
              <a:gd name="connsiteY0" fmla="*/ 1716607 h 1716607"/>
              <a:gd name="connsiteX1" fmla="*/ 1668090 w 1694702"/>
              <a:gd name="connsiteY1" fmla="*/ 1705943 h 1716607"/>
              <a:gd name="connsiteX2" fmla="*/ 1694702 w 1694702"/>
              <a:gd name="connsiteY2" fmla="*/ 0 h 1716607"/>
              <a:gd name="connsiteX3" fmla="*/ 0 w 1694702"/>
              <a:gd name="connsiteY3" fmla="*/ 1716607 h 1716607"/>
              <a:gd name="connsiteX0" fmla="*/ 0 w 1694702"/>
              <a:gd name="connsiteY0" fmla="*/ 1716607 h 1716607"/>
              <a:gd name="connsiteX1" fmla="*/ 1668090 w 1694702"/>
              <a:gd name="connsiteY1" fmla="*/ 1705943 h 1716607"/>
              <a:gd name="connsiteX2" fmla="*/ 1694702 w 1694702"/>
              <a:gd name="connsiteY2" fmla="*/ 0 h 1716607"/>
              <a:gd name="connsiteX3" fmla="*/ 0 w 1694702"/>
              <a:gd name="connsiteY3" fmla="*/ 1716607 h 1716607"/>
            </a:gdLst>
            <a:ahLst/>
            <a:cxnLst>
              <a:cxn ang="0">
                <a:pos x="connsiteX0" y="connsiteY0"/>
              </a:cxn>
              <a:cxn ang="0">
                <a:pos x="connsiteX1" y="connsiteY1"/>
              </a:cxn>
              <a:cxn ang="0">
                <a:pos x="connsiteX2" y="connsiteY2"/>
              </a:cxn>
              <a:cxn ang="0">
                <a:pos x="connsiteX3" y="connsiteY3"/>
              </a:cxn>
            </a:cxnLst>
            <a:rect l="l" t="t" r="r" b="b"/>
            <a:pathLst>
              <a:path w="1694702" h="1716607">
                <a:moveTo>
                  <a:pt x="0" y="1716607"/>
                </a:moveTo>
                <a:lnTo>
                  <a:pt x="1668090" y="1705943"/>
                </a:lnTo>
                <a:lnTo>
                  <a:pt x="1694702" y="0"/>
                </a:lnTo>
                <a:cubicBezTo>
                  <a:pt x="643921" y="134186"/>
                  <a:pt x="43888" y="861567"/>
                  <a:pt x="0" y="1716607"/>
                </a:cubicBezTo>
                <a:close/>
              </a:path>
            </a:pathLst>
          </a:custGeom>
          <a:gradFill>
            <a:gsLst>
              <a:gs pos="49000">
                <a:schemeClr val="accent3"/>
              </a:gs>
              <a:gs pos="0">
                <a:schemeClr val="accent3">
                  <a:lumMod val="50000"/>
                </a:schemeClr>
              </a:gs>
              <a:gs pos="100000">
                <a:schemeClr val="accent3">
                  <a:lumMod val="60000"/>
                  <a:lumOff val="40000"/>
                </a:schemeClr>
              </a:gs>
            </a:gsLst>
            <a:lin ang="5400000" scaled="0"/>
          </a:gra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5034" tIns="32517" rIns="65034" bIns="32517" anchor="ctr"/>
          <a:lstStyle/>
          <a:p>
            <a:pPr algn="ctr">
              <a:defRPr/>
            </a:pPr>
            <a:endParaRPr lang="zh-CN" altLang="en-US" dirty="0"/>
          </a:p>
        </p:txBody>
      </p:sp>
      <p:sp>
        <p:nvSpPr>
          <p:cNvPr id="34" name="MH_Other_3">
            <a:extLst>
              <a:ext uri="{FF2B5EF4-FFF2-40B4-BE49-F238E27FC236}">
                <a16:creationId xmlns:a16="http://schemas.microsoft.com/office/drawing/2014/main" id="{0FF83079-6366-4A94-852E-66AB226C0C49}"/>
              </a:ext>
            </a:extLst>
          </p:cNvPr>
          <p:cNvSpPr/>
          <p:nvPr>
            <p:custDataLst>
              <p:tags r:id="rId3"/>
            </p:custDataLst>
          </p:nvPr>
        </p:nvSpPr>
        <p:spPr>
          <a:xfrm flipV="1">
            <a:off x="3498116" y="2670193"/>
            <a:ext cx="1016738" cy="1114618"/>
          </a:xfrm>
          <a:custGeom>
            <a:avLst/>
            <a:gdLst>
              <a:gd name="connsiteX0" fmla="*/ 0 w 1257300"/>
              <a:gd name="connsiteY0" fmla="*/ 1836420 h 1836420"/>
              <a:gd name="connsiteX1" fmla="*/ 1257300 w 1257300"/>
              <a:gd name="connsiteY1" fmla="*/ 1714500 h 1836420"/>
              <a:gd name="connsiteX2" fmla="*/ 1249680 w 1257300"/>
              <a:gd name="connsiteY2" fmla="*/ 0 h 1836420"/>
              <a:gd name="connsiteX3" fmla="*/ 899160 w 1257300"/>
              <a:gd name="connsiteY3" fmla="*/ 99060 h 1836420"/>
              <a:gd name="connsiteX4" fmla="*/ 411480 w 1257300"/>
              <a:gd name="connsiteY4" fmla="*/ 457200 h 1836420"/>
              <a:gd name="connsiteX5" fmla="*/ 53340 w 1257300"/>
              <a:gd name="connsiteY5" fmla="*/ 1005840 h 1836420"/>
              <a:gd name="connsiteX6" fmla="*/ 0 w 1257300"/>
              <a:gd name="connsiteY6" fmla="*/ 1836420 h 1836420"/>
              <a:gd name="connsiteX0" fmla="*/ 22056 w 1279356"/>
              <a:gd name="connsiteY0" fmla="*/ 1836420 h 1836420"/>
              <a:gd name="connsiteX1" fmla="*/ 1279356 w 1279356"/>
              <a:gd name="connsiteY1" fmla="*/ 1714500 h 1836420"/>
              <a:gd name="connsiteX2" fmla="*/ 1271736 w 1279356"/>
              <a:gd name="connsiteY2" fmla="*/ 0 h 1836420"/>
              <a:gd name="connsiteX3" fmla="*/ 921216 w 1279356"/>
              <a:gd name="connsiteY3" fmla="*/ 99060 h 1836420"/>
              <a:gd name="connsiteX4" fmla="*/ 433536 w 1279356"/>
              <a:gd name="connsiteY4" fmla="*/ 457200 h 1836420"/>
              <a:gd name="connsiteX5" fmla="*/ 75396 w 1279356"/>
              <a:gd name="connsiteY5" fmla="*/ 1005840 h 1836420"/>
              <a:gd name="connsiteX6" fmla="*/ 22056 w 1279356"/>
              <a:gd name="connsiteY6" fmla="*/ 1836420 h 1836420"/>
              <a:gd name="connsiteX0" fmla="*/ 22056 w 1279356"/>
              <a:gd name="connsiteY0" fmla="*/ 1836420 h 1836420"/>
              <a:gd name="connsiteX1" fmla="*/ 1279356 w 1279356"/>
              <a:gd name="connsiteY1" fmla="*/ 1714500 h 1836420"/>
              <a:gd name="connsiteX2" fmla="*/ 1271736 w 1279356"/>
              <a:gd name="connsiteY2" fmla="*/ 0 h 1836420"/>
              <a:gd name="connsiteX3" fmla="*/ 921216 w 1279356"/>
              <a:gd name="connsiteY3" fmla="*/ 99060 h 1836420"/>
              <a:gd name="connsiteX4" fmla="*/ 75396 w 1279356"/>
              <a:gd name="connsiteY4" fmla="*/ 1005840 h 1836420"/>
              <a:gd name="connsiteX5" fmla="*/ 22056 w 1279356"/>
              <a:gd name="connsiteY5" fmla="*/ 1836420 h 1836420"/>
              <a:gd name="connsiteX0" fmla="*/ 0 w 1257300"/>
              <a:gd name="connsiteY0" fmla="*/ 1836420 h 1836420"/>
              <a:gd name="connsiteX1" fmla="*/ 1257300 w 1257300"/>
              <a:gd name="connsiteY1" fmla="*/ 1714500 h 1836420"/>
              <a:gd name="connsiteX2" fmla="*/ 1249680 w 1257300"/>
              <a:gd name="connsiteY2" fmla="*/ 0 h 1836420"/>
              <a:gd name="connsiteX3" fmla="*/ 899160 w 1257300"/>
              <a:gd name="connsiteY3" fmla="*/ 99060 h 1836420"/>
              <a:gd name="connsiteX4" fmla="*/ 0 w 1257300"/>
              <a:gd name="connsiteY4" fmla="*/ 1836420 h 1836420"/>
              <a:gd name="connsiteX0" fmla="*/ 0 w 1257300"/>
              <a:gd name="connsiteY0" fmla="*/ 1836420 h 1836420"/>
              <a:gd name="connsiteX1" fmla="*/ 1257300 w 1257300"/>
              <a:gd name="connsiteY1" fmla="*/ 1714500 h 1836420"/>
              <a:gd name="connsiteX2" fmla="*/ 1249680 w 1257300"/>
              <a:gd name="connsiteY2" fmla="*/ 0 h 1836420"/>
              <a:gd name="connsiteX3" fmla="*/ 0 w 1257300"/>
              <a:gd name="connsiteY3" fmla="*/ 1836420 h 1836420"/>
              <a:gd name="connsiteX0" fmla="*/ 7664 w 1264964"/>
              <a:gd name="connsiteY0" fmla="*/ 1836420 h 1836420"/>
              <a:gd name="connsiteX1" fmla="*/ 1264964 w 1264964"/>
              <a:gd name="connsiteY1" fmla="*/ 1714500 h 1836420"/>
              <a:gd name="connsiteX2" fmla="*/ 1257344 w 1264964"/>
              <a:gd name="connsiteY2" fmla="*/ 0 h 1836420"/>
              <a:gd name="connsiteX3" fmla="*/ 7664 w 1264964"/>
              <a:gd name="connsiteY3" fmla="*/ 1836420 h 1836420"/>
              <a:gd name="connsiteX0" fmla="*/ 15773 w 1273073"/>
              <a:gd name="connsiteY0" fmla="*/ 1836420 h 1836420"/>
              <a:gd name="connsiteX1" fmla="*/ 1273073 w 1273073"/>
              <a:gd name="connsiteY1" fmla="*/ 1714500 h 1836420"/>
              <a:gd name="connsiteX2" fmla="*/ 1265453 w 1273073"/>
              <a:gd name="connsiteY2" fmla="*/ 0 h 1836420"/>
              <a:gd name="connsiteX3" fmla="*/ 15773 w 1273073"/>
              <a:gd name="connsiteY3" fmla="*/ 1836420 h 1836420"/>
              <a:gd name="connsiteX0" fmla="*/ 10193 w 1549911"/>
              <a:gd name="connsiteY0" fmla="*/ 1571118 h 1714500"/>
              <a:gd name="connsiteX1" fmla="*/ 1549911 w 1549911"/>
              <a:gd name="connsiteY1" fmla="*/ 1714500 h 1714500"/>
              <a:gd name="connsiteX2" fmla="*/ 1542291 w 1549911"/>
              <a:gd name="connsiteY2" fmla="*/ 0 h 1714500"/>
              <a:gd name="connsiteX3" fmla="*/ 10193 w 1549911"/>
              <a:gd name="connsiteY3" fmla="*/ 1571118 h 1714500"/>
              <a:gd name="connsiteX0" fmla="*/ 10193 w 1549911"/>
              <a:gd name="connsiteY0" fmla="*/ 1562560 h 1705942"/>
              <a:gd name="connsiteX1" fmla="*/ 1549911 w 1549911"/>
              <a:gd name="connsiteY1" fmla="*/ 1705942 h 1705942"/>
              <a:gd name="connsiteX2" fmla="*/ 1542291 w 1549911"/>
              <a:gd name="connsiteY2" fmla="*/ 0 h 1705942"/>
              <a:gd name="connsiteX3" fmla="*/ 10193 w 1549911"/>
              <a:gd name="connsiteY3" fmla="*/ 1562560 h 1705942"/>
              <a:gd name="connsiteX0" fmla="*/ 9483 w 1549201"/>
              <a:gd name="connsiteY0" fmla="*/ 1562560 h 1705942"/>
              <a:gd name="connsiteX1" fmla="*/ 1549201 w 1549201"/>
              <a:gd name="connsiteY1" fmla="*/ 1705942 h 1705942"/>
              <a:gd name="connsiteX2" fmla="*/ 1541581 w 1549201"/>
              <a:gd name="connsiteY2" fmla="*/ 0 h 1705942"/>
              <a:gd name="connsiteX3" fmla="*/ 9483 w 1549201"/>
              <a:gd name="connsiteY3" fmla="*/ 1562560 h 1705942"/>
              <a:gd name="connsiteX0" fmla="*/ 1 w 1539719"/>
              <a:gd name="connsiteY0" fmla="*/ 1562560 h 1705942"/>
              <a:gd name="connsiteX1" fmla="*/ 1539719 w 1539719"/>
              <a:gd name="connsiteY1" fmla="*/ 1705942 h 1705942"/>
              <a:gd name="connsiteX2" fmla="*/ 1532099 w 1539719"/>
              <a:gd name="connsiteY2" fmla="*/ 0 h 1705942"/>
              <a:gd name="connsiteX3" fmla="*/ 1 w 1539719"/>
              <a:gd name="connsiteY3" fmla="*/ 1562560 h 1705942"/>
              <a:gd name="connsiteX0" fmla="*/ 0 w 1710881"/>
              <a:gd name="connsiteY0" fmla="*/ 1725164 h 1725164"/>
              <a:gd name="connsiteX1" fmla="*/ 1710881 w 1710881"/>
              <a:gd name="connsiteY1" fmla="*/ 1705942 h 1725164"/>
              <a:gd name="connsiteX2" fmla="*/ 1703261 w 1710881"/>
              <a:gd name="connsiteY2" fmla="*/ 0 h 1725164"/>
              <a:gd name="connsiteX3" fmla="*/ 0 w 1710881"/>
              <a:gd name="connsiteY3" fmla="*/ 1725164 h 1725164"/>
              <a:gd name="connsiteX0" fmla="*/ 232 w 1711113"/>
              <a:gd name="connsiteY0" fmla="*/ 1725164 h 1725164"/>
              <a:gd name="connsiteX1" fmla="*/ 1711113 w 1711113"/>
              <a:gd name="connsiteY1" fmla="*/ 1705942 h 1725164"/>
              <a:gd name="connsiteX2" fmla="*/ 1703493 w 1711113"/>
              <a:gd name="connsiteY2" fmla="*/ 0 h 1725164"/>
              <a:gd name="connsiteX3" fmla="*/ 232 w 1711113"/>
              <a:gd name="connsiteY3" fmla="*/ 1725164 h 1725164"/>
              <a:gd name="connsiteX0" fmla="*/ 278 w 1711159"/>
              <a:gd name="connsiteY0" fmla="*/ 1725164 h 1725164"/>
              <a:gd name="connsiteX1" fmla="*/ 1711159 w 1711159"/>
              <a:gd name="connsiteY1" fmla="*/ 1705942 h 1725164"/>
              <a:gd name="connsiteX2" fmla="*/ 1703539 w 1711159"/>
              <a:gd name="connsiteY2" fmla="*/ 0 h 1725164"/>
              <a:gd name="connsiteX3" fmla="*/ 278 w 1711159"/>
              <a:gd name="connsiteY3" fmla="*/ 1725164 h 1725164"/>
            </a:gdLst>
            <a:ahLst/>
            <a:cxnLst>
              <a:cxn ang="0">
                <a:pos x="connsiteX0" y="connsiteY0"/>
              </a:cxn>
              <a:cxn ang="0">
                <a:pos x="connsiteX1" y="connsiteY1"/>
              </a:cxn>
              <a:cxn ang="0">
                <a:pos x="connsiteX2" y="connsiteY2"/>
              </a:cxn>
              <a:cxn ang="0">
                <a:pos x="connsiteX3" y="connsiteY3"/>
              </a:cxn>
            </a:cxnLst>
            <a:rect l="l" t="t" r="r" b="b"/>
            <a:pathLst>
              <a:path w="1711159" h="1725164">
                <a:moveTo>
                  <a:pt x="278" y="1725164"/>
                </a:moveTo>
                <a:lnTo>
                  <a:pt x="1711159" y="1705942"/>
                </a:lnTo>
                <a:lnTo>
                  <a:pt x="1703539" y="0"/>
                </a:lnTo>
                <a:cubicBezTo>
                  <a:pt x="661316" y="194093"/>
                  <a:pt x="-15741" y="835891"/>
                  <a:pt x="278" y="1725164"/>
                </a:cubicBezTo>
                <a:close/>
              </a:path>
            </a:pathLst>
          </a:custGeom>
          <a:gradFill>
            <a:gsLst>
              <a:gs pos="49000">
                <a:schemeClr val="accent4"/>
              </a:gs>
              <a:gs pos="0">
                <a:schemeClr val="accent4">
                  <a:lumMod val="50000"/>
                </a:schemeClr>
              </a:gs>
              <a:gs pos="100000">
                <a:schemeClr val="accent4">
                  <a:lumMod val="60000"/>
                  <a:lumOff val="40000"/>
                </a:schemeClr>
              </a:gs>
            </a:gsLst>
            <a:lin ang="5400000" scaled="0"/>
          </a:gra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5034" tIns="32517" rIns="65034" bIns="32517" anchor="ctr"/>
          <a:lstStyle/>
          <a:p>
            <a:pPr algn="ctr">
              <a:defRPr/>
            </a:pPr>
            <a:endParaRPr lang="zh-CN" altLang="en-US" dirty="0"/>
          </a:p>
        </p:txBody>
      </p:sp>
      <p:sp>
        <p:nvSpPr>
          <p:cNvPr id="31" name="MH_Other_5">
            <a:extLst>
              <a:ext uri="{FF2B5EF4-FFF2-40B4-BE49-F238E27FC236}">
                <a16:creationId xmlns:a16="http://schemas.microsoft.com/office/drawing/2014/main" id="{C0DDAB52-9041-4D7B-B298-4D6468F60481}"/>
              </a:ext>
            </a:extLst>
          </p:cNvPr>
          <p:cNvSpPr/>
          <p:nvPr>
            <p:custDataLst>
              <p:tags r:id="rId4"/>
            </p:custDataLst>
          </p:nvPr>
        </p:nvSpPr>
        <p:spPr>
          <a:xfrm>
            <a:off x="3513593" y="1480552"/>
            <a:ext cx="1042930" cy="1108664"/>
          </a:xfrm>
          <a:custGeom>
            <a:avLst/>
            <a:gdLst>
              <a:gd name="connsiteX0" fmla="*/ 0 w 1257300"/>
              <a:gd name="connsiteY0" fmla="*/ 1836420 h 1836420"/>
              <a:gd name="connsiteX1" fmla="*/ 1257300 w 1257300"/>
              <a:gd name="connsiteY1" fmla="*/ 1714500 h 1836420"/>
              <a:gd name="connsiteX2" fmla="*/ 1249680 w 1257300"/>
              <a:gd name="connsiteY2" fmla="*/ 0 h 1836420"/>
              <a:gd name="connsiteX3" fmla="*/ 899160 w 1257300"/>
              <a:gd name="connsiteY3" fmla="*/ 99060 h 1836420"/>
              <a:gd name="connsiteX4" fmla="*/ 411480 w 1257300"/>
              <a:gd name="connsiteY4" fmla="*/ 457200 h 1836420"/>
              <a:gd name="connsiteX5" fmla="*/ 53340 w 1257300"/>
              <a:gd name="connsiteY5" fmla="*/ 1005840 h 1836420"/>
              <a:gd name="connsiteX6" fmla="*/ 0 w 1257300"/>
              <a:gd name="connsiteY6" fmla="*/ 1836420 h 1836420"/>
              <a:gd name="connsiteX0" fmla="*/ 22056 w 1279356"/>
              <a:gd name="connsiteY0" fmla="*/ 1836420 h 1836420"/>
              <a:gd name="connsiteX1" fmla="*/ 1279356 w 1279356"/>
              <a:gd name="connsiteY1" fmla="*/ 1714500 h 1836420"/>
              <a:gd name="connsiteX2" fmla="*/ 1271736 w 1279356"/>
              <a:gd name="connsiteY2" fmla="*/ 0 h 1836420"/>
              <a:gd name="connsiteX3" fmla="*/ 921216 w 1279356"/>
              <a:gd name="connsiteY3" fmla="*/ 99060 h 1836420"/>
              <a:gd name="connsiteX4" fmla="*/ 433536 w 1279356"/>
              <a:gd name="connsiteY4" fmla="*/ 457200 h 1836420"/>
              <a:gd name="connsiteX5" fmla="*/ 75396 w 1279356"/>
              <a:gd name="connsiteY5" fmla="*/ 1005840 h 1836420"/>
              <a:gd name="connsiteX6" fmla="*/ 22056 w 1279356"/>
              <a:gd name="connsiteY6" fmla="*/ 1836420 h 1836420"/>
              <a:gd name="connsiteX0" fmla="*/ 22056 w 1279356"/>
              <a:gd name="connsiteY0" fmla="*/ 1836420 h 1836420"/>
              <a:gd name="connsiteX1" fmla="*/ 1279356 w 1279356"/>
              <a:gd name="connsiteY1" fmla="*/ 1714500 h 1836420"/>
              <a:gd name="connsiteX2" fmla="*/ 1271736 w 1279356"/>
              <a:gd name="connsiteY2" fmla="*/ 0 h 1836420"/>
              <a:gd name="connsiteX3" fmla="*/ 921216 w 1279356"/>
              <a:gd name="connsiteY3" fmla="*/ 99060 h 1836420"/>
              <a:gd name="connsiteX4" fmla="*/ 75396 w 1279356"/>
              <a:gd name="connsiteY4" fmla="*/ 1005840 h 1836420"/>
              <a:gd name="connsiteX5" fmla="*/ 22056 w 1279356"/>
              <a:gd name="connsiteY5" fmla="*/ 1836420 h 1836420"/>
              <a:gd name="connsiteX0" fmla="*/ 0 w 1257300"/>
              <a:gd name="connsiteY0" fmla="*/ 1836420 h 1836420"/>
              <a:gd name="connsiteX1" fmla="*/ 1257300 w 1257300"/>
              <a:gd name="connsiteY1" fmla="*/ 1714500 h 1836420"/>
              <a:gd name="connsiteX2" fmla="*/ 1249680 w 1257300"/>
              <a:gd name="connsiteY2" fmla="*/ 0 h 1836420"/>
              <a:gd name="connsiteX3" fmla="*/ 899160 w 1257300"/>
              <a:gd name="connsiteY3" fmla="*/ 99060 h 1836420"/>
              <a:gd name="connsiteX4" fmla="*/ 0 w 1257300"/>
              <a:gd name="connsiteY4" fmla="*/ 1836420 h 1836420"/>
              <a:gd name="connsiteX0" fmla="*/ 0 w 1257300"/>
              <a:gd name="connsiteY0" fmla="*/ 1836420 h 1836420"/>
              <a:gd name="connsiteX1" fmla="*/ 1257300 w 1257300"/>
              <a:gd name="connsiteY1" fmla="*/ 1714500 h 1836420"/>
              <a:gd name="connsiteX2" fmla="*/ 1249680 w 1257300"/>
              <a:gd name="connsiteY2" fmla="*/ 0 h 1836420"/>
              <a:gd name="connsiteX3" fmla="*/ 0 w 1257300"/>
              <a:gd name="connsiteY3" fmla="*/ 1836420 h 1836420"/>
              <a:gd name="connsiteX0" fmla="*/ 7664 w 1264964"/>
              <a:gd name="connsiteY0" fmla="*/ 1836420 h 1836420"/>
              <a:gd name="connsiteX1" fmla="*/ 1264964 w 1264964"/>
              <a:gd name="connsiteY1" fmla="*/ 1714500 h 1836420"/>
              <a:gd name="connsiteX2" fmla="*/ 1257344 w 1264964"/>
              <a:gd name="connsiteY2" fmla="*/ 0 h 1836420"/>
              <a:gd name="connsiteX3" fmla="*/ 7664 w 1264964"/>
              <a:gd name="connsiteY3" fmla="*/ 1836420 h 1836420"/>
              <a:gd name="connsiteX0" fmla="*/ 15773 w 1273073"/>
              <a:gd name="connsiteY0" fmla="*/ 1836420 h 1836420"/>
              <a:gd name="connsiteX1" fmla="*/ 1273073 w 1273073"/>
              <a:gd name="connsiteY1" fmla="*/ 1714500 h 1836420"/>
              <a:gd name="connsiteX2" fmla="*/ 1265453 w 1273073"/>
              <a:gd name="connsiteY2" fmla="*/ 0 h 1836420"/>
              <a:gd name="connsiteX3" fmla="*/ 15773 w 1273073"/>
              <a:gd name="connsiteY3" fmla="*/ 1836420 h 1836420"/>
              <a:gd name="connsiteX0" fmla="*/ 11716 w 1449001"/>
              <a:gd name="connsiteY0" fmla="*/ 1783483 h 1783483"/>
              <a:gd name="connsiteX1" fmla="*/ 1449001 w 1449001"/>
              <a:gd name="connsiteY1" fmla="*/ 1714500 h 1783483"/>
              <a:gd name="connsiteX2" fmla="*/ 1441381 w 1449001"/>
              <a:gd name="connsiteY2" fmla="*/ 0 h 1783483"/>
              <a:gd name="connsiteX3" fmla="*/ 11716 w 1449001"/>
              <a:gd name="connsiteY3" fmla="*/ 1783483 h 1783483"/>
              <a:gd name="connsiteX0" fmla="*/ 11716 w 1766622"/>
              <a:gd name="connsiteY0" fmla="*/ 1783483 h 1788612"/>
              <a:gd name="connsiteX1" fmla="*/ 1766622 w 1766622"/>
              <a:gd name="connsiteY1" fmla="*/ 1788612 h 1788612"/>
              <a:gd name="connsiteX2" fmla="*/ 1441381 w 1766622"/>
              <a:gd name="connsiteY2" fmla="*/ 0 h 1788612"/>
              <a:gd name="connsiteX3" fmla="*/ 11716 w 1766622"/>
              <a:gd name="connsiteY3" fmla="*/ 1783483 h 1788612"/>
              <a:gd name="connsiteX0" fmla="*/ 7987 w 1762893"/>
              <a:gd name="connsiteY0" fmla="*/ 1709371 h 1714500"/>
              <a:gd name="connsiteX1" fmla="*/ 1762893 w 1762893"/>
              <a:gd name="connsiteY1" fmla="*/ 1714500 h 1714500"/>
              <a:gd name="connsiteX2" fmla="*/ 1755274 w 1762893"/>
              <a:gd name="connsiteY2" fmla="*/ 0 h 1714500"/>
              <a:gd name="connsiteX3" fmla="*/ 7987 w 1762893"/>
              <a:gd name="connsiteY3" fmla="*/ 1709371 h 1714500"/>
              <a:gd name="connsiteX0" fmla="*/ 9131 w 1764037"/>
              <a:gd name="connsiteY0" fmla="*/ 1709371 h 1714500"/>
              <a:gd name="connsiteX1" fmla="*/ 1764037 w 1764037"/>
              <a:gd name="connsiteY1" fmla="*/ 1714500 h 1714500"/>
              <a:gd name="connsiteX2" fmla="*/ 1756418 w 1764037"/>
              <a:gd name="connsiteY2" fmla="*/ 0 h 1714500"/>
              <a:gd name="connsiteX3" fmla="*/ 9131 w 1764037"/>
              <a:gd name="connsiteY3" fmla="*/ 1709371 h 1714500"/>
              <a:gd name="connsiteX0" fmla="*/ 9132 w 1764038"/>
              <a:gd name="connsiteY0" fmla="*/ 1709371 h 1714500"/>
              <a:gd name="connsiteX1" fmla="*/ 1764038 w 1764038"/>
              <a:gd name="connsiteY1" fmla="*/ 1714500 h 1714500"/>
              <a:gd name="connsiteX2" fmla="*/ 1756419 w 1764038"/>
              <a:gd name="connsiteY2" fmla="*/ 0 h 1714500"/>
              <a:gd name="connsiteX3" fmla="*/ 9132 w 1764038"/>
              <a:gd name="connsiteY3" fmla="*/ 1709371 h 1714500"/>
              <a:gd name="connsiteX0" fmla="*/ 312 w 1755218"/>
              <a:gd name="connsiteY0" fmla="*/ 1709371 h 1714500"/>
              <a:gd name="connsiteX1" fmla="*/ 1755218 w 1755218"/>
              <a:gd name="connsiteY1" fmla="*/ 1714500 h 1714500"/>
              <a:gd name="connsiteX2" fmla="*/ 1747599 w 1755218"/>
              <a:gd name="connsiteY2" fmla="*/ 0 h 1714500"/>
              <a:gd name="connsiteX3" fmla="*/ 312 w 1755218"/>
              <a:gd name="connsiteY3" fmla="*/ 1709371 h 1714500"/>
            </a:gdLst>
            <a:ahLst/>
            <a:cxnLst>
              <a:cxn ang="0">
                <a:pos x="connsiteX0" y="connsiteY0"/>
              </a:cxn>
              <a:cxn ang="0">
                <a:pos x="connsiteX1" y="connsiteY1"/>
              </a:cxn>
              <a:cxn ang="0">
                <a:pos x="connsiteX2" y="connsiteY2"/>
              </a:cxn>
              <a:cxn ang="0">
                <a:pos x="connsiteX3" y="connsiteY3"/>
              </a:cxn>
            </a:cxnLst>
            <a:rect l="l" t="t" r="r" b="b"/>
            <a:pathLst>
              <a:path w="1755218" h="1714500">
                <a:moveTo>
                  <a:pt x="312" y="1709371"/>
                </a:moveTo>
                <a:lnTo>
                  <a:pt x="1755218" y="1714500"/>
                </a:lnTo>
                <a:cubicBezTo>
                  <a:pt x="1752678" y="1143000"/>
                  <a:pt x="1750139" y="571500"/>
                  <a:pt x="1747599" y="0"/>
                </a:cubicBezTo>
                <a:cubicBezTo>
                  <a:pt x="655351" y="105777"/>
                  <a:pt x="-16589" y="866945"/>
                  <a:pt x="312" y="1709371"/>
                </a:cubicBezTo>
                <a:close/>
              </a:path>
            </a:pathLst>
          </a:custGeom>
          <a:gradFill>
            <a:gsLst>
              <a:gs pos="49000">
                <a:schemeClr val="accent1"/>
              </a:gs>
              <a:gs pos="0">
                <a:schemeClr val="accent1">
                  <a:lumMod val="50000"/>
                </a:schemeClr>
              </a:gs>
              <a:gs pos="100000">
                <a:schemeClr val="accent1">
                  <a:lumMod val="60000"/>
                  <a:lumOff val="40000"/>
                </a:schemeClr>
              </a:gs>
            </a:gsLst>
            <a:lin ang="10800000" scaled="0"/>
          </a:gra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5034" tIns="32517" rIns="65034" bIns="32517" anchor="ctr"/>
          <a:lstStyle/>
          <a:p>
            <a:pPr algn="ctr">
              <a:defRPr/>
            </a:pPr>
            <a:endParaRPr lang="zh-CN" altLang="en-US" dirty="0"/>
          </a:p>
        </p:txBody>
      </p:sp>
      <p:sp>
        <p:nvSpPr>
          <p:cNvPr id="32" name="MH_Other_6">
            <a:extLst>
              <a:ext uri="{FF2B5EF4-FFF2-40B4-BE49-F238E27FC236}">
                <a16:creationId xmlns:a16="http://schemas.microsoft.com/office/drawing/2014/main" id="{FA4DE7CF-0D6F-4046-8001-197DD88B38F4}"/>
              </a:ext>
            </a:extLst>
          </p:cNvPr>
          <p:cNvSpPr/>
          <p:nvPr>
            <p:custDataLst>
              <p:tags r:id="rId5"/>
            </p:custDataLst>
          </p:nvPr>
        </p:nvSpPr>
        <p:spPr>
          <a:xfrm flipH="1">
            <a:off x="4681533" y="1476980"/>
            <a:ext cx="1082219" cy="1099138"/>
          </a:xfrm>
          <a:custGeom>
            <a:avLst/>
            <a:gdLst>
              <a:gd name="connsiteX0" fmla="*/ 0 w 1257300"/>
              <a:gd name="connsiteY0" fmla="*/ 1836420 h 1836420"/>
              <a:gd name="connsiteX1" fmla="*/ 1257300 w 1257300"/>
              <a:gd name="connsiteY1" fmla="*/ 1714500 h 1836420"/>
              <a:gd name="connsiteX2" fmla="*/ 1249680 w 1257300"/>
              <a:gd name="connsiteY2" fmla="*/ 0 h 1836420"/>
              <a:gd name="connsiteX3" fmla="*/ 899160 w 1257300"/>
              <a:gd name="connsiteY3" fmla="*/ 99060 h 1836420"/>
              <a:gd name="connsiteX4" fmla="*/ 411480 w 1257300"/>
              <a:gd name="connsiteY4" fmla="*/ 457200 h 1836420"/>
              <a:gd name="connsiteX5" fmla="*/ 53340 w 1257300"/>
              <a:gd name="connsiteY5" fmla="*/ 1005840 h 1836420"/>
              <a:gd name="connsiteX6" fmla="*/ 0 w 1257300"/>
              <a:gd name="connsiteY6" fmla="*/ 1836420 h 1836420"/>
              <a:gd name="connsiteX0" fmla="*/ 22056 w 1279356"/>
              <a:gd name="connsiteY0" fmla="*/ 1836420 h 1836420"/>
              <a:gd name="connsiteX1" fmla="*/ 1279356 w 1279356"/>
              <a:gd name="connsiteY1" fmla="*/ 1714500 h 1836420"/>
              <a:gd name="connsiteX2" fmla="*/ 1271736 w 1279356"/>
              <a:gd name="connsiteY2" fmla="*/ 0 h 1836420"/>
              <a:gd name="connsiteX3" fmla="*/ 921216 w 1279356"/>
              <a:gd name="connsiteY3" fmla="*/ 99060 h 1836420"/>
              <a:gd name="connsiteX4" fmla="*/ 433536 w 1279356"/>
              <a:gd name="connsiteY4" fmla="*/ 457200 h 1836420"/>
              <a:gd name="connsiteX5" fmla="*/ 75396 w 1279356"/>
              <a:gd name="connsiteY5" fmla="*/ 1005840 h 1836420"/>
              <a:gd name="connsiteX6" fmla="*/ 22056 w 1279356"/>
              <a:gd name="connsiteY6" fmla="*/ 1836420 h 1836420"/>
              <a:gd name="connsiteX0" fmla="*/ 22056 w 1279356"/>
              <a:gd name="connsiteY0" fmla="*/ 1836420 h 1836420"/>
              <a:gd name="connsiteX1" fmla="*/ 1279356 w 1279356"/>
              <a:gd name="connsiteY1" fmla="*/ 1714500 h 1836420"/>
              <a:gd name="connsiteX2" fmla="*/ 1271736 w 1279356"/>
              <a:gd name="connsiteY2" fmla="*/ 0 h 1836420"/>
              <a:gd name="connsiteX3" fmla="*/ 921216 w 1279356"/>
              <a:gd name="connsiteY3" fmla="*/ 99060 h 1836420"/>
              <a:gd name="connsiteX4" fmla="*/ 75396 w 1279356"/>
              <a:gd name="connsiteY4" fmla="*/ 1005840 h 1836420"/>
              <a:gd name="connsiteX5" fmla="*/ 22056 w 1279356"/>
              <a:gd name="connsiteY5" fmla="*/ 1836420 h 1836420"/>
              <a:gd name="connsiteX0" fmla="*/ 0 w 1257300"/>
              <a:gd name="connsiteY0" fmla="*/ 1836420 h 1836420"/>
              <a:gd name="connsiteX1" fmla="*/ 1257300 w 1257300"/>
              <a:gd name="connsiteY1" fmla="*/ 1714500 h 1836420"/>
              <a:gd name="connsiteX2" fmla="*/ 1249680 w 1257300"/>
              <a:gd name="connsiteY2" fmla="*/ 0 h 1836420"/>
              <a:gd name="connsiteX3" fmla="*/ 899160 w 1257300"/>
              <a:gd name="connsiteY3" fmla="*/ 99060 h 1836420"/>
              <a:gd name="connsiteX4" fmla="*/ 0 w 1257300"/>
              <a:gd name="connsiteY4" fmla="*/ 1836420 h 1836420"/>
              <a:gd name="connsiteX0" fmla="*/ 0 w 1257300"/>
              <a:gd name="connsiteY0" fmla="*/ 1836420 h 1836420"/>
              <a:gd name="connsiteX1" fmla="*/ 1257300 w 1257300"/>
              <a:gd name="connsiteY1" fmla="*/ 1714500 h 1836420"/>
              <a:gd name="connsiteX2" fmla="*/ 1249680 w 1257300"/>
              <a:gd name="connsiteY2" fmla="*/ 0 h 1836420"/>
              <a:gd name="connsiteX3" fmla="*/ 0 w 1257300"/>
              <a:gd name="connsiteY3" fmla="*/ 1836420 h 1836420"/>
              <a:gd name="connsiteX0" fmla="*/ 7664 w 1264964"/>
              <a:gd name="connsiteY0" fmla="*/ 1836420 h 1836420"/>
              <a:gd name="connsiteX1" fmla="*/ 1264964 w 1264964"/>
              <a:gd name="connsiteY1" fmla="*/ 1714500 h 1836420"/>
              <a:gd name="connsiteX2" fmla="*/ 1257344 w 1264964"/>
              <a:gd name="connsiteY2" fmla="*/ 0 h 1836420"/>
              <a:gd name="connsiteX3" fmla="*/ 7664 w 1264964"/>
              <a:gd name="connsiteY3" fmla="*/ 1836420 h 1836420"/>
              <a:gd name="connsiteX0" fmla="*/ 15773 w 1273073"/>
              <a:gd name="connsiteY0" fmla="*/ 1836420 h 1836420"/>
              <a:gd name="connsiteX1" fmla="*/ 1273073 w 1273073"/>
              <a:gd name="connsiteY1" fmla="*/ 1714500 h 1836420"/>
              <a:gd name="connsiteX2" fmla="*/ 1265453 w 1273073"/>
              <a:gd name="connsiteY2" fmla="*/ 0 h 1836420"/>
              <a:gd name="connsiteX3" fmla="*/ 15773 w 1273073"/>
              <a:gd name="connsiteY3" fmla="*/ 1836420 h 1836420"/>
              <a:gd name="connsiteX0" fmla="*/ 10661 w 1515888"/>
              <a:gd name="connsiteY0" fmla="*/ 1870653 h 1870653"/>
              <a:gd name="connsiteX1" fmla="*/ 1515888 w 1515888"/>
              <a:gd name="connsiteY1" fmla="*/ 1714500 h 1870653"/>
              <a:gd name="connsiteX2" fmla="*/ 1508268 w 1515888"/>
              <a:gd name="connsiteY2" fmla="*/ 0 h 1870653"/>
              <a:gd name="connsiteX3" fmla="*/ 10661 w 1515888"/>
              <a:gd name="connsiteY3" fmla="*/ 1870653 h 1870653"/>
              <a:gd name="connsiteX0" fmla="*/ 11391 w 1516618"/>
              <a:gd name="connsiteY0" fmla="*/ 1870653 h 1870653"/>
              <a:gd name="connsiteX1" fmla="*/ 1516618 w 1516618"/>
              <a:gd name="connsiteY1" fmla="*/ 1714500 h 1870653"/>
              <a:gd name="connsiteX2" fmla="*/ 1508998 w 1516618"/>
              <a:gd name="connsiteY2" fmla="*/ 0 h 1870653"/>
              <a:gd name="connsiteX3" fmla="*/ 11391 w 1516618"/>
              <a:gd name="connsiteY3" fmla="*/ 1870653 h 1870653"/>
              <a:gd name="connsiteX0" fmla="*/ 1708 w 1506935"/>
              <a:gd name="connsiteY0" fmla="*/ 1870653 h 1870653"/>
              <a:gd name="connsiteX1" fmla="*/ 1506935 w 1506935"/>
              <a:gd name="connsiteY1" fmla="*/ 1714500 h 1870653"/>
              <a:gd name="connsiteX2" fmla="*/ 1499315 w 1506935"/>
              <a:gd name="connsiteY2" fmla="*/ 0 h 1870653"/>
              <a:gd name="connsiteX3" fmla="*/ 1708 w 1506935"/>
              <a:gd name="connsiteY3" fmla="*/ 1870653 h 1870653"/>
              <a:gd name="connsiteX0" fmla="*/ 1708 w 1515199"/>
              <a:gd name="connsiteY0" fmla="*/ 1870653 h 1870653"/>
              <a:gd name="connsiteX1" fmla="*/ 1515199 w 1515199"/>
              <a:gd name="connsiteY1" fmla="*/ 1688825 h 1870653"/>
              <a:gd name="connsiteX2" fmla="*/ 1499315 w 1515199"/>
              <a:gd name="connsiteY2" fmla="*/ 0 h 1870653"/>
              <a:gd name="connsiteX3" fmla="*/ 1708 w 1515199"/>
              <a:gd name="connsiteY3" fmla="*/ 1870653 h 1870653"/>
              <a:gd name="connsiteX0" fmla="*/ 1708 w 1515199"/>
              <a:gd name="connsiteY0" fmla="*/ 1887769 h 1887769"/>
              <a:gd name="connsiteX1" fmla="*/ 1515199 w 1515199"/>
              <a:gd name="connsiteY1" fmla="*/ 1705941 h 1887769"/>
              <a:gd name="connsiteX2" fmla="*/ 1499315 w 1515199"/>
              <a:gd name="connsiteY2" fmla="*/ 0 h 1887769"/>
              <a:gd name="connsiteX3" fmla="*/ 1708 w 1515199"/>
              <a:gd name="connsiteY3" fmla="*/ 1887769 h 1887769"/>
              <a:gd name="connsiteX0" fmla="*/ 1708 w 1515199"/>
              <a:gd name="connsiteY0" fmla="*/ 1887769 h 1887769"/>
              <a:gd name="connsiteX1" fmla="*/ 1515199 w 1515199"/>
              <a:gd name="connsiteY1" fmla="*/ 1705941 h 1887769"/>
              <a:gd name="connsiteX2" fmla="*/ 1499315 w 1515199"/>
              <a:gd name="connsiteY2" fmla="*/ 0 h 1887769"/>
              <a:gd name="connsiteX3" fmla="*/ 1708 w 1515199"/>
              <a:gd name="connsiteY3" fmla="*/ 1887769 h 1887769"/>
              <a:gd name="connsiteX0" fmla="*/ 5710 w 1519201"/>
              <a:gd name="connsiteY0" fmla="*/ 1887769 h 1887769"/>
              <a:gd name="connsiteX1" fmla="*/ 1519201 w 1519201"/>
              <a:gd name="connsiteY1" fmla="*/ 1705941 h 1887769"/>
              <a:gd name="connsiteX2" fmla="*/ 1503317 w 1519201"/>
              <a:gd name="connsiteY2" fmla="*/ 0 h 1887769"/>
              <a:gd name="connsiteX3" fmla="*/ 5710 w 1519201"/>
              <a:gd name="connsiteY3" fmla="*/ 1887769 h 1887769"/>
              <a:gd name="connsiteX0" fmla="*/ 6096 w 1519587"/>
              <a:gd name="connsiteY0" fmla="*/ 1887769 h 1887769"/>
              <a:gd name="connsiteX1" fmla="*/ 1519587 w 1519587"/>
              <a:gd name="connsiteY1" fmla="*/ 1705941 h 1887769"/>
              <a:gd name="connsiteX2" fmla="*/ 1503703 w 1519587"/>
              <a:gd name="connsiteY2" fmla="*/ 0 h 1887769"/>
              <a:gd name="connsiteX3" fmla="*/ 6096 w 1519587"/>
              <a:gd name="connsiteY3" fmla="*/ 1887769 h 1887769"/>
              <a:gd name="connsiteX0" fmla="*/ 5501 w 1518992"/>
              <a:gd name="connsiteY0" fmla="*/ 1887769 h 1887769"/>
              <a:gd name="connsiteX1" fmla="*/ 1518992 w 1518992"/>
              <a:gd name="connsiteY1" fmla="*/ 1705941 h 1887769"/>
              <a:gd name="connsiteX2" fmla="*/ 1503108 w 1518992"/>
              <a:gd name="connsiteY2" fmla="*/ 0 h 1887769"/>
              <a:gd name="connsiteX3" fmla="*/ 5501 w 1518992"/>
              <a:gd name="connsiteY3" fmla="*/ 1887769 h 1887769"/>
              <a:gd name="connsiteX0" fmla="*/ 495 w 1513986"/>
              <a:gd name="connsiteY0" fmla="*/ 1887769 h 1887769"/>
              <a:gd name="connsiteX1" fmla="*/ 1513986 w 1513986"/>
              <a:gd name="connsiteY1" fmla="*/ 1705941 h 1887769"/>
              <a:gd name="connsiteX2" fmla="*/ 1498102 w 1513986"/>
              <a:gd name="connsiteY2" fmla="*/ 0 h 1887769"/>
              <a:gd name="connsiteX3" fmla="*/ 495 w 1513986"/>
              <a:gd name="connsiteY3" fmla="*/ 1887769 h 1887769"/>
              <a:gd name="connsiteX0" fmla="*/ 1636 w 1515127"/>
              <a:gd name="connsiteY0" fmla="*/ 1887769 h 1887769"/>
              <a:gd name="connsiteX1" fmla="*/ 1515127 w 1515127"/>
              <a:gd name="connsiteY1" fmla="*/ 1705941 h 1887769"/>
              <a:gd name="connsiteX2" fmla="*/ 1499243 w 1515127"/>
              <a:gd name="connsiteY2" fmla="*/ 0 h 1887769"/>
              <a:gd name="connsiteX3" fmla="*/ 1636 w 1515127"/>
              <a:gd name="connsiteY3" fmla="*/ 1887769 h 1887769"/>
              <a:gd name="connsiteX0" fmla="*/ 1549 w 1548097"/>
              <a:gd name="connsiteY0" fmla="*/ 1879211 h 1879211"/>
              <a:gd name="connsiteX1" fmla="*/ 1548097 w 1548097"/>
              <a:gd name="connsiteY1" fmla="*/ 1705941 h 1879211"/>
              <a:gd name="connsiteX2" fmla="*/ 1532213 w 1548097"/>
              <a:gd name="connsiteY2" fmla="*/ 0 h 1879211"/>
              <a:gd name="connsiteX3" fmla="*/ 1549 w 1548097"/>
              <a:gd name="connsiteY3" fmla="*/ 1879211 h 1879211"/>
              <a:gd name="connsiteX0" fmla="*/ 1274 w 1680732"/>
              <a:gd name="connsiteY0" fmla="*/ 1709813 h 1709813"/>
              <a:gd name="connsiteX1" fmla="*/ 1680732 w 1680732"/>
              <a:gd name="connsiteY1" fmla="*/ 1705941 h 1709813"/>
              <a:gd name="connsiteX2" fmla="*/ 1664848 w 1680732"/>
              <a:gd name="connsiteY2" fmla="*/ 0 h 1709813"/>
              <a:gd name="connsiteX3" fmla="*/ 1274 w 1680732"/>
              <a:gd name="connsiteY3" fmla="*/ 1709813 h 1709813"/>
              <a:gd name="connsiteX0" fmla="*/ 1274 w 1680732"/>
              <a:gd name="connsiteY0" fmla="*/ 1709813 h 1709813"/>
              <a:gd name="connsiteX1" fmla="*/ 1680732 w 1680732"/>
              <a:gd name="connsiteY1" fmla="*/ 1705942 h 1709813"/>
              <a:gd name="connsiteX2" fmla="*/ 1664848 w 1680732"/>
              <a:gd name="connsiteY2" fmla="*/ 0 h 1709813"/>
              <a:gd name="connsiteX3" fmla="*/ 1274 w 1680732"/>
              <a:gd name="connsiteY3" fmla="*/ 1709813 h 1709813"/>
              <a:gd name="connsiteX0" fmla="*/ 1497 w 1680955"/>
              <a:gd name="connsiteY0" fmla="*/ 1709813 h 1709813"/>
              <a:gd name="connsiteX1" fmla="*/ 1680955 w 1680955"/>
              <a:gd name="connsiteY1" fmla="*/ 1705942 h 1709813"/>
              <a:gd name="connsiteX2" fmla="*/ 1665071 w 1680955"/>
              <a:gd name="connsiteY2" fmla="*/ 0 h 1709813"/>
              <a:gd name="connsiteX3" fmla="*/ 1497 w 1680955"/>
              <a:gd name="connsiteY3" fmla="*/ 1709813 h 1709813"/>
              <a:gd name="connsiteX0" fmla="*/ 1308 w 1757770"/>
              <a:gd name="connsiteY0" fmla="*/ 1700972 h 1700972"/>
              <a:gd name="connsiteX1" fmla="*/ 1680766 w 1757770"/>
              <a:gd name="connsiteY1" fmla="*/ 1697101 h 1700972"/>
              <a:gd name="connsiteX2" fmla="*/ 1757770 w 1757770"/>
              <a:gd name="connsiteY2" fmla="*/ 0 h 1700972"/>
              <a:gd name="connsiteX3" fmla="*/ 1308 w 1757770"/>
              <a:gd name="connsiteY3" fmla="*/ 1700972 h 1700972"/>
            </a:gdLst>
            <a:ahLst/>
            <a:cxnLst>
              <a:cxn ang="0">
                <a:pos x="connsiteX0" y="connsiteY0"/>
              </a:cxn>
              <a:cxn ang="0">
                <a:pos x="connsiteX1" y="connsiteY1"/>
              </a:cxn>
              <a:cxn ang="0">
                <a:pos x="connsiteX2" y="connsiteY2"/>
              </a:cxn>
              <a:cxn ang="0">
                <a:pos x="connsiteX3" y="connsiteY3"/>
              </a:cxn>
            </a:cxnLst>
            <a:rect l="l" t="t" r="r" b="b"/>
            <a:pathLst>
              <a:path w="1757770" h="1700972">
                <a:moveTo>
                  <a:pt x="1308" y="1700972"/>
                </a:moveTo>
                <a:lnTo>
                  <a:pt x="1680766" y="1697101"/>
                </a:lnTo>
                <a:lnTo>
                  <a:pt x="1757770" y="0"/>
                </a:lnTo>
                <a:cubicBezTo>
                  <a:pt x="655316" y="194535"/>
                  <a:pt x="-34179" y="837372"/>
                  <a:pt x="1308" y="1700972"/>
                </a:cubicBezTo>
                <a:close/>
              </a:path>
            </a:pathLst>
          </a:custGeom>
          <a:gradFill>
            <a:gsLst>
              <a:gs pos="49000">
                <a:schemeClr val="accent2"/>
              </a:gs>
              <a:gs pos="0">
                <a:schemeClr val="accent2">
                  <a:lumMod val="50000"/>
                </a:schemeClr>
              </a:gs>
              <a:gs pos="100000">
                <a:schemeClr val="accent2">
                  <a:lumMod val="60000"/>
                  <a:lumOff val="40000"/>
                </a:schemeClr>
              </a:gs>
            </a:gsLst>
            <a:lin ang="10800000" scaled="0"/>
          </a:gra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5034" tIns="32517" rIns="65034" bIns="32517" anchor="ctr"/>
          <a:lstStyle/>
          <a:p>
            <a:pPr algn="ctr">
              <a:defRPr/>
            </a:pPr>
            <a:endParaRPr lang="zh-CN" altLang="en-US" dirty="0"/>
          </a:p>
        </p:txBody>
      </p:sp>
      <p:sp>
        <p:nvSpPr>
          <p:cNvPr id="30" name="MH_Other_7">
            <a:extLst>
              <a:ext uri="{FF2B5EF4-FFF2-40B4-BE49-F238E27FC236}">
                <a16:creationId xmlns:a16="http://schemas.microsoft.com/office/drawing/2014/main" id="{5CA0CC8D-964C-4AAD-B413-28097CFF3F59}"/>
              </a:ext>
            </a:extLst>
          </p:cNvPr>
          <p:cNvSpPr/>
          <p:nvPr>
            <p:custDataLst>
              <p:tags r:id="rId6"/>
            </p:custDataLst>
          </p:nvPr>
        </p:nvSpPr>
        <p:spPr>
          <a:xfrm rot="21432854" flipH="1">
            <a:off x="4689867" y="1457926"/>
            <a:ext cx="942923" cy="1307534"/>
          </a:xfrm>
          <a:custGeom>
            <a:avLst/>
            <a:gdLst>
              <a:gd name="connsiteX0" fmla="*/ 0 w 1257300"/>
              <a:gd name="connsiteY0" fmla="*/ 1836420 h 1836420"/>
              <a:gd name="connsiteX1" fmla="*/ 1257300 w 1257300"/>
              <a:gd name="connsiteY1" fmla="*/ 1714500 h 1836420"/>
              <a:gd name="connsiteX2" fmla="*/ 1249680 w 1257300"/>
              <a:gd name="connsiteY2" fmla="*/ 0 h 1836420"/>
              <a:gd name="connsiteX3" fmla="*/ 899160 w 1257300"/>
              <a:gd name="connsiteY3" fmla="*/ 99060 h 1836420"/>
              <a:gd name="connsiteX4" fmla="*/ 411480 w 1257300"/>
              <a:gd name="connsiteY4" fmla="*/ 457200 h 1836420"/>
              <a:gd name="connsiteX5" fmla="*/ 53340 w 1257300"/>
              <a:gd name="connsiteY5" fmla="*/ 1005840 h 1836420"/>
              <a:gd name="connsiteX6" fmla="*/ 0 w 1257300"/>
              <a:gd name="connsiteY6" fmla="*/ 1836420 h 1836420"/>
              <a:gd name="connsiteX0" fmla="*/ 22056 w 1279356"/>
              <a:gd name="connsiteY0" fmla="*/ 1836420 h 1836420"/>
              <a:gd name="connsiteX1" fmla="*/ 1279356 w 1279356"/>
              <a:gd name="connsiteY1" fmla="*/ 1714500 h 1836420"/>
              <a:gd name="connsiteX2" fmla="*/ 1271736 w 1279356"/>
              <a:gd name="connsiteY2" fmla="*/ 0 h 1836420"/>
              <a:gd name="connsiteX3" fmla="*/ 921216 w 1279356"/>
              <a:gd name="connsiteY3" fmla="*/ 99060 h 1836420"/>
              <a:gd name="connsiteX4" fmla="*/ 433536 w 1279356"/>
              <a:gd name="connsiteY4" fmla="*/ 457200 h 1836420"/>
              <a:gd name="connsiteX5" fmla="*/ 75396 w 1279356"/>
              <a:gd name="connsiteY5" fmla="*/ 1005840 h 1836420"/>
              <a:gd name="connsiteX6" fmla="*/ 22056 w 1279356"/>
              <a:gd name="connsiteY6" fmla="*/ 1836420 h 1836420"/>
              <a:gd name="connsiteX0" fmla="*/ 22056 w 1279356"/>
              <a:gd name="connsiteY0" fmla="*/ 1836420 h 1836420"/>
              <a:gd name="connsiteX1" fmla="*/ 1279356 w 1279356"/>
              <a:gd name="connsiteY1" fmla="*/ 1714500 h 1836420"/>
              <a:gd name="connsiteX2" fmla="*/ 1271736 w 1279356"/>
              <a:gd name="connsiteY2" fmla="*/ 0 h 1836420"/>
              <a:gd name="connsiteX3" fmla="*/ 921216 w 1279356"/>
              <a:gd name="connsiteY3" fmla="*/ 99060 h 1836420"/>
              <a:gd name="connsiteX4" fmla="*/ 75396 w 1279356"/>
              <a:gd name="connsiteY4" fmla="*/ 1005840 h 1836420"/>
              <a:gd name="connsiteX5" fmla="*/ 22056 w 1279356"/>
              <a:gd name="connsiteY5" fmla="*/ 1836420 h 1836420"/>
              <a:gd name="connsiteX0" fmla="*/ 0 w 1257300"/>
              <a:gd name="connsiteY0" fmla="*/ 1836420 h 1836420"/>
              <a:gd name="connsiteX1" fmla="*/ 1257300 w 1257300"/>
              <a:gd name="connsiteY1" fmla="*/ 1714500 h 1836420"/>
              <a:gd name="connsiteX2" fmla="*/ 1249680 w 1257300"/>
              <a:gd name="connsiteY2" fmla="*/ 0 h 1836420"/>
              <a:gd name="connsiteX3" fmla="*/ 899160 w 1257300"/>
              <a:gd name="connsiteY3" fmla="*/ 99060 h 1836420"/>
              <a:gd name="connsiteX4" fmla="*/ 0 w 1257300"/>
              <a:gd name="connsiteY4" fmla="*/ 1836420 h 1836420"/>
              <a:gd name="connsiteX0" fmla="*/ 0 w 1257300"/>
              <a:gd name="connsiteY0" fmla="*/ 1836420 h 1836420"/>
              <a:gd name="connsiteX1" fmla="*/ 1257300 w 1257300"/>
              <a:gd name="connsiteY1" fmla="*/ 1714500 h 1836420"/>
              <a:gd name="connsiteX2" fmla="*/ 1249680 w 1257300"/>
              <a:gd name="connsiteY2" fmla="*/ 0 h 1836420"/>
              <a:gd name="connsiteX3" fmla="*/ 0 w 1257300"/>
              <a:gd name="connsiteY3" fmla="*/ 1836420 h 1836420"/>
              <a:gd name="connsiteX0" fmla="*/ 7664 w 1264964"/>
              <a:gd name="connsiteY0" fmla="*/ 1836420 h 1836420"/>
              <a:gd name="connsiteX1" fmla="*/ 1264964 w 1264964"/>
              <a:gd name="connsiteY1" fmla="*/ 1714500 h 1836420"/>
              <a:gd name="connsiteX2" fmla="*/ 1257344 w 1264964"/>
              <a:gd name="connsiteY2" fmla="*/ 0 h 1836420"/>
              <a:gd name="connsiteX3" fmla="*/ 7664 w 1264964"/>
              <a:gd name="connsiteY3" fmla="*/ 1836420 h 1836420"/>
              <a:gd name="connsiteX0" fmla="*/ 15773 w 1273073"/>
              <a:gd name="connsiteY0" fmla="*/ 1836420 h 1836420"/>
              <a:gd name="connsiteX1" fmla="*/ 1273073 w 1273073"/>
              <a:gd name="connsiteY1" fmla="*/ 1714500 h 1836420"/>
              <a:gd name="connsiteX2" fmla="*/ 1265453 w 1273073"/>
              <a:gd name="connsiteY2" fmla="*/ 0 h 1836420"/>
              <a:gd name="connsiteX3" fmla="*/ 15773 w 1273073"/>
              <a:gd name="connsiteY3" fmla="*/ 1836420 h 1836420"/>
              <a:gd name="connsiteX0" fmla="*/ 10661 w 1515888"/>
              <a:gd name="connsiteY0" fmla="*/ 1870653 h 1870653"/>
              <a:gd name="connsiteX1" fmla="*/ 1515888 w 1515888"/>
              <a:gd name="connsiteY1" fmla="*/ 1714500 h 1870653"/>
              <a:gd name="connsiteX2" fmla="*/ 1508268 w 1515888"/>
              <a:gd name="connsiteY2" fmla="*/ 0 h 1870653"/>
              <a:gd name="connsiteX3" fmla="*/ 10661 w 1515888"/>
              <a:gd name="connsiteY3" fmla="*/ 1870653 h 1870653"/>
              <a:gd name="connsiteX0" fmla="*/ 11391 w 1516618"/>
              <a:gd name="connsiteY0" fmla="*/ 1870653 h 1870653"/>
              <a:gd name="connsiteX1" fmla="*/ 1516618 w 1516618"/>
              <a:gd name="connsiteY1" fmla="*/ 1714500 h 1870653"/>
              <a:gd name="connsiteX2" fmla="*/ 1508998 w 1516618"/>
              <a:gd name="connsiteY2" fmla="*/ 0 h 1870653"/>
              <a:gd name="connsiteX3" fmla="*/ 11391 w 1516618"/>
              <a:gd name="connsiteY3" fmla="*/ 1870653 h 1870653"/>
              <a:gd name="connsiteX0" fmla="*/ 1708 w 1506935"/>
              <a:gd name="connsiteY0" fmla="*/ 1870653 h 1870653"/>
              <a:gd name="connsiteX1" fmla="*/ 1506935 w 1506935"/>
              <a:gd name="connsiteY1" fmla="*/ 1714500 h 1870653"/>
              <a:gd name="connsiteX2" fmla="*/ 1499315 w 1506935"/>
              <a:gd name="connsiteY2" fmla="*/ 0 h 1870653"/>
              <a:gd name="connsiteX3" fmla="*/ 1708 w 1506935"/>
              <a:gd name="connsiteY3" fmla="*/ 1870653 h 1870653"/>
              <a:gd name="connsiteX0" fmla="*/ 1708 w 1515199"/>
              <a:gd name="connsiteY0" fmla="*/ 1870653 h 1870653"/>
              <a:gd name="connsiteX1" fmla="*/ 1515199 w 1515199"/>
              <a:gd name="connsiteY1" fmla="*/ 1688825 h 1870653"/>
              <a:gd name="connsiteX2" fmla="*/ 1499315 w 1515199"/>
              <a:gd name="connsiteY2" fmla="*/ 0 h 1870653"/>
              <a:gd name="connsiteX3" fmla="*/ 1708 w 1515199"/>
              <a:gd name="connsiteY3" fmla="*/ 1870653 h 1870653"/>
              <a:gd name="connsiteX0" fmla="*/ 1708 w 1515199"/>
              <a:gd name="connsiteY0" fmla="*/ 1887769 h 1887769"/>
              <a:gd name="connsiteX1" fmla="*/ 1515199 w 1515199"/>
              <a:gd name="connsiteY1" fmla="*/ 1705941 h 1887769"/>
              <a:gd name="connsiteX2" fmla="*/ 1499315 w 1515199"/>
              <a:gd name="connsiteY2" fmla="*/ 0 h 1887769"/>
              <a:gd name="connsiteX3" fmla="*/ 1708 w 1515199"/>
              <a:gd name="connsiteY3" fmla="*/ 1887769 h 1887769"/>
              <a:gd name="connsiteX0" fmla="*/ 1708 w 1515199"/>
              <a:gd name="connsiteY0" fmla="*/ 1887769 h 1887769"/>
              <a:gd name="connsiteX1" fmla="*/ 1515199 w 1515199"/>
              <a:gd name="connsiteY1" fmla="*/ 1705941 h 1887769"/>
              <a:gd name="connsiteX2" fmla="*/ 1499315 w 1515199"/>
              <a:gd name="connsiteY2" fmla="*/ 0 h 1887769"/>
              <a:gd name="connsiteX3" fmla="*/ 1708 w 1515199"/>
              <a:gd name="connsiteY3" fmla="*/ 1887769 h 1887769"/>
              <a:gd name="connsiteX0" fmla="*/ 5710 w 1519201"/>
              <a:gd name="connsiteY0" fmla="*/ 1887769 h 1887769"/>
              <a:gd name="connsiteX1" fmla="*/ 1519201 w 1519201"/>
              <a:gd name="connsiteY1" fmla="*/ 1705941 h 1887769"/>
              <a:gd name="connsiteX2" fmla="*/ 1503317 w 1519201"/>
              <a:gd name="connsiteY2" fmla="*/ 0 h 1887769"/>
              <a:gd name="connsiteX3" fmla="*/ 5710 w 1519201"/>
              <a:gd name="connsiteY3" fmla="*/ 1887769 h 1887769"/>
              <a:gd name="connsiteX0" fmla="*/ 6096 w 1519587"/>
              <a:gd name="connsiteY0" fmla="*/ 1887769 h 1887769"/>
              <a:gd name="connsiteX1" fmla="*/ 1519587 w 1519587"/>
              <a:gd name="connsiteY1" fmla="*/ 1705941 h 1887769"/>
              <a:gd name="connsiteX2" fmla="*/ 1503703 w 1519587"/>
              <a:gd name="connsiteY2" fmla="*/ 0 h 1887769"/>
              <a:gd name="connsiteX3" fmla="*/ 6096 w 1519587"/>
              <a:gd name="connsiteY3" fmla="*/ 1887769 h 1887769"/>
              <a:gd name="connsiteX0" fmla="*/ 5501 w 1518992"/>
              <a:gd name="connsiteY0" fmla="*/ 1887769 h 1887769"/>
              <a:gd name="connsiteX1" fmla="*/ 1518992 w 1518992"/>
              <a:gd name="connsiteY1" fmla="*/ 1705941 h 1887769"/>
              <a:gd name="connsiteX2" fmla="*/ 1503108 w 1518992"/>
              <a:gd name="connsiteY2" fmla="*/ 0 h 1887769"/>
              <a:gd name="connsiteX3" fmla="*/ 5501 w 1518992"/>
              <a:gd name="connsiteY3" fmla="*/ 1887769 h 1887769"/>
              <a:gd name="connsiteX0" fmla="*/ 495 w 1513986"/>
              <a:gd name="connsiteY0" fmla="*/ 1887769 h 1887769"/>
              <a:gd name="connsiteX1" fmla="*/ 1513986 w 1513986"/>
              <a:gd name="connsiteY1" fmla="*/ 1705941 h 1887769"/>
              <a:gd name="connsiteX2" fmla="*/ 1498102 w 1513986"/>
              <a:gd name="connsiteY2" fmla="*/ 0 h 1887769"/>
              <a:gd name="connsiteX3" fmla="*/ 495 w 1513986"/>
              <a:gd name="connsiteY3" fmla="*/ 1887769 h 1887769"/>
              <a:gd name="connsiteX0" fmla="*/ 1636 w 1515127"/>
              <a:gd name="connsiteY0" fmla="*/ 1887769 h 1887769"/>
              <a:gd name="connsiteX1" fmla="*/ 1515127 w 1515127"/>
              <a:gd name="connsiteY1" fmla="*/ 1705941 h 1887769"/>
              <a:gd name="connsiteX2" fmla="*/ 1499243 w 1515127"/>
              <a:gd name="connsiteY2" fmla="*/ 0 h 1887769"/>
              <a:gd name="connsiteX3" fmla="*/ 1636 w 1515127"/>
              <a:gd name="connsiteY3" fmla="*/ 1887769 h 1887769"/>
              <a:gd name="connsiteX0" fmla="*/ 1549 w 1548097"/>
              <a:gd name="connsiteY0" fmla="*/ 1879211 h 1879211"/>
              <a:gd name="connsiteX1" fmla="*/ 1548097 w 1548097"/>
              <a:gd name="connsiteY1" fmla="*/ 1705941 h 1879211"/>
              <a:gd name="connsiteX2" fmla="*/ 1532213 w 1548097"/>
              <a:gd name="connsiteY2" fmla="*/ 0 h 1879211"/>
              <a:gd name="connsiteX3" fmla="*/ 1549 w 1548097"/>
              <a:gd name="connsiteY3" fmla="*/ 1879211 h 1879211"/>
              <a:gd name="connsiteX0" fmla="*/ 1549 w 1532213"/>
              <a:gd name="connsiteY0" fmla="*/ 1879211 h 1879211"/>
              <a:gd name="connsiteX1" fmla="*/ 1532047 w 1532213"/>
              <a:gd name="connsiteY1" fmla="*/ 1584603 h 1879211"/>
              <a:gd name="connsiteX2" fmla="*/ 1532213 w 1532213"/>
              <a:gd name="connsiteY2" fmla="*/ 0 h 1879211"/>
              <a:gd name="connsiteX3" fmla="*/ 1549 w 1532213"/>
              <a:gd name="connsiteY3" fmla="*/ 1879211 h 1879211"/>
              <a:gd name="connsiteX0" fmla="*/ 1593 w 1532091"/>
              <a:gd name="connsiteY0" fmla="*/ 1854126 h 1854126"/>
              <a:gd name="connsiteX1" fmla="*/ 1532091 w 1532091"/>
              <a:gd name="connsiteY1" fmla="*/ 1559518 h 1854126"/>
              <a:gd name="connsiteX2" fmla="*/ 1515056 w 1532091"/>
              <a:gd name="connsiteY2" fmla="*/ 0 h 1854126"/>
              <a:gd name="connsiteX3" fmla="*/ 1593 w 1532091"/>
              <a:gd name="connsiteY3" fmla="*/ 1854126 h 1854126"/>
            </a:gdLst>
            <a:ahLst/>
            <a:cxnLst>
              <a:cxn ang="0">
                <a:pos x="connsiteX0" y="connsiteY0"/>
              </a:cxn>
              <a:cxn ang="0">
                <a:pos x="connsiteX1" y="connsiteY1"/>
              </a:cxn>
              <a:cxn ang="0">
                <a:pos x="connsiteX2" y="connsiteY2"/>
              </a:cxn>
              <a:cxn ang="0">
                <a:pos x="connsiteX3" y="connsiteY3"/>
              </a:cxn>
            </a:cxnLst>
            <a:rect l="l" t="t" r="r" b="b"/>
            <a:pathLst>
              <a:path w="1532091" h="1854126">
                <a:moveTo>
                  <a:pt x="1593" y="1854126"/>
                </a:moveTo>
                <a:lnTo>
                  <a:pt x="1532091" y="1559518"/>
                </a:lnTo>
                <a:cubicBezTo>
                  <a:pt x="1532146" y="1031317"/>
                  <a:pt x="1515001" y="528201"/>
                  <a:pt x="1515056" y="0"/>
                </a:cubicBezTo>
                <a:cubicBezTo>
                  <a:pt x="525063" y="236884"/>
                  <a:pt x="-33894" y="990526"/>
                  <a:pt x="1593" y="1854126"/>
                </a:cubicBezTo>
                <a:close/>
              </a:path>
            </a:pathLst>
          </a:custGeom>
          <a:gradFill>
            <a:gsLst>
              <a:gs pos="0">
                <a:srgbClr val="ECECEC"/>
              </a:gs>
              <a:gs pos="100000">
                <a:srgbClr val="D3D3D3"/>
              </a:gs>
            </a:gsLst>
            <a:lin ang="0" scaled="0"/>
          </a:gra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5034" tIns="32517" rIns="135013" bIns="32517" anchor="ctr"/>
          <a:lstStyle/>
          <a:p>
            <a:pPr algn="ctr">
              <a:defRPr/>
            </a:pPr>
            <a:r>
              <a:rPr lang="en-US" altLang="zh-CN" sz="4001" dirty="0">
                <a:solidFill>
                  <a:srgbClr val="757575"/>
                </a:solidFill>
                <a:latin typeface="Mongolian Baiti" panose="03000500000000000000" pitchFamily="66" charset="0"/>
                <a:cs typeface="Mongolian Baiti" panose="03000500000000000000" pitchFamily="66" charset="0"/>
              </a:rPr>
              <a:t>D</a:t>
            </a:r>
            <a:endParaRPr lang="zh-CN" altLang="en-US" sz="4001" dirty="0">
              <a:solidFill>
                <a:srgbClr val="757575"/>
              </a:solidFill>
              <a:latin typeface="Mongolian Baiti" panose="03000500000000000000" pitchFamily="66" charset="0"/>
              <a:cs typeface="Mongolian Baiti" panose="03000500000000000000" pitchFamily="66" charset="0"/>
            </a:endParaRPr>
          </a:p>
        </p:txBody>
      </p:sp>
      <p:sp>
        <p:nvSpPr>
          <p:cNvPr id="46" name="MH_Other_10">
            <a:extLst>
              <a:ext uri="{FF2B5EF4-FFF2-40B4-BE49-F238E27FC236}">
                <a16:creationId xmlns:a16="http://schemas.microsoft.com/office/drawing/2014/main" id="{D4C0DAB1-7E4F-434D-AD27-0E63ADE320AD}"/>
              </a:ext>
            </a:extLst>
          </p:cNvPr>
          <p:cNvSpPr/>
          <p:nvPr>
            <p:custDataLst>
              <p:tags r:id="rId7"/>
            </p:custDataLst>
          </p:nvPr>
        </p:nvSpPr>
        <p:spPr>
          <a:xfrm>
            <a:off x="3642175" y="2663048"/>
            <a:ext cx="915540" cy="1102710"/>
          </a:xfrm>
          <a:custGeom>
            <a:avLst/>
            <a:gdLst>
              <a:gd name="connsiteX0" fmla="*/ 1219724 w 1219724"/>
              <a:gd name="connsiteY0" fmla="*/ 0 h 1470396"/>
              <a:gd name="connsiteX1" fmla="*/ 1213687 w 1219724"/>
              <a:gd name="connsiteY1" fmla="*/ 1470396 h 1470396"/>
              <a:gd name="connsiteX2" fmla="*/ 0 w 1219724"/>
              <a:gd name="connsiteY2" fmla="*/ 123585 h 1470396"/>
            </a:gdLst>
            <a:ahLst/>
            <a:cxnLst>
              <a:cxn ang="0">
                <a:pos x="connsiteX0" y="connsiteY0"/>
              </a:cxn>
              <a:cxn ang="0">
                <a:pos x="connsiteX1" y="connsiteY1"/>
              </a:cxn>
              <a:cxn ang="0">
                <a:pos x="connsiteX2" y="connsiteY2"/>
              </a:cxn>
            </a:cxnLst>
            <a:rect l="l" t="t" r="r" b="b"/>
            <a:pathLst>
              <a:path w="1219724" h="1470396">
                <a:moveTo>
                  <a:pt x="1219724" y="0"/>
                </a:moveTo>
                <a:lnTo>
                  <a:pt x="1213687" y="1470396"/>
                </a:lnTo>
                <a:cubicBezTo>
                  <a:pt x="496538" y="1229337"/>
                  <a:pt x="61885" y="845814"/>
                  <a:pt x="0" y="123585"/>
                </a:cubicBezTo>
                <a:close/>
              </a:path>
            </a:pathLst>
          </a:custGeom>
          <a:gradFill>
            <a:gsLst>
              <a:gs pos="0">
                <a:srgbClr val="ECECEC"/>
              </a:gs>
              <a:gs pos="100000">
                <a:srgbClr val="D3D3D3"/>
              </a:gs>
            </a:gsLst>
            <a:lin ang="10800000" scaled="0"/>
          </a:gra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216022" tIns="32517" rIns="65034" bIns="135013" anchor="ctr"/>
          <a:lstStyle/>
          <a:p>
            <a:pPr algn="ctr">
              <a:defRPr/>
            </a:pPr>
            <a:r>
              <a:rPr lang="en-US" altLang="zh-CN" sz="4001" dirty="0">
                <a:solidFill>
                  <a:srgbClr val="757575"/>
                </a:solidFill>
                <a:latin typeface="Mongolian Baiti" panose="03000500000000000000" pitchFamily="66" charset="0"/>
                <a:cs typeface="Mongolian Baiti" panose="03000500000000000000" pitchFamily="66" charset="0"/>
              </a:rPr>
              <a:t>B</a:t>
            </a:r>
            <a:endParaRPr lang="zh-CN" altLang="en-US" sz="4001" dirty="0">
              <a:solidFill>
                <a:srgbClr val="757575"/>
              </a:solidFill>
              <a:latin typeface="Mongolian Baiti" panose="03000500000000000000" pitchFamily="66" charset="0"/>
              <a:cs typeface="Mongolian Baiti" panose="03000500000000000000" pitchFamily="66" charset="0"/>
            </a:endParaRPr>
          </a:p>
        </p:txBody>
      </p:sp>
      <p:sp>
        <p:nvSpPr>
          <p:cNvPr id="50" name="MH_Other_11">
            <a:extLst>
              <a:ext uri="{FF2B5EF4-FFF2-40B4-BE49-F238E27FC236}">
                <a16:creationId xmlns:a16="http://schemas.microsoft.com/office/drawing/2014/main" id="{F6204906-31E2-42FE-B170-F014904EEACB}"/>
              </a:ext>
            </a:extLst>
          </p:cNvPr>
          <p:cNvSpPr/>
          <p:nvPr>
            <p:custDataLst>
              <p:tags r:id="rId8"/>
            </p:custDataLst>
          </p:nvPr>
        </p:nvSpPr>
        <p:spPr>
          <a:xfrm>
            <a:off x="4689867" y="2663048"/>
            <a:ext cx="925065" cy="1108665"/>
          </a:xfrm>
          <a:custGeom>
            <a:avLst/>
            <a:gdLst>
              <a:gd name="connsiteX0" fmla="*/ 0 w 1233525"/>
              <a:gd name="connsiteY0" fmla="*/ 0 h 1477772"/>
              <a:gd name="connsiteX1" fmla="*/ 1233525 w 1233525"/>
              <a:gd name="connsiteY1" fmla="*/ 108832 h 1477772"/>
              <a:gd name="connsiteX2" fmla="*/ 15554 w 1233525"/>
              <a:gd name="connsiteY2" fmla="*/ 1477772 h 1477772"/>
            </a:gdLst>
            <a:ahLst/>
            <a:cxnLst>
              <a:cxn ang="0">
                <a:pos x="connsiteX0" y="connsiteY0"/>
              </a:cxn>
              <a:cxn ang="0">
                <a:pos x="connsiteX1" y="connsiteY1"/>
              </a:cxn>
              <a:cxn ang="0">
                <a:pos x="connsiteX2" y="connsiteY2"/>
              </a:cxn>
            </a:cxnLst>
            <a:rect l="l" t="t" r="r" b="b"/>
            <a:pathLst>
              <a:path w="1233525" h="1477772">
                <a:moveTo>
                  <a:pt x="0" y="0"/>
                </a:moveTo>
                <a:lnTo>
                  <a:pt x="1233525" y="108832"/>
                </a:lnTo>
                <a:cubicBezTo>
                  <a:pt x="1141958" y="853190"/>
                  <a:pt x="836585" y="1332608"/>
                  <a:pt x="15554" y="1477772"/>
                </a:cubicBezTo>
                <a:close/>
              </a:path>
            </a:pathLst>
          </a:custGeom>
          <a:gradFill>
            <a:gsLst>
              <a:gs pos="0">
                <a:srgbClr val="ECECEC"/>
              </a:gs>
              <a:gs pos="100000">
                <a:srgbClr val="D3D3D3"/>
              </a:gs>
            </a:gsLst>
            <a:lin ang="0" scaled="0"/>
          </a:gra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5034" tIns="32517" rIns="162017" bIns="162017" anchor="ctr"/>
          <a:lstStyle/>
          <a:p>
            <a:pPr algn="ctr">
              <a:defRPr/>
            </a:pPr>
            <a:r>
              <a:rPr lang="en-US" altLang="zh-CN" sz="4001" dirty="0">
                <a:solidFill>
                  <a:srgbClr val="757575"/>
                </a:solidFill>
                <a:latin typeface="Mongolian Baiti" panose="03000500000000000000" pitchFamily="66" charset="0"/>
                <a:cs typeface="Mongolian Baiti" panose="03000500000000000000" pitchFamily="66" charset="0"/>
              </a:rPr>
              <a:t>C</a:t>
            </a:r>
            <a:endParaRPr lang="zh-CN" altLang="en-US" sz="4001" dirty="0">
              <a:solidFill>
                <a:srgbClr val="757575"/>
              </a:solidFill>
              <a:latin typeface="Mongolian Baiti" panose="03000500000000000000" pitchFamily="66" charset="0"/>
              <a:cs typeface="Mongolian Baiti" panose="03000500000000000000" pitchFamily="66" charset="0"/>
            </a:endParaRPr>
          </a:p>
        </p:txBody>
      </p:sp>
      <p:sp>
        <p:nvSpPr>
          <p:cNvPr id="23" name="MH_Other_16">
            <a:extLst>
              <a:ext uri="{FF2B5EF4-FFF2-40B4-BE49-F238E27FC236}">
                <a16:creationId xmlns:a16="http://schemas.microsoft.com/office/drawing/2014/main" id="{05014A56-2096-4458-951A-2A85EFBCAF5D}"/>
              </a:ext>
            </a:extLst>
          </p:cNvPr>
          <p:cNvSpPr/>
          <p:nvPr>
            <p:custDataLst>
              <p:tags r:id="rId9"/>
            </p:custDataLst>
          </p:nvPr>
        </p:nvSpPr>
        <p:spPr>
          <a:xfrm>
            <a:off x="3818377" y="1482935"/>
            <a:ext cx="756005" cy="1187259"/>
          </a:xfrm>
          <a:custGeom>
            <a:avLst/>
            <a:gdLst>
              <a:gd name="connsiteX0" fmla="*/ 0 w 1257300"/>
              <a:gd name="connsiteY0" fmla="*/ 1836420 h 1836420"/>
              <a:gd name="connsiteX1" fmla="*/ 1257300 w 1257300"/>
              <a:gd name="connsiteY1" fmla="*/ 1714500 h 1836420"/>
              <a:gd name="connsiteX2" fmla="*/ 1249680 w 1257300"/>
              <a:gd name="connsiteY2" fmla="*/ 0 h 1836420"/>
              <a:gd name="connsiteX3" fmla="*/ 899160 w 1257300"/>
              <a:gd name="connsiteY3" fmla="*/ 99060 h 1836420"/>
              <a:gd name="connsiteX4" fmla="*/ 411480 w 1257300"/>
              <a:gd name="connsiteY4" fmla="*/ 457200 h 1836420"/>
              <a:gd name="connsiteX5" fmla="*/ 53340 w 1257300"/>
              <a:gd name="connsiteY5" fmla="*/ 1005840 h 1836420"/>
              <a:gd name="connsiteX6" fmla="*/ 0 w 1257300"/>
              <a:gd name="connsiteY6" fmla="*/ 1836420 h 1836420"/>
              <a:gd name="connsiteX0" fmla="*/ 22056 w 1279356"/>
              <a:gd name="connsiteY0" fmla="*/ 1836420 h 1836420"/>
              <a:gd name="connsiteX1" fmla="*/ 1279356 w 1279356"/>
              <a:gd name="connsiteY1" fmla="*/ 1714500 h 1836420"/>
              <a:gd name="connsiteX2" fmla="*/ 1271736 w 1279356"/>
              <a:gd name="connsiteY2" fmla="*/ 0 h 1836420"/>
              <a:gd name="connsiteX3" fmla="*/ 921216 w 1279356"/>
              <a:gd name="connsiteY3" fmla="*/ 99060 h 1836420"/>
              <a:gd name="connsiteX4" fmla="*/ 433536 w 1279356"/>
              <a:gd name="connsiteY4" fmla="*/ 457200 h 1836420"/>
              <a:gd name="connsiteX5" fmla="*/ 75396 w 1279356"/>
              <a:gd name="connsiteY5" fmla="*/ 1005840 h 1836420"/>
              <a:gd name="connsiteX6" fmla="*/ 22056 w 1279356"/>
              <a:gd name="connsiteY6" fmla="*/ 1836420 h 1836420"/>
              <a:gd name="connsiteX0" fmla="*/ 22056 w 1279356"/>
              <a:gd name="connsiteY0" fmla="*/ 1836420 h 1836420"/>
              <a:gd name="connsiteX1" fmla="*/ 1279356 w 1279356"/>
              <a:gd name="connsiteY1" fmla="*/ 1714500 h 1836420"/>
              <a:gd name="connsiteX2" fmla="*/ 1271736 w 1279356"/>
              <a:gd name="connsiteY2" fmla="*/ 0 h 1836420"/>
              <a:gd name="connsiteX3" fmla="*/ 921216 w 1279356"/>
              <a:gd name="connsiteY3" fmla="*/ 99060 h 1836420"/>
              <a:gd name="connsiteX4" fmla="*/ 75396 w 1279356"/>
              <a:gd name="connsiteY4" fmla="*/ 1005840 h 1836420"/>
              <a:gd name="connsiteX5" fmla="*/ 22056 w 1279356"/>
              <a:gd name="connsiteY5" fmla="*/ 1836420 h 1836420"/>
              <a:gd name="connsiteX0" fmla="*/ 0 w 1257300"/>
              <a:gd name="connsiteY0" fmla="*/ 1836420 h 1836420"/>
              <a:gd name="connsiteX1" fmla="*/ 1257300 w 1257300"/>
              <a:gd name="connsiteY1" fmla="*/ 1714500 h 1836420"/>
              <a:gd name="connsiteX2" fmla="*/ 1249680 w 1257300"/>
              <a:gd name="connsiteY2" fmla="*/ 0 h 1836420"/>
              <a:gd name="connsiteX3" fmla="*/ 899160 w 1257300"/>
              <a:gd name="connsiteY3" fmla="*/ 99060 h 1836420"/>
              <a:gd name="connsiteX4" fmla="*/ 0 w 1257300"/>
              <a:gd name="connsiteY4" fmla="*/ 1836420 h 1836420"/>
              <a:gd name="connsiteX0" fmla="*/ 0 w 1257300"/>
              <a:gd name="connsiteY0" fmla="*/ 1836420 h 1836420"/>
              <a:gd name="connsiteX1" fmla="*/ 1257300 w 1257300"/>
              <a:gd name="connsiteY1" fmla="*/ 1714500 h 1836420"/>
              <a:gd name="connsiteX2" fmla="*/ 1249680 w 1257300"/>
              <a:gd name="connsiteY2" fmla="*/ 0 h 1836420"/>
              <a:gd name="connsiteX3" fmla="*/ 0 w 1257300"/>
              <a:gd name="connsiteY3" fmla="*/ 1836420 h 1836420"/>
              <a:gd name="connsiteX0" fmla="*/ 7664 w 1264964"/>
              <a:gd name="connsiteY0" fmla="*/ 1836420 h 1836420"/>
              <a:gd name="connsiteX1" fmla="*/ 1264964 w 1264964"/>
              <a:gd name="connsiteY1" fmla="*/ 1714500 h 1836420"/>
              <a:gd name="connsiteX2" fmla="*/ 1257344 w 1264964"/>
              <a:gd name="connsiteY2" fmla="*/ 0 h 1836420"/>
              <a:gd name="connsiteX3" fmla="*/ 7664 w 1264964"/>
              <a:gd name="connsiteY3" fmla="*/ 1836420 h 1836420"/>
              <a:gd name="connsiteX0" fmla="*/ 15773 w 1273073"/>
              <a:gd name="connsiteY0" fmla="*/ 1836420 h 1836420"/>
              <a:gd name="connsiteX1" fmla="*/ 1273073 w 1273073"/>
              <a:gd name="connsiteY1" fmla="*/ 1714500 h 1836420"/>
              <a:gd name="connsiteX2" fmla="*/ 1265453 w 1273073"/>
              <a:gd name="connsiteY2" fmla="*/ 0 h 1836420"/>
              <a:gd name="connsiteX3" fmla="*/ 15773 w 1273073"/>
              <a:gd name="connsiteY3" fmla="*/ 1836420 h 1836420"/>
            </a:gdLst>
            <a:ahLst/>
            <a:cxnLst>
              <a:cxn ang="0">
                <a:pos x="connsiteX0" y="connsiteY0"/>
              </a:cxn>
              <a:cxn ang="0">
                <a:pos x="connsiteX1" y="connsiteY1"/>
              </a:cxn>
              <a:cxn ang="0">
                <a:pos x="connsiteX2" y="connsiteY2"/>
              </a:cxn>
              <a:cxn ang="0">
                <a:pos x="connsiteX3" y="connsiteY3"/>
              </a:cxn>
            </a:cxnLst>
            <a:rect l="l" t="t" r="r" b="b"/>
            <a:pathLst>
              <a:path w="1273073" h="1836420">
                <a:moveTo>
                  <a:pt x="15773" y="1836420"/>
                </a:moveTo>
                <a:lnTo>
                  <a:pt x="1273073" y="1714500"/>
                </a:lnTo>
                <a:lnTo>
                  <a:pt x="1265453" y="0"/>
                </a:lnTo>
                <a:cubicBezTo>
                  <a:pt x="300253" y="254000"/>
                  <a:pt x="-85827" y="972820"/>
                  <a:pt x="15773" y="1836420"/>
                </a:cubicBezTo>
                <a:close/>
              </a:path>
            </a:pathLst>
          </a:custGeom>
          <a:gradFill>
            <a:gsLst>
              <a:gs pos="0">
                <a:srgbClr val="ECECEC"/>
              </a:gs>
              <a:gs pos="100000">
                <a:srgbClr val="D3D3D3"/>
              </a:gs>
            </a:gsLst>
            <a:lin ang="0" scaled="0"/>
          </a:gra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5034" tIns="32517" rIns="135013" bIns="32517" anchor="ctr"/>
          <a:lstStyle/>
          <a:p>
            <a:pPr algn="ctr">
              <a:defRPr/>
            </a:pPr>
            <a:r>
              <a:rPr lang="en-US" altLang="zh-CN" sz="4001" dirty="0">
                <a:solidFill>
                  <a:srgbClr val="757575"/>
                </a:solidFill>
                <a:latin typeface="Mongolian Baiti" panose="03000500000000000000" pitchFamily="66" charset="0"/>
                <a:cs typeface="Mongolian Baiti" panose="03000500000000000000" pitchFamily="66" charset="0"/>
              </a:rPr>
              <a:t>A</a:t>
            </a:r>
            <a:endParaRPr lang="zh-CN" altLang="en-US" sz="4001" dirty="0">
              <a:solidFill>
                <a:srgbClr val="757575"/>
              </a:solidFill>
              <a:latin typeface="Mongolian Baiti" panose="03000500000000000000" pitchFamily="66" charset="0"/>
              <a:cs typeface="Mongolian Baiti" panose="03000500000000000000" pitchFamily="66" charset="0"/>
            </a:endParaRPr>
          </a:p>
        </p:txBody>
      </p:sp>
      <p:cxnSp>
        <p:nvCxnSpPr>
          <p:cNvPr id="28" name="MH_Other_9">
            <a:extLst>
              <a:ext uri="{FF2B5EF4-FFF2-40B4-BE49-F238E27FC236}">
                <a16:creationId xmlns:a16="http://schemas.microsoft.com/office/drawing/2014/main" id="{F25C31CA-CBB2-43EE-8368-AD29EB78D1F1}"/>
              </a:ext>
            </a:extLst>
          </p:cNvPr>
          <p:cNvCxnSpPr/>
          <p:nvPr>
            <p:custDataLst>
              <p:tags r:id="rId10"/>
            </p:custDataLst>
          </p:nvPr>
        </p:nvCxnSpPr>
        <p:spPr>
          <a:xfrm>
            <a:off x="2064682" y="1750870"/>
            <a:ext cx="1619161" cy="0"/>
          </a:xfrm>
          <a:prstGeom prst="line">
            <a:avLst/>
          </a:prstGeom>
          <a:ln>
            <a:solidFill>
              <a:srgbClr val="C5C5C5"/>
            </a:solidFill>
            <a:prstDash val="dash"/>
          </a:ln>
        </p:spPr>
        <p:style>
          <a:lnRef idx="1">
            <a:schemeClr val="accent1"/>
          </a:lnRef>
          <a:fillRef idx="0">
            <a:schemeClr val="accent1"/>
          </a:fillRef>
          <a:effectRef idx="0">
            <a:schemeClr val="accent1"/>
          </a:effectRef>
          <a:fontRef idx="minor">
            <a:schemeClr val="tx1"/>
          </a:fontRef>
        </p:style>
      </p:cxnSp>
      <p:cxnSp>
        <p:nvCxnSpPr>
          <p:cNvPr id="35" name="MH_Other_10">
            <a:extLst>
              <a:ext uri="{FF2B5EF4-FFF2-40B4-BE49-F238E27FC236}">
                <a16:creationId xmlns:a16="http://schemas.microsoft.com/office/drawing/2014/main" id="{8294BD61-DCE4-4849-91A8-D4572F04887A}"/>
              </a:ext>
            </a:extLst>
          </p:cNvPr>
          <p:cNvCxnSpPr/>
          <p:nvPr>
            <p:custDataLst>
              <p:tags r:id="rId11"/>
            </p:custDataLst>
          </p:nvPr>
        </p:nvCxnSpPr>
        <p:spPr>
          <a:xfrm>
            <a:off x="2064682" y="3509729"/>
            <a:ext cx="1619161" cy="0"/>
          </a:xfrm>
          <a:prstGeom prst="line">
            <a:avLst/>
          </a:prstGeom>
          <a:ln>
            <a:solidFill>
              <a:srgbClr val="C5C5C5"/>
            </a:solidFill>
            <a:prstDash val="dash"/>
          </a:ln>
        </p:spPr>
        <p:style>
          <a:lnRef idx="1">
            <a:schemeClr val="accent1"/>
          </a:lnRef>
          <a:fillRef idx="0">
            <a:schemeClr val="accent1"/>
          </a:fillRef>
          <a:effectRef idx="0">
            <a:schemeClr val="accent1"/>
          </a:effectRef>
          <a:fontRef idx="minor">
            <a:schemeClr val="tx1"/>
          </a:fontRef>
        </p:style>
      </p:cxnSp>
      <p:cxnSp>
        <p:nvCxnSpPr>
          <p:cNvPr id="37" name="MH_Other_11">
            <a:extLst>
              <a:ext uri="{FF2B5EF4-FFF2-40B4-BE49-F238E27FC236}">
                <a16:creationId xmlns:a16="http://schemas.microsoft.com/office/drawing/2014/main" id="{4424E114-E3F5-41B1-B34A-9BA7A3C02299}"/>
              </a:ext>
            </a:extLst>
          </p:cNvPr>
          <p:cNvCxnSpPr/>
          <p:nvPr>
            <p:custDataLst>
              <p:tags r:id="rId12"/>
            </p:custDataLst>
          </p:nvPr>
        </p:nvCxnSpPr>
        <p:spPr>
          <a:xfrm>
            <a:off x="5501828" y="1741344"/>
            <a:ext cx="1620351" cy="0"/>
          </a:xfrm>
          <a:prstGeom prst="line">
            <a:avLst/>
          </a:prstGeom>
          <a:ln>
            <a:solidFill>
              <a:srgbClr val="C5C5C5"/>
            </a:solidFill>
            <a:prstDash val="dash"/>
          </a:ln>
        </p:spPr>
        <p:style>
          <a:lnRef idx="1">
            <a:schemeClr val="accent1"/>
          </a:lnRef>
          <a:fillRef idx="0">
            <a:schemeClr val="accent1"/>
          </a:fillRef>
          <a:effectRef idx="0">
            <a:schemeClr val="accent1"/>
          </a:effectRef>
          <a:fontRef idx="minor">
            <a:schemeClr val="tx1"/>
          </a:fontRef>
        </p:style>
      </p:cxnSp>
      <p:cxnSp>
        <p:nvCxnSpPr>
          <p:cNvPr id="39" name="MH_Other_12">
            <a:extLst>
              <a:ext uri="{FF2B5EF4-FFF2-40B4-BE49-F238E27FC236}">
                <a16:creationId xmlns:a16="http://schemas.microsoft.com/office/drawing/2014/main" id="{99806B1D-9F75-4860-8FE3-F9B4CC91F1B5}"/>
              </a:ext>
            </a:extLst>
          </p:cNvPr>
          <p:cNvCxnSpPr/>
          <p:nvPr>
            <p:custDataLst>
              <p:tags r:id="rId13"/>
            </p:custDataLst>
          </p:nvPr>
        </p:nvCxnSpPr>
        <p:spPr>
          <a:xfrm>
            <a:off x="5501828" y="3500202"/>
            <a:ext cx="1620351" cy="0"/>
          </a:xfrm>
          <a:prstGeom prst="line">
            <a:avLst/>
          </a:prstGeom>
          <a:ln>
            <a:solidFill>
              <a:srgbClr val="C5C5C5"/>
            </a:solidFill>
            <a:prstDash val="dash"/>
          </a:ln>
        </p:spPr>
        <p:style>
          <a:lnRef idx="1">
            <a:schemeClr val="accent1"/>
          </a:lnRef>
          <a:fillRef idx="0">
            <a:schemeClr val="accent1"/>
          </a:fillRef>
          <a:effectRef idx="0">
            <a:schemeClr val="accent1"/>
          </a:effectRef>
          <a:fontRef idx="minor">
            <a:schemeClr val="tx1"/>
          </a:fontRef>
        </p:style>
      </p:cxnSp>
      <p:sp>
        <p:nvSpPr>
          <p:cNvPr id="43" name="MH_SubTitle_4">
            <a:extLst>
              <a:ext uri="{FF2B5EF4-FFF2-40B4-BE49-F238E27FC236}">
                <a16:creationId xmlns:a16="http://schemas.microsoft.com/office/drawing/2014/main" id="{10CCDBD9-CD7C-47D6-B84C-C4A4618D43F0}"/>
              </a:ext>
            </a:extLst>
          </p:cNvPr>
          <p:cNvSpPr txBox="1">
            <a:spLocks noChangeArrowheads="1"/>
          </p:cNvSpPr>
          <p:nvPr>
            <p:custDataLst>
              <p:tags r:id="rId14"/>
            </p:custDataLst>
          </p:nvPr>
        </p:nvSpPr>
        <p:spPr bwMode="auto">
          <a:xfrm>
            <a:off x="5669698" y="1343328"/>
            <a:ext cx="1579873" cy="31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034" tIns="32517" rIns="65034" bIns="32517" anchor="b">
            <a:normAutofit fontScale="77500" lnSpcReduction="20000"/>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eaLnBrk="1" hangingPunct="1">
              <a:lnSpc>
                <a:spcPct val="130000"/>
              </a:lnSpc>
              <a:defRPr/>
            </a:pPr>
            <a:r>
              <a:rPr lang="en-US" altLang="zh-CN" b="1">
                <a:latin typeface="+mn-lt"/>
                <a:ea typeface="+mn-ea"/>
                <a:cs typeface="Arial" panose="020B0604020202020204" pitchFamily="34" charset="0"/>
              </a:rPr>
              <a:t>LOREM</a:t>
            </a:r>
          </a:p>
        </p:txBody>
      </p:sp>
      <p:sp>
        <p:nvSpPr>
          <p:cNvPr id="44" name="MH_SubTitle_3">
            <a:extLst>
              <a:ext uri="{FF2B5EF4-FFF2-40B4-BE49-F238E27FC236}">
                <a16:creationId xmlns:a16="http://schemas.microsoft.com/office/drawing/2014/main" id="{777D5CDF-D281-43E9-9BCC-559BF7EEBDD4}"/>
              </a:ext>
            </a:extLst>
          </p:cNvPr>
          <p:cNvSpPr txBox="1">
            <a:spLocks noChangeArrowheads="1"/>
          </p:cNvSpPr>
          <p:nvPr>
            <p:custDataLst>
              <p:tags r:id="rId15"/>
            </p:custDataLst>
          </p:nvPr>
        </p:nvSpPr>
        <p:spPr bwMode="auto">
          <a:xfrm>
            <a:off x="5647077" y="3100995"/>
            <a:ext cx="1579872" cy="31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034" tIns="32517" rIns="65034" bIns="32517" anchor="b">
            <a:normAutofit fontScale="77500" lnSpcReduction="20000"/>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eaLnBrk="1" hangingPunct="1">
              <a:lnSpc>
                <a:spcPct val="130000"/>
              </a:lnSpc>
              <a:defRPr/>
            </a:pPr>
            <a:r>
              <a:rPr lang="en-US" altLang="zh-CN" b="1">
                <a:latin typeface="+mn-lt"/>
                <a:ea typeface="+mn-ea"/>
                <a:cs typeface="Arial" panose="020B0604020202020204" pitchFamily="34" charset="0"/>
              </a:rPr>
              <a:t>LOREM</a:t>
            </a:r>
          </a:p>
        </p:txBody>
      </p:sp>
      <p:sp>
        <p:nvSpPr>
          <p:cNvPr id="45" name="MH_Text_1">
            <a:extLst>
              <a:ext uri="{FF2B5EF4-FFF2-40B4-BE49-F238E27FC236}">
                <a16:creationId xmlns:a16="http://schemas.microsoft.com/office/drawing/2014/main" id="{284725B7-AA8B-4E57-B45C-DF40F1760CB2}"/>
              </a:ext>
            </a:extLst>
          </p:cNvPr>
          <p:cNvSpPr txBox="1">
            <a:spLocks noChangeArrowheads="1"/>
          </p:cNvSpPr>
          <p:nvPr>
            <p:custDataLst>
              <p:tags r:id="rId16"/>
            </p:custDataLst>
          </p:nvPr>
        </p:nvSpPr>
        <p:spPr bwMode="auto">
          <a:xfrm>
            <a:off x="2008726" y="1857251"/>
            <a:ext cx="1587016" cy="678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034" tIns="32517" rIns="65034" bIns="32517">
            <a:normAutofit/>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nSpc>
                <a:spcPct val="130000"/>
              </a:lnSpc>
              <a:defRPr/>
            </a:pPr>
            <a:r>
              <a:rPr lang="zh-CN" altLang="en-US" sz="900" dirty="0">
                <a:solidFill>
                  <a:srgbClr val="000000">
                    <a:lumMod val="50000"/>
                    <a:lumOff val="50000"/>
                  </a:srgbClr>
                </a:solidFill>
              </a:rPr>
              <a:t>此部分内容作为文字排版占位显示 （建议使用主题字体）</a:t>
            </a:r>
          </a:p>
        </p:txBody>
      </p:sp>
      <p:sp>
        <p:nvSpPr>
          <p:cNvPr id="47" name="MH_SubTitle_2">
            <a:extLst>
              <a:ext uri="{FF2B5EF4-FFF2-40B4-BE49-F238E27FC236}">
                <a16:creationId xmlns:a16="http://schemas.microsoft.com/office/drawing/2014/main" id="{E0735C83-185C-4CB8-A177-1C202D45F821}"/>
              </a:ext>
            </a:extLst>
          </p:cNvPr>
          <p:cNvSpPr txBox="1">
            <a:spLocks noChangeArrowheads="1"/>
          </p:cNvSpPr>
          <p:nvPr>
            <p:custDataLst>
              <p:tags r:id="rId17"/>
            </p:custDataLst>
          </p:nvPr>
        </p:nvSpPr>
        <p:spPr bwMode="auto">
          <a:xfrm>
            <a:off x="2018250" y="3110522"/>
            <a:ext cx="1587016" cy="31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034" tIns="32517" rIns="65034" bIns="32517" anchor="b">
            <a:normAutofit fontScale="77500" lnSpcReduction="20000"/>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r" eaLnBrk="1" hangingPunct="1">
              <a:lnSpc>
                <a:spcPct val="130000"/>
              </a:lnSpc>
              <a:defRPr/>
            </a:pPr>
            <a:r>
              <a:rPr lang="en-US" altLang="zh-CN" b="1">
                <a:latin typeface="+mn-lt"/>
                <a:ea typeface="+mn-ea"/>
                <a:cs typeface="Arial" panose="020B0604020202020204" pitchFamily="34" charset="0"/>
              </a:rPr>
              <a:t>LOREM</a:t>
            </a:r>
          </a:p>
        </p:txBody>
      </p:sp>
      <p:sp>
        <p:nvSpPr>
          <p:cNvPr id="48" name="MH_SubTitle_1">
            <a:extLst>
              <a:ext uri="{FF2B5EF4-FFF2-40B4-BE49-F238E27FC236}">
                <a16:creationId xmlns:a16="http://schemas.microsoft.com/office/drawing/2014/main" id="{F0AF9072-263F-419F-96E7-FF8F1B5737EF}"/>
              </a:ext>
            </a:extLst>
          </p:cNvPr>
          <p:cNvSpPr txBox="1">
            <a:spLocks noChangeArrowheads="1"/>
          </p:cNvSpPr>
          <p:nvPr>
            <p:custDataLst>
              <p:tags r:id="rId18"/>
            </p:custDataLst>
          </p:nvPr>
        </p:nvSpPr>
        <p:spPr bwMode="auto">
          <a:xfrm>
            <a:off x="2008726" y="1352854"/>
            <a:ext cx="1587016" cy="31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034" tIns="32517" rIns="65034" bIns="32517" anchor="b">
            <a:normAutofit fontScale="77500" lnSpcReduction="20000"/>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r" eaLnBrk="1" hangingPunct="1">
              <a:lnSpc>
                <a:spcPct val="130000"/>
              </a:lnSpc>
              <a:defRPr/>
            </a:pPr>
            <a:r>
              <a:rPr lang="en-US" altLang="zh-CN" b="1">
                <a:latin typeface="+mn-lt"/>
                <a:ea typeface="+mn-ea"/>
                <a:cs typeface="Arial" panose="020B0604020202020204" pitchFamily="34" charset="0"/>
              </a:rPr>
              <a:t>LOREM</a:t>
            </a:r>
          </a:p>
        </p:txBody>
      </p:sp>
      <p:sp>
        <p:nvSpPr>
          <p:cNvPr id="49" name="MH_Text_3">
            <a:extLst>
              <a:ext uri="{FF2B5EF4-FFF2-40B4-BE49-F238E27FC236}">
                <a16:creationId xmlns:a16="http://schemas.microsoft.com/office/drawing/2014/main" id="{5B8B4AB4-D922-4523-B163-CEE40A00236A}"/>
              </a:ext>
            </a:extLst>
          </p:cNvPr>
          <p:cNvSpPr txBox="1">
            <a:spLocks noChangeArrowheads="1"/>
          </p:cNvSpPr>
          <p:nvPr>
            <p:custDataLst>
              <p:tags r:id="rId19"/>
            </p:custDataLst>
          </p:nvPr>
        </p:nvSpPr>
        <p:spPr bwMode="auto">
          <a:xfrm>
            <a:off x="5689937" y="1846533"/>
            <a:ext cx="1579872" cy="678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034" tIns="32517" rIns="65034" bIns="32517">
            <a:normAutofit/>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lvl="0">
              <a:lnSpc>
                <a:spcPct val="130000"/>
              </a:lnSpc>
              <a:defRPr/>
            </a:pPr>
            <a:r>
              <a:rPr lang="zh-CN" altLang="en-US" sz="900" dirty="0">
                <a:solidFill>
                  <a:srgbClr val="000000">
                    <a:lumMod val="50000"/>
                    <a:lumOff val="50000"/>
                  </a:srgbClr>
                </a:solidFill>
                <a:latin typeface="Calibri" panose="020F0502020204030204" pitchFamily="34" charset="0"/>
              </a:rPr>
              <a:t>此部分内容作为文字排版占位显示 （建议使用主题字体）</a:t>
            </a:r>
          </a:p>
        </p:txBody>
      </p:sp>
      <p:sp>
        <p:nvSpPr>
          <p:cNvPr id="52" name="MH_Text_4">
            <a:extLst>
              <a:ext uri="{FF2B5EF4-FFF2-40B4-BE49-F238E27FC236}">
                <a16:creationId xmlns:a16="http://schemas.microsoft.com/office/drawing/2014/main" id="{8F12A891-BA9A-4237-B877-BF05159ADCCB}"/>
              </a:ext>
            </a:extLst>
          </p:cNvPr>
          <p:cNvSpPr txBox="1">
            <a:spLocks noChangeArrowheads="1"/>
          </p:cNvSpPr>
          <p:nvPr>
            <p:custDataLst>
              <p:tags r:id="rId20"/>
            </p:custDataLst>
          </p:nvPr>
        </p:nvSpPr>
        <p:spPr bwMode="auto">
          <a:xfrm>
            <a:off x="5647077" y="3605391"/>
            <a:ext cx="1579872" cy="678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034" tIns="32517" rIns="65034" bIns="32517">
            <a:normAutofit/>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lvl="0">
              <a:lnSpc>
                <a:spcPct val="130000"/>
              </a:lnSpc>
              <a:defRPr/>
            </a:pPr>
            <a:r>
              <a:rPr lang="zh-CN" altLang="en-US" sz="900" dirty="0">
                <a:solidFill>
                  <a:srgbClr val="000000">
                    <a:lumMod val="50000"/>
                    <a:lumOff val="50000"/>
                  </a:srgbClr>
                </a:solidFill>
                <a:latin typeface="Calibri" panose="020F0502020204030204" pitchFamily="34" charset="0"/>
              </a:rPr>
              <a:t>此部分内容作为文字排版占位显示 （建议使用主题字体）</a:t>
            </a:r>
          </a:p>
        </p:txBody>
      </p:sp>
      <p:sp>
        <p:nvSpPr>
          <p:cNvPr id="53" name="MH_Text_2">
            <a:extLst>
              <a:ext uri="{FF2B5EF4-FFF2-40B4-BE49-F238E27FC236}">
                <a16:creationId xmlns:a16="http://schemas.microsoft.com/office/drawing/2014/main" id="{C077B37E-B6B1-449A-B120-336558A30DC7}"/>
              </a:ext>
            </a:extLst>
          </p:cNvPr>
          <p:cNvSpPr txBox="1">
            <a:spLocks noChangeArrowheads="1"/>
          </p:cNvSpPr>
          <p:nvPr>
            <p:custDataLst>
              <p:tags r:id="rId21"/>
            </p:custDataLst>
          </p:nvPr>
        </p:nvSpPr>
        <p:spPr bwMode="auto">
          <a:xfrm>
            <a:off x="2018250" y="3614919"/>
            <a:ext cx="1587016" cy="699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034" tIns="32517" rIns="65034" bIns="32517">
            <a:normAutofit/>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lvl="0">
              <a:lnSpc>
                <a:spcPct val="130000"/>
              </a:lnSpc>
              <a:defRPr/>
            </a:pPr>
            <a:r>
              <a:rPr lang="zh-CN" altLang="en-US" sz="900" dirty="0">
                <a:solidFill>
                  <a:srgbClr val="000000">
                    <a:lumMod val="50000"/>
                    <a:lumOff val="50000"/>
                  </a:srgbClr>
                </a:solidFill>
                <a:latin typeface="Calibri" panose="020F0502020204030204" pitchFamily="34" charset="0"/>
              </a:rPr>
              <a:t>此部分内容作为文字排版占位显示 （建议使用主题字体）</a:t>
            </a:r>
          </a:p>
        </p:txBody>
      </p:sp>
    </p:spTree>
    <p:custDataLst>
      <p:tags r:id="rId1"/>
    </p:custDataLst>
    <p:extLst>
      <p:ext uri="{BB962C8B-B14F-4D97-AF65-F5344CB8AC3E}">
        <p14:creationId xmlns:p14="http://schemas.microsoft.com/office/powerpoint/2010/main" val="1878213466"/>
      </p:ext>
    </p:extLst>
  </p:cSld>
  <p:clrMapOvr>
    <a:masterClrMapping/>
  </p:clrMapOvr>
  <p:transition spd="med" advClick="0" advTm="0">
    <p:comb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animEffect transition="in" filter="fade">
                                      <p:cBhvr>
                                        <p:cTn id="9" dur="500"/>
                                        <p:tgtEl>
                                          <p:spTgt spid="3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p:cTn id="12" dur="500" fill="hold"/>
                                        <p:tgtEl>
                                          <p:spTgt spid="32"/>
                                        </p:tgtEl>
                                        <p:attrNameLst>
                                          <p:attrName>ppt_w</p:attrName>
                                        </p:attrNameLst>
                                      </p:cBhvr>
                                      <p:tavLst>
                                        <p:tav tm="0">
                                          <p:val>
                                            <p:fltVal val="0"/>
                                          </p:val>
                                        </p:tav>
                                        <p:tav tm="100000">
                                          <p:val>
                                            <p:strVal val="#ppt_w"/>
                                          </p:val>
                                        </p:tav>
                                      </p:tavLst>
                                    </p:anim>
                                    <p:anim calcmode="lin" valueType="num">
                                      <p:cBhvr>
                                        <p:cTn id="13" dur="500" fill="hold"/>
                                        <p:tgtEl>
                                          <p:spTgt spid="32"/>
                                        </p:tgtEl>
                                        <p:attrNameLst>
                                          <p:attrName>ppt_h</p:attrName>
                                        </p:attrNameLst>
                                      </p:cBhvr>
                                      <p:tavLst>
                                        <p:tav tm="0">
                                          <p:val>
                                            <p:fltVal val="0"/>
                                          </p:val>
                                        </p:tav>
                                        <p:tav tm="100000">
                                          <p:val>
                                            <p:strVal val="#ppt_h"/>
                                          </p:val>
                                        </p:tav>
                                      </p:tavLst>
                                    </p:anim>
                                    <p:animEffect transition="in" filter="fade">
                                      <p:cBhvr>
                                        <p:cTn id="14" dur="500"/>
                                        <p:tgtEl>
                                          <p:spTgt spid="3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6"/>
                                        </p:tgtEl>
                                        <p:attrNameLst>
                                          <p:attrName>style.visibility</p:attrName>
                                        </p:attrNameLst>
                                      </p:cBhvr>
                                      <p:to>
                                        <p:strVal val="visible"/>
                                      </p:to>
                                    </p:set>
                                    <p:anim calcmode="lin" valueType="num">
                                      <p:cBhvr>
                                        <p:cTn id="17" dur="500" fill="hold"/>
                                        <p:tgtEl>
                                          <p:spTgt spid="36"/>
                                        </p:tgtEl>
                                        <p:attrNameLst>
                                          <p:attrName>ppt_w</p:attrName>
                                        </p:attrNameLst>
                                      </p:cBhvr>
                                      <p:tavLst>
                                        <p:tav tm="0">
                                          <p:val>
                                            <p:fltVal val="0"/>
                                          </p:val>
                                        </p:tav>
                                        <p:tav tm="100000">
                                          <p:val>
                                            <p:strVal val="#ppt_w"/>
                                          </p:val>
                                        </p:tav>
                                      </p:tavLst>
                                    </p:anim>
                                    <p:anim calcmode="lin" valueType="num">
                                      <p:cBhvr>
                                        <p:cTn id="18" dur="500" fill="hold"/>
                                        <p:tgtEl>
                                          <p:spTgt spid="36"/>
                                        </p:tgtEl>
                                        <p:attrNameLst>
                                          <p:attrName>ppt_h</p:attrName>
                                        </p:attrNameLst>
                                      </p:cBhvr>
                                      <p:tavLst>
                                        <p:tav tm="0">
                                          <p:val>
                                            <p:fltVal val="0"/>
                                          </p:val>
                                        </p:tav>
                                        <p:tav tm="100000">
                                          <p:val>
                                            <p:strVal val="#ppt_h"/>
                                          </p:val>
                                        </p:tav>
                                      </p:tavLst>
                                    </p:anim>
                                    <p:animEffect transition="in" filter="fade">
                                      <p:cBhvr>
                                        <p:cTn id="19" dur="500"/>
                                        <p:tgtEl>
                                          <p:spTgt spid="3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p:cTn id="22" dur="500" fill="hold"/>
                                        <p:tgtEl>
                                          <p:spTgt spid="34"/>
                                        </p:tgtEl>
                                        <p:attrNameLst>
                                          <p:attrName>ppt_w</p:attrName>
                                        </p:attrNameLst>
                                      </p:cBhvr>
                                      <p:tavLst>
                                        <p:tav tm="0">
                                          <p:val>
                                            <p:fltVal val="0"/>
                                          </p:val>
                                        </p:tav>
                                        <p:tav tm="100000">
                                          <p:val>
                                            <p:strVal val="#ppt_w"/>
                                          </p:val>
                                        </p:tav>
                                      </p:tavLst>
                                    </p:anim>
                                    <p:anim calcmode="lin" valueType="num">
                                      <p:cBhvr>
                                        <p:cTn id="23" dur="500" fill="hold"/>
                                        <p:tgtEl>
                                          <p:spTgt spid="34"/>
                                        </p:tgtEl>
                                        <p:attrNameLst>
                                          <p:attrName>ppt_h</p:attrName>
                                        </p:attrNameLst>
                                      </p:cBhvr>
                                      <p:tavLst>
                                        <p:tav tm="0">
                                          <p:val>
                                            <p:fltVal val="0"/>
                                          </p:val>
                                        </p:tav>
                                        <p:tav tm="100000">
                                          <p:val>
                                            <p:strVal val="#ppt_h"/>
                                          </p:val>
                                        </p:tav>
                                      </p:tavLst>
                                    </p:anim>
                                    <p:animEffect transition="in" filter="fade">
                                      <p:cBhvr>
                                        <p:cTn id="24" dur="500"/>
                                        <p:tgtEl>
                                          <p:spTgt spid="34"/>
                                        </p:tgtEl>
                                      </p:cBhvr>
                                    </p:animEffect>
                                  </p:childTnLst>
                                </p:cTn>
                              </p:par>
                            </p:childTnLst>
                          </p:cTn>
                        </p:par>
                        <p:par>
                          <p:cTn id="25" fill="hold">
                            <p:stCondLst>
                              <p:cond delay="500"/>
                            </p:stCondLst>
                            <p:childTnLst>
                              <p:par>
                                <p:cTn id="26" presetID="22" presetClass="entr" presetSubtype="8" fill="hold" grpId="0" nodeType="after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wipe(left)">
                                      <p:cBhvr>
                                        <p:cTn id="28" dur="500"/>
                                        <p:tgtEl>
                                          <p:spTgt spid="30"/>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right)">
                                      <p:cBhvr>
                                        <p:cTn id="31" dur="500"/>
                                        <p:tgtEl>
                                          <p:spTgt spid="23"/>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46"/>
                                        </p:tgtEl>
                                        <p:attrNameLst>
                                          <p:attrName>style.visibility</p:attrName>
                                        </p:attrNameLst>
                                      </p:cBhvr>
                                      <p:to>
                                        <p:strVal val="visible"/>
                                      </p:to>
                                    </p:set>
                                    <p:animEffect transition="in" filter="wipe(right)">
                                      <p:cBhvr>
                                        <p:cTn id="34" dur="500"/>
                                        <p:tgtEl>
                                          <p:spTgt spid="46"/>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50"/>
                                        </p:tgtEl>
                                        <p:attrNameLst>
                                          <p:attrName>style.visibility</p:attrName>
                                        </p:attrNameLst>
                                      </p:cBhvr>
                                      <p:to>
                                        <p:strVal val="visible"/>
                                      </p:to>
                                    </p:set>
                                    <p:animEffect transition="in" filter="wipe(left)">
                                      <p:cBhvr>
                                        <p:cTn id="37" dur="500"/>
                                        <p:tgtEl>
                                          <p:spTgt spid="50"/>
                                        </p:tgtEl>
                                      </p:cBhvr>
                                    </p:animEffect>
                                  </p:childTnLst>
                                </p:cTn>
                              </p:par>
                            </p:childTnLst>
                          </p:cTn>
                        </p:par>
                        <p:par>
                          <p:cTn id="38" fill="hold">
                            <p:stCondLst>
                              <p:cond delay="1000"/>
                            </p:stCondLst>
                            <p:childTnLst>
                              <p:par>
                                <p:cTn id="39" presetID="49" presetClass="entr" presetSubtype="0" decel="100000" fill="hold" nodeType="afterEffect">
                                  <p:stCondLst>
                                    <p:cond delay="0"/>
                                  </p:stCondLst>
                                  <p:childTnLst>
                                    <p:set>
                                      <p:cBhvr>
                                        <p:cTn id="40" dur="1" fill="hold">
                                          <p:stCondLst>
                                            <p:cond delay="0"/>
                                          </p:stCondLst>
                                        </p:cTn>
                                        <p:tgtEl>
                                          <p:spTgt spid="37"/>
                                        </p:tgtEl>
                                        <p:attrNameLst>
                                          <p:attrName>style.visibility</p:attrName>
                                        </p:attrNameLst>
                                      </p:cBhvr>
                                      <p:to>
                                        <p:strVal val="visible"/>
                                      </p:to>
                                    </p:set>
                                    <p:anim calcmode="lin" valueType="num">
                                      <p:cBhvr>
                                        <p:cTn id="41" dur="500" fill="hold"/>
                                        <p:tgtEl>
                                          <p:spTgt spid="37"/>
                                        </p:tgtEl>
                                        <p:attrNameLst>
                                          <p:attrName>ppt_w</p:attrName>
                                        </p:attrNameLst>
                                      </p:cBhvr>
                                      <p:tavLst>
                                        <p:tav tm="0">
                                          <p:val>
                                            <p:fltVal val="0"/>
                                          </p:val>
                                        </p:tav>
                                        <p:tav tm="100000">
                                          <p:val>
                                            <p:strVal val="#ppt_w"/>
                                          </p:val>
                                        </p:tav>
                                      </p:tavLst>
                                    </p:anim>
                                    <p:anim calcmode="lin" valueType="num">
                                      <p:cBhvr>
                                        <p:cTn id="42" dur="500" fill="hold"/>
                                        <p:tgtEl>
                                          <p:spTgt spid="37"/>
                                        </p:tgtEl>
                                        <p:attrNameLst>
                                          <p:attrName>ppt_h</p:attrName>
                                        </p:attrNameLst>
                                      </p:cBhvr>
                                      <p:tavLst>
                                        <p:tav tm="0">
                                          <p:val>
                                            <p:fltVal val="0"/>
                                          </p:val>
                                        </p:tav>
                                        <p:tav tm="100000">
                                          <p:val>
                                            <p:strVal val="#ppt_h"/>
                                          </p:val>
                                        </p:tav>
                                      </p:tavLst>
                                    </p:anim>
                                    <p:anim calcmode="lin" valueType="num">
                                      <p:cBhvr>
                                        <p:cTn id="43" dur="500" fill="hold"/>
                                        <p:tgtEl>
                                          <p:spTgt spid="37"/>
                                        </p:tgtEl>
                                        <p:attrNameLst>
                                          <p:attrName>style.rotation</p:attrName>
                                        </p:attrNameLst>
                                      </p:cBhvr>
                                      <p:tavLst>
                                        <p:tav tm="0">
                                          <p:val>
                                            <p:fltVal val="360"/>
                                          </p:val>
                                        </p:tav>
                                        <p:tav tm="100000">
                                          <p:val>
                                            <p:fltVal val="0"/>
                                          </p:val>
                                        </p:tav>
                                      </p:tavLst>
                                    </p:anim>
                                    <p:animEffect transition="in" filter="fade">
                                      <p:cBhvr>
                                        <p:cTn id="44" dur="500"/>
                                        <p:tgtEl>
                                          <p:spTgt spid="37"/>
                                        </p:tgtEl>
                                      </p:cBhvr>
                                    </p:animEffect>
                                  </p:childTnLst>
                                </p:cTn>
                              </p:par>
                              <p:par>
                                <p:cTn id="45" presetID="49" presetClass="entr" presetSubtype="0" decel="100000" fill="hold" nodeType="withEffect">
                                  <p:stCondLst>
                                    <p:cond delay="0"/>
                                  </p:stCondLst>
                                  <p:childTnLst>
                                    <p:set>
                                      <p:cBhvr>
                                        <p:cTn id="46" dur="1" fill="hold">
                                          <p:stCondLst>
                                            <p:cond delay="0"/>
                                          </p:stCondLst>
                                        </p:cTn>
                                        <p:tgtEl>
                                          <p:spTgt spid="28"/>
                                        </p:tgtEl>
                                        <p:attrNameLst>
                                          <p:attrName>style.visibility</p:attrName>
                                        </p:attrNameLst>
                                      </p:cBhvr>
                                      <p:to>
                                        <p:strVal val="visible"/>
                                      </p:to>
                                    </p:set>
                                    <p:anim calcmode="lin" valueType="num">
                                      <p:cBhvr>
                                        <p:cTn id="47" dur="500" fill="hold"/>
                                        <p:tgtEl>
                                          <p:spTgt spid="28"/>
                                        </p:tgtEl>
                                        <p:attrNameLst>
                                          <p:attrName>ppt_w</p:attrName>
                                        </p:attrNameLst>
                                      </p:cBhvr>
                                      <p:tavLst>
                                        <p:tav tm="0">
                                          <p:val>
                                            <p:fltVal val="0"/>
                                          </p:val>
                                        </p:tav>
                                        <p:tav tm="100000">
                                          <p:val>
                                            <p:strVal val="#ppt_w"/>
                                          </p:val>
                                        </p:tav>
                                      </p:tavLst>
                                    </p:anim>
                                    <p:anim calcmode="lin" valueType="num">
                                      <p:cBhvr>
                                        <p:cTn id="48" dur="500" fill="hold"/>
                                        <p:tgtEl>
                                          <p:spTgt spid="28"/>
                                        </p:tgtEl>
                                        <p:attrNameLst>
                                          <p:attrName>ppt_h</p:attrName>
                                        </p:attrNameLst>
                                      </p:cBhvr>
                                      <p:tavLst>
                                        <p:tav tm="0">
                                          <p:val>
                                            <p:fltVal val="0"/>
                                          </p:val>
                                        </p:tav>
                                        <p:tav tm="100000">
                                          <p:val>
                                            <p:strVal val="#ppt_h"/>
                                          </p:val>
                                        </p:tav>
                                      </p:tavLst>
                                    </p:anim>
                                    <p:anim calcmode="lin" valueType="num">
                                      <p:cBhvr>
                                        <p:cTn id="49" dur="500" fill="hold"/>
                                        <p:tgtEl>
                                          <p:spTgt spid="28"/>
                                        </p:tgtEl>
                                        <p:attrNameLst>
                                          <p:attrName>style.rotation</p:attrName>
                                        </p:attrNameLst>
                                      </p:cBhvr>
                                      <p:tavLst>
                                        <p:tav tm="0">
                                          <p:val>
                                            <p:fltVal val="360"/>
                                          </p:val>
                                        </p:tav>
                                        <p:tav tm="100000">
                                          <p:val>
                                            <p:fltVal val="0"/>
                                          </p:val>
                                        </p:tav>
                                      </p:tavLst>
                                    </p:anim>
                                    <p:animEffect transition="in" filter="fade">
                                      <p:cBhvr>
                                        <p:cTn id="50" dur="500"/>
                                        <p:tgtEl>
                                          <p:spTgt spid="28"/>
                                        </p:tgtEl>
                                      </p:cBhvr>
                                    </p:animEffect>
                                  </p:childTnLst>
                                </p:cTn>
                              </p:par>
                              <p:par>
                                <p:cTn id="51" presetID="49" presetClass="entr" presetSubtype="0" decel="100000" fill="hold" nodeType="withEffect">
                                  <p:stCondLst>
                                    <p:cond delay="0"/>
                                  </p:stCondLst>
                                  <p:childTnLst>
                                    <p:set>
                                      <p:cBhvr>
                                        <p:cTn id="52" dur="1" fill="hold">
                                          <p:stCondLst>
                                            <p:cond delay="0"/>
                                          </p:stCondLst>
                                        </p:cTn>
                                        <p:tgtEl>
                                          <p:spTgt spid="35"/>
                                        </p:tgtEl>
                                        <p:attrNameLst>
                                          <p:attrName>style.visibility</p:attrName>
                                        </p:attrNameLst>
                                      </p:cBhvr>
                                      <p:to>
                                        <p:strVal val="visible"/>
                                      </p:to>
                                    </p:set>
                                    <p:anim calcmode="lin" valueType="num">
                                      <p:cBhvr>
                                        <p:cTn id="53" dur="500" fill="hold"/>
                                        <p:tgtEl>
                                          <p:spTgt spid="35"/>
                                        </p:tgtEl>
                                        <p:attrNameLst>
                                          <p:attrName>ppt_w</p:attrName>
                                        </p:attrNameLst>
                                      </p:cBhvr>
                                      <p:tavLst>
                                        <p:tav tm="0">
                                          <p:val>
                                            <p:fltVal val="0"/>
                                          </p:val>
                                        </p:tav>
                                        <p:tav tm="100000">
                                          <p:val>
                                            <p:strVal val="#ppt_w"/>
                                          </p:val>
                                        </p:tav>
                                      </p:tavLst>
                                    </p:anim>
                                    <p:anim calcmode="lin" valueType="num">
                                      <p:cBhvr>
                                        <p:cTn id="54" dur="500" fill="hold"/>
                                        <p:tgtEl>
                                          <p:spTgt spid="35"/>
                                        </p:tgtEl>
                                        <p:attrNameLst>
                                          <p:attrName>ppt_h</p:attrName>
                                        </p:attrNameLst>
                                      </p:cBhvr>
                                      <p:tavLst>
                                        <p:tav tm="0">
                                          <p:val>
                                            <p:fltVal val="0"/>
                                          </p:val>
                                        </p:tav>
                                        <p:tav tm="100000">
                                          <p:val>
                                            <p:strVal val="#ppt_h"/>
                                          </p:val>
                                        </p:tav>
                                      </p:tavLst>
                                    </p:anim>
                                    <p:anim calcmode="lin" valueType="num">
                                      <p:cBhvr>
                                        <p:cTn id="55" dur="500" fill="hold"/>
                                        <p:tgtEl>
                                          <p:spTgt spid="35"/>
                                        </p:tgtEl>
                                        <p:attrNameLst>
                                          <p:attrName>style.rotation</p:attrName>
                                        </p:attrNameLst>
                                      </p:cBhvr>
                                      <p:tavLst>
                                        <p:tav tm="0">
                                          <p:val>
                                            <p:fltVal val="360"/>
                                          </p:val>
                                        </p:tav>
                                        <p:tav tm="100000">
                                          <p:val>
                                            <p:fltVal val="0"/>
                                          </p:val>
                                        </p:tav>
                                      </p:tavLst>
                                    </p:anim>
                                    <p:animEffect transition="in" filter="fade">
                                      <p:cBhvr>
                                        <p:cTn id="56" dur="500"/>
                                        <p:tgtEl>
                                          <p:spTgt spid="35"/>
                                        </p:tgtEl>
                                      </p:cBhvr>
                                    </p:animEffect>
                                  </p:childTnLst>
                                </p:cTn>
                              </p:par>
                              <p:par>
                                <p:cTn id="57" presetID="49" presetClass="entr" presetSubtype="0" decel="100000" fill="hold" nodeType="withEffect">
                                  <p:stCondLst>
                                    <p:cond delay="0"/>
                                  </p:stCondLst>
                                  <p:childTnLst>
                                    <p:set>
                                      <p:cBhvr>
                                        <p:cTn id="58" dur="1" fill="hold">
                                          <p:stCondLst>
                                            <p:cond delay="0"/>
                                          </p:stCondLst>
                                        </p:cTn>
                                        <p:tgtEl>
                                          <p:spTgt spid="39"/>
                                        </p:tgtEl>
                                        <p:attrNameLst>
                                          <p:attrName>style.visibility</p:attrName>
                                        </p:attrNameLst>
                                      </p:cBhvr>
                                      <p:to>
                                        <p:strVal val="visible"/>
                                      </p:to>
                                    </p:set>
                                    <p:anim calcmode="lin" valueType="num">
                                      <p:cBhvr>
                                        <p:cTn id="59" dur="500" fill="hold"/>
                                        <p:tgtEl>
                                          <p:spTgt spid="39"/>
                                        </p:tgtEl>
                                        <p:attrNameLst>
                                          <p:attrName>ppt_w</p:attrName>
                                        </p:attrNameLst>
                                      </p:cBhvr>
                                      <p:tavLst>
                                        <p:tav tm="0">
                                          <p:val>
                                            <p:fltVal val="0"/>
                                          </p:val>
                                        </p:tav>
                                        <p:tav tm="100000">
                                          <p:val>
                                            <p:strVal val="#ppt_w"/>
                                          </p:val>
                                        </p:tav>
                                      </p:tavLst>
                                    </p:anim>
                                    <p:anim calcmode="lin" valueType="num">
                                      <p:cBhvr>
                                        <p:cTn id="60" dur="500" fill="hold"/>
                                        <p:tgtEl>
                                          <p:spTgt spid="39"/>
                                        </p:tgtEl>
                                        <p:attrNameLst>
                                          <p:attrName>ppt_h</p:attrName>
                                        </p:attrNameLst>
                                      </p:cBhvr>
                                      <p:tavLst>
                                        <p:tav tm="0">
                                          <p:val>
                                            <p:fltVal val="0"/>
                                          </p:val>
                                        </p:tav>
                                        <p:tav tm="100000">
                                          <p:val>
                                            <p:strVal val="#ppt_h"/>
                                          </p:val>
                                        </p:tav>
                                      </p:tavLst>
                                    </p:anim>
                                    <p:anim calcmode="lin" valueType="num">
                                      <p:cBhvr>
                                        <p:cTn id="61" dur="500" fill="hold"/>
                                        <p:tgtEl>
                                          <p:spTgt spid="39"/>
                                        </p:tgtEl>
                                        <p:attrNameLst>
                                          <p:attrName>style.rotation</p:attrName>
                                        </p:attrNameLst>
                                      </p:cBhvr>
                                      <p:tavLst>
                                        <p:tav tm="0">
                                          <p:val>
                                            <p:fltVal val="360"/>
                                          </p:val>
                                        </p:tav>
                                        <p:tav tm="100000">
                                          <p:val>
                                            <p:fltVal val="0"/>
                                          </p:val>
                                        </p:tav>
                                      </p:tavLst>
                                    </p:anim>
                                    <p:animEffect transition="in" filter="fade">
                                      <p:cBhvr>
                                        <p:cTn id="62" dur="500"/>
                                        <p:tgtEl>
                                          <p:spTgt spid="39"/>
                                        </p:tgtEl>
                                      </p:cBhvr>
                                    </p:animEffect>
                                  </p:childTnLst>
                                </p:cTn>
                              </p:par>
                            </p:childTnLst>
                          </p:cTn>
                        </p:par>
                        <p:par>
                          <p:cTn id="63" fill="hold">
                            <p:stCondLst>
                              <p:cond delay="1500"/>
                            </p:stCondLst>
                            <p:childTnLst>
                              <p:par>
                                <p:cTn id="64" presetID="42" presetClass="entr" presetSubtype="0" fill="hold" grpId="0" nodeType="afterEffect">
                                  <p:stCondLst>
                                    <p:cond delay="0"/>
                                  </p:stCondLst>
                                  <p:childTnLst>
                                    <p:set>
                                      <p:cBhvr>
                                        <p:cTn id="65" dur="1" fill="hold">
                                          <p:stCondLst>
                                            <p:cond delay="0"/>
                                          </p:stCondLst>
                                        </p:cTn>
                                        <p:tgtEl>
                                          <p:spTgt spid="48"/>
                                        </p:tgtEl>
                                        <p:attrNameLst>
                                          <p:attrName>style.visibility</p:attrName>
                                        </p:attrNameLst>
                                      </p:cBhvr>
                                      <p:to>
                                        <p:strVal val="visible"/>
                                      </p:to>
                                    </p:set>
                                    <p:animEffect transition="in" filter="fade">
                                      <p:cBhvr>
                                        <p:cTn id="66" dur="500"/>
                                        <p:tgtEl>
                                          <p:spTgt spid="48"/>
                                        </p:tgtEl>
                                      </p:cBhvr>
                                    </p:animEffect>
                                    <p:anim calcmode="lin" valueType="num">
                                      <p:cBhvr>
                                        <p:cTn id="67" dur="500" fill="hold"/>
                                        <p:tgtEl>
                                          <p:spTgt spid="48"/>
                                        </p:tgtEl>
                                        <p:attrNameLst>
                                          <p:attrName>ppt_x</p:attrName>
                                        </p:attrNameLst>
                                      </p:cBhvr>
                                      <p:tavLst>
                                        <p:tav tm="0">
                                          <p:val>
                                            <p:strVal val="#ppt_x"/>
                                          </p:val>
                                        </p:tav>
                                        <p:tav tm="100000">
                                          <p:val>
                                            <p:strVal val="#ppt_x"/>
                                          </p:val>
                                        </p:tav>
                                      </p:tavLst>
                                    </p:anim>
                                    <p:anim calcmode="lin" valueType="num">
                                      <p:cBhvr>
                                        <p:cTn id="68" dur="500" fill="hold"/>
                                        <p:tgtEl>
                                          <p:spTgt spid="48"/>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43"/>
                                        </p:tgtEl>
                                        <p:attrNameLst>
                                          <p:attrName>style.visibility</p:attrName>
                                        </p:attrNameLst>
                                      </p:cBhvr>
                                      <p:to>
                                        <p:strVal val="visible"/>
                                      </p:to>
                                    </p:set>
                                    <p:animEffect transition="in" filter="fade">
                                      <p:cBhvr>
                                        <p:cTn id="71" dur="500"/>
                                        <p:tgtEl>
                                          <p:spTgt spid="43"/>
                                        </p:tgtEl>
                                      </p:cBhvr>
                                    </p:animEffect>
                                    <p:anim calcmode="lin" valueType="num">
                                      <p:cBhvr>
                                        <p:cTn id="72" dur="500" fill="hold"/>
                                        <p:tgtEl>
                                          <p:spTgt spid="43"/>
                                        </p:tgtEl>
                                        <p:attrNameLst>
                                          <p:attrName>ppt_x</p:attrName>
                                        </p:attrNameLst>
                                      </p:cBhvr>
                                      <p:tavLst>
                                        <p:tav tm="0">
                                          <p:val>
                                            <p:strVal val="#ppt_x"/>
                                          </p:val>
                                        </p:tav>
                                        <p:tav tm="100000">
                                          <p:val>
                                            <p:strVal val="#ppt_x"/>
                                          </p:val>
                                        </p:tav>
                                      </p:tavLst>
                                    </p:anim>
                                    <p:anim calcmode="lin" valueType="num">
                                      <p:cBhvr>
                                        <p:cTn id="73" dur="500" fill="hold"/>
                                        <p:tgtEl>
                                          <p:spTgt spid="43"/>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44"/>
                                        </p:tgtEl>
                                        <p:attrNameLst>
                                          <p:attrName>style.visibility</p:attrName>
                                        </p:attrNameLst>
                                      </p:cBhvr>
                                      <p:to>
                                        <p:strVal val="visible"/>
                                      </p:to>
                                    </p:set>
                                    <p:animEffect transition="in" filter="fade">
                                      <p:cBhvr>
                                        <p:cTn id="76" dur="500"/>
                                        <p:tgtEl>
                                          <p:spTgt spid="44"/>
                                        </p:tgtEl>
                                      </p:cBhvr>
                                    </p:animEffect>
                                    <p:anim calcmode="lin" valueType="num">
                                      <p:cBhvr>
                                        <p:cTn id="77" dur="500" fill="hold"/>
                                        <p:tgtEl>
                                          <p:spTgt spid="44"/>
                                        </p:tgtEl>
                                        <p:attrNameLst>
                                          <p:attrName>ppt_x</p:attrName>
                                        </p:attrNameLst>
                                      </p:cBhvr>
                                      <p:tavLst>
                                        <p:tav tm="0">
                                          <p:val>
                                            <p:strVal val="#ppt_x"/>
                                          </p:val>
                                        </p:tav>
                                        <p:tav tm="100000">
                                          <p:val>
                                            <p:strVal val="#ppt_x"/>
                                          </p:val>
                                        </p:tav>
                                      </p:tavLst>
                                    </p:anim>
                                    <p:anim calcmode="lin" valueType="num">
                                      <p:cBhvr>
                                        <p:cTn id="78" dur="500" fill="hold"/>
                                        <p:tgtEl>
                                          <p:spTgt spid="44"/>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47"/>
                                        </p:tgtEl>
                                        <p:attrNameLst>
                                          <p:attrName>style.visibility</p:attrName>
                                        </p:attrNameLst>
                                      </p:cBhvr>
                                      <p:to>
                                        <p:strVal val="visible"/>
                                      </p:to>
                                    </p:set>
                                    <p:animEffect transition="in" filter="fade">
                                      <p:cBhvr>
                                        <p:cTn id="81" dur="500"/>
                                        <p:tgtEl>
                                          <p:spTgt spid="47"/>
                                        </p:tgtEl>
                                      </p:cBhvr>
                                    </p:animEffect>
                                    <p:anim calcmode="lin" valueType="num">
                                      <p:cBhvr>
                                        <p:cTn id="82" dur="500" fill="hold"/>
                                        <p:tgtEl>
                                          <p:spTgt spid="47"/>
                                        </p:tgtEl>
                                        <p:attrNameLst>
                                          <p:attrName>ppt_x</p:attrName>
                                        </p:attrNameLst>
                                      </p:cBhvr>
                                      <p:tavLst>
                                        <p:tav tm="0">
                                          <p:val>
                                            <p:strVal val="#ppt_x"/>
                                          </p:val>
                                        </p:tav>
                                        <p:tav tm="100000">
                                          <p:val>
                                            <p:strVal val="#ppt_x"/>
                                          </p:val>
                                        </p:tav>
                                      </p:tavLst>
                                    </p:anim>
                                    <p:anim calcmode="lin" valueType="num">
                                      <p:cBhvr>
                                        <p:cTn id="83" dur="500" fill="hold"/>
                                        <p:tgtEl>
                                          <p:spTgt spid="47"/>
                                        </p:tgtEl>
                                        <p:attrNameLst>
                                          <p:attrName>ppt_y</p:attrName>
                                        </p:attrNameLst>
                                      </p:cBhvr>
                                      <p:tavLst>
                                        <p:tav tm="0">
                                          <p:val>
                                            <p:strVal val="#ppt_y+.1"/>
                                          </p:val>
                                        </p:tav>
                                        <p:tav tm="100000">
                                          <p:val>
                                            <p:strVal val="#ppt_y"/>
                                          </p:val>
                                        </p:tav>
                                      </p:tavLst>
                                    </p:anim>
                                  </p:childTnLst>
                                </p:cTn>
                              </p:par>
                              <p:par>
                                <p:cTn id="84" presetID="47" presetClass="entr" presetSubtype="0" fill="hold" grpId="0" nodeType="withEffect">
                                  <p:stCondLst>
                                    <p:cond delay="0"/>
                                  </p:stCondLst>
                                  <p:childTnLst>
                                    <p:set>
                                      <p:cBhvr>
                                        <p:cTn id="85" dur="1" fill="hold">
                                          <p:stCondLst>
                                            <p:cond delay="0"/>
                                          </p:stCondLst>
                                        </p:cTn>
                                        <p:tgtEl>
                                          <p:spTgt spid="53"/>
                                        </p:tgtEl>
                                        <p:attrNameLst>
                                          <p:attrName>style.visibility</p:attrName>
                                        </p:attrNameLst>
                                      </p:cBhvr>
                                      <p:to>
                                        <p:strVal val="visible"/>
                                      </p:to>
                                    </p:set>
                                    <p:animEffect transition="in" filter="fade">
                                      <p:cBhvr>
                                        <p:cTn id="86" dur="500"/>
                                        <p:tgtEl>
                                          <p:spTgt spid="53"/>
                                        </p:tgtEl>
                                      </p:cBhvr>
                                    </p:animEffect>
                                    <p:anim calcmode="lin" valueType="num">
                                      <p:cBhvr>
                                        <p:cTn id="87" dur="500" fill="hold"/>
                                        <p:tgtEl>
                                          <p:spTgt spid="53"/>
                                        </p:tgtEl>
                                        <p:attrNameLst>
                                          <p:attrName>ppt_x</p:attrName>
                                        </p:attrNameLst>
                                      </p:cBhvr>
                                      <p:tavLst>
                                        <p:tav tm="0">
                                          <p:val>
                                            <p:strVal val="#ppt_x"/>
                                          </p:val>
                                        </p:tav>
                                        <p:tav tm="100000">
                                          <p:val>
                                            <p:strVal val="#ppt_x"/>
                                          </p:val>
                                        </p:tav>
                                      </p:tavLst>
                                    </p:anim>
                                    <p:anim calcmode="lin" valueType="num">
                                      <p:cBhvr>
                                        <p:cTn id="88" dur="500" fill="hold"/>
                                        <p:tgtEl>
                                          <p:spTgt spid="53"/>
                                        </p:tgtEl>
                                        <p:attrNameLst>
                                          <p:attrName>ppt_y</p:attrName>
                                        </p:attrNameLst>
                                      </p:cBhvr>
                                      <p:tavLst>
                                        <p:tav tm="0">
                                          <p:val>
                                            <p:strVal val="#ppt_y-.1"/>
                                          </p:val>
                                        </p:tav>
                                        <p:tav tm="100000">
                                          <p:val>
                                            <p:strVal val="#ppt_y"/>
                                          </p:val>
                                        </p:tav>
                                      </p:tavLst>
                                    </p:anim>
                                  </p:childTnLst>
                                </p:cTn>
                              </p:par>
                              <p:par>
                                <p:cTn id="89" presetID="47" presetClass="entr" presetSubtype="0" fill="hold" grpId="0" nodeType="withEffect">
                                  <p:stCondLst>
                                    <p:cond delay="0"/>
                                  </p:stCondLst>
                                  <p:childTnLst>
                                    <p:set>
                                      <p:cBhvr>
                                        <p:cTn id="90" dur="1" fill="hold">
                                          <p:stCondLst>
                                            <p:cond delay="0"/>
                                          </p:stCondLst>
                                        </p:cTn>
                                        <p:tgtEl>
                                          <p:spTgt spid="52"/>
                                        </p:tgtEl>
                                        <p:attrNameLst>
                                          <p:attrName>style.visibility</p:attrName>
                                        </p:attrNameLst>
                                      </p:cBhvr>
                                      <p:to>
                                        <p:strVal val="visible"/>
                                      </p:to>
                                    </p:set>
                                    <p:animEffect transition="in" filter="fade">
                                      <p:cBhvr>
                                        <p:cTn id="91" dur="500"/>
                                        <p:tgtEl>
                                          <p:spTgt spid="52"/>
                                        </p:tgtEl>
                                      </p:cBhvr>
                                    </p:animEffect>
                                    <p:anim calcmode="lin" valueType="num">
                                      <p:cBhvr>
                                        <p:cTn id="92" dur="500" fill="hold"/>
                                        <p:tgtEl>
                                          <p:spTgt spid="52"/>
                                        </p:tgtEl>
                                        <p:attrNameLst>
                                          <p:attrName>ppt_x</p:attrName>
                                        </p:attrNameLst>
                                      </p:cBhvr>
                                      <p:tavLst>
                                        <p:tav tm="0">
                                          <p:val>
                                            <p:strVal val="#ppt_x"/>
                                          </p:val>
                                        </p:tav>
                                        <p:tav tm="100000">
                                          <p:val>
                                            <p:strVal val="#ppt_x"/>
                                          </p:val>
                                        </p:tav>
                                      </p:tavLst>
                                    </p:anim>
                                    <p:anim calcmode="lin" valueType="num">
                                      <p:cBhvr>
                                        <p:cTn id="93" dur="500" fill="hold"/>
                                        <p:tgtEl>
                                          <p:spTgt spid="52"/>
                                        </p:tgtEl>
                                        <p:attrNameLst>
                                          <p:attrName>ppt_y</p:attrName>
                                        </p:attrNameLst>
                                      </p:cBhvr>
                                      <p:tavLst>
                                        <p:tav tm="0">
                                          <p:val>
                                            <p:strVal val="#ppt_y-.1"/>
                                          </p:val>
                                        </p:tav>
                                        <p:tav tm="100000">
                                          <p:val>
                                            <p:strVal val="#ppt_y"/>
                                          </p:val>
                                        </p:tav>
                                      </p:tavLst>
                                    </p:anim>
                                  </p:childTnLst>
                                </p:cTn>
                              </p:par>
                              <p:par>
                                <p:cTn id="94" presetID="47" presetClass="entr" presetSubtype="0" fill="hold" grpId="0" nodeType="withEffect">
                                  <p:stCondLst>
                                    <p:cond delay="0"/>
                                  </p:stCondLst>
                                  <p:childTnLst>
                                    <p:set>
                                      <p:cBhvr>
                                        <p:cTn id="95" dur="1" fill="hold">
                                          <p:stCondLst>
                                            <p:cond delay="0"/>
                                          </p:stCondLst>
                                        </p:cTn>
                                        <p:tgtEl>
                                          <p:spTgt spid="49"/>
                                        </p:tgtEl>
                                        <p:attrNameLst>
                                          <p:attrName>style.visibility</p:attrName>
                                        </p:attrNameLst>
                                      </p:cBhvr>
                                      <p:to>
                                        <p:strVal val="visible"/>
                                      </p:to>
                                    </p:set>
                                    <p:animEffect transition="in" filter="fade">
                                      <p:cBhvr>
                                        <p:cTn id="96" dur="500"/>
                                        <p:tgtEl>
                                          <p:spTgt spid="49"/>
                                        </p:tgtEl>
                                      </p:cBhvr>
                                    </p:animEffect>
                                    <p:anim calcmode="lin" valueType="num">
                                      <p:cBhvr>
                                        <p:cTn id="97" dur="500" fill="hold"/>
                                        <p:tgtEl>
                                          <p:spTgt spid="49"/>
                                        </p:tgtEl>
                                        <p:attrNameLst>
                                          <p:attrName>ppt_x</p:attrName>
                                        </p:attrNameLst>
                                      </p:cBhvr>
                                      <p:tavLst>
                                        <p:tav tm="0">
                                          <p:val>
                                            <p:strVal val="#ppt_x"/>
                                          </p:val>
                                        </p:tav>
                                        <p:tav tm="100000">
                                          <p:val>
                                            <p:strVal val="#ppt_x"/>
                                          </p:val>
                                        </p:tav>
                                      </p:tavLst>
                                    </p:anim>
                                    <p:anim calcmode="lin" valueType="num">
                                      <p:cBhvr>
                                        <p:cTn id="98" dur="500" fill="hold"/>
                                        <p:tgtEl>
                                          <p:spTgt spid="49"/>
                                        </p:tgtEl>
                                        <p:attrNameLst>
                                          <p:attrName>ppt_y</p:attrName>
                                        </p:attrNameLst>
                                      </p:cBhvr>
                                      <p:tavLst>
                                        <p:tav tm="0">
                                          <p:val>
                                            <p:strVal val="#ppt_y-.1"/>
                                          </p:val>
                                        </p:tav>
                                        <p:tav tm="100000">
                                          <p:val>
                                            <p:strVal val="#ppt_y"/>
                                          </p:val>
                                        </p:tav>
                                      </p:tavLst>
                                    </p:anim>
                                  </p:childTnLst>
                                </p:cTn>
                              </p:par>
                              <p:par>
                                <p:cTn id="99" presetID="47" presetClass="entr" presetSubtype="0" fill="hold" grpId="0" nodeType="withEffect">
                                  <p:stCondLst>
                                    <p:cond delay="0"/>
                                  </p:stCondLst>
                                  <p:childTnLst>
                                    <p:set>
                                      <p:cBhvr>
                                        <p:cTn id="100" dur="1" fill="hold">
                                          <p:stCondLst>
                                            <p:cond delay="0"/>
                                          </p:stCondLst>
                                        </p:cTn>
                                        <p:tgtEl>
                                          <p:spTgt spid="45"/>
                                        </p:tgtEl>
                                        <p:attrNameLst>
                                          <p:attrName>style.visibility</p:attrName>
                                        </p:attrNameLst>
                                      </p:cBhvr>
                                      <p:to>
                                        <p:strVal val="visible"/>
                                      </p:to>
                                    </p:set>
                                    <p:animEffect transition="in" filter="fade">
                                      <p:cBhvr>
                                        <p:cTn id="101" dur="500"/>
                                        <p:tgtEl>
                                          <p:spTgt spid="45"/>
                                        </p:tgtEl>
                                      </p:cBhvr>
                                    </p:animEffect>
                                    <p:anim calcmode="lin" valueType="num">
                                      <p:cBhvr>
                                        <p:cTn id="102" dur="500" fill="hold"/>
                                        <p:tgtEl>
                                          <p:spTgt spid="45"/>
                                        </p:tgtEl>
                                        <p:attrNameLst>
                                          <p:attrName>ppt_x</p:attrName>
                                        </p:attrNameLst>
                                      </p:cBhvr>
                                      <p:tavLst>
                                        <p:tav tm="0">
                                          <p:val>
                                            <p:strVal val="#ppt_x"/>
                                          </p:val>
                                        </p:tav>
                                        <p:tav tm="100000">
                                          <p:val>
                                            <p:strVal val="#ppt_x"/>
                                          </p:val>
                                        </p:tav>
                                      </p:tavLst>
                                    </p:anim>
                                    <p:anim calcmode="lin" valueType="num">
                                      <p:cBhvr>
                                        <p:cTn id="103" dur="5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4" grpId="0" animBg="1"/>
      <p:bldP spid="31" grpId="0" animBg="1"/>
      <p:bldP spid="32" grpId="0" animBg="1"/>
      <p:bldP spid="30" grpId="0" animBg="1"/>
      <p:bldP spid="46" grpId="0" animBg="1"/>
      <p:bldP spid="50" grpId="0" animBg="1"/>
      <p:bldP spid="23" grpId="0" animBg="1"/>
      <p:bldP spid="43" grpId="0"/>
      <p:bldP spid="44" grpId="0"/>
      <p:bldP spid="45" grpId="0"/>
      <p:bldP spid="47" grpId="0"/>
      <p:bldP spid="48" grpId="0"/>
      <p:bldP spid="49" grpId="0"/>
      <p:bldP spid="52" grpId="0"/>
      <p:bldP spid="5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7"/>
          <p:cNvGrpSpPr/>
          <p:nvPr/>
        </p:nvGrpSpPr>
        <p:grpSpPr>
          <a:xfrm>
            <a:off x="1889987" y="2054205"/>
            <a:ext cx="715806" cy="617264"/>
            <a:chOff x="2708888" y="2737974"/>
            <a:chExt cx="954573" cy="822907"/>
          </a:xfrm>
        </p:grpSpPr>
        <p:sp>
          <p:nvSpPr>
            <p:cNvPr id="54" name="等腰三角形 53"/>
            <p:cNvSpPr/>
            <p:nvPr/>
          </p:nvSpPr>
          <p:spPr>
            <a:xfrm>
              <a:off x="2708888" y="2737974"/>
              <a:ext cx="954573" cy="822907"/>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Freeform 80"/>
            <p:cNvSpPr>
              <a:spLocks noEditPoints="1"/>
            </p:cNvSpPr>
            <p:nvPr/>
          </p:nvSpPr>
          <p:spPr bwMode="auto">
            <a:xfrm>
              <a:off x="2986943" y="3120852"/>
              <a:ext cx="322263" cy="323850"/>
            </a:xfrm>
            <a:custGeom>
              <a:avLst/>
              <a:gdLst>
                <a:gd name="T0" fmla="*/ 1017 w 1017"/>
                <a:gd name="T1" fmla="*/ 28 h 1017"/>
                <a:gd name="T2" fmla="*/ 1017 w 1017"/>
                <a:gd name="T3" fmla="*/ 25 h 1017"/>
                <a:gd name="T4" fmla="*/ 1015 w 1017"/>
                <a:gd name="T5" fmla="*/ 19 h 1017"/>
                <a:gd name="T6" fmla="*/ 1014 w 1017"/>
                <a:gd name="T7" fmla="*/ 17 h 1017"/>
                <a:gd name="T8" fmla="*/ 1011 w 1017"/>
                <a:gd name="T9" fmla="*/ 12 h 1017"/>
                <a:gd name="T10" fmla="*/ 1008 w 1017"/>
                <a:gd name="T11" fmla="*/ 9 h 1017"/>
                <a:gd name="T12" fmla="*/ 1005 w 1017"/>
                <a:gd name="T13" fmla="*/ 6 h 1017"/>
                <a:gd name="T14" fmla="*/ 1003 w 1017"/>
                <a:gd name="T15" fmla="*/ 5 h 1017"/>
                <a:gd name="T16" fmla="*/ 1002 w 1017"/>
                <a:gd name="T17" fmla="*/ 4 h 1017"/>
                <a:gd name="T18" fmla="*/ 1002 w 1017"/>
                <a:gd name="T19" fmla="*/ 4 h 1017"/>
                <a:gd name="T20" fmla="*/ 995 w 1017"/>
                <a:gd name="T21" fmla="*/ 1 h 1017"/>
                <a:gd name="T22" fmla="*/ 991 w 1017"/>
                <a:gd name="T23" fmla="*/ 0 h 1017"/>
                <a:gd name="T24" fmla="*/ 984 w 1017"/>
                <a:gd name="T25" fmla="*/ 0 h 1017"/>
                <a:gd name="T26" fmla="*/ 983 w 1017"/>
                <a:gd name="T27" fmla="*/ 0 h 1017"/>
                <a:gd name="T28" fmla="*/ 977 w 1017"/>
                <a:gd name="T29" fmla="*/ 1 h 1017"/>
                <a:gd name="T30" fmla="*/ 973 w 1017"/>
                <a:gd name="T31" fmla="*/ 2 h 1017"/>
                <a:gd name="T32" fmla="*/ 968 w 1017"/>
                <a:gd name="T33" fmla="*/ 5 h 1017"/>
                <a:gd name="T34" fmla="*/ 968 w 1017"/>
                <a:gd name="T35" fmla="*/ 5 h 1017"/>
                <a:gd name="T36" fmla="*/ 10 w 1017"/>
                <a:gd name="T37" fmla="*/ 676 h 1017"/>
                <a:gd name="T38" fmla="*/ 1 w 1017"/>
                <a:gd name="T39" fmla="*/ 689 h 1017"/>
                <a:gd name="T40" fmla="*/ 0 w 1017"/>
                <a:gd name="T41" fmla="*/ 704 h 1017"/>
                <a:gd name="T42" fmla="*/ 3 w 1017"/>
                <a:gd name="T43" fmla="*/ 713 h 1017"/>
                <a:gd name="T44" fmla="*/ 13 w 1017"/>
                <a:gd name="T45" fmla="*/ 724 h 1017"/>
                <a:gd name="T46" fmla="*/ 27 w 1017"/>
                <a:gd name="T47" fmla="*/ 731 h 1017"/>
                <a:gd name="T48" fmla="*/ 350 w 1017"/>
                <a:gd name="T49" fmla="*/ 985 h 1017"/>
                <a:gd name="T50" fmla="*/ 351 w 1017"/>
                <a:gd name="T51" fmla="*/ 988 h 1017"/>
                <a:gd name="T52" fmla="*/ 354 w 1017"/>
                <a:gd name="T53" fmla="*/ 1000 h 1017"/>
                <a:gd name="T54" fmla="*/ 357 w 1017"/>
                <a:gd name="T55" fmla="*/ 1005 h 1017"/>
                <a:gd name="T56" fmla="*/ 365 w 1017"/>
                <a:gd name="T57" fmla="*/ 1012 h 1017"/>
                <a:gd name="T58" fmla="*/ 368 w 1017"/>
                <a:gd name="T59" fmla="*/ 1014 h 1017"/>
                <a:gd name="T60" fmla="*/ 376 w 1017"/>
                <a:gd name="T61" fmla="*/ 1016 h 1017"/>
                <a:gd name="T62" fmla="*/ 382 w 1017"/>
                <a:gd name="T63" fmla="*/ 1017 h 1017"/>
                <a:gd name="T64" fmla="*/ 393 w 1017"/>
                <a:gd name="T65" fmla="*/ 1015 h 1017"/>
                <a:gd name="T66" fmla="*/ 399 w 1017"/>
                <a:gd name="T67" fmla="*/ 1012 h 1017"/>
                <a:gd name="T68" fmla="*/ 405 w 1017"/>
                <a:gd name="T69" fmla="*/ 1006 h 1017"/>
                <a:gd name="T70" fmla="*/ 524 w 1017"/>
                <a:gd name="T71" fmla="*/ 821 h 1017"/>
                <a:gd name="T72" fmla="*/ 876 w 1017"/>
                <a:gd name="T73" fmla="*/ 1013 h 1017"/>
                <a:gd name="T74" fmla="*/ 891 w 1017"/>
                <a:gd name="T75" fmla="*/ 1017 h 1017"/>
                <a:gd name="T76" fmla="*/ 906 w 1017"/>
                <a:gd name="T77" fmla="*/ 1013 h 1017"/>
                <a:gd name="T78" fmla="*/ 921 w 1017"/>
                <a:gd name="T79" fmla="*/ 996 h 1017"/>
                <a:gd name="T80" fmla="*/ 1017 w 1017"/>
                <a:gd name="T81" fmla="*/ 34 h 1017"/>
                <a:gd name="T82" fmla="*/ 367 w 1017"/>
                <a:gd name="T83" fmla="*/ 667 h 1017"/>
                <a:gd name="T84" fmla="*/ 367 w 1017"/>
                <a:gd name="T85" fmla="*/ 667 h 1017"/>
                <a:gd name="T86" fmla="*/ 760 w 1017"/>
                <a:gd name="T87" fmla="*/ 328 h 1017"/>
                <a:gd name="T88" fmla="*/ 557 w 1017"/>
                <a:gd name="T89" fmla="*/ 767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17" h="1017">
                  <a:moveTo>
                    <a:pt x="1017" y="31"/>
                  </a:moveTo>
                  <a:lnTo>
                    <a:pt x="1017" y="31"/>
                  </a:lnTo>
                  <a:lnTo>
                    <a:pt x="1017" y="28"/>
                  </a:lnTo>
                  <a:lnTo>
                    <a:pt x="1017" y="28"/>
                  </a:lnTo>
                  <a:lnTo>
                    <a:pt x="1017" y="25"/>
                  </a:lnTo>
                  <a:lnTo>
                    <a:pt x="1017" y="25"/>
                  </a:lnTo>
                  <a:lnTo>
                    <a:pt x="1016" y="23"/>
                  </a:lnTo>
                  <a:lnTo>
                    <a:pt x="1016" y="23"/>
                  </a:lnTo>
                  <a:lnTo>
                    <a:pt x="1015" y="19"/>
                  </a:lnTo>
                  <a:lnTo>
                    <a:pt x="1015" y="19"/>
                  </a:lnTo>
                  <a:lnTo>
                    <a:pt x="1014" y="17"/>
                  </a:lnTo>
                  <a:lnTo>
                    <a:pt x="1014" y="17"/>
                  </a:lnTo>
                  <a:lnTo>
                    <a:pt x="1013" y="15"/>
                  </a:lnTo>
                  <a:lnTo>
                    <a:pt x="1013" y="15"/>
                  </a:lnTo>
                  <a:lnTo>
                    <a:pt x="1011" y="12"/>
                  </a:lnTo>
                  <a:lnTo>
                    <a:pt x="1011" y="12"/>
                  </a:lnTo>
                  <a:lnTo>
                    <a:pt x="1008" y="9"/>
                  </a:lnTo>
                  <a:lnTo>
                    <a:pt x="1008" y="9"/>
                  </a:lnTo>
                  <a:lnTo>
                    <a:pt x="1006" y="7"/>
                  </a:lnTo>
                  <a:lnTo>
                    <a:pt x="1006" y="7"/>
                  </a:lnTo>
                  <a:lnTo>
                    <a:pt x="1005" y="6"/>
                  </a:lnTo>
                  <a:lnTo>
                    <a:pt x="1005" y="6"/>
                  </a:lnTo>
                  <a:lnTo>
                    <a:pt x="1003" y="5"/>
                  </a:lnTo>
                  <a:lnTo>
                    <a:pt x="1003" y="5"/>
                  </a:lnTo>
                  <a:lnTo>
                    <a:pt x="1002" y="4"/>
                  </a:lnTo>
                  <a:lnTo>
                    <a:pt x="1002" y="4"/>
                  </a:lnTo>
                  <a:lnTo>
                    <a:pt x="1002" y="4"/>
                  </a:lnTo>
                  <a:lnTo>
                    <a:pt x="1002" y="4"/>
                  </a:lnTo>
                  <a:lnTo>
                    <a:pt x="1002" y="4"/>
                  </a:lnTo>
                  <a:lnTo>
                    <a:pt x="1002" y="4"/>
                  </a:lnTo>
                  <a:lnTo>
                    <a:pt x="998" y="2"/>
                  </a:lnTo>
                  <a:lnTo>
                    <a:pt x="998" y="2"/>
                  </a:lnTo>
                  <a:lnTo>
                    <a:pt x="995" y="1"/>
                  </a:lnTo>
                  <a:lnTo>
                    <a:pt x="995" y="1"/>
                  </a:lnTo>
                  <a:lnTo>
                    <a:pt x="991" y="0"/>
                  </a:lnTo>
                  <a:lnTo>
                    <a:pt x="991" y="0"/>
                  </a:lnTo>
                  <a:lnTo>
                    <a:pt x="988" y="0"/>
                  </a:lnTo>
                  <a:lnTo>
                    <a:pt x="988" y="0"/>
                  </a:lnTo>
                  <a:lnTo>
                    <a:pt x="984" y="0"/>
                  </a:lnTo>
                  <a:lnTo>
                    <a:pt x="984" y="0"/>
                  </a:lnTo>
                  <a:lnTo>
                    <a:pt x="983" y="0"/>
                  </a:lnTo>
                  <a:lnTo>
                    <a:pt x="983" y="0"/>
                  </a:lnTo>
                  <a:lnTo>
                    <a:pt x="981" y="0"/>
                  </a:lnTo>
                  <a:lnTo>
                    <a:pt x="981" y="0"/>
                  </a:lnTo>
                  <a:lnTo>
                    <a:pt x="977" y="1"/>
                  </a:lnTo>
                  <a:lnTo>
                    <a:pt x="977" y="1"/>
                  </a:lnTo>
                  <a:lnTo>
                    <a:pt x="973" y="2"/>
                  </a:lnTo>
                  <a:lnTo>
                    <a:pt x="973" y="2"/>
                  </a:lnTo>
                  <a:lnTo>
                    <a:pt x="971" y="3"/>
                  </a:lnTo>
                  <a:lnTo>
                    <a:pt x="971" y="3"/>
                  </a:lnTo>
                  <a:lnTo>
                    <a:pt x="968" y="5"/>
                  </a:lnTo>
                  <a:lnTo>
                    <a:pt x="968" y="5"/>
                  </a:lnTo>
                  <a:lnTo>
                    <a:pt x="968" y="5"/>
                  </a:lnTo>
                  <a:lnTo>
                    <a:pt x="968" y="5"/>
                  </a:lnTo>
                  <a:lnTo>
                    <a:pt x="14" y="673"/>
                  </a:lnTo>
                  <a:lnTo>
                    <a:pt x="14" y="673"/>
                  </a:lnTo>
                  <a:lnTo>
                    <a:pt x="10" y="676"/>
                  </a:lnTo>
                  <a:lnTo>
                    <a:pt x="6" y="680"/>
                  </a:lnTo>
                  <a:lnTo>
                    <a:pt x="3" y="684"/>
                  </a:lnTo>
                  <a:lnTo>
                    <a:pt x="1" y="689"/>
                  </a:lnTo>
                  <a:lnTo>
                    <a:pt x="0" y="693"/>
                  </a:lnTo>
                  <a:lnTo>
                    <a:pt x="0" y="698"/>
                  </a:lnTo>
                  <a:lnTo>
                    <a:pt x="0" y="704"/>
                  </a:lnTo>
                  <a:lnTo>
                    <a:pt x="1" y="708"/>
                  </a:lnTo>
                  <a:lnTo>
                    <a:pt x="1" y="708"/>
                  </a:lnTo>
                  <a:lnTo>
                    <a:pt x="3" y="713"/>
                  </a:lnTo>
                  <a:lnTo>
                    <a:pt x="6" y="718"/>
                  </a:lnTo>
                  <a:lnTo>
                    <a:pt x="10" y="721"/>
                  </a:lnTo>
                  <a:lnTo>
                    <a:pt x="13" y="724"/>
                  </a:lnTo>
                  <a:lnTo>
                    <a:pt x="17" y="727"/>
                  </a:lnTo>
                  <a:lnTo>
                    <a:pt x="21" y="730"/>
                  </a:lnTo>
                  <a:lnTo>
                    <a:pt x="27" y="731"/>
                  </a:lnTo>
                  <a:lnTo>
                    <a:pt x="32" y="731"/>
                  </a:lnTo>
                  <a:lnTo>
                    <a:pt x="350" y="731"/>
                  </a:lnTo>
                  <a:lnTo>
                    <a:pt x="350" y="985"/>
                  </a:lnTo>
                  <a:lnTo>
                    <a:pt x="350" y="985"/>
                  </a:lnTo>
                  <a:lnTo>
                    <a:pt x="351" y="988"/>
                  </a:lnTo>
                  <a:lnTo>
                    <a:pt x="351" y="988"/>
                  </a:lnTo>
                  <a:lnTo>
                    <a:pt x="352" y="995"/>
                  </a:lnTo>
                  <a:lnTo>
                    <a:pt x="352" y="995"/>
                  </a:lnTo>
                  <a:lnTo>
                    <a:pt x="354" y="1000"/>
                  </a:lnTo>
                  <a:lnTo>
                    <a:pt x="354" y="1000"/>
                  </a:lnTo>
                  <a:lnTo>
                    <a:pt x="357" y="1005"/>
                  </a:lnTo>
                  <a:lnTo>
                    <a:pt x="357" y="1005"/>
                  </a:lnTo>
                  <a:lnTo>
                    <a:pt x="362" y="1010"/>
                  </a:lnTo>
                  <a:lnTo>
                    <a:pt x="362" y="1010"/>
                  </a:lnTo>
                  <a:lnTo>
                    <a:pt x="365" y="1012"/>
                  </a:lnTo>
                  <a:lnTo>
                    <a:pt x="365" y="1012"/>
                  </a:lnTo>
                  <a:lnTo>
                    <a:pt x="368" y="1014"/>
                  </a:lnTo>
                  <a:lnTo>
                    <a:pt x="368" y="1014"/>
                  </a:lnTo>
                  <a:lnTo>
                    <a:pt x="370" y="1015"/>
                  </a:lnTo>
                  <a:lnTo>
                    <a:pt x="370" y="1015"/>
                  </a:lnTo>
                  <a:lnTo>
                    <a:pt x="376" y="1016"/>
                  </a:lnTo>
                  <a:lnTo>
                    <a:pt x="382" y="1017"/>
                  </a:lnTo>
                  <a:lnTo>
                    <a:pt x="382" y="1017"/>
                  </a:lnTo>
                  <a:lnTo>
                    <a:pt x="382" y="1017"/>
                  </a:lnTo>
                  <a:lnTo>
                    <a:pt x="387" y="1016"/>
                  </a:lnTo>
                  <a:lnTo>
                    <a:pt x="393" y="1015"/>
                  </a:lnTo>
                  <a:lnTo>
                    <a:pt x="393" y="1015"/>
                  </a:lnTo>
                  <a:lnTo>
                    <a:pt x="395" y="1014"/>
                  </a:lnTo>
                  <a:lnTo>
                    <a:pt x="395" y="1014"/>
                  </a:lnTo>
                  <a:lnTo>
                    <a:pt x="399" y="1012"/>
                  </a:lnTo>
                  <a:lnTo>
                    <a:pt x="403" y="1007"/>
                  </a:lnTo>
                  <a:lnTo>
                    <a:pt x="403" y="1007"/>
                  </a:lnTo>
                  <a:lnTo>
                    <a:pt x="405" y="1006"/>
                  </a:lnTo>
                  <a:lnTo>
                    <a:pt x="405" y="1006"/>
                  </a:lnTo>
                  <a:lnTo>
                    <a:pt x="409" y="1002"/>
                  </a:lnTo>
                  <a:lnTo>
                    <a:pt x="524" y="821"/>
                  </a:lnTo>
                  <a:lnTo>
                    <a:pt x="524" y="821"/>
                  </a:lnTo>
                  <a:lnTo>
                    <a:pt x="526" y="822"/>
                  </a:lnTo>
                  <a:lnTo>
                    <a:pt x="876" y="1013"/>
                  </a:lnTo>
                  <a:lnTo>
                    <a:pt x="876" y="1013"/>
                  </a:lnTo>
                  <a:lnTo>
                    <a:pt x="883" y="1016"/>
                  </a:lnTo>
                  <a:lnTo>
                    <a:pt x="891" y="1017"/>
                  </a:lnTo>
                  <a:lnTo>
                    <a:pt x="898" y="1016"/>
                  </a:lnTo>
                  <a:lnTo>
                    <a:pt x="906" y="1013"/>
                  </a:lnTo>
                  <a:lnTo>
                    <a:pt x="906" y="1013"/>
                  </a:lnTo>
                  <a:lnTo>
                    <a:pt x="912" y="1009"/>
                  </a:lnTo>
                  <a:lnTo>
                    <a:pt x="917" y="1003"/>
                  </a:lnTo>
                  <a:lnTo>
                    <a:pt x="921" y="996"/>
                  </a:lnTo>
                  <a:lnTo>
                    <a:pt x="922" y="988"/>
                  </a:lnTo>
                  <a:lnTo>
                    <a:pt x="1017" y="34"/>
                  </a:lnTo>
                  <a:lnTo>
                    <a:pt x="1017" y="34"/>
                  </a:lnTo>
                  <a:lnTo>
                    <a:pt x="1017" y="31"/>
                  </a:lnTo>
                  <a:lnTo>
                    <a:pt x="1017" y="31"/>
                  </a:lnTo>
                  <a:close/>
                  <a:moveTo>
                    <a:pt x="367" y="667"/>
                  </a:moveTo>
                  <a:lnTo>
                    <a:pt x="133" y="667"/>
                  </a:lnTo>
                  <a:lnTo>
                    <a:pt x="773" y="219"/>
                  </a:lnTo>
                  <a:lnTo>
                    <a:pt x="367" y="667"/>
                  </a:lnTo>
                  <a:close/>
                  <a:moveTo>
                    <a:pt x="413" y="875"/>
                  </a:moveTo>
                  <a:lnTo>
                    <a:pt x="413" y="711"/>
                  </a:lnTo>
                  <a:lnTo>
                    <a:pt x="760" y="328"/>
                  </a:lnTo>
                  <a:lnTo>
                    <a:pt x="413" y="875"/>
                  </a:lnTo>
                  <a:close/>
                  <a:moveTo>
                    <a:pt x="864" y="934"/>
                  </a:moveTo>
                  <a:lnTo>
                    <a:pt x="557" y="767"/>
                  </a:lnTo>
                  <a:lnTo>
                    <a:pt x="941" y="162"/>
                  </a:lnTo>
                  <a:lnTo>
                    <a:pt x="864" y="934"/>
                  </a:lnTo>
                  <a:close/>
                </a:path>
              </a:pathLst>
            </a:custGeom>
            <a:solidFill>
              <a:schemeClr val="bg1"/>
            </a:solidFill>
            <a:ln>
              <a:noFill/>
            </a:ln>
          </p:spPr>
          <p:txBody>
            <a:bodyPr vert="horz" wrap="square" lIns="91424" tIns="45712" rIns="91424" bIns="45712" numCol="1" anchor="t" anchorCtr="0" compatLnSpc="1">
              <a:prstTxWarp prst="textNoShape">
                <a:avLst/>
              </a:prstTxWarp>
            </a:bodyPr>
            <a:lstStyle/>
            <a:p>
              <a:endParaRPr lang="zh-CN" altLang="en-US">
                <a:solidFill>
                  <a:schemeClr val="tx2"/>
                </a:solidFill>
              </a:endParaRPr>
            </a:p>
          </p:txBody>
        </p:sp>
      </p:grpSp>
      <p:grpSp>
        <p:nvGrpSpPr>
          <p:cNvPr id="3" name="组合 19"/>
          <p:cNvGrpSpPr/>
          <p:nvPr/>
        </p:nvGrpSpPr>
        <p:grpSpPr>
          <a:xfrm>
            <a:off x="4564752" y="2054205"/>
            <a:ext cx="715806" cy="617264"/>
            <a:chOff x="6276000" y="2737974"/>
            <a:chExt cx="954573" cy="822907"/>
          </a:xfrm>
        </p:grpSpPr>
        <p:sp>
          <p:nvSpPr>
            <p:cNvPr id="55" name="等腰三角形 54"/>
            <p:cNvSpPr/>
            <p:nvPr/>
          </p:nvSpPr>
          <p:spPr>
            <a:xfrm>
              <a:off x="6276000" y="2737974"/>
              <a:ext cx="954573" cy="822907"/>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Freeform 49"/>
            <p:cNvSpPr>
              <a:spLocks noEditPoints="1"/>
            </p:cNvSpPr>
            <p:nvPr/>
          </p:nvSpPr>
          <p:spPr bwMode="auto">
            <a:xfrm>
              <a:off x="6591361" y="3120852"/>
              <a:ext cx="323850" cy="323850"/>
            </a:xfrm>
            <a:custGeom>
              <a:avLst/>
              <a:gdLst>
                <a:gd name="T0" fmla="*/ 992 w 1017"/>
                <a:gd name="T1" fmla="*/ 1 h 1018"/>
                <a:gd name="T2" fmla="*/ 808 w 1017"/>
                <a:gd name="T3" fmla="*/ 193 h 1018"/>
                <a:gd name="T4" fmla="*/ 732 w 1017"/>
                <a:gd name="T5" fmla="*/ 277 h 1018"/>
                <a:gd name="T6" fmla="*/ 563 w 1017"/>
                <a:gd name="T7" fmla="*/ 447 h 1018"/>
                <a:gd name="T8" fmla="*/ 480 w 1017"/>
                <a:gd name="T9" fmla="*/ 519 h 1018"/>
                <a:gd name="T10" fmla="*/ 222 w 1017"/>
                <a:gd name="T11" fmla="*/ 604 h 1018"/>
                <a:gd name="T12" fmla="*/ 131 w 1017"/>
                <a:gd name="T13" fmla="*/ 672 h 1018"/>
                <a:gd name="T14" fmla="*/ 0 w 1017"/>
                <a:gd name="T15" fmla="*/ 986 h 1018"/>
                <a:gd name="T16" fmla="*/ 46 w 1017"/>
                <a:gd name="T17" fmla="*/ 1014 h 1018"/>
                <a:gd name="T18" fmla="*/ 275 w 1017"/>
                <a:gd name="T19" fmla="*/ 780 h 1018"/>
                <a:gd name="T20" fmla="*/ 505 w 1017"/>
                <a:gd name="T21" fmla="*/ 608 h 1018"/>
                <a:gd name="T22" fmla="*/ 618 w 1017"/>
                <a:gd name="T23" fmla="*/ 625 h 1018"/>
                <a:gd name="T24" fmla="*/ 668 w 1017"/>
                <a:gd name="T25" fmla="*/ 534 h 1018"/>
                <a:gd name="T26" fmla="*/ 864 w 1017"/>
                <a:gd name="T27" fmla="*/ 375 h 1018"/>
                <a:gd name="T28" fmla="*/ 922 w 1017"/>
                <a:gd name="T29" fmla="*/ 287 h 1018"/>
                <a:gd name="T30" fmla="*/ 211 w 1017"/>
                <a:gd name="T31" fmla="*/ 730 h 1018"/>
                <a:gd name="T32" fmla="*/ 211 w 1017"/>
                <a:gd name="T33" fmla="*/ 671 h 1018"/>
                <a:gd name="T34" fmla="*/ 253 w 1017"/>
                <a:gd name="T35" fmla="*/ 706 h 1018"/>
                <a:gd name="T36" fmla="*/ 555 w 1017"/>
                <a:gd name="T37" fmla="*/ 568 h 1018"/>
                <a:gd name="T38" fmla="*/ 566 w 1017"/>
                <a:gd name="T39" fmla="*/ 510 h 1018"/>
                <a:gd name="T40" fmla="*/ 602 w 1017"/>
                <a:gd name="T41" fmla="*/ 554 h 1018"/>
                <a:gd name="T42" fmla="*/ 804 w 1017"/>
                <a:gd name="T43" fmla="*/ 309 h 1018"/>
                <a:gd name="T44" fmla="*/ 826 w 1017"/>
                <a:gd name="T45" fmla="*/ 255 h 1018"/>
                <a:gd name="T46" fmla="*/ 853 w 1017"/>
                <a:gd name="T47" fmla="*/ 304 h 1018"/>
                <a:gd name="T48" fmla="*/ 164 w 1017"/>
                <a:gd name="T49" fmla="*/ 968 h 1018"/>
                <a:gd name="T50" fmla="*/ 191 w 1017"/>
                <a:gd name="T51" fmla="*/ 1018 h 1018"/>
                <a:gd name="T52" fmla="*/ 214 w 1017"/>
                <a:gd name="T53" fmla="*/ 964 h 1018"/>
                <a:gd name="T54" fmla="*/ 321 w 1017"/>
                <a:gd name="T55" fmla="*/ 973 h 1018"/>
                <a:gd name="T56" fmla="*/ 356 w 1017"/>
                <a:gd name="T57" fmla="*/ 1017 h 1018"/>
                <a:gd name="T58" fmla="*/ 367 w 1017"/>
                <a:gd name="T59" fmla="*/ 959 h 1018"/>
                <a:gd name="T60" fmla="*/ 478 w 1017"/>
                <a:gd name="T61" fmla="*/ 980 h 1018"/>
                <a:gd name="T62" fmla="*/ 522 w 1017"/>
                <a:gd name="T63" fmla="*/ 1015 h 1018"/>
                <a:gd name="T64" fmla="*/ 522 w 1017"/>
                <a:gd name="T65" fmla="*/ 957 h 1018"/>
                <a:gd name="T66" fmla="*/ 637 w 1017"/>
                <a:gd name="T67" fmla="*/ 986 h 1018"/>
                <a:gd name="T68" fmla="*/ 686 w 1017"/>
                <a:gd name="T69" fmla="*/ 1013 h 1018"/>
                <a:gd name="T70" fmla="*/ 674 w 1017"/>
                <a:gd name="T71" fmla="*/ 955 h 1018"/>
                <a:gd name="T72" fmla="*/ 795 w 1017"/>
                <a:gd name="T73" fmla="*/ 986 h 1018"/>
                <a:gd name="T74" fmla="*/ 849 w 1017"/>
                <a:gd name="T75" fmla="*/ 1009 h 1018"/>
                <a:gd name="T76" fmla="*/ 826 w 1017"/>
                <a:gd name="T77" fmla="*/ 954 h 1018"/>
                <a:gd name="T78" fmla="*/ 955 w 1017"/>
                <a:gd name="T79" fmla="*/ 993 h 1018"/>
                <a:gd name="T80" fmla="*/ 1012 w 1017"/>
                <a:gd name="T81" fmla="*/ 1005 h 1018"/>
                <a:gd name="T82" fmla="*/ 986 w 1017"/>
                <a:gd name="T83" fmla="*/ 954 h 1018"/>
                <a:gd name="T84" fmla="*/ 61 w 1017"/>
                <a:gd name="T85" fmla="*/ 815 h 1018"/>
                <a:gd name="T86" fmla="*/ 2 w 1017"/>
                <a:gd name="T87" fmla="*/ 815 h 1018"/>
                <a:gd name="T88" fmla="*/ 31 w 1017"/>
                <a:gd name="T89" fmla="*/ 700 h 1018"/>
                <a:gd name="T90" fmla="*/ 58 w 1017"/>
                <a:gd name="T91" fmla="*/ 650 h 1018"/>
                <a:gd name="T92" fmla="*/ 0 w 1017"/>
                <a:gd name="T93" fmla="*/ 662 h 1018"/>
                <a:gd name="T94" fmla="*/ 31 w 1017"/>
                <a:gd name="T95" fmla="*/ 541 h 1018"/>
                <a:gd name="T96" fmla="*/ 54 w 1017"/>
                <a:gd name="T97" fmla="*/ 486 h 1018"/>
                <a:gd name="T98" fmla="*/ 0 w 1017"/>
                <a:gd name="T99" fmla="*/ 509 h 1018"/>
                <a:gd name="T100" fmla="*/ 38 w 1017"/>
                <a:gd name="T101" fmla="*/ 381 h 1018"/>
                <a:gd name="T102" fmla="*/ 50 w 1017"/>
                <a:gd name="T103" fmla="*/ 324 h 1018"/>
                <a:gd name="T104" fmla="*/ 0 w 1017"/>
                <a:gd name="T105" fmla="*/ 350 h 1018"/>
                <a:gd name="T106" fmla="*/ 44 w 1017"/>
                <a:gd name="T107" fmla="*/ 220 h 1018"/>
                <a:gd name="T108" fmla="*/ 44 w 1017"/>
                <a:gd name="T109" fmla="*/ 162 h 1018"/>
                <a:gd name="T110" fmla="*/ 0 w 1017"/>
                <a:gd name="T111" fmla="*/ 198 h 1018"/>
                <a:gd name="T112" fmla="*/ 50 w 1017"/>
                <a:gd name="T113" fmla="*/ 58 h 1018"/>
                <a:gd name="T114" fmla="*/ 38 w 1017"/>
                <a:gd name="T115" fmla="*/ 1 h 1018"/>
                <a:gd name="T116" fmla="*/ 2 w 1017"/>
                <a:gd name="T117" fmla="*/ 44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7" h="1018">
                  <a:moveTo>
                    <a:pt x="1012" y="50"/>
                  </a:moveTo>
                  <a:lnTo>
                    <a:pt x="1012" y="50"/>
                  </a:lnTo>
                  <a:lnTo>
                    <a:pt x="1015" y="44"/>
                  </a:lnTo>
                  <a:lnTo>
                    <a:pt x="1017" y="38"/>
                  </a:lnTo>
                  <a:lnTo>
                    <a:pt x="1017" y="31"/>
                  </a:lnTo>
                  <a:lnTo>
                    <a:pt x="1017" y="26"/>
                  </a:lnTo>
                  <a:lnTo>
                    <a:pt x="1015" y="20"/>
                  </a:lnTo>
                  <a:lnTo>
                    <a:pt x="1012" y="14"/>
                  </a:lnTo>
                  <a:lnTo>
                    <a:pt x="1009" y="10"/>
                  </a:lnTo>
                  <a:lnTo>
                    <a:pt x="1003" y="6"/>
                  </a:lnTo>
                  <a:lnTo>
                    <a:pt x="1003" y="6"/>
                  </a:lnTo>
                  <a:lnTo>
                    <a:pt x="998" y="2"/>
                  </a:lnTo>
                  <a:lnTo>
                    <a:pt x="992" y="1"/>
                  </a:lnTo>
                  <a:lnTo>
                    <a:pt x="985" y="0"/>
                  </a:lnTo>
                  <a:lnTo>
                    <a:pt x="980" y="1"/>
                  </a:lnTo>
                  <a:lnTo>
                    <a:pt x="973" y="2"/>
                  </a:lnTo>
                  <a:lnTo>
                    <a:pt x="968" y="6"/>
                  </a:lnTo>
                  <a:lnTo>
                    <a:pt x="964" y="10"/>
                  </a:lnTo>
                  <a:lnTo>
                    <a:pt x="959" y="14"/>
                  </a:lnTo>
                  <a:lnTo>
                    <a:pt x="841" y="192"/>
                  </a:lnTo>
                  <a:lnTo>
                    <a:pt x="841" y="192"/>
                  </a:lnTo>
                  <a:lnTo>
                    <a:pt x="834" y="191"/>
                  </a:lnTo>
                  <a:lnTo>
                    <a:pt x="826" y="191"/>
                  </a:lnTo>
                  <a:lnTo>
                    <a:pt x="826" y="191"/>
                  </a:lnTo>
                  <a:lnTo>
                    <a:pt x="817" y="191"/>
                  </a:lnTo>
                  <a:lnTo>
                    <a:pt x="808" y="193"/>
                  </a:lnTo>
                  <a:lnTo>
                    <a:pt x="799" y="196"/>
                  </a:lnTo>
                  <a:lnTo>
                    <a:pt x="790" y="199"/>
                  </a:lnTo>
                  <a:lnTo>
                    <a:pt x="781" y="203"/>
                  </a:lnTo>
                  <a:lnTo>
                    <a:pt x="774" y="207"/>
                  </a:lnTo>
                  <a:lnTo>
                    <a:pt x="766" y="213"/>
                  </a:lnTo>
                  <a:lnTo>
                    <a:pt x="760" y="219"/>
                  </a:lnTo>
                  <a:lnTo>
                    <a:pt x="753" y="226"/>
                  </a:lnTo>
                  <a:lnTo>
                    <a:pt x="748" y="233"/>
                  </a:lnTo>
                  <a:lnTo>
                    <a:pt x="743" y="241"/>
                  </a:lnTo>
                  <a:lnTo>
                    <a:pt x="738" y="249"/>
                  </a:lnTo>
                  <a:lnTo>
                    <a:pt x="736" y="258"/>
                  </a:lnTo>
                  <a:lnTo>
                    <a:pt x="733" y="267"/>
                  </a:lnTo>
                  <a:lnTo>
                    <a:pt x="732" y="277"/>
                  </a:lnTo>
                  <a:lnTo>
                    <a:pt x="731" y="287"/>
                  </a:lnTo>
                  <a:lnTo>
                    <a:pt x="731" y="287"/>
                  </a:lnTo>
                  <a:lnTo>
                    <a:pt x="732" y="294"/>
                  </a:lnTo>
                  <a:lnTo>
                    <a:pt x="733" y="302"/>
                  </a:lnTo>
                  <a:lnTo>
                    <a:pt x="736" y="316"/>
                  </a:lnTo>
                  <a:lnTo>
                    <a:pt x="623" y="461"/>
                  </a:lnTo>
                  <a:lnTo>
                    <a:pt x="623" y="461"/>
                  </a:lnTo>
                  <a:lnTo>
                    <a:pt x="612" y="454"/>
                  </a:lnTo>
                  <a:lnTo>
                    <a:pt x="599" y="450"/>
                  </a:lnTo>
                  <a:lnTo>
                    <a:pt x="586" y="447"/>
                  </a:lnTo>
                  <a:lnTo>
                    <a:pt x="572" y="446"/>
                  </a:lnTo>
                  <a:lnTo>
                    <a:pt x="572" y="446"/>
                  </a:lnTo>
                  <a:lnTo>
                    <a:pt x="563" y="447"/>
                  </a:lnTo>
                  <a:lnTo>
                    <a:pt x="554" y="448"/>
                  </a:lnTo>
                  <a:lnTo>
                    <a:pt x="545" y="450"/>
                  </a:lnTo>
                  <a:lnTo>
                    <a:pt x="537" y="453"/>
                  </a:lnTo>
                  <a:lnTo>
                    <a:pt x="528" y="456"/>
                  </a:lnTo>
                  <a:lnTo>
                    <a:pt x="521" y="462"/>
                  </a:lnTo>
                  <a:lnTo>
                    <a:pt x="513" y="467"/>
                  </a:lnTo>
                  <a:lnTo>
                    <a:pt x="507" y="472"/>
                  </a:lnTo>
                  <a:lnTo>
                    <a:pt x="500" y="479"/>
                  </a:lnTo>
                  <a:lnTo>
                    <a:pt x="495" y="486"/>
                  </a:lnTo>
                  <a:lnTo>
                    <a:pt x="490" y="494"/>
                  </a:lnTo>
                  <a:lnTo>
                    <a:pt x="486" y="501"/>
                  </a:lnTo>
                  <a:lnTo>
                    <a:pt x="483" y="510"/>
                  </a:lnTo>
                  <a:lnTo>
                    <a:pt x="480" y="519"/>
                  </a:lnTo>
                  <a:lnTo>
                    <a:pt x="479" y="528"/>
                  </a:lnTo>
                  <a:lnTo>
                    <a:pt x="478" y="537"/>
                  </a:lnTo>
                  <a:lnTo>
                    <a:pt x="297" y="642"/>
                  </a:lnTo>
                  <a:lnTo>
                    <a:pt x="297" y="642"/>
                  </a:lnTo>
                  <a:lnTo>
                    <a:pt x="291" y="633"/>
                  </a:lnTo>
                  <a:lnTo>
                    <a:pt x="282" y="627"/>
                  </a:lnTo>
                  <a:lnTo>
                    <a:pt x="274" y="620"/>
                  </a:lnTo>
                  <a:lnTo>
                    <a:pt x="265" y="615"/>
                  </a:lnTo>
                  <a:lnTo>
                    <a:pt x="256" y="611"/>
                  </a:lnTo>
                  <a:lnTo>
                    <a:pt x="245" y="608"/>
                  </a:lnTo>
                  <a:lnTo>
                    <a:pt x="234" y="605"/>
                  </a:lnTo>
                  <a:lnTo>
                    <a:pt x="222" y="604"/>
                  </a:lnTo>
                  <a:lnTo>
                    <a:pt x="222" y="604"/>
                  </a:lnTo>
                  <a:lnTo>
                    <a:pt x="213" y="605"/>
                  </a:lnTo>
                  <a:lnTo>
                    <a:pt x="203" y="606"/>
                  </a:lnTo>
                  <a:lnTo>
                    <a:pt x="194" y="609"/>
                  </a:lnTo>
                  <a:lnTo>
                    <a:pt x="186" y="612"/>
                  </a:lnTo>
                  <a:lnTo>
                    <a:pt x="177" y="616"/>
                  </a:lnTo>
                  <a:lnTo>
                    <a:pt x="170" y="620"/>
                  </a:lnTo>
                  <a:lnTo>
                    <a:pt x="162" y="627"/>
                  </a:lnTo>
                  <a:lnTo>
                    <a:pt x="155" y="632"/>
                  </a:lnTo>
                  <a:lnTo>
                    <a:pt x="149" y="640"/>
                  </a:lnTo>
                  <a:lnTo>
                    <a:pt x="144" y="647"/>
                  </a:lnTo>
                  <a:lnTo>
                    <a:pt x="139" y="655"/>
                  </a:lnTo>
                  <a:lnTo>
                    <a:pt x="134" y="663"/>
                  </a:lnTo>
                  <a:lnTo>
                    <a:pt x="131" y="672"/>
                  </a:lnTo>
                  <a:lnTo>
                    <a:pt x="129" y="681"/>
                  </a:lnTo>
                  <a:lnTo>
                    <a:pt x="128" y="690"/>
                  </a:lnTo>
                  <a:lnTo>
                    <a:pt x="127" y="700"/>
                  </a:lnTo>
                  <a:lnTo>
                    <a:pt x="127" y="700"/>
                  </a:lnTo>
                  <a:lnTo>
                    <a:pt x="128" y="715"/>
                  </a:lnTo>
                  <a:lnTo>
                    <a:pt x="132" y="730"/>
                  </a:lnTo>
                  <a:lnTo>
                    <a:pt x="138" y="743"/>
                  </a:lnTo>
                  <a:lnTo>
                    <a:pt x="145" y="756"/>
                  </a:lnTo>
                  <a:lnTo>
                    <a:pt x="6" y="969"/>
                  </a:lnTo>
                  <a:lnTo>
                    <a:pt x="6" y="969"/>
                  </a:lnTo>
                  <a:lnTo>
                    <a:pt x="2" y="975"/>
                  </a:lnTo>
                  <a:lnTo>
                    <a:pt x="0" y="981"/>
                  </a:lnTo>
                  <a:lnTo>
                    <a:pt x="0" y="986"/>
                  </a:lnTo>
                  <a:lnTo>
                    <a:pt x="0" y="993"/>
                  </a:lnTo>
                  <a:lnTo>
                    <a:pt x="2" y="998"/>
                  </a:lnTo>
                  <a:lnTo>
                    <a:pt x="6" y="1003"/>
                  </a:lnTo>
                  <a:lnTo>
                    <a:pt x="9" y="1009"/>
                  </a:lnTo>
                  <a:lnTo>
                    <a:pt x="14" y="1013"/>
                  </a:lnTo>
                  <a:lnTo>
                    <a:pt x="14" y="1013"/>
                  </a:lnTo>
                  <a:lnTo>
                    <a:pt x="19" y="1015"/>
                  </a:lnTo>
                  <a:lnTo>
                    <a:pt x="23" y="1016"/>
                  </a:lnTo>
                  <a:lnTo>
                    <a:pt x="27" y="1017"/>
                  </a:lnTo>
                  <a:lnTo>
                    <a:pt x="31" y="1018"/>
                  </a:lnTo>
                  <a:lnTo>
                    <a:pt x="31" y="1018"/>
                  </a:lnTo>
                  <a:lnTo>
                    <a:pt x="40" y="1017"/>
                  </a:lnTo>
                  <a:lnTo>
                    <a:pt x="46" y="1014"/>
                  </a:lnTo>
                  <a:lnTo>
                    <a:pt x="53" y="1010"/>
                  </a:lnTo>
                  <a:lnTo>
                    <a:pt x="58" y="1003"/>
                  </a:lnTo>
                  <a:lnTo>
                    <a:pt x="198" y="792"/>
                  </a:lnTo>
                  <a:lnTo>
                    <a:pt x="198" y="792"/>
                  </a:lnTo>
                  <a:lnTo>
                    <a:pt x="210" y="794"/>
                  </a:lnTo>
                  <a:lnTo>
                    <a:pt x="222" y="795"/>
                  </a:lnTo>
                  <a:lnTo>
                    <a:pt x="222" y="795"/>
                  </a:lnTo>
                  <a:lnTo>
                    <a:pt x="232" y="795"/>
                  </a:lnTo>
                  <a:lnTo>
                    <a:pt x="242" y="793"/>
                  </a:lnTo>
                  <a:lnTo>
                    <a:pt x="250" y="791"/>
                  </a:lnTo>
                  <a:lnTo>
                    <a:pt x="259" y="788"/>
                  </a:lnTo>
                  <a:lnTo>
                    <a:pt x="267" y="785"/>
                  </a:lnTo>
                  <a:lnTo>
                    <a:pt x="275" y="780"/>
                  </a:lnTo>
                  <a:lnTo>
                    <a:pt x="282" y="775"/>
                  </a:lnTo>
                  <a:lnTo>
                    <a:pt x="289" y="769"/>
                  </a:lnTo>
                  <a:lnTo>
                    <a:pt x="294" y="762"/>
                  </a:lnTo>
                  <a:lnTo>
                    <a:pt x="301" y="756"/>
                  </a:lnTo>
                  <a:lnTo>
                    <a:pt x="305" y="748"/>
                  </a:lnTo>
                  <a:lnTo>
                    <a:pt x="309" y="740"/>
                  </a:lnTo>
                  <a:lnTo>
                    <a:pt x="313" y="731"/>
                  </a:lnTo>
                  <a:lnTo>
                    <a:pt x="315" y="722"/>
                  </a:lnTo>
                  <a:lnTo>
                    <a:pt x="317" y="714"/>
                  </a:lnTo>
                  <a:lnTo>
                    <a:pt x="318" y="704"/>
                  </a:lnTo>
                  <a:lnTo>
                    <a:pt x="497" y="599"/>
                  </a:lnTo>
                  <a:lnTo>
                    <a:pt x="497" y="599"/>
                  </a:lnTo>
                  <a:lnTo>
                    <a:pt x="505" y="608"/>
                  </a:lnTo>
                  <a:lnTo>
                    <a:pt x="512" y="614"/>
                  </a:lnTo>
                  <a:lnTo>
                    <a:pt x="521" y="620"/>
                  </a:lnTo>
                  <a:lnTo>
                    <a:pt x="530" y="626"/>
                  </a:lnTo>
                  <a:lnTo>
                    <a:pt x="540" y="630"/>
                  </a:lnTo>
                  <a:lnTo>
                    <a:pt x="551" y="633"/>
                  </a:lnTo>
                  <a:lnTo>
                    <a:pt x="561" y="635"/>
                  </a:lnTo>
                  <a:lnTo>
                    <a:pt x="572" y="637"/>
                  </a:lnTo>
                  <a:lnTo>
                    <a:pt x="572" y="637"/>
                  </a:lnTo>
                  <a:lnTo>
                    <a:pt x="582" y="635"/>
                  </a:lnTo>
                  <a:lnTo>
                    <a:pt x="591" y="634"/>
                  </a:lnTo>
                  <a:lnTo>
                    <a:pt x="601" y="632"/>
                  </a:lnTo>
                  <a:lnTo>
                    <a:pt x="610" y="629"/>
                  </a:lnTo>
                  <a:lnTo>
                    <a:pt x="618" y="625"/>
                  </a:lnTo>
                  <a:lnTo>
                    <a:pt x="626" y="620"/>
                  </a:lnTo>
                  <a:lnTo>
                    <a:pt x="633" y="615"/>
                  </a:lnTo>
                  <a:lnTo>
                    <a:pt x="640" y="609"/>
                  </a:lnTo>
                  <a:lnTo>
                    <a:pt x="646" y="602"/>
                  </a:lnTo>
                  <a:lnTo>
                    <a:pt x="652" y="595"/>
                  </a:lnTo>
                  <a:lnTo>
                    <a:pt x="656" y="586"/>
                  </a:lnTo>
                  <a:lnTo>
                    <a:pt x="660" y="579"/>
                  </a:lnTo>
                  <a:lnTo>
                    <a:pt x="663" y="569"/>
                  </a:lnTo>
                  <a:lnTo>
                    <a:pt x="666" y="560"/>
                  </a:lnTo>
                  <a:lnTo>
                    <a:pt x="668" y="551"/>
                  </a:lnTo>
                  <a:lnTo>
                    <a:pt x="668" y="541"/>
                  </a:lnTo>
                  <a:lnTo>
                    <a:pt x="668" y="541"/>
                  </a:lnTo>
                  <a:lnTo>
                    <a:pt x="668" y="534"/>
                  </a:lnTo>
                  <a:lnTo>
                    <a:pt x="667" y="526"/>
                  </a:lnTo>
                  <a:lnTo>
                    <a:pt x="663" y="512"/>
                  </a:lnTo>
                  <a:lnTo>
                    <a:pt x="777" y="367"/>
                  </a:lnTo>
                  <a:lnTo>
                    <a:pt x="777" y="367"/>
                  </a:lnTo>
                  <a:lnTo>
                    <a:pt x="788" y="374"/>
                  </a:lnTo>
                  <a:lnTo>
                    <a:pt x="801" y="378"/>
                  </a:lnTo>
                  <a:lnTo>
                    <a:pt x="814" y="381"/>
                  </a:lnTo>
                  <a:lnTo>
                    <a:pt x="826" y="382"/>
                  </a:lnTo>
                  <a:lnTo>
                    <a:pt x="826" y="382"/>
                  </a:lnTo>
                  <a:lnTo>
                    <a:pt x="837" y="381"/>
                  </a:lnTo>
                  <a:lnTo>
                    <a:pt x="846" y="380"/>
                  </a:lnTo>
                  <a:lnTo>
                    <a:pt x="855" y="378"/>
                  </a:lnTo>
                  <a:lnTo>
                    <a:pt x="864" y="375"/>
                  </a:lnTo>
                  <a:lnTo>
                    <a:pt x="873" y="370"/>
                  </a:lnTo>
                  <a:lnTo>
                    <a:pt x="880" y="366"/>
                  </a:lnTo>
                  <a:lnTo>
                    <a:pt x="888" y="360"/>
                  </a:lnTo>
                  <a:lnTo>
                    <a:pt x="894" y="354"/>
                  </a:lnTo>
                  <a:lnTo>
                    <a:pt x="900" y="347"/>
                  </a:lnTo>
                  <a:lnTo>
                    <a:pt x="906" y="340"/>
                  </a:lnTo>
                  <a:lnTo>
                    <a:pt x="911" y="332"/>
                  </a:lnTo>
                  <a:lnTo>
                    <a:pt x="914" y="323"/>
                  </a:lnTo>
                  <a:lnTo>
                    <a:pt x="918" y="315"/>
                  </a:lnTo>
                  <a:lnTo>
                    <a:pt x="921" y="306"/>
                  </a:lnTo>
                  <a:lnTo>
                    <a:pt x="922" y="296"/>
                  </a:lnTo>
                  <a:lnTo>
                    <a:pt x="922" y="287"/>
                  </a:lnTo>
                  <a:lnTo>
                    <a:pt x="922" y="287"/>
                  </a:lnTo>
                  <a:lnTo>
                    <a:pt x="922" y="277"/>
                  </a:lnTo>
                  <a:lnTo>
                    <a:pt x="921" y="269"/>
                  </a:lnTo>
                  <a:lnTo>
                    <a:pt x="919" y="260"/>
                  </a:lnTo>
                  <a:lnTo>
                    <a:pt x="916" y="252"/>
                  </a:lnTo>
                  <a:lnTo>
                    <a:pt x="912" y="244"/>
                  </a:lnTo>
                  <a:lnTo>
                    <a:pt x="908" y="237"/>
                  </a:lnTo>
                  <a:lnTo>
                    <a:pt x="903" y="230"/>
                  </a:lnTo>
                  <a:lnTo>
                    <a:pt x="897" y="223"/>
                  </a:lnTo>
                  <a:lnTo>
                    <a:pt x="1012" y="50"/>
                  </a:lnTo>
                  <a:close/>
                  <a:moveTo>
                    <a:pt x="222" y="732"/>
                  </a:moveTo>
                  <a:lnTo>
                    <a:pt x="222" y="732"/>
                  </a:lnTo>
                  <a:lnTo>
                    <a:pt x="216" y="731"/>
                  </a:lnTo>
                  <a:lnTo>
                    <a:pt x="211" y="730"/>
                  </a:lnTo>
                  <a:lnTo>
                    <a:pt x="205" y="727"/>
                  </a:lnTo>
                  <a:lnTo>
                    <a:pt x="200" y="722"/>
                  </a:lnTo>
                  <a:lnTo>
                    <a:pt x="197" y="718"/>
                  </a:lnTo>
                  <a:lnTo>
                    <a:pt x="193" y="713"/>
                  </a:lnTo>
                  <a:lnTo>
                    <a:pt x="191" y="706"/>
                  </a:lnTo>
                  <a:lnTo>
                    <a:pt x="191" y="700"/>
                  </a:lnTo>
                  <a:lnTo>
                    <a:pt x="191" y="700"/>
                  </a:lnTo>
                  <a:lnTo>
                    <a:pt x="191" y="693"/>
                  </a:lnTo>
                  <a:lnTo>
                    <a:pt x="193" y="688"/>
                  </a:lnTo>
                  <a:lnTo>
                    <a:pt x="197" y="683"/>
                  </a:lnTo>
                  <a:lnTo>
                    <a:pt x="200" y="677"/>
                  </a:lnTo>
                  <a:lnTo>
                    <a:pt x="205" y="674"/>
                  </a:lnTo>
                  <a:lnTo>
                    <a:pt x="211" y="671"/>
                  </a:lnTo>
                  <a:lnTo>
                    <a:pt x="216" y="669"/>
                  </a:lnTo>
                  <a:lnTo>
                    <a:pt x="222" y="669"/>
                  </a:lnTo>
                  <a:lnTo>
                    <a:pt x="222" y="669"/>
                  </a:lnTo>
                  <a:lnTo>
                    <a:pt x="229" y="669"/>
                  </a:lnTo>
                  <a:lnTo>
                    <a:pt x="235" y="671"/>
                  </a:lnTo>
                  <a:lnTo>
                    <a:pt x="241" y="674"/>
                  </a:lnTo>
                  <a:lnTo>
                    <a:pt x="245" y="677"/>
                  </a:lnTo>
                  <a:lnTo>
                    <a:pt x="249" y="683"/>
                  </a:lnTo>
                  <a:lnTo>
                    <a:pt x="252" y="688"/>
                  </a:lnTo>
                  <a:lnTo>
                    <a:pt x="253" y="693"/>
                  </a:lnTo>
                  <a:lnTo>
                    <a:pt x="255" y="700"/>
                  </a:lnTo>
                  <a:lnTo>
                    <a:pt x="255" y="700"/>
                  </a:lnTo>
                  <a:lnTo>
                    <a:pt x="253" y="706"/>
                  </a:lnTo>
                  <a:lnTo>
                    <a:pt x="252" y="713"/>
                  </a:lnTo>
                  <a:lnTo>
                    <a:pt x="249" y="718"/>
                  </a:lnTo>
                  <a:lnTo>
                    <a:pt x="245" y="722"/>
                  </a:lnTo>
                  <a:lnTo>
                    <a:pt x="241" y="727"/>
                  </a:lnTo>
                  <a:lnTo>
                    <a:pt x="235" y="730"/>
                  </a:lnTo>
                  <a:lnTo>
                    <a:pt x="229" y="731"/>
                  </a:lnTo>
                  <a:lnTo>
                    <a:pt x="222" y="732"/>
                  </a:lnTo>
                  <a:lnTo>
                    <a:pt x="222" y="732"/>
                  </a:lnTo>
                  <a:close/>
                  <a:moveTo>
                    <a:pt x="572" y="573"/>
                  </a:moveTo>
                  <a:lnTo>
                    <a:pt x="572" y="573"/>
                  </a:lnTo>
                  <a:lnTo>
                    <a:pt x="566" y="572"/>
                  </a:lnTo>
                  <a:lnTo>
                    <a:pt x="560" y="570"/>
                  </a:lnTo>
                  <a:lnTo>
                    <a:pt x="555" y="568"/>
                  </a:lnTo>
                  <a:lnTo>
                    <a:pt x="550" y="564"/>
                  </a:lnTo>
                  <a:lnTo>
                    <a:pt x="546" y="559"/>
                  </a:lnTo>
                  <a:lnTo>
                    <a:pt x="543" y="554"/>
                  </a:lnTo>
                  <a:lnTo>
                    <a:pt x="541" y="547"/>
                  </a:lnTo>
                  <a:lnTo>
                    <a:pt x="541" y="541"/>
                  </a:lnTo>
                  <a:lnTo>
                    <a:pt x="541" y="541"/>
                  </a:lnTo>
                  <a:lnTo>
                    <a:pt x="541" y="535"/>
                  </a:lnTo>
                  <a:lnTo>
                    <a:pt x="543" y="528"/>
                  </a:lnTo>
                  <a:lnTo>
                    <a:pt x="546" y="523"/>
                  </a:lnTo>
                  <a:lnTo>
                    <a:pt x="550" y="519"/>
                  </a:lnTo>
                  <a:lnTo>
                    <a:pt x="555" y="514"/>
                  </a:lnTo>
                  <a:lnTo>
                    <a:pt x="560" y="512"/>
                  </a:lnTo>
                  <a:lnTo>
                    <a:pt x="566" y="510"/>
                  </a:lnTo>
                  <a:lnTo>
                    <a:pt x="572" y="509"/>
                  </a:lnTo>
                  <a:lnTo>
                    <a:pt x="572" y="509"/>
                  </a:lnTo>
                  <a:lnTo>
                    <a:pt x="579" y="510"/>
                  </a:lnTo>
                  <a:lnTo>
                    <a:pt x="585" y="512"/>
                  </a:lnTo>
                  <a:lnTo>
                    <a:pt x="590" y="514"/>
                  </a:lnTo>
                  <a:lnTo>
                    <a:pt x="595" y="519"/>
                  </a:lnTo>
                  <a:lnTo>
                    <a:pt x="599" y="523"/>
                  </a:lnTo>
                  <a:lnTo>
                    <a:pt x="602" y="528"/>
                  </a:lnTo>
                  <a:lnTo>
                    <a:pt x="603" y="535"/>
                  </a:lnTo>
                  <a:lnTo>
                    <a:pt x="604" y="541"/>
                  </a:lnTo>
                  <a:lnTo>
                    <a:pt x="604" y="541"/>
                  </a:lnTo>
                  <a:lnTo>
                    <a:pt x="603" y="547"/>
                  </a:lnTo>
                  <a:lnTo>
                    <a:pt x="602" y="554"/>
                  </a:lnTo>
                  <a:lnTo>
                    <a:pt x="599" y="559"/>
                  </a:lnTo>
                  <a:lnTo>
                    <a:pt x="595" y="564"/>
                  </a:lnTo>
                  <a:lnTo>
                    <a:pt x="590" y="568"/>
                  </a:lnTo>
                  <a:lnTo>
                    <a:pt x="585" y="570"/>
                  </a:lnTo>
                  <a:lnTo>
                    <a:pt x="579" y="572"/>
                  </a:lnTo>
                  <a:lnTo>
                    <a:pt x="572" y="573"/>
                  </a:lnTo>
                  <a:lnTo>
                    <a:pt x="572" y="573"/>
                  </a:lnTo>
                  <a:close/>
                  <a:moveTo>
                    <a:pt x="826" y="318"/>
                  </a:moveTo>
                  <a:lnTo>
                    <a:pt x="826" y="318"/>
                  </a:lnTo>
                  <a:lnTo>
                    <a:pt x="820" y="318"/>
                  </a:lnTo>
                  <a:lnTo>
                    <a:pt x="815" y="316"/>
                  </a:lnTo>
                  <a:lnTo>
                    <a:pt x="809" y="313"/>
                  </a:lnTo>
                  <a:lnTo>
                    <a:pt x="804" y="309"/>
                  </a:lnTo>
                  <a:lnTo>
                    <a:pt x="801" y="304"/>
                  </a:lnTo>
                  <a:lnTo>
                    <a:pt x="797" y="299"/>
                  </a:lnTo>
                  <a:lnTo>
                    <a:pt x="795" y="293"/>
                  </a:lnTo>
                  <a:lnTo>
                    <a:pt x="795" y="287"/>
                  </a:lnTo>
                  <a:lnTo>
                    <a:pt x="795" y="287"/>
                  </a:lnTo>
                  <a:lnTo>
                    <a:pt x="795" y="280"/>
                  </a:lnTo>
                  <a:lnTo>
                    <a:pt x="797" y="274"/>
                  </a:lnTo>
                  <a:lnTo>
                    <a:pt x="801" y="269"/>
                  </a:lnTo>
                  <a:lnTo>
                    <a:pt x="804" y="264"/>
                  </a:lnTo>
                  <a:lnTo>
                    <a:pt x="809" y="260"/>
                  </a:lnTo>
                  <a:lnTo>
                    <a:pt x="815" y="258"/>
                  </a:lnTo>
                  <a:lnTo>
                    <a:pt x="820" y="256"/>
                  </a:lnTo>
                  <a:lnTo>
                    <a:pt x="826" y="255"/>
                  </a:lnTo>
                  <a:lnTo>
                    <a:pt x="826" y="255"/>
                  </a:lnTo>
                  <a:lnTo>
                    <a:pt x="833" y="256"/>
                  </a:lnTo>
                  <a:lnTo>
                    <a:pt x="839" y="258"/>
                  </a:lnTo>
                  <a:lnTo>
                    <a:pt x="845" y="260"/>
                  </a:lnTo>
                  <a:lnTo>
                    <a:pt x="849" y="264"/>
                  </a:lnTo>
                  <a:lnTo>
                    <a:pt x="853" y="269"/>
                  </a:lnTo>
                  <a:lnTo>
                    <a:pt x="856" y="274"/>
                  </a:lnTo>
                  <a:lnTo>
                    <a:pt x="858" y="280"/>
                  </a:lnTo>
                  <a:lnTo>
                    <a:pt x="859" y="287"/>
                  </a:lnTo>
                  <a:lnTo>
                    <a:pt x="859" y="287"/>
                  </a:lnTo>
                  <a:lnTo>
                    <a:pt x="858" y="293"/>
                  </a:lnTo>
                  <a:lnTo>
                    <a:pt x="856" y="299"/>
                  </a:lnTo>
                  <a:lnTo>
                    <a:pt x="853" y="304"/>
                  </a:lnTo>
                  <a:lnTo>
                    <a:pt x="849" y="309"/>
                  </a:lnTo>
                  <a:lnTo>
                    <a:pt x="845" y="313"/>
                  </a:lnTo>
                  <a:lnTo>
                    <a:pt x="839" y="316"/>
                  </a:lnTo>
                  <a:lnTo>
                    <a:pt x="833" y="318"/>
                  </a:lnTo>
                  <a:lnTo>
                    <a:pt x="826" y="318"/>
                  </a:lnTo>
                  <a:lnTo>
                    <a:pt x="826" y="318"/>
                  </a:lnTo>
                  <a:close/>
                  <a:moveTo>
                    <a:pt x="191" y="954"/>
                  </a:moveTo>
                  <a:lnTo>
                    <a:pt x="191" y="954"/>
                  </a:lnTo>
                  <a:lnTo>
                    <a:pt x="185" y="955"/>
                  </a:lnTo>
                  <a:lnTo>
                    <a:pt x="178" y="957"/>
                  </a:lnTo>
                  <a:lnTo>
                    <a:pt x="173" y="959"/>
                  </a:lnTo>
                  <a:lnTo>
                    <a:pt x="169" y="964"/>
                  </a:lnTo>
                  <a:lnTo>
                    <a:pt x="164" y="968"/>
                  </a:lnTo>
                  <a:lnTo>
                    <a:pt x="161" y="973"/>
                  </a:lnTo>
                  <a:lnTo>
                    <a:pt x="160" y="980"/>
                  </a:lnTo>
                  <a:lnTo>
                    <a:pt x="159" y="986"/>
                  </a:lnTo>
                  <a:lnTo>
                    <a:pt x="159" y="986"/>
                  </a:lnTo>
                  <a:lnTo>
                    <a:pt x="160" y="993"/>
                  </a:lnTo>
                  <a:lnTo>
                    <a:pt x="161" y="999"/>
                  </a:lnTo>
                  <a:lnTo>
                    <a:pt x="164" y="1005"/>
                  </a:lnTo>
                  <a:lnTo>
                    <a:pt x="169" y="1009"/>
                  </a:lnTo>
                  <a:lnTo>
                    <a:pt x="173" y="1013"/>
                  </a:lnTo>
                  <a:lnTo>
                    <a:pt x="178" y="1015"/>
                  </a:lnTo>
                  <a:lnTo>
                    <a:pt x="185" y="1017"/>
                  </a:lnTo>
                  <a:lnTo>
                    <a:pt x="191" y="1018"/>
                  </a:lnTo>
                  <a:lnTo>
                    <a:pt x="191" y="1018"/>
                  </a:lnTo>
                  <a:lnTo>
                    <a:pt x="198" y="1017"/>
                  </a:lnTo>
                  <a:lnTo>
                    <a:pt x="203" y="1015"/>
                  </a:lnTo>
                  <a:lnTo>
                    <a:pt x="208" y="1013"/>
                  </a:lnTo>
                  <a:lnTo>
                    <a:pt x="214" y="1009"/>
                  </a:lnTo>
                  <a:lnTo>
                    <a:pt x="217" y="1005"/>
                  </a:lnTo>
                  <a:lnTo>
                    <a:pt x="220" y="999"/>
                  </a:lnTo>
                  <a:lnTo>
                    <a:pt x="222" y="993"/>
                  </a:lnTo>
                  <a:lnTo>
                    <a:pt x="222" y="986"/>
                  </a:lnTo>
                  <a:lnTo>
                    <a:pt x="222" y="986"/>
                  </a:lnTo>
                  <a:lnTo>
                    <a:pt x="222" y="980"/>
                  </a:lnTo>
                  <a:lnTo>
                    <a:pt x="220" y="973"/>
                  </a:lnTo>
                  <a:lnTo>
                    <a:pt x="217" y="968"/>
                  </a:lnTo>
                  <a:lnTo>
                    <a:pt x="214" y="964"/>
                  </a:lnTo>
                  <a:lnTo>
                    <a:pt x="208" y="959"/>
                  </a:lnTo>
                  <a:lnTo>
                    <a:pt x="203" y="957"/>
                  </a:lnTo>
                  <a:lnTo>
                    <a:pt x="198" y="955"/>
                  </a:lnTo>
                  <a:lnTo>
                    <a:pt x="191" y="954"/>
                  </a:lnTo>
                  <a:lnTo>
                    <a:pt x="191" y="954"/>
                  </a:lnTo>
                  <a:close/>
                  <a:moveTo>
                    <a:pt x="350" y="954"/>
                  </a:moveTo>
                  <a:lnTo>
                    <a:pt x="350" y="954"/>
                  </a:lnTo>
                  <a:lnTo>
                    <a:pt x="344" y="955"/>
                  </a:lnTo>
                  <a:lnTo>
                    <a:pt x="337" y="957"/>
                  </a:lnTo>
                  <a:lnTo>
                    <a:pt x="332" y="959"/>
                  </a:lnTo>
                  <a:lnTo>
                    <a:pt x="328" y="964"/>
                  </a:lnTo>
                  <a:lnTo>
                    <a:pt x="323" y="968"/>
                  </a:lnTo>
                  <a:lnTo>
                    <a:pt x="321" y="973"/>
                  </a:lnTo>
                  <a:lnTo>
                    <a:pt x="319" y="980"/>
                  </a:lnTo>
                  <a:lnTo>
                    <a:pt x="318" y="986"/>
                  </a:lnTo>
                  <a:lnTo>
                    <a:pt x="318" y="986"/>
                  </a:lnTo>
                  <a:lnTo>
                    <a:pt x="319" y="993"/>
                  </a:lnTo>
                  <a:lnTo>
                    <a:pt x="321" y="999"/>
                  </a:lnTo>
                  <a:lnTo>
                    <a:pt x="323" y="1005"/>
                  </a:lnTo>
                  <a:lnTo>
                    <a:pt x="328" y="1009"/>
                  </a:lnTo>
                  <a:lnTo>
                    <a:pt x="332" y="1013"/>
                  </a:lnTo>
                  <a:lnTo>
                    <a:pt x="337" y="1015"/>
                  </a:lnTo>
                  <a:lnTo>
                    <a:pt x="344" y="1017"/>
                  </a:lnTo>
                  <a:lnTo>
                    <a:pt x="350" y="1018"/>
                  </a:lnTo>
                  <a:lnTo>
                    <a:pt x="350" y="1018"/>
                  </a:lnTo>
                  <a:lnTo>
                    <a:pt x="356" y="1017"/>
                  </a:lnTo>
                  <a:lnTo>
                    <a:pt x="362" y="1015"/>
                  </a:lnTo>
                  <a:lnTo>
                    <a:pt x="367" y="1013"/>
                  </a:lnTo>
                  <a:lnTo>
                    <a:pt x="373" y="1009"/>
                  </a:lnTo>
                  <a:lnTo>
                    <a:pt x="376" y="1005"/>
                  </a:lnTo>
                  <a:lnTo>
                    <a:pt x="379" y="999"/>
                  </a:lnTo>
                  <a:lnTo>
                    <a:pt x="381" y="993"/>
                  </a:lnTo>
                  <a:lnTo>
                    <a:pt x="381" y="986"/>
                  </a:lnTo>
                  <a:lnTo>
                    <a:pt x="381" y="986"/>
                  </a:lnTo>
                  <a:lnTo>
                    <a:pt x="381" y="980"/>
                  </a:lnTo>
                  <a:lnTo>
                    <a:pt x="379" y="973"/>
                  </a:lnTo>
                  <a:lnTo>
                    <a:pt x="376" y="968"/>
                  </a:lnTo>
                  <a:lnTo>
                    <a:pt x="373" y="964"/>
                  </a:lnTo>
                  <a:lnTo>
                    <a:pt x="367" y="959"/>
                  </a:lnTo>
                  <a:lnTo>
                    <a:pt x="362" y="957"/>
                  </a:lnTo>
                  <a:lnTo>
                    <a:pt x="356" y="955"/>
                  </a:lnTo>
                  <a:lnTo>
                    <a:pt x="350" y="954"/>
                  </a:lnTo>
                  <a:lnTo>
                    <a:pt x="350" y="954"/>
                  </a:lnTo>
                  <a:close/>
                  <a:moveTo>
                    <a:pt x="509" y="954"/>
                  </a:moveTo>
                  <a:lnTo>
                    <a:pt x="509" y="954"/>
                  </a:lnTo>
                  <a:lnTo>
                    <a:pt x="502" y="955"/>
                  </a:lnTo>
                  <a:lnTo>
                    <a:pt x="496" y="957"/>
                  </a:lnTo>
                  <a:lnTo>
                    <a:pt x="491" y="959"/>
                  </a:lnTo>
                  <a:lnTo>
                    <a:pt x="486" y="964"/>
                  </a:lnTo>
                  <a:lnTo>
                    <a:pt x="482" y="968"/>
                  </a:lnTo>
                  <a:lnTo>
                    <a:pt x="480" y="973"/>
                  </a:lnTo>
                  <a:lnTo>
                    <a:pt x="478" y="980"/>
                  </a:lnTo>
                  <a:lnTo>
                    <a:pt x="477" y="986"/>
                  </a:lnTo>
                  <a:lnTo>
                    <a:pt x="477" y="986"/>
                  </a:lnTo>
                  <a:lnTo>
                    <a:pt x="478" y="993"/>
                  </a:lnTo>
                  <a:lnTo>
                    <a:pt x="480" y="999"/>
                  </a:lnTo>
                  <a:lnTo>
                    <a:pt x="482" y="1005"/>
                  </a:lnTo>
                  <a:lnTo>
                    <a:pt x="486" y="1009"/>
                  </a:lnTo>
                  <a:lnTo>
                    <a:pt x="491" y="1013"/>
                  </a:lnTo>
                  <a:lnTo>
                    <a:pt x="496" y="1015"/>
                  </a:lnTo>
                  <a:lnTo>
                    <a:pt x="502" y="1017"/>
                  </a:lnTo>
                  <a:lnTo>
                    <a:pt x="509" y="1018"/>
                  </a:lnTo>
                  <a:lnTo>
                    <a:pt x="509" y="1018"/>
                  </a:lnTo>
                  <a:lnTo>
                    <a:pt x="515" y="1017"/>
                  </a:lnTo>
                  <a:lnTo>
                    <a:pt x="522" y="1015"/>
                  </a:lnTo>
                  <a:lnTo>
                    <a:pt x="527" y="1013"/>
                  </a:lnTo>
                  <a:lnTo>
                    <a:pt x="531" y="1009"/>
                  </a:lnTo>
                  <a:lnTo>
                    <a:pt x="536" y="1005"/>
                  </a:lnTo>
                  <a:lnTo>
                    <a:pt x="538" y="999"/>
                  </a:lnTo>
                  <a:lnTo>
                    <a:pt x="540" y="993"/>
                  </a:lnTo>
                  <a:lnTo>
                    <a:pt x="541" y="986"/>
                  </a:lnTo>
                  <a:lnTo>
                    <a:pt x="541" y="986"/>
                  </a:lnTo>
                  <a:lnTo>
                    <a:pt x="540" y="980"/>
                  </a:lnTo>
                  <a:lnTo>
                    <a:pt x="538" y="973"/>
                  </a:lnTo>
                  <a:lnTo>
                    <a:pt x="536" y="968"/>
                  </a:lnTo>
                  <a:lnTo>
                    <a:pt x="531" y="964"/>
                  </a:lnTo>
                  <a:lnTo>
                    <a:pt x="527" y="959"/>
                  </a:lnTo>
                  <a:lnTo>
                    <a:pt x="522" y="957"/>
                  </a:lnTo>
                  <a:lnTo>
                    <a:pt x="515" y="955"/>
                  </a:lnTo>
                  <a:lnTo>
                    <a:pt x="509" y="954"/>
                  </a:lnTo>
                  <a:lnTo>
                    <a:pt x="509" y="954"/>
                  </a:lnTo>
                  <a:close/>
                  <a:moveTo>
                    <a:pt x="668" y="954"/>
                  </a:moveTo>
                  <a:lnTo>
                    <a:pt x="668" y="954"/>
                  </a:lnTo>
                  <a:lnTo>
                    <a:pt x="661" y="955"/>
                  </a:lnTo>
                  <a:lnTo>
                    <a:pt x="656" y="957"/>
                  </a:lnTo>
                  <a:lnTo>
                    <a:pt x="650" y="959"/>
                  </a:lnTo>
                  <a:lnTo>
                    <a:pt x="645" y="964"/>
                  </a:lnTo>
                  <a:lnTo>
                    <a:pt x="642" y="968"/>
                  </a:lnTo>
                  <a:lnTo>
                    <a:pt x="639" y="973"/>
                  </a:lnTo>
                  <a:lnTo>
                    <a:pt x="637" y="980"/>
                  </a:lnTo>
                  <a:lnTo>
                    <a:pt x="637" y="986"/>
                  </a:lnTo>
                  <a:lnTo>
                    <a:pt x="637" y="986"/>
                  </a:lnTo>
                  <a:lnTo>
                    <a:pt x="637" y="993"/>
                  </a:lnTo>
                  <a:lnTo>
                    <a:pt x="639" y="999"/>
                  </a:lnTo>
                  <a:lnTo>
                    <a:pt x="642" y="1005"/>
                  </a:lnTo>
                  <a:lnTo>
                    <a:pt x="645" y="1009"/>
                  </a:lnTo>
                  <a:lnTo>
                    <a:pt x="650" y="1013"/>
                  </a:lnTo>
                  <a:lnTo>
                    <a:pt x="656" y="1015"/>
                  </a:lnTo>
                  <a:lnTo>
                    <a:pt x="661" y="1017"/>
                  </a:lnTo>
                  <a:lnTo>
                    <a:pt x="668" y="1018"/>
                  </a:lnTo>
                  <a:lnTo>
                    <a:pt x="668" y="1018"/>
                  </a:lnTo>
                  <a:lnTo>
                    <a:pt x="674" y="1017"/>
                  </a:lnTo>
                  <a:lnTo>
                    <a:pt x="681" y="1015"/>
                  </a:lnTo>
                  <a:lnTo>
                    <a:pt x="686" y="1013"/>
                  </a:lnTo>
                  <a:lnTo>
                    <a:pt x="690" y="1009"/>
                  </a:lnTo>
                  <a:lnTo>
                    <a:pt x="694" y="1005"/>
                  </a:lnTo>
                  <a:lnTo>
                    <a:pt x="698" y="999"/>
                  </a:lnTo>
                  <a:lnTo>
                    <a:pt x="699" y="993"/>
                  </a:lnTo>
                  <a:lnTo>
                    <a:pt x="700" y="986"/>
                  </a:lnTo>
                  <a:lnTo>
                    <a:pt x="700" y="986"/>
                  </a:lnTo>
                  <a:lnTo>
                    <a:pt x="699" y="980"/>
                  </a:lnTo>
                  <a:lnTo>
                    <a:pt x="698" y="973"/>
                  </a:lnTo>
                  <a:lnTo>
                    <a:pt x="694" y="968"/>
                  </a:lnTo>
                  <a:lnTo>
                    <a:pt x="690" y="964"/>
                  </a:lnTo>
                  <a:lnTo>
                    <a:pt x="686" y="959"/>
                  </a:lnTo>
                  <a:lnTo>
                    <a:pt x="681" y="957"/>
                  </a:lnTo>
                  <a:lnTo>
                    <a:pt x="674" y="955"/>
                  </a:lnTo>
                  <a:lnTo>
                    <a:pt x="668" y="954"/>
                  </a:lnTo>
                  <a:lnTo>
                    <a:pt x="668" y="954"/>
                  </a:lnTo>
                  <a:close/>
                  <a:moveTo>
                    <a:pt x="826" y="954"/>
                  </a:moveTo>
                  <a:lnTo>
                    <a:pt x="826" y="954"/>
                  </a:lnTo>
                  <a:lnTo>
                    <a:pt x="820" y="955"/>
                  </a:lnTo>
                  <a:lnTo>
                    <a:pt x="815" y="957"/>
                  </a:lnTo>
                  <a:lnTo>
                    <a:pt x="809" y="959"/>
                  </a:lnTo>
                  <a:lnTo>
                    <a:pt x="804" y="964"/>
                  </a:lnTo>
                  <a:lnTo>
                    <a:pt x="801" y="968"/>
                  </a:lnTo>
                  <a:lnTo>
                    <a:pt x="797" y="973"/>
                  </a:lnTo>
                  <a:lnTo>
                    <a:pt x="795" y="980"/>
                  </a:lnTo>
                  <a:lnTo>
                    <a:pt x="795" y="986"/>
                  </a:lnTo>
                  <a:lnTo>
                    <a:pt x="795" y="986"/>
                  </a:lnTo>
                  <a:lnTo>
                    <a:pt x="795" y="993"/>
                  </a:lnTo>
                  <a:lnTo>
                    <a:pt x="797" y="999"/>
                  </a:lnTo>
                  <a:lnTo>
                    <a:pt x="801" y="1005"/>
                  </a:lnTo>
                  <a:lnTo>
                    <a:pt x="804" y="1009"/>
                  </a:lnTo>
                  <a:lnTo>
                    <a:pt x="809" y="1013"/>
                  </a:lnTo>
                  <a:lnTo>
                    <a:pt x="815" y="1015"/>
                  </a:lnTo>
                  <a:lnTo>
                    <a:pt x="820" y="1017"/>
                  </a:lnTo>
                  <a:lnTo>
                    <a:pt x="826" y="1018"/>
                  </a:lnTo>
                  <a:lnTo>
                    <a:pt x="826" y="1018"/>
                  </a:lnTo>
                  <a:lnTo>
                    <a:pt x="833" y="1017"/>
                  </a:lnTo>
                  <a:lnTo>
                    <a:pt x="839" y="1015"/>
                  </a:lnTo>
                  <a:lnTo>
                    <a:pt x="845" y="1013"/>
                  </a:lnTo>
                  <a:lnTo>
                    <a:pt x="849" y="1009"/>
                  </a:lnTo>
                  <a:lnTo>
                    <a:pt x="853" y="1005"/>
                  </a:lnTo>
                  <a:lnTo>
                    <a:pt x="856" y="999"/>
                  </a:lnTo>
                  <a:lnTo>
                    <a:pt x="858" y="993"/>
                  </a:lnTo>
                  <a:lnTo>
                    <a:pt x="859" y="986"/>
                  </a:lnTo>
                  <a:lnTo>
                    <a:pt x="859" y="986"/>
                  </a:lnTo>
                  <a:lnTo>
                    <a:pt x="858" y="980"/>
                  </a:lnTo>
                  <a:lnTo>
                    <a:pt x="856" y="973"/>
                  </a:lnTo>
                  <a:lnTo>
                    <a:pt x="853" y="968"/>
                  </a:lnTo>
                  <a:lnTo>
                    <a:pt x="849" y="964"/>
                  </a:lnTo>
                  <a:lnTo>
                    <a:pt x="845" y="959"/>
                  </a:lnTo>
                  <a:lnTo>
                    <a:pt x="839" y="957"/>
                  </a:lnTo>
                  <a:lnTo>
                    <a:pt x="833" y="955"/>
                  </a:lnTo>
                  <a:lnTo>
                    <a:pt x="826" y="954"/>
                  </a:lnTo>
                  <a:lnTo>
                    <a:pt x="826" y="954"/>
                  </a:lnTo>
                  <a:close/>
                  <a:moveTo>
                    <a:pt x="986" y="954"/>
                  </a:moveTo>
                  <a:lnTo>
                    <a:pt x="986" y="954"/>
                  </a:lnTo>
                  <a:lnTo>
                    <a:pt x="980" y="955"/>
                  </a:lnTo>
                  <a:lnTo>
                    <a:pt x="973" y="957"/>
                  </a:lnTo>
                  <a:lnTo>
                    <a:pt x="968" y="959"/>
                  </a:lnTo>
                  <a:lnTo>
                    <a:pt x="964" y="964"/>
                  </a:lnTo>
                  <a:lnTo>
                    <a:pt x="959" y="968"/>
                  </a:lnTo>
                  <a:lnTo>
                    <a:pt x="956" y="973"/>
                  </a:lnTo>
                  <a:lnTo>
                    <a:pt x="955" y="980"/>
                  </a:lnTo>
                  <a:lnTo>
                    <a:pt x="954" y="986"/>
                  </a:lnTo>
                  <a:lnTo>
                    <a:pt x="954" y="986"/>
                  </a:lnTo>
                  <a:lnTo>
                    <a:pt x="955" y="993"/>
                  </a:lnTo>
                  <a:lnTo>
                    <a:pt x="956" y="999"/>
                  </a:lnTo>
                  <a:lnTo>
                    <a:pt x="959" y="1005"/>
                  </a:lnTo>
                  <a:lnTo>
                    <a:pt x="964" y="1009"/>
                  </a:lnTo>
                  <a:lnTo>
                    <a:pt x="968" y="1013"/>
                  </a:lnTo>
                  <a:lnTo>
                    <a:pt x="973" y="1015"/>
                  </a:lnTo>
                  <a:lnTo>
                    <a:pt x="980" y="1017"/>
                  </a:lnTo>
                  <a:lnTo>
                    <a:pt x="986" y="1018"/>
                  </a:lnTo>
                  <a:lnTo>
                    <a:pt x="986" y="1018"/>
                  </a:lnTo>
                  <a:lnTo>
                    <a:pt x="993" y="1017"/>
                  </a:lnTo>
                  <a:lnTo>
                    <a:pt x="998" y="1015"/>
                  </a:lnTo>
                  <a:lnTo>
                    <a:pt x="1003" y="1013"/>
                  </a:lnTo>
                  <a:lnTo>
                    <a:pt x="1009" y="1009"/>
                  </a:lnTo>
                  <a:lnTo>
                    <a:pt x="1012" y="1005"/>
                  </a:lnTo>
                  <a:lnTo>
                    <a:pt x="1015" y="999"/>
                  </a:lnTo>
                  <a:lnTo>
                    <a:pt x="1017" y="993"/>
                  </a:lnTo>
                  <a:lnTo>
                    <a:pt x="1017" y="986"/>
                  </a:lnTo>
                  <a:lnTo>
                    <a:pt x="1017" y="986"/>
                  </a:lnTo>
                  <a:lnTo>
                    <a:pt x="1017" y="980"/>
                  </a:lnTo>
                  <a:lnTo>
                    <a:pt x="1015" y="973"/>
                  </a:lnTo>
                  <a:lnTo>
                    <a:pt x="1012" y="968"/>
                  </a:lnTo>
                  <a:lnTo>
                    <a:pt x="1009" y="964"/>
                  </a:lnTo>
                  <a:lnTo>
                    <a:pt x="1003" y="959"/>
                  </a:lnTo>
                  <a:lnTo>
                    <a:pt x="998" y="957"/>
                  </a:lnTo>
                  <a:lnTo>
                    <a:pt x="993" y="955"/>
                  </a:lnTo>
                  <a:lnTo>
                    <a:pt x="986" y="954"/>
                  </a:lnTo>
                  <a:lnTo>
                    <a:pt x="986" y="954"/>
                  </a:lnTo>
                  <a:close/>
                  <a:moveTo>
                    <a:pt x="31" y="859"/>
                  </a:moveTo>
                  <a:lnTo>
                    <a:pt x="31" y="859"/>
                  </a:lnTo>
                  <a:lnTo>
                    <a:pt x="38" y="859"/>
                  </a:lnTo>
                  <a:lnTo>
                    <a:pt x="44" y="856"/>
                  </a:lnTo>
                  <a:lnTo>
                    <a:pt x="50" y="853"/>
                  </a:lnTo>
                  <a:lnTo>
                    <a:pt x="54" y="850"/>
                  </a:lnTo>
                  <a:lnTo>
                    <a:pt x="58" y="845"/>
                  </a:lnTo>
                  <a:lnTo>
                    <a:pt x="61" y="839"/>
                  </a:lnTo>
                  <a:lnTo>
                    <a:pt x="63" y="834"/>
                  </a:lnTo>
                  <a:lnTo>
                    <a:pt x="64" y="828"/>
                  </a:lnTo>
                  <a:lnTo>
                    <a:pt x="64" y="828"/>
                  </a:lnTo>
                  <a:lnTo>
                    <a:pt x="63" y="821"/>
                  </a:lnTo>
                  <a:lnTo>
                    <a:pt x="61" y="815"/>
                  </a:lnTo>
                  <a:lnTo>
                    <a:pt x="58" y="809"/>
                  </a:lnTo>
                  <a:lnTo>
                    <a:pt x="54" y="805"/>
                  </a:lnTo>
                  <a:lnTo>
                    <a:pt x="50" y="801"/>
                  </a:lnTo>
                  <a:lnTo>
                    <a:pt x="44" y="797"/>
                  </a:lnTo>
                  <a:lnTo>
                    <a:pt x="38" y="796"/>
                  </a:lnTo>
                  <a:lnTo>
                    <a:pt x="31" y="795"/>
                  </a:lnTo>
                  <a:lnTo>
                    <a:pt x="31" y="795"/>
                  </a:lnTo>
                  <a:lnTo>
                    <a:pt x="25" y="796"/>
                  </a:lnTo>
                  <a:lnTo>
                    <a:pt x="20" y="797"/>
                  </a:lnTo>
                  <a:lnTo>
                    <a:pt x="14" y="801"/>
                  </a:lnTo>
                  <a:lnTo>
                    <a:pt x="9" y="805"/>
                  </a:lnTo>
                  <a:lnTo>
                    <a:pt x="6" y="809"/>
                  </a:lnTo>
                  <a:lnTo>
                    <a:pt x="2" y="815"/>
                  </a:lnTo>
                  <a:lnTo>
                    <a:pt x="0" y="821"/>
                  </a:lnTo>
                  <a:lnTo>
                    <a:pt x="0" y="828"/>
                  </a:lnTo>
                  <a:lnTo>
                    <a:pt x="0" y="828"/>
                  </a:lnTo>
                  <a:lnTo>
                    <a:pt x="0" y="834"/>
                  </a:lnTo>
                  <a:lnTo>
                    <a:pt x="2" y="839"/>
                  </a:lnTo>
                  <a:lnTo>
                    <a:pt x="6" y="845"/>
                  </a:lnTo>
                  <a:lnTo>
                    <a:pt x="9" y="850"/>
                  </a:lnTo>
                  <a:lnTo>
                    <a:pt x="14" y="853"/>
                  </a:lnTo>
                  <a:lnTo>
                    <a:pt x="20" y="856"/>
                  </a:lnTo>
                  <a:lnTo>
                    <a:pt x="25" y="859"/>
                  </a:lnTo>
                  <a:lnTo>
                    <a:pt x="31" y="859"/>
                  </a:lnTo>
                  <a:lnTo>
                    <a:pt x="31" y="859"/>
                  </a:lnTo>
                  <a:close/>
                  <a:moveTo>
                    <a:pt x="31" y="700"/>
                  </a:moveTo>
                  <a:lnTo>
                    <a:pt x="31" y="700"/>
                  </a:lnTo>
                  <a:lnTo>
                    <a:pt x="38" y="700"/>
                  </a:lnTo>
                  <a:lnTo>
                    <a:pt x="44" y="698"/>
                  </a:lnTo>
                  <a:lnTo>
                    <a:pt x="50" y="694"/>
                  </a:lnTo>
                  <a:lnTo>
                    <a:pt x="54" y="691"/>
                  </a:lnTo>
                  <a:lnTo>
                    <a:pt x="58" y="686"/>
                  </a:lnTo>
                  <a:lnTo>
                    <a:pt x="61" y="681"/>
                  </a:lnTo>
                  <a:lnTo>
                    <a:pt x="63" y="675"/>
                  </a:lnTo>
                  <a:lnTo>
                    <a:pt x="64" y="669"/>
                  </a:lnTo>
                  <a:lnTo>
                    <a:pt x="64" y="669"/>
                  </a:lnTo>
                  <a:lnTo>
                    <a:pt x="63" y="662"/>
                  </a:lnTo>
                  <a:lnTo>
                    <a:pt x="61" y="656"/>
                  </a:lnTo>
                  <a:lnTo>
                    <a:pt x="58" y="650"/>
                  </a:lnTo>
                  <a:lnTo>
                    <a:pt x="54" y="646"/>
                  </a:lnTo>
                  <a:lnTo>
                    <a:pt x="50" y="642"/>
                  </a:lnTo>
                  <a:lnTo>
                    <a:pt x="44" y="639"/>
                  </a:lnTo>
                  <a:lnTo>
                    <a:pt x="38" y="638"/>
                  </a:lnTo>
                  <a:lnTo>
                    <a:pt x="31" y="637"/>
                  </a:lnTo>
                  <a:lnTo>
                    <a:pt x="31" y="637"/>
                  </a:lnTo>
                  <a:lnTo>
                    <a:pt x="25" y="638"/>
                  </a:lnTo>
                  <a:lnTo>
                    <a:pt x="20" y="639"/>
                  </a:lnTo>
                  <a:lnTo>
                    <a:pt x="14" y="642"/>
                  </a:lnTo>
                  <a:lnTo>
                    <a:pt x="9" y="646"/>
                  </a:lnTo>
                  <a:lnTo>
                    <a:pt x="6" y="650"/>
                  </a:lnTo>
                  <a:lnTo>
                    <a:pt x="2" y="656"/>
                  </a:lnTo>
                  <a:lnTo>
                    <a:pt x="0" y="662"/>
                  </a:lnTo>
                  <a:lnTo>
                    <a:pt x="0" y="669"/>
                  </a:lnTo>
                  <a:lnTo>
                    <a:pt x="0" y="669"/>
                  </a:lnTo>
                  <a:lnTo>
                    <a:pt x="0" y="675"/>
                  </a:lnTo>
                  <a:lnTo>
                    <a:pt x="2" y="681"/>
                  </a:lnTo>
                  <a:lnTo>
                    <a:pt x="6" y="686"/>
                  </a:lnTo>
                  <a:lnTo>
                    <a:pt x="9" y="691"/>
                  </a:lnTo>
                  <a:lnTo>
                    <a:pt x="14" y="694"/>
                  </a:lnTo>
                  <a:lnTo>
                    <a:pt x="20" y="698"/>
                  </a:lnTo>
                  <a:lnTo>
                    <a:pt x="25" y="700"/>
                  </a:lnTo>
                  <a:lnTo>
                    <a:pt x="31" y="700"/>
                  </a:lnTo>
                  <a:lnTo>
                    <a:pt x="31" y="700"/>
                  </a:lnTo>
                  <a:close/>
                  <a:moveTo>
                    <a:pt x="31" y="541"/>
                  </a:moveTo>
                  <a:lnTo>
                    <a:pt x="31" y="541"/>
                  </a:lnTo>
                  <a:lnTo>
                    <a:pt x="38" y="540"/>
                  </a:lnTo>
                  <a:lnTo>
                    <a:pt x="44" y="539"/>
                  </a:lnTo>
                  <a:lnTo>
                    <a:pt x="50" y="536"/>
                  </a:lnTo>
                  <a:lnTo>
                    <a:pt x="54" y="531"/>
                  </a:lnTo>
                  <a:lnTo>
                    <a:pt x="58" y="527"/>
                  </a:lnTo>
                  <a:lnTo>
                    <a:pt x="61" y="522"/>
                  </a:lnTo>
                  <a:lnTo>
                    <a:pt x="63" y="515"/>
                  </a:lnTo>
                  <a:lnTo>
                    <a:pt x="64" y="509"/>
                  </a:lnTo>
                  <a:lnTo>
                    <a:pt x="64" y="509"/>
                  </a:lnTo>
                  <a:lnTo>
                    <a:pt x="63" y="502"/>
                  </a:lnTo>
                  <a:lnTo>
                    <a:pt x="61" y="497"/>
                  </a:lnTo>
                  <a:lnTo>
                    <a:pt x="58" y="492"/>
                  </a:lnTo>
                  <a:lnTo>
                    <a:pt x="54" y="486"/>
                  </a:lnTo>
                  <a:lnTo>
                    <a:pt x="50" y="483"/>
                  </a:lnTo>
                  <a:lnTo>
                    <a:pt x="44" y="480"/>
                  </a:lnTo>
                  <a:lnTo>
                    <a:pt x="38" y="478"/>
                  </a:lnTo>
                  <a:lnTo>
                    <a:pt x="31" y="478"/>
                  </a:lnTo>
                  <a:lnTo>
                    <a:pt x="31" y="478"/>
                  </a:lnTo>
                  <a:lnTo>
                    <a:pt x="25" y="478"/>
                  </a:lnTo>
                  <a:lnTo>
                    <a:pt x="20" y="480"/>
                  </a:lnTo>
                  <a:lnTo>
                    <a:pt x="14" y="483"/>
                  </a:lnTo>
                  <a:lnTo>
                    <a:pt x="9" y="486"/>
                  </a:lnTo>
                  <a:lnTo>
                    <a:pt x="6" y="492"/>
                  </a:lnTo>
                  <a:lnTo>
                    <a:pt x="2" y="497"/>
                  </a:lnTo>
                  <a:lnTo>
                    <a:pt x="0" y="502"/>
                  </a:lnTo>
                  <a:lnTo>
                    <a:pt x="0" y="509"/>
                  </a:lnTo>
                  <a:lnTo>
                    <a:pt x="0" y="509"/>
                  </a:lnTo>
                  <a:lnTo>
                    <a:pt x="0" y="515"/>
                  </a:lnTo>
                  <a:lnTo>
                    <a:pt x="2" y="522"/>
                  </a:lnTo>
                  <a:lnTo>
                    <a:pt x="6" y="527"/>
                  </a:lnTo>
                  <a:lnTo>
                    <a:pt x="9" y="531"/>
                  </a:lnTo>
                  <a:lnTo>
                    <a:pt x="14" y="536"/>
                  </a:lnTo>
                  <a:lnTo>
                    <a:pt x="20" y="539"/>
                  </a:lnTo>
                  <a:lnTo>
                    <a:pt x="25" y="540"/>
                  </a:lnTo>
                  <a:lnTo>
                    <a:pt x="31" y="541"/>
                  </a:lnTo>
                  <a:lnTo>
                    <a:pt x="31" y="541"/>
                  </a:lnTo>
                  <a:close/>
                  <a:moveTo>
                    <a:pt x="31" y="382"/>
                  </a:moveTo>
                  <a:lnTo>
                    <a:pt x="31" y="382"/>
                  </a:lnTo>
                  <a:lnTo>
                    <a:pt x="38" y="381"/>
                  </a:lnTo>
                  <a:lnTo>
                    <a:pt x="44" y="379"/>
                  </a:lnTo>
                  <a:lnTo>
                    <a:pt x="50" y="377"/>
                  </a:lnTo>
                  <a:lnTo>
                    <a:pt x="54" y="373"/>
                  </a:lnTo>
                  <a:lnTo>
                    <a:pt x="58" y="368"/>
                  </a:lnTo>
                  <a:lnTo>
                    <a:pt x="61" y="363"/>
                  </a:lnTo>
                  <a:lnTo>
                    <a:pt x="63" y="357"/>
                  </a:lnTo>
                  <a:lnTo>
                    <a:pt x="64" y="350"/>
                  </a:lnTo>
                  <a:lnTo>
                    <a:pt x="64" y="350"/>
                  </a:lnTo>
                  <a:lnTo>
                    <a:pt x="63" y="344"/>
                  </a:lnTo>
                  <a:lnTo>
                    <a:pt x="61" y="338"/>
                  </a:lnTo>
                  <a:lnTo>
                    <a:pt x="58" y="333"/>
                  </a:lnTo>
                  <a:lnTo>
                    <a:pt x="54" y="328"/>
                  </a:lnTo>
                  <a:lnTo>
                    <a:pt x="50" y="324"/>
                  </a:lnTo>
                  <a:lnTo>
                    <a:pt x="44" y="321"/>
                  </a:lnTo>
                  <a:lnTo>
                    <a:pt x="38" y="319"/>
                  </a:lnTo>
                  <a:lnTo>
                    <a:pt x="31" y="318"/>
                  </a:lnTo>
                  <a:lnTo>
                    <a:pt x="31" y="318"/>
                  </a:lnTo>
                  <a:lnTo>
                    <a:pt x="25" y="319"/>
                  </a:lnTo>
                  <a:lnTo>
                    <a:pt x="20" y="321"/>
                  </a:lnTo>
                  <a:lnTo>
                    <a:pt x="14" y="324"/>
                  </a:lnTo>
                  <a:lnTo>
                    <a:pt x="9" y="328"/>
                  </a:lnTo>
                  <a:lnTo>
                    <a:pt x="6" y="333"/>
                  </a:lnTo>
                  <a:lnTo>
                    <a:pt x="2" y="338"/>
                  </a:lnTo>
                  <a:lnTo>
                    <a:pt x="0" y="344"/>
                  </a:lnTo>
                  <a:lnTo>
                    <a:pt x="0" y="350"/>
                  </a:lnTo>
                  <a:lnTo>
                    <a:pt x="0" y="350"/>
                  </a:lnTo>
                  <a:lnTo>
                    <a:pt x="0" y="357"/>
                  </a:lnTo>
                  <a:lnTo>
                    <a:pt x="2" y="363"/>
                  </a:lnTo>
                  <a:lnTo>
                    <a:pt x="6" y="368"/>
                  </a:lnTo>
                  <a:lnTo>
                    <a:pt x="9" y="373"/>
                  </a:lnTo>
                  <a:lnTo>
                    <a:pt x="14" y="377"/>
                  </a:lnTo>
                  <a:lnTo>
                    <a:pt x="20" y="379"/>
                  </a:lnTo>
                  <a:lnTo>
                    <a:pt x="25" y="381"/>
                  </a:lnTo>
                  <a:lnTo>
                    <a:pt x="31" y="382"/>
                  </a:lnTo>
                  <a:lnTo>
                    <a:pt x="31" y="382"/>
                  </a:lnTo>
                  <a:close/>
                  <a:moveTo>
                    <a:pt x="31" y="223"/>
                  </a:moveTo>
                  <a:lnTo>
                    <a:pt x="31" y="223"/>
                  </a:lnTo>
                  <a:lnTo>
                    <a:pt x="38" y="222"/>
                  </a:lnTo>
                  <a:lnTo>
                    <a:pt x="44" y="220"/>
                  </a:lnTo>
                  <a:lnTo>
                    <a:pt x="50" y="218"/>
                  </a:lnTo>
                  <a:lnTo>
                    <a:pt x="54" y="214"/>
                  </a:lnTo>
                  <a:lnTo>
                    <a:pt x="58" y="210"/>
                  </a:lnTo>
                  <a:lnTo>
                    <a:pt x="61" y="203"/>
                  </a:lnTo>
                  <a:lnTo>
                    <a:pt x="63" y="198"/>
                  </a:lnTo>
                  <a:lnTo>
                    <a:pt x="64" y="191"/>
                  </a:lnTo>
                  <a:lnTo>
                    <a:pt x="64" y="191"/>
                  </a:lnTo>
                  <a:lnTo>
                    <a:pt x="63" y="185"/>
                  </a:lnTo>
                  <a:lnTo>
                    <a:pt x="61" y="178"/>
                  </a:lnTo>
                  <a:lnTo>
                    <a:pt x="58" y="173"/>
                  </a:lnTo>
                  <a:lnTo>
                    <a:pt x="54" y="169"/>
                  </a:lnTo>
                  <a:lnTo>
                    <a:pt x="50" y="164"/>
                  </a:lnTo>
                  <a:lnTo>
                    <a:pt x="44" y="162"/>
                  </a:lnTo>
                  <a:lnTo>
                    <a:pt x="38" y="160"/>
                  </a:lnTo>
                  <a:lnTo>
                    <a:pt x="31" y="159"/>
                  </a:lnTo>
                  <a:lnTo>
                    <a:pt x="31" y="159"/>
                  </a:lnTo>
                  <a:lnTo>
                    <a:pt x="25" y="160"/>
                  </a:lnTo>
                  <a:lnTo>
                    <a:pt x="20" y="162"/>
                  </a:lnTo>
                  <a:lnTo>
                    <a:pt x="14" y="164"/>
                  </a:lnTo>
                  <a:lnTo>
                    <a:pt x="9" y="169"/>
                  </a:lnTo>
                  <a:lnTo>
                    <a:pt x="6" y="173"/>
                  </a:lnTo>
                  <a:lnTo>
                    <a:pt x="2" y="178"/>
                  </a:lnTo>
                  <a:lnTo>
                    <a:pt x="0" y="185"/>
                  </a:lnTo>
                  <a:lnTo>
                    <a:pt x="0" y="191"/>
                  </a:lnTo>
                  <a:lnTo>
                    <a:pt x="0" y="191"/>
                  </a:lnTo>
                  <a:lnTo>
                    <a:pt x="0" y="198"/>
                  </a:lnTo>
                  <a:lnTo>
                    <a:pt x="2" y="203"/>
                  </a:lnTo>
                  <a:lnTo>
                    <a:pt x="6" y="210"/>
                  </a:lnTo>
                  <a:lnTo>
                    <a:pt x="9" y="214"/>
                  </a:lnTo>
                  <a:lnTo>
                    <a:pt x="14" y="218"/>
                  </a:lnTo>
                  <a:lnTo>
                    <a:pt x="20" y="220"/>
                  </a:lnTo>
                  <a:lnTo>
                    <a:pt x="25" y="222"/>
                  </a:lnTo>
                  <a:lnTo>
                    <a:pt x="31" y="223"/>
                  </a:lnTo>
                  <a:lnTo>
                    <a:pt x="31" y="223"/>
                  </a:lnTo>
                  <a:close/>
                  <a:moveTo>
                    <a:pt x="31" y="64"/>
                  </a:moveTo>
                  <a:lnTo>
                    <a:pt x="31" y="64"/>
                  </a:lnTo>
                  <a:lnTo>
                    <a:pt x="38" y="64"/>
                  </a:lnTo>
                  <a:lnTo>
                    <a:pt x="44" y="61"/>
                  </a:lnTo>
                  <a:lnTo>
                    <a:pt x="50" y="58"/>
                  </a:lnTo>
                  <a:lnTo>
                    <a:pt x="54" y="55"/>
                  </a:lnTo>
                  <a:lnTo>
                    <a:pt x="58" y="50"/>
                  </a:lnTo>
                  <a:lnTo>
                    <a:pt x="61" y="44"/>
                  </a:lnTo>
                  <a:lnTo>
                    <a:pt x="63" y="39"/>
                  </a:lnTo>
                  <a:lnTo>
                    <a:pt x="64" y="32"/>
                  </a:lnTo>
                  <a:lnTo>
                    <a:pt x="64" y="32"/>
                  </a:lnTo>
                  <a:lnTo>
                    <a:pt x="63" y="26"/>
                  </a:lnTo>
                  <a:lnTo>
                    <a:pt x="61" y="20"/>
                  </a:lnTo>
                  <a:lnTo>
                    <a:pt x="58" y="14"/>
                  </a:lnTo>
                  <a:lnTo>
                    <a:pt x="54" y="10"/>
                  </a:lnTo>
                  <a:lnTo>
                    <a:pt x="50" y="6"/>
                  </a:lnTo>
                  <a:lnTo>
                    <a:pt x="44" y="2"/>
                  </a:lnTo>
                  <a:lnTo>
                    <a:pt x="38" y="1"/>
                  </a:lnTo>
                  <a:lnTo>
                    <a:pt x="31" y="0"/>
                  </a:lnTo>
                  <a:lnTo>
                    <a:pt x="31" y="0"/>
                  </a:lnTo>
                  <a:lnTo>
                    <a:pt x="25" y="1"/>
                  </a:lnTo>
                  <a:lnTo>
                    <a:pt x="20" y="2"/>
                  </a:lnTo>
                  <a:lnTo>
                    <a:pt x="14" y="6"/>
                  </a:lnTo>
                  <a:lnTo>
                    <a:pt x="9" y="10"/>
                  </a:lnTo>
                  <a:lnTo>
                    <a:pt x="6" y="14"/>
                  </a:lnTo>
                  <a:lnTo>
                    <a:pt x="2" y="20"/>
                  </a:lnTo>
                  <a:lnTo>
                    <a:pt x="0" y="26"/>
                  </a:lnTo>
                  <a:lnTo>
                    <a:pt x="0" y="32"/>
                  </a:lnTo>
                  <a:lnTo>
                    <a:pt x="0" y="32"/>
                  </a:lnTo>
                  <a:lnTo>
                    <a:pt x="0" y="39"/>
                  </a:lnTo>
                  <a:lnTo>
                    <a:pt x="2" y="44"/>
                  </a:lnTo>
                  <a:lnTo>
                    <a:pt x="6" y="50"/>
                  </a:lnTo>
                  <a:lnTo>
                    <a:pt x="9" y="55"/>
                  </a:lnTo>
                  <a:lnTo>
                    <a:pt x="14" y="58"/>
                  </a:lnTo>
                  <a:lnTo>
                    <a:pt x="20" y="61"/>
                  </a:lnTo>
                  <a:lnTo>
                    <a:pt x="25" y="64"/>
                  </a:lnTo>
                  <a:lnTo>
                    <a:pt x="31" y="64"/>
                  </a:lnTo>
                  <a:lnTo>
                    <a:pt x="31" y="64"/>
                  </a:lnTo>
                  <a:close/>
                </a:path>
              </a:pathLst>
            </a:custGeom>
            <a:solidFill>
              <a:schemeClr val="bg1"/>
            </a:solidFill>
            <a:ln>
              <a:noFill/>
            </a:ln>
          </p:spPr>
          <p:txBody>
            <a:bodyPr vert="horz" wrap="square" lIns="91424" tIns="45712" rIns="91424" bIns="45712" numCol="1" anchor="t" anchorCtr="0" compatLnSpc="1">
              <a:prstTxWarp prst="textNoShape">
                <a:avLst/>
              </a:prstTxWarp>
            </a:bodyPr>
            <a:lstStyle/>
            <a:p>
              <a:endParaRPr lang="zh-CN" altLang="en-US">
                <a:solidFill>
                  <a:schemeClr val="tx2"/>
                </a:solidFill>
              </a:endParaRPr>
            </a:p>
          </p:txBody>
        </p:sp>
      </p:grpSp>
      <p:grpSp>
        <p:nvGrpSpPr>
          <p:cNvPr id="5" name="组合 20"/>
          <p:cNvGrpSpPr/>
          <p:nvPr/>
        </p:nvGrpSpPr>
        <p:grpSpPr>
          <a:xfrm>
            <a:off x="7246764" y="2054205"/>
            <a:ext cx="715806" cy="617264"/>
            <a:chOff x="9843113" y="2737974"/>
            <a:chExt cx="954573" cy="822907"/>
          </a:xfrm>
        </p:grpSpPr>
        <p:sp>
          <p:nvSpPr>
            <p:cNvPr id="56" name="等腰三角形 55"/>
            <p:cNvSpPr/>
            <p:nvPr/>
          </p:nvSpPr>
          <p:spPr>
            <a:xfrm>
              <a:off x="9843113" y="2737974"/>
              <a:ext cx="954573" cy="822907"/>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Freeform 61"/>
            <p:cNvSpPr>
              <a:spLocks noEditPoints="1"/>
            </p:cNvSpPr>
            <p:nvPr/>
          </p:nvSpPr>
          <p:spPr bwMode="auto">
            <a:xfrm>
              <a:off x="10159268" y="3121646"/>
              <a:ext cx="322263" cy="322263"/>
            </a:xfrm>
            <a:custGeom>
              <a:avLst/>
              <a:gdLst>
                <a:gd name="T0" fmla="*/ 890 w 1018"/>
                <a:gd name="T1" fmla="*/ 61 h 1017"/>
                <a:gd name="T2" fmla="*/ 876 w 1018"/>
                <a:gd name="T3" fmla="*/ 5 h 1017"/>
                <a:gd name="T4" fmla="*/ 147 w 1018"/>
                <a:gd name="T5" fmla="*/ 2 h 1017"/>
                <a:gd name="T6" fmla="*/ 127 w 1018"/>
                <a:gd name="T7" fmla="*/ 31 h 1017"/>
                <a:gd name="T8" fmla="*/ 131 w 1018"/>
                <a:gd name="T9" fmla="*/ 148 h 1017"/>
                <a:gd name="T10" fmla="*/ 24 w 1018"/>
                <a:gd name="T11" fmla="*/ 243 h 1017"/>
                <a:gd name="T12" fmla="*/ 3 w 1018"/>
                <a:gd name="T13" fmla="*/ 383 h 1017"/>
                <a:gd name="T14" fmla="*/ 61 w 1018"/>
                <a:gd name="T15" fmla="*/ 493 h 1017"/>
                <a:gd name="T16" fmla="*/ 170 w 1018"/>
                <a:gd name="T17" fmla="*/ 551 h 1017"/>
                <a:gd name="T18" fmla="*/ 274 w 1018"/>
                <a:gd name="T19" fmla="*/ 546 h 1017"/>
                <a:gd name="T20" fmla="*/ 382 w 1018"/>
                <a:gd name="T21" fmla="*/ 690 h 1017"/>
                <a:gd name="T22" fmla="*/ 410 w 1018"/>
                <a:gd name="T23" fmla="*/ 735 h 1017"/>
                <a:gd name="T24" fmla="*/ 410 w 1018"/>
                <a:gd name="T25" fmla="*/ 791 h 1017"/>
                <a:gd name="T26" fmla="*/ 379 w 1018"/>
                <a:gd name="T27" fmla="*/ 837 h 1017"/>
                <a:gd name="T28" fmla="*/ 318 w 1018"/>
                <a:gd name="T29" fmla="*/ 858 h 1017"/>
                <a:gd name="T30" fmla="*/ 248 w 1018"/>
                <a:gd name="T31" fmla="*/ 880 h 1017"/>
                <a:gd name="T32" fmla="*/ 197 w 1018"/>
                <a:gd name="T33" fmla="*/ 948 h 1017"/>
                <a:gd name="T34" fmla="*/ 196 w 1018"/>
                <a:gd name="T35" fmla="*/ 1003 h 1017"/>
                <a:gd name="T36" fmla="*/ 795 w 1018"/>
                <a:gd name="T37" fmla="*/ 1017 h 1017"/>
                <a:gd name="T38" fmla="*/ 826 w 1018"/>
                <a:gd name="T39" fmla="*/ 992 h 1017"/>
                <a:gd name="T40" fmla="*/ 812 w 1018"/>
                <a:gd name="T41" fmla="*/ 925 h 1017"/>
                <a:gd name="T42" fmla="*/ 750 w 1018"/>
                <a:gd name="T43" fmla="*/ 869 h 1017"/>
                <a:gd name="T44" fmla="*/ 681 w 1018"/>
                <a:gd name="T45" fmla="*/ 856 h 1017"/>
                <a:gd name="T46" fmla="*/ 633 w 1018"/>
                <a:gd name="T47" fmla="*/ 830 h 1017"/>
                <a:gd name="T48" fmla="*/ 605 w 1018"/>
                <a:gd name="T49" fmla="*/ 772 h 1017"/>
                <a:gd name="T50" fmla="*/ 616 w 1018"/>
                <a:gd name="T51" fmla="*/ 718 h 1017"/>
                <a:gd name="T52" fmla="*/ 639 w 1018"/>
                <a:gd name="T53" fmla="*/ 683 h 1017"/>
                <a:gd name="T54" fmla="*/ 774 w 1018"/>
                <a:gd name="T55" fmla="*/ 554 h 1017"/>
                <a:gd name="T56" fmla="*/ 887 w 1018"/>
                <a:gd name="T57" fmla="*/ 540 h 1017"/>
                <a:gd name="T58" fmla="*/ 983 w 1018"/>
                <a:gd name="T59" fmla="*/ 461 h 1017"/>
                <a:gd name="T60" fmla="*/ 1018 w 1018"/>
                <a:gd name="T61" fmla="*/ 342 h 1017"/>
                <a:gd name="T62" fmla="*/ 971 w 1018"/>
                <a:gd name="T63" fmla="*/ 210 h 1017"/>
                <a:gd name="T64" fmla="*/ 154 w 1018"/>
                <a:gd name="T65" fmla="*/ 481 h 1017"/>
                <a:gd name="T66" fmla="*/ 88 w 1018"/>
                <a:gd name="T67" fmla="*/ 426 h 1017"/>
                <a:gd name="T68" fmla="*/ 63 w 1018"/>
                <a:gd name="T69" fmla="*/ 345 h 1017"/>
                <a:gd name="T70" fmla="*/ 92 w 1018"/>
                <a:gd name="T71" fmla="*/ 256 h 1017"/>
                <a:gd name="T72" fmla="*/ 152 w 1018"/>
                <a:gd name="T73" fmla="*/ 252 h 1017"/>
                <a:gd name="T74" fmla="*/ 241 w 1018"/>
                <a:gd name="T75" fmla="*/ 488 h 1017"/>
                <a:gd name="T76" fmla="*/ 176 w 1018"/>
                <a:gd name="T77" fmla="*/ 487 h 1017"/>
                <a:gd name="T78" fmla="*/ 717 w 1018"/>
                <a:gd name="T79" fmla="*/ 925 h 1017"/>
                <a:gd name="T80" fmla="*/ 263 w 1018"/>
                <a:gd name="T81" fmla="*/ 954 h 1017"/>
                <a:gd name="T82" fmla="*/ 301 w 1018"/>
                <a:gd name="T83" fmla="*/ 925 h 1017"/>
                <a:gd name="T84" fmla="*/ 380 w 1018"/>
                <a:gd name="T85" fmla="*/ 910 h 1017"/>
                <a:gd name="T86" fmla="*/ 448 w 1018"/>
                <a:gd name="T87" fmla="*/ 854 h 1017"/>
                <a:gd name="T88" fmla="*/ 476 w 1018"/>
                <a:gd name="T89" fmla="*/ 778 h 1017"/>
                <a:gd name="T90" fmla="*/ 509 w 1018"/>
                <a:gd name="T91" fmla="*/ 795 h 1017"/>
                <a:gd name="T92" fmla="*/ 543 w 1018"/>
                <a:gd name="T93" fmla="*/ 778 h 1017"/>
                <a:gd name="T94" fmla="*/ 578 w 1018"/>
                <a:gd name="T95" fmla="*/ 865 h 1017"/>
                <a:gd name="T96" fmla="*/ 653 w 1018"/>
                <a:gd name="T97" fmla="*/ 915 h 1017"/>
                <a:gd name="T98" fmla="*/ 494 w 1018"/>
                <a:gd name="T99" fmla="*/ 709 h 1017"/>
                <a:gd name="T100" fmla="*/ 329 w 1018"/>
                <a:gd name="T101" fmla="*/ 511 h 1017"/>
                <a:gd name="T102" fmla="*/ 247 w 1018"/>
                <a:gd name="T103" fmla="*/ 342 h 1017"/>
                <a:gd name="T104" fmla="*/ 196 w 1018"/>
                <a:gd name="T105" fmla="*/ 132 h 1017"/>
                <a:gd name="T106" fmla="*/ 817 w 1018"/>
                <a:gd name="T107" fmla="*/ 164 h 1017"/>
                <a:gd name="T108" fmla="*/ 762 w 1018"/>
                <a:gd name="T109" fmla="*/ 369 h 1017"/>
                <a:gd name="T110" fmla="*/ 663 w 1018"/>
                <a:gd name="T111" fmla="*/ 550 h 1017"/>
                <a:gd name="T112" fmla="*/ 509 w 1018"/>
                <a:gd name="T113" fmla="*/ 722 h 1017"/>
                <a:gd name="T114" fmla="*/ 911 w 1018"/>
                <a:gd name="T115" fmla="*/ 448 h 1017"/>
                <a:gd name="T116" fmla="*/ 842 w 1018"/>
                <a:gd name="T117" fmla="*/ 487 h 1017"/>
                <a:gd name="T118" fmla="*/ 777 w 1018"/>
                <a:gd name="T119" fmla="*/ 489 h 1017"/>
                <a:gd name="T120" fmla="*/ 866 w 1018"/>
                <a:gd name="T121" fmla="*/ 252 h 1017"/>
                <a:gd name="T122" fmla="*/ 926 w 1018"/>
                <a:gd name="T123" fmla="*/ 257 h 1017"/>
                <a:gd name="T124" fmla="*/ 955 w 1018"/>
                <a:gd name="T125" fmla="*/ 34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887" y="148"/>
                  </a:moveTo>
                  <a:lnTo>
                    <a:pt x="887" y="148"/>
                  </a:lnTo>
                  <a:lnTo>
                    <a:pt x="884" y="147"/>
                  </a:lnTo>
                  <a:lnTo>
                    <a:pt x="884" y="147"/>
                  </a:lnTo>
                  <a:lnTo>
                    <a:pt x="887" y="119"/>
                  </a:lnTo>
                  <a:lnTo>
                    <a:pt x="889" y="90"/>
                  </a:lnTo>
                  <a:lnTo>
                    <a:pt x="890" y="61"/>
                  </a:lnTo>
                  <a:lnTo>
                    <a:pt x="890" y="31"/>
                  </a:lnTo>
                  <a:lnTo>
                    <a:pt x="890" y="31"/>
                  </a:lnTo>
                  <a:lnTo>
                    <a:pt x="890" y="26"/>
                  </a:lnTo>
                  <a:lnTo>
                    <a:pt x="888" y="19"/>
                  </a:lnTo>
                  <a:lnTo>
                    <a:pt x="885" y="14"/>
                  </a:lnTo>
                  <a:lnTo>
                    <a:pt x="882" y="10"/>
                  </a:lnTo>
                  <a:lnTo>
                    <a:pt x="876" y="5"/>
                  </a:lnTo>
                  <a:lnTo>
                    <a:pt x="871" y="2"/>
                  </a:lnTo>
                  <a:lnTo>
                    <a:pt x="866" y="0"/>
                  </a:lnTo>
                  <a:lnTo>
                    <a:pt x="859" y="0"/>
                  </a:lnTo>
                  <a:lnTo>
                    <a:pt x="160" y="0"/>
                  </a:lnTo>
                  <a:lnTo>
                    <a:pt x="160" y="0"/>
                  </a:lnTo>
                  <a:lnTo>
                    <a:pt x="153" y="0"/>
                  </a:lnTo>
                  <a:lnTo>
                    <a:pt x="147" y="2"/>
                  </a:lnTo>
                  <a:lnTo>
                    <a:pt x="141" y="5"/>
                  </a:lnTo>
                  <a:lnTo>
                    <a:pt x="137" y="10"/>
                  </a:lnTo>
                  <a:lnTo>
                    <a:pt x="133" y="14"/>
                  </a:lnTo>
                  <a:lnTo>
                    <a:pt x="130" y="19"/>
                  </a:lnTo>
                  <a:lnTo>
                    <a:pt x="129" y="26"/>
                  </a:lnTo>
                  <a:lnTo>
                    <a:pt x="127" y="31"/>
                  </a:lnTo>
                  <a:lnTo>
                    <a:pt x="127" y="31"/>
                  </a:lnTo>
                  <a:lnTo>
                    <a:pt x="127" y="61"/>
                  </a:lnTo>
                  <a:lnTo>
                    <a:pt x="130" y="90"/>
                  </a:lnTo>
                  <a:lnTo>
                    <a:pt x="132" y="119"/>
                  </a:lnTo>
                  <a:lnTo>
                    <a:pt x="134" y="147"/>
                  </a:lnTo>
                  <a:lnTo>
                    <a:pt x="134" y="147"/>
                  </a:lnTo>
                  <a:lnTo>
                    <a:pt x="131" y="148"/>
                  </a:lnTo>
                  <a:lnTo>
                    <a:pt x="131" y="148"/>
                  </a:lnTo>
                  <a:lnTo>
                    <a:pt x="110" y="157"/>
                  </a:lnTo>
                  <a:lnTo>
                    <a:pt x="93" y="168"/>
                  </a:lnTo>
                  <a:lnTo>
                    <a:pt x="76" y="180"/>
                  </a:lnTo>
                  <a:lnTo>
                    <a:pt x="61" y="194"/>
                  </a:lnTo>
                  <a:lnTo>
                    <a:pt x="47" y="210"/>
                  </a:lnTo>
                  <a:lnTo>
                    <a:pt x="35" y="226"/>
                  </a:lnTo>
                  <a:lnTo>
                    <a:pt x="24" y="243"/>
                  </a:lnTo>
                  <a:lnTo>
                    <a:pt x="16" y="263"/>
                  </a:lnTo>
                  <a:lnTo>
                    <a:pt x="8" y="281"/>
                  </a:lnTo>
                  <a:lnTo>
                    <a:pt x="4" y="301"/>
                  </a:lnTo>
                  <a:lnTo>
                    <a:pt x="1" y="322"/>
                  </a:lnTo>
                  <a:lnTo>
                    <a:pt x="0" y="342"/>
                  </a:lnTo>
                  <a:lnTo>
                    <a:pt x="0" y="363"/>
                  </a:lnTo>
                  <a:lnTo>
                    <a:pt x="3" y="383"/>
                  </a:lnTo>
                  <a:lnTo>
                    <a:pt x="8" y="404"/>
                  </a:lnTo>
                  <a:lnTo>
                    <a:pt x="15" y="425"/>
                  </a:lnTo>
                  <a:lnTo>
                    <a:pt x="15" y="425"/>
                  </a:lnTo>
                  <a:lnTo>
                    <a:pt x="24" y="443"/>
                  </a:lnTo>
                  <a:lnTo>
                    <a:pt x="35" y="461"/>
                  </a:lnTo>
                  <a:lnTo>
                    <a:pt x="47" y="478"/>
                  </a:lnTo>
                  <a:lnTo>
                    <a:pt x="61" y="493"/>
                  </a:lnTo>
                  <a:lnTo>
                    <a:pt x="76" y="507"/>
                  </a:lnTo>
                  <a:lnTo>
                    <a:pt x="93" y="519"/>
                  </a:lnTo>
                  <a:lnTo>
                    <a:pt x="110" y="530"/>
                  </a:lnTo>
                  <a:lnTo>
                    <a:pt x="130" y="540"/>
                  </a:lnTo>
                  <a:lnTo>
                    <a:pt x="130" y="540"/>
                  </a:lnTo>
                  <a:lnTo>
                    <a:pt x="150" y="546"/>
                  </a:lnTo>
                  <a:lnTo>
                    <a:pt x="170" y="551"/>
                  </a:lnTo>
                  <a:lnTo>
                    <a:pt x="191" y="555"/>
                  </a:lnTo>
                  <a:lnTo>
                    <a:pt x="211" y="556"/>
                  </a:lnTo>
                  <a:lnTo>
                    <a:pt x="211" y="556"/>
                  </a:lnTo>
                  <a:lnTo>
                    <a:pt x="227" y="555"/>
                  </a:lnTo>
                  <a:lnTo>
                    <a:pt x="243" y="554"/>
                  </a:lnTo>
                  <a:lnTo>
                    <a:pt x="259" y="550"/>
                  </a:lnTo>
                  <a:lnTo>
                    <a:pt x="274" y="546"/>
                  </a:lnTo>
                  <a:lnTo>
                    <a:pt x="274" y="546"/>
                  </a:lnTo>
                  <a:lnTo>
                    <a:pt x="301" y="586"/>
                  </a:lnTo>
                  <a:lnTo>
                    <a:pt x="327" y="621"/>
                  </a:lnTo>
                  <a:lnTo>
                    <a:pt x="353" y="654"/>
                  </a:lnTo>
                  <a:lnTo>
                    <a:pt x="379" y="683"/>
                  </a:lnTo>
                  <a:lnTo>
                    <a:pt x="379" y="683"/>
                  </a:lnTo>
                  <a:lnTo>
                    <a:pt x="382" y="690"/>
                  </a:lnTo>
                  <a:lnTo>
                    <a:pt x="386" y="695"/>
                  </a:lnTo>
                  <a:lnTo>
                    <a:pt x="386" y="695"/>
                  </a:lnTo>
                  <a:lnTo>
                    <a:pt x="393" y="703"/>
                  </a:lnTo>
                  <a:lnTo>
                    <a:pt x="398" y="710"/>
                  </a:lnTo>
                  <a:lnTo>
                    <a:pt x="402" y="718"/>
                  </a:lnTo>
                  <a:lnTo>
                    <a:pt x="406" y="726"/>
                  </a:lnTo>
                  <a:lnTo>
                    <a:pt x="410" y="735"/>
                  </a:lnTo>
                  <a:lnTo>
                    <a:pt x="412" y="744"/>
                  </a:lnTo>
                  <a:lnTo>
                    <a:pt x="413" y="753"/>
                  </a:lnTo>
                  <a:lnTo>
                    <a:pt x="414" y="763"/>
                  </a:lnTo>
                  <a:lnTo>
                    <a:pt x="414" y="763"/>
                  </a:lnTo>
                  <a:lnTo>
                    <a:pt x="413" y="772"/>
                  </a:lnTo>
                  <a:lnTo>
                    <a:pt x="412" y="782"/>
                  </a:lnTo>
                  <a:lnTo>
                    <a:pt x="410" y="791"/>
                  </a:lnTo>
                  <a:lnTo>
                    <a:pt x="406" y="799"/>
                  </a:lnTo>
                  <a:lnTo>
                    <a:pt x="402" y="808"/>
                  </a:lnTo>
                  <a:lnTo>
                    <a:pt x="398" y="816"/>
                  </a:lnTo>
                  <a:lnTo>
                    <a:pt x="393" y="824"/>
                  </a:lnTo>
                  <a:lnTo>
                    <a:pt x="386" y="830"/>
                  </a:lnTo>
                  <a:lnTo>
                    <a:pt x="386" y="830"/>
                  </a:lnTo>
                  <a:lnTo>
                    <a:pt x="379" y="837"/>
                  </a:lnTo>
                  <a:lnTo>
                    <a:pt x="371" y="842"/>
                  </a:lnTo>
                  <a:lnTo>
                    <a:pt x="364" y="847"/>
                  </a:lnTo>
                  <a:lnTo>
                    <a:pt x="355" y="851"/>
                  </a:lnTo>
                  <a:lnTo>
                    <a:pt x="346" y="854"/>
                  </a:lnTo>
                  <a:lnTo>
                    <a:pt x="337" y="856"/>
                  </a:lnTo>
                  <a:lnTo>
                    <a:pt x="328" y="858"/>
                  </a:lnTo>
                  <a:lnTo>
                    <a:pt x="318" y="858"/>
                  </a:lnTo>
                  <a:lnTo>
                    <a:pt x="318" y="858"/>
                  </a:lnTo>
                  <a:lnTo>
                    <a:pt x="306" y="859"/>
                  </a:lnTo>
                  <a:lnTo>
                    <a:pt x="293" y="861"/>
                  </a:lnTo>
                  <a:lnTo>
                    <a:pt x="281" y="865"/>
                  </a:lnTo>
                  <a:lnTo>
                    <a:pt x="269" y="869"/>
                  </a:lnTo>
                  <a:lnTo>
                    <a:pt x="257" y="874"/>
                  </a:lnTo>
                  <a:lnTo>
                    <a:pt x="248" y="880"/>
                  </a:lnTo>
                  <a:lnTo>
                    <a:pt x="237" y="887"/>
                  </a:lnTo>
                  <a:lnTo>
                    <a:pt x="228" y="896"/>
                  </a:lnTo>
                  <a:lnTo>
                    <a:pt x="220" y="904"/>
                  </a:lnTo>
                  <a:lnTo>
                    <a:pt x="212" y="915"/>
                  </a:lnTo>
                  <a:lnTo>
                    <a:pt x="207" y="925"/>
                  </a:lnTo>
                  <a:lnTo>
                    <a:pt x="202" y="937"/>
                  </a:lnTo>
                  <a:lnTo>
                    <a:pt x="197" y="948"/>
                  </a:lnTo>
                  <a:lnTo>
                    <a:pt x="194" y="960"/>
                  </a:lnTo>
                  <a:lnTo>
                    <a:pt x="192" y="973"/>
                  </a:lnTo>
                  <a:lnTo>
                    <a:pt x="191" y="986"/>
                  </a:lnTo>
                  <a:lnTo>
                    <a:pt x="191" y="986"/>
                  </a:lnTo>
                  <a:lnTo>
                    <a:pt x="192" y="992"/>
                  </a:lnTo>
                  <a:lnTo>
                    <a:pt x="194" y="998"/>
                  </a:lnTo>
                  <a:lnTo>
                    <a:pt x="196" y="1003"/>
                  </a:lnTo>
                  <a:lnTo>
                    <a:pt x="200" y="1008"/>
                  </a:lnTo>
                  <a:lnTo>
                    <a:pt x="205" y="1012"/>
                  </a:lnTo>
                  <a:lnTo>
                    <a:pt x="210" y="1015"/>
                  </a:lnTo>
                  <a:lnTo>
                    <a:pt x="217" y="1017"/>
                  </a:lnTo>
                  <a:lnTo>
                    <a:pt x="223" y="1017"/>
                  </a:lnTo>
                  <a:lnTo>
                    <a:pt x="795" y="1017"/>
                  </a:lnTo>
                  <a:lnTo>
                    <a:pt x="795" y="1017"/>
                  </a:lnTo>
                  <a:lnTo>
                    <a:pt x="801" y="1017"/>
                  </a:lnTo>
                  <a:lnTo>
                    <a:pt x="808" y="1015"/>
                  </a:lnTo>
                  <a:lnTo>
                    <a:pt x="813" y="1012"/>
                  </a:lnTo>
                  <a:lnTo>
                    <a:pt x="817" y="1008"/>
                  </a:lnTo>
                  <a:lnTo>
                    <a:pt x="822" y="1003"/>
                  </a:lnTo>
                  <a:lnTo>
                    <a:pt x="825" y="998"/>
                  </a:lnTo>
                  <a:lnTo>
                    <a:pt x="826" y="992"/>
                  </a:lnTo>
                  <a:lnTo>
                    <a:pt x="827" y="986"/>
                  </a:lnTo>
                  <a:lnTo>
                    <a:pt x="827" y="986"/>
                  </a:lnTo>
                  <a:lnTo>
                    <a:pt x="826" y="973"/>
                  </a:lnTo>
                  <a:lnTo>
                    <a:pt x="825" y="960"/>
                  </a:lnTo>
                  <a:lnTo>
                    <a:pt x="822" y="948"/>
                  </a:lnTo>
                  <a:lnTo>
                    <a:pt x="817" y="937"/>
                  </a:lnTo>
                  <a:lnTo>
                    <a:pt x="812" y="925"/>
                  </a:lnTo>
                  <a:lnTo>
                    <a:pt x="806" y="915"/>
                  </a:lnTo>
                  <a:lnTo>
                    <a:pt x="798" y="904"/>
                  </a:lnTo>
                  <a:lnTo>
                    <a:pt x="790" y="896"/>
                  </a:lnTo>
                  <a:lnTo>
                    <a:pt x="781" y="887"/>
                  </a:lnTo>
                  <a:lnTo>
                    <a:pt x="771" y="880"/>
                  </a:lnTo>
                  <a:lnTo>
                    <a:pt x="761" y="874"/>
                  </a:lnTo>
                  <a:lnTo>
                    <a:pt x="750" y="869"/>
                  </a:lnTo>
                  <a:lnTo>
                    <a:pt x="738" y="865"/>
                  </a:lnTo>
                  <a:lnTo>
                    <a:pt x="725" y="861"/>
                  </a:lnTo>
                  <a:lnTo>
                    <a:pt x="713" y="859"/>
                  </a:lnTo>
                  <a:lnTo>
                    <a:pt x="699" y="858"/>
                  </a:lnTo>
                  <a:lnTo>
                    <a:pt x="699" y="858"/>
                  </a:lnTo>
                  <a:lnTo>
                    <a:pt x="691" y="858"/>
                  </a:lnTo>
                  <a:lnTo>
                    <a:pt x="681" y="856"/>
                  </a:lnTo>
                  <a:lnTo>
                    <a:pt x="673" y="854"/>
                  </a:lnTo>
                  <a:lnTo>
                    <a:pt x="663" y="851"/>
                  </a:lnTo>
                  <a:lnTo>
                    <a:pt x="655" y="847"/>
                  </a:lnTo>
                  <a:lnTo>
                    <a:pt x="647" y="842"/>
                  </a:lnTo>
                  <a:lnTo>
                    <a:pt x="639" y="837"/>
                  </a:lnTo>
                  <a:lnTo>
                    <a:pt x="633" y="830"/>
                  </a:lnTo>
                  <a:lnTo>
                    <a:pt x="633" y="830"/>
                  </a:lnTo>
                  <a:lnTo>
                    <a:pt x="626" y="824"/>
                  </a:lnTo>
                  <a:lnTo>
                    <a:pt x="620" y="816"/>
                  </a:lnTo>
                  <a:lnTo>
                    <a:pt x="616" y="808"/>
                  </a:lnTo>
                  <a:lnTo>
                    <a:pt x="611" y="799"/>
                  </a:lnTo>
                  <a:lnTo>
                    <a:pt x="608" y="791"/>
                  </a:lnTo>
                  <a:lnTo>
                    <a:pt x="606" y="782"/>
                  </a:lnTo>
                  <a:lnTo>
                    <a:pt x="605" y="772"/>
                  </a:lnTo>
                  <a:lnTo>
                    <a:pt x="605" y="763"/>
                  </a:lnTo>
                  <a:lnTo>
                    <a:pt x="605" y="763"/>
                  </a:lnTo>
                  <a:lnTo>
                    <a:pt x="605" y="753"/>
                  </a:lnTo>
                  <a:lnTo>
                    <a:pt x="606" y="744"/>
                  </a:lnTo>
                  <a:lnTo>
                    <a:pt x="608" y="735"/>
                  </a:lnTo>
                  <a:lnTo>
                    <a:pt x="611" y="726"/>
                  </a:lnTo>
                  <a:lnTo>
                    <a:pt x="616" y="718"/>
                  </a:lnTo>
                  <a:lnTo>
                    <a:pt x="620" y="710"/>
                  </a:lnTo>
                  <a:lnTo>
                    <a:pt x="626" y="703"/>
                  </a:lnTo>
                  <a:lnTo>
                    <a:pt x="633" y="695"/>
                  </a:lnTo>
                  <a:lnTo>
                    <a:pt x="633" y="695"/>
                  </a:lnTo>
                  <a:lnTo>
                    <a:pt x="637" y="690"/>
                  </a:lnTo>
                  <a:lnTo>
                    <a:pt x="639" y="683"/>
                  </a:lnTo>
                  <a:lnTo>
                    <a:pt x="639" y="683"/>
                  </a:lnTo>
                  <a:lnTo>
                    <a:pt x="665" y="654"/>
                  </a:lnTo>
                  <a:lnTo>
                    <a:pt x="691" y="622"/>
                  </a:lnTo>
                  <a:lnTo>
                    <a:pt x="718" y="586"/>
                  </a:lnTo>
                  <a:lnTo>
                    <a:pt x="743" y="546"/>
                  </a:lnTo>
                  <a:lnTo>
                    <a:pt x="743" y="546"/>
                  </a:lnTo>
                  <a:lnTo>
                    <a:pt x="758" y="550"/>
                  </a:lnTo>
                  <a:lnTo>
                    <a:pt x="774" y="554"/>
                  </a:lnTo>
                  <a:lnTo>
                    <a:pt x="791" y="555"/>
                  </a:lnTo>
                  <a:lnTo>
                    <a:pt x="806" y="556"/>
                  </a:lnTo>
                  <a:lnTo>
                    <a:pt x="806" y="556"/>
                  </a:lnTo>
                  <a:lnTo>
                    <a:pt x="827" y="555"/>
                  </a:lnTo>
                  <a:lnTo>
                    <a:pt x="847" y="551"/>
                  </a:lnTo>
                  <a:lnTo>
                    <a:pt x="868" y="546"/>
                  </a:lnTo>
                  <a:lnTo>
                    <a:pt x="887" y="540"/>
                  </a:lnTo>
                  <a:lnTo>
                    <a:pt x="887" y="540"/>
                  </a:lnTo>
                  <a:lnTo>
                    <a:pt x="906" y="530"/>
                  </a:lnTo>
                  <a:lnTo>
                    <a:pt x="925" y="519"/>
                  </a:lnTo>
                  <a:lnTo>
                    <a:pt x="941" y="507"/>
                  </a:lnTo>
                  <a:lnTo>
                    <a:pt x="956" y="493"/>
                  </a:lnTo>
                  <a:lnTo>
                    <a:pt x="970" y="478"/>
                  </a:lnTo>
                  <a:lnTo>
                    <a:pt x="983" y="461"/>
                  </a:lnTo>
                  <a:lnTo>
                    <a:pt x="993" y="443"/>
                  </a:lnTo>
                  <a:lnTo>
                    <a:pt x="1002" y="425"/>
                  </a:lnTo>
                  <a:lnTo>
                    <a:pt x="1002" y="425"/>
                  </a:lnTo>
                  <a:lnTo>
                    <a:pt x="1009" y="404"/>
                  </a:lnTo>
                  <a:lnTo>
                    <a:pt x="1014" y="383"/>
                  </a:lnTo>
                  <a:lnTo>
                    <a:pt x="1017" y="363"/>
                  </a:lnTo>
                  <a:lnTo>
                    <a:pt x="1018" y="342"/>
                  </a:lnTo>
                  <a:lnTo>
                    <a:pt x="1017" y="322"/>
                  </a:lnTo>
                  <a:lnTo>
                    <a:pt x="1014" y="301"/>
                  </a:lnTo>
                  <a:lnTo>
                    <a:pt x="1008" y="281"/>
                  </a:lnTo>
                  <a:lnTo>
                    <a:pt x="1002" y="263"/>
                  </a:lnTo>
                  <a:lnTo>
                    <a:pt x="993" y="243"/>
                  </a:lnTo>
                  <a:lnTo>
                    <a:pt x="983" y="226"/>
                  </a:lnTo>
                  <a:lnTo>
                    <a:pt x="971" y="210"/>
                  </a:lnTo>
                  <a:lnTo>
                    <a:pt x="957" y="194"/>
                  </a:lnTo>
                  <a:lnTo>
                    <a:pt x="942" y="180"/>
                  </a:lnTo>
                  <a:lnTo>
                    <a:pt x="925" y="168"/>
                  </a:lnTo>
                  <a:lnTo>
                    <a:pt x="906" y="157"/>
                  </a:lnTo>
                  <a:lnTo>
                    <a:pt x="887" y="148"/>
                  </a:lnTo>
                  <a:lnTo>
                    <a:pt x="887" y="148"/>
                  </a:lnTo>
                  <a:close/>
                  <a:moveTo>
                    <a:pt x="154" y="481"/>
                  </a:moveTo>
                  <a:lnTo>
                    <a:pt x="154" y="481"/>
                  </a:lnTo>
                  <a:lnTo>
                    <a:pt x="140" y="474"/>
                  </a:lnTo>
                  <a:lnTo>
                    <a:pt x="129" y="467"/>
                  </a:lnTo>
                  <a:lnTo>
                    <a:pt x="117" y="458"/>
                  </a:lnTo>
                  <a:lnTo>
                    <a:pt x="106" y="448"/>
                  </a:lnTo>
                  <a:lnTo>
                    <a:pt x="96" y="438"/>
                  </a:lnTo>
                  <a:lnTo>
                    <a:pt x="88" y="426"/>
                  </a:lnTo>
                  <a:lnTo>
                    <a:pt x="80" y="413"/>
                  </a:lnTo>
                  <a:lnTo>
                    <a:pt x="74" y="400"/>
                  </a:lnTo>
                  <a:lnTo>
                    <a:pt x="74" y="400"/>
                  </a:lnTo>
                  <a:lnTo>
                    <a:pt x="70" y="386"/>
                  </a:lnTo>
                  <a:lnTo>
                    <a:pt x="66" y="373"/>
                  </a:lnTo>
                  <a:lnTo>
                    <a:pt x="64" y="359"/>
                  </a:lnTo>
                  <a:lnTo>
                    <a:pt x="63" y="345"/>
                  </a:lnTo>
                  <a:lnTo>
                    <a:pt x="63" y="331"/>
                  </a:lnTo>
                  <a:lnTo>
                    <a:pt x="65" y="319"/>
                  </a:lnTo>
                  <a:lnTo>
                    <a:pt x="68" y="305"/>
                  </a:lnTo>
                  <a:lnTo>
                    <a:pt x="73" y="292"/>
                  </a:lnTo>
                  <a:lnTo>
                    <a:pt x="78" y="280"/>
                  </a:lnTo>
                  <a:lnTo>
                    <a:pt x="85" y="268"/>
                  </a:lnTo>
                  <a:lnTo>
                    <a:pt x="92" y="256"/>
                  </a:lnTo>
                  <a:lnTo>
                    <a:pt x="101" y="247"/>
                  </a:lnTo>
                  <a:lnTo>
                    <a:pt x="110" y="236"/>
                  </a:lnTo>
                  <a:lnTo>
                    <a:pt x="120" y="227"/>
                  </a:lnTo>
                  <a:lnTo>
                    <a:pt x="132" y="219"/>
                  </a:lnTo>
                  <a:lnTo>
                    <a:pt x="144" y="212"/>
                  </a:lnTo>
                  <a:lnTo>
                    <a:pt x="144" y="212"/>
                  </a:lnTo>
                  <a:lnTo>
                    <a:pt x="152" y="252"/>
                  </a:lnTo>
                  <a:lnTo>
                    <a:pt x="162" y="290"/>
                  </a:lnTo>
                  <a:lnTo>
                    <a:pt x="173" y="326"/>
                  </a:lnTo>
                  <a:lnTo>
                    <a:pt x="184" y="361"/>
                  </a:lnTo>
                  <a:lnTo>
                    <a:pt x="197" y="395"/>
                  </a:lnTo>
                  <a:lnTo>
                    <a:pt x="211" y="428"/>
                  </a:lnTo>
                  <a:lnTo>
                    <a:pt x="226" y="459"/>
                  </a:lnTo>
                  <a:lnTo>
                    <a:pt x="241" y="488"/>
                  </a:lnTo>
                  <a:lnTo>
                    <a:pt x="241" y="488"/>
                  </a:lnTo>
                  <a:lnTo>
                    <a:pt x="230" y="490"/>
                  </a:lnTo>
                  <a:lnTo>
                    <a:pt x="220" y="491"/>
                  </a:lnTo>
                  <a:lnTo>
                    <a:pt x="209" y="491"/>
                  </a:lnTo>
                  <a:lnTo>
                    <a:pt x="197" y="491"/>
                  </a:lnTo>
                  <a:lnTo>
                    <a:pt x="187" y="490"/>
                  </a:lnTo>
                  <a:lnTo>
                    <a:pt x="176" y="487"/>
                  </a:lnTo>
                  <a:lnTo>
                    <a:pt x="165" y="485"/>
                  </a:lnTo>
                  <a:lnTo>
                    <a:pt x="154" y="481"/>
                  </a:lnTo>
                  <a:lnTo>
                    <a:pt x="154" y="481"/>
                  </a:lnTo>
                  <a:close/>
                  <a:moveTo>
                    <a:pt x="699" y="922"/>
                  </a:moveTo>
                  <a:lnTo>
                    <a:pt x="699" y="922"/>
                  </a:lnTo>
                  <a:lnTo>
                    <a:pt x="709" y="923"/>
                  </a:lnTo>
                  <a:lnTo>
                    <a:pt x="717" y="925"/>
                  </a:lnTo>
                  <a:lnTo>
                    <a:pt x="725" y="927"/>
                  </a:lnTo>
                  <a:lnTo>
                    <a:pt x="733" y="931"/>
                  </a:lnTo>
                  <a:lnTo>
                    <a:pt x="739" y="935"/>
                  </a:lnTo>
                  <a:lnTo>
                    <a:pt x="746" y="941"/>
                  </a:lnTo>
                  <a:lnTo>
                    <a:pt x="751" y="947"/>
                  </a:lnTo>
                  <a:lnTo>
                    <a:pt x="755" y="954"/>
                  </a:lnTo>
                  <a:lnTo>
                    <a:pt x="263" y="954"/>
                  </a:lnTo>
                  <a:lnTo>
                    <a:pt x="263" y="954"/>
                  </a:lnTo>
                  <a:lnTo>
                    <a:pt x="268" y="947"/>
                  </a:lnTo>
                  <a:lnTo>
                    <a:pt x="273" y="941"/>
                  </a:lnTo>
                  <a:lnTo>
                    <a:pt x="279" y="935"/>
                  </a:lnTo>
                  <a:lnTo>
                    <a:pt x="286" y="931"/>
                  </a:lnTo>
                  <a:lnTo>
                    <a:pt x="294" y="927"/>
                  </a:lnTo>
                  <a:lnTo>
                    <a:pt x="301" y="925"/>
                  </a:lnTo>
                  <a:lnTo>
                    <a:pt x="310" y="923"/>
                  </a:lnTo>
                  <a:lnTo>
                    <a:pt x="318" y="922"/>
                  </a:lnTo>
                  <a:lnTo>
                    <a:pt x="318" y="922"/>
                  </a:lnTo>
                  <a:lnTo>
                    <a:pt x="333" y="922"/>
                  </a:lnTo>
                  <a:lnTo>
                    <a:pt x="350" y="919"/>
                  </a:lnTo>
                  <a:lnTo>
                    <a:pt x="365" y="915"/>
                  </a:lnTo>
                  <a:lnTo>
                    <a:pt x="380" y="910"/>
                  </a:lnTo>
                  <a:lnTo>
                    <a:pt x="394" y="903"/>
                  </a:lnTo>
                  <a:lnTo>
                    <a:pt x="406" y="896"/>
                  </a:lnTo>
                  <a:lnTo>
                    <a:pt x="419" y="886"/>
                  </a:lnTo>
                  <a:lnTo>
                    <a:pt x="431" y="875"/>
                  </a:lnTo>
                  <a:lnTo>
                    <a:pt x="431" y="875"/>
                  </a:lnTo>
                  <a:lnTo>
                    <a:pt x="440" y="865"/>
                  </a:lnTo>
                  <a:lnTo>
                    <a:pt x="448" y="854"/>
                  </a:lnTo>
                  <a:lnTo>
                    <a:pt x="456" y="842"/>
                  </a:lnTo>
                  <a:lnTo>
                    <a:pt x="462" y="830"/>
                  </a:lnTo>
                  <a:lnTo>
                    <a:pt x="468" y="817"/>
                  </a:lnTo>
                  <a:lnTo>
                    <a:pt x="471" y="805"/>
                  </a:lnTo>
                  <a:lnTo>
                    <a:pt x="474" y="792"/>
                  </a:lnTo>
                  <a:lnTo>
                    <a:pt x="476" y="778"/>
                  </a:lnTo>
                  <a:lnTo>
                    <a:pt x="476" y="778"/>
                  </a:lnTo>
                  <a:lnTo>
                    <a:pt x="490" y="788"/>
                  </a:lnTo>
                  <a:lnTo>
                    <a:pt x="490" y="788"/>
                  </a:lnTo>
                  <a:lnTo>
                    <a:pt x="494" y="792"/>
                  </a:lnTo>
                  <a:lnTo>
                    <a:pt x="500" y="793"/>
                  </a:lnTo>
                  <a:lnTo>
                    <a:pt x="504" y="795"/>
                  </a:lnTo>
                  <a:lnTo>
                    <a:pt x="509" y="795"/>
                  </a:lnTo>
                  <a:lnTo>
                    <a:pt x="509" y="795"/>
                  </a:lnTo>
                  <a:lnTo>
                    <a:pt x="514" y="795"/>
                  </a:lnTo>
                  <a:lnTo>
                    <a:pt x="519" y="793"/>
                  </a:lnTo>
                  <a:lnTo>
                    <a:pt x="523" y="792"/>
                  </a:lnTo>
                  <a:lnTo>
                    <a:pt x="528" y="788"/>
                  </a:lnTo>
                  <a:lnTo>
                    <a:pt x="528" y="788"/>
                  </a:lnTo>
                  <a:lnTo>
                    <a:pt x="543" y="778"/>
                  </a:lnTo>
                  <a:lnTo>
                    <a:pt x="543" y="778"/>
                  </a:lnTo>
                  <a:lnTo>
                    <a:pt x="544" y="792"/>
                  </a:lnTo>
                  <a:lnTo>
                    <a:pt x="547" y="805"/>
                  </a:lnTo>
                  <a:lnTo>
                    <a:pt x="551" y="817"/>
                  </a:lnTo>
                  <a:lnTo>
                    <a:pt x="557" y="830"/>
                  </a:lnTo>
                  <a:lnTo>
                    <a:pt x="562" y="842"/>
                  </a:lnTo>
                  <a:lnTo>
                    <a:pt x="570" y="854"/>
                  </a:lnTo>
                  <a:lnTo>
                    <a:pt x="578" y="865"/>
                  </a:lnTo>
                  <a:lnTo>
                    <a:pt x="588" y="875"/>
                  </a:lnTo>
                  <a:lnTo>
                    <a:pt x="588" y="875"/>
                  </a:lnTo>
                  <a:lnTo>
                    <a:pt x="600" y="886"/>
                  </a:lnTo>
                  <a:lnTo>
                    <a:pt x="611" y="896"/>
                  </a:lnTo>
                  <a:lnTo>
                    <a:pt x="625" y="903"/>
                  </a:lnTo>
                  <a:lnTo>
                    <a:pt x="639" y="910"/>
                  </a:lnTo>
                  <a:lnTo>
                    <a:pt x="653" y="915"/>
                  </a:lnTo>
                  <a:lnTo>
                    <a:pt x="668" y="919"/>
                  </a:lnTo>
                  <a:lnTo>
                    <a:pt x="684" y="922"/>
                  </a:lnTo>
                  <a:lnTo>
                    <a:pt x="699" y="922"/>
                  </a:lnTo>
                  <a:lnTo>
                    <a:pt x="699" y="922"/>
                  </a:lnTo>
                  <a:close/>
                  <a:moveTo>
                    <a:pt x="509" y="722"/>
                  </a:moveTo>
                  <a:lnTo>
                    <a:pt x="509" y="722"/>
                  </a:lnTo>
                  <a:lnTo>
                    <a:pt x="494" y="709"/>
                  </a:lnTo>
                  <a:lnTo>
                    <a:pt x="476" y="692"/>
                  </a:lnTo>
                  <a:lnTo>
                    <a:pt x="456" y="672"/>
                  </a:lnTo>
                  <a:lnTo>
                    <a:pt x="432" y="647"/>
                  </a:lnTo>
                  <a:lnTo>
                    <a:pt x="408" y="618"/>
                  </a:lnTo>
                  <a:lnTo>
                    <a:pt x="382" y="586"/>
                  </a:lnTo>
                  <a:lnTo>
                    <a:pt x="355" y="550"/>
                  </a:lnTo>
                  <a:lnTo>
                    <a:pt x="329" y="511"/>
                  </a:lnTo>
                  <a:lnTo>
                    <a:pt x="316" y="489"/>
                  </a:lnTo>
                  <a:lnTo>
                    <a:pt x="303" y="467"/>
                  </a:lnTo>
                  <a:lnTo>
                    <a:pt x="292" y="444"/>
                  </a:lnTo>
                  <a:lnTo>
                    <a:pt x="280" y="420"/>
                  </a:lnTo>
                  <a:lnTo>
                    <a:pt x="268" y="395"/>
                  </a:lnTo>
                  <a:lnTo>
                    <a:pt x="257" y="369"/>
                  </a:lnTo>
                  <a:lnTo>
                    <a:pt x="247" y="342"/>
                  </a:lnTo>
                  <a:lnTo>
                    <a:pt x="237" y="315"/>
                  </a:lnTo>
                  <a:lnTo>
                    <a:pt x="228" y="286"/>
                  </a:lnTo>
                  <a:lnTo>
                    <a:pt x="220" y="257"/>
                  </a:lnTo>
                  <a:lnTo>
                    <a:pt x="212" y="227"/>
                  </a:lnTo>
                  <a:lnTo>
                    <a:pt x="206" y="196"/>
                  </a:lnTo>
                  <a:lnTo>
                    <a:pt x="200" y="164"/>
                  </a:lnTo>
                  <a:lnTo>
                    <a:pt x="196" y="132"/>
                  </a:lnTo>
                  <a:lnTo>
                    <a:pt x="193" y="98"/>
                  </a:lnTo>
                  <a:lnTo>
                    <a:pt x="192" y="63"/>
                  </a:lnTo>
                  <a:lnTo>
                    <a:pt x="827" y="63"/>
                  </a:lnTo>
                  <a:lnTo>
                    <a:pt x="827" y="63"/>
                  </a:lnTo>
                  <a:lnTo>
                    <a:pt x="825" y="98"/>
                  </a:lnTo>
                  <a:lnTo>
                    <a:pt x="822" y="132"/>
                  </a:lnTo>
                  <a:lnTo>
                    <a:pt x="817" y="164"/>
                  </a:lnTo>
                  <a:lnTo>
                    <a:pt x="812" y="196"/>
                  </a:lnTo>
                  <a:lnTo>
                    <a:pt x="806" y="227"/>
                  </a:lnTo>
                  <a:lnTo>
                    <a:pt x="798" y="257"/>
                  </a:lnTo>
                  <a:lnTo>
                    <a:pt x="791" y="286"/>
                  </a:lnTo>
                  <a:lnTo>
                    <a:pt x="781" y="315"/>
                  </a:lnTo>
                  <a:lnTo>
                    <a:pt x="771" y="342"/>
                  </a:lnTo>
                  <a:lnTo>
                    <a:pt x="762" y="369"/>
                  </a:lnTo>
                  <a:lnTo>
                    <a:pt x="750" y="395"/>
                  </a:lnTo>
                  <a:lnTo>
                    <a:pt x="739" y="420"/>
                  </a:lnTo>
                  <a:lnTo>
                    <a:pt x="726" y="444"/>
                  </a:lnTo>
                  <a:lnTo>
                    <a:pt x="714" y="467"/>
                  </a:lnTo>
                  <a:lnTo>
                    <a:pt x="702" y="489"/>
                  </a:lnTo>
                  <a:lnTo>
                    <a:pt x="689" y="511"/>
                  </a:lnTo>
                  <a:lnTo>
                    <a:pt x="663" y="550"/>
                  </a:lnTo>
                  <a:lnTo>
                    <a:pt x="636" y="586"/>
                  </a:lnTo>
                  <a:lnTo>
                    <a:pt x="610" y="618"/>
                  </a:lnTo>
                  <a:lnTo>
                    <a:pt x="586" y="647"/>
                  </a:lnTo>
                  <a:lnTo>
                    <a:pt x="563" y="672"/>
                  </a:lnTo>
                  <a:lnTo>
                    <a:pt x="542" y="692"/>
                  </a:lnTo>
                  <a:lnTo>
                    <a:pt x="523" y="709"/>
                  </a:lnTo>
                  <a:lnTo>
                    <a:pt x="509" y="722"/>
                  </a:lnTo>
                  <a:lnTo>
                    <a:pt x="509" y="722"/>
                  </a:lnTo>
                  <a:close/>
                  <a:moveTo>
                    <a:pt x="943" y="400"/>
                  </a:moveTo>
                  <a:lnTo>
                    <a:pt x="943" y="400"/>
                  </a:lnTo>
                  <a:lnTo>
                    <a:pt x="936" y="413"/>
                  </a:lnTo>
                  <a:lnTo>
                    <a:pt x="929" y="426"/>
                  </a:lnTo>
                  <a:lnTo>
                    <a:pt x="920" y="438"/>
                  </a:lnTo>
                  <a:lnTo>
                    <a:pt x="911" y="448"/>
                  </a:lnTo>
                  <a:lnTo>
                    <a:pt x="900" y="458"/>
                  </a:lnTo>
                  <a:lnTo>
                    <a:pt x="889" y="467"/>
                  </a:lnTo>
                  <a:lnTo>
                    <a:pt x="876" y="474"/>
                  </a:lnTo>
                  <a:lnTo>
                    <a:pt x="864" y="481"/>
                  </a:lnTo>
                  <a:lnTo>
                    <a:pt x="864" y="481"/>
                  </a:lnTo>
                  <a:lnTo>
                    <a:pt x="853" y="485"/>
                  </a:lnTo>
                  <a:lnTo>
                    <a:pt x="842" y="487"/>
                  </a:lnTo>
                  <a:lnTo>
                    <a:pt x="831" y="490"/>
                  </a:lnTo>
                  <a:lnTo>
                    <a:pt x="821" y="491"/>
                  </a:lnTo>
                  <a:lnTo>
                    <a:pt x="809" y="491"/>
                  </a:lnTo>
                  <a:lnTo>
                    <a:pt x="798" y="491"/>
                  </a:lnTo>
                  <a:lnTo>
                    <a:pt x="787" y="490"/>
                  </a:lnTo>
                  <a:lnTo>
                    <a:pt x="777" y="489"/>
                  </a:lnTo>
                  <a:lnTo>
                    <a:pt x="777" y="489"/>
                  </a:lnTo>
                  <a:lnTo>
                    <a:pt x="792" y="459"/>
                  </a:lnTo>
                  <a:lnTo>
                    <a:pt x="807" y="428"/>
                  </a:lnTo>
                  <a:lnTo>
                    <a:pt x="821" y="396"/>
                  </a:lnTo>
                  <a:lnTo>
                    <a:pt x="833" y="361"/>
                  </a:lnTo>
                  <a:lnTo>
                    <a:pt x="845" y="326"/>
                  </a:lnTo>
                  <a:lnTo>
                    <a:pt x="856" y="290"/>
                  </a:lnTo>
                  <a:lnTo>
                    <a:pt x="866" y="252"/>
                  </a:lnTo>
                  <a:lnTo>
                    <a:pt x="874" y="212"/>
                  </a:lnTo>
                  <a:lnTo>
                    <a:pt x="874" y="212"/>
                  </a:lnTo>
                  <a:lnTo>
                    <a:pt x="886" y="220"/>
                  </a:lnTo>
                  <a:lnTo>
                    <a:pt x="898" y="227"/>
                  </a:lnTo>
                  <a:lnTo>
                    <a:pt x="908" y="237"/>
                  </a:lnTo>
                  <a:lnTo>
                    <a:pt x="917" y="247"/>
                  </a:lnTo>
                  <a:lnTo>
                    <a:pt x="926" y="257"/>
                  </a:lnTo>
                  <a:lnTo>
                    <a:pt x="933" y="268"/>
                  </a:lnTo>
                  <a:lnTo>
                    <a:pt x="940" y="280"/>
                  </a:lnTo>
                  <a:lnTo>
                    <a:pt x="945" y="293"/>
                  </a:lnTo>
                  <a:lnTo>
                    <a:pt x="949" y="306"/>
                  </a:lnTo>
                  <a:lnTo>
                    <a:pt x="952" y="319"/>
                  </a:lnTo>
                  <a:lnTo>
                    <a:pt x="954" y="332"/>
                  </a:lnTo>
                  <a:lnTo>
                    <a:pt x="955" y="345"/>
                  </a:lnTo>
                  <a:lnTo>
                    <a:pt x="954" y="359"/>
                  </a:lnTo>
                  <a:lnTo>
                    <a:pt x="952" y="373"/>
                  </a:lnTo>
                  <a:lnTo>
                    <a:pt x="948" y="386"/>
                  </a:lnTo>
                  <a:lnTo>
                    <a:pt x="943" y="400"/>
                  </a:lnTo>
                  <a:lnTo>
                    <a:pt x="943" y="400"/>
                  </a:lnTo>
                  <a:close/>
                </a:path>
              </a:pathLst>
            </a:custGeom>
            <a:solidFill>
              <a:schemeClr val="bg1"/>
            </a:solidFill>
            <a:ln>
              <a:noFill/>
            </a:ln>
          </p:spPr>
          <p:txBody>
            <a:bodyPr vert="horz" wrap="square" lIns="91424" tIns="45712" rIns="91424" bIns="45712" numCol="1" anchor="t" anchorCtr="0" compatLnSpc="1">
              <a:prstTxWarp prst="textNoShape">
                <a:avLst/>
              </a:prstTxWarp>
            </a:bodyPr>
            <a:lstStyle/>
            <a:p>
              <a:endParaRPr lang="zh-CN" altLang="en-US">
                <a:solidFill>
                  <a:schemeClr val="tx2"/>
                </a:solidFill>
              </a:endParaRPr>
            </a:p>
          </p:txBody>
        </p:sp>
      </p:grpSp>
      <p:sp>
        <p:nvSpPr>
          <p:cNvPr id="45" name="灯片编号占位符 44"/>
          <p:cNvSpPr>
            <a:spLocks noGrp="1"/>
          </p:cNvSpPr>
          <p:nvPr>
            <p:ph type="sldNum" sz="quarter" idx="12"/>
          </p:nvPr>
        </p:nvSpPr>
        <p:spPr/>
        <p:txBody>
          <a:bodyPr/>
          <a:lstStyle/>
          <a:p>
            <a:fld id="{18AF668F-848C-4CC0-8143-F2E483CC7783}" type="slidenum">
              <a:rPr lang="zh-CN" altLang="en-US" smtClean="0"/>
              <a:pPr/>
              <a:t>7</a:t>
            </a:fld>
            <a:endParaRPr lang="zh-CN" altLang="en-US"/>
          </a:p>
        </p:txBody>
      </p:sp>
      <p:sp>
        <p:nvSpPr>
          <p:cNvPr id="4" name="椭圆 3"/>
          <p:cNvSpPr/>
          <p:nvPr/>
        </p:nvSpPr>
        <p:spPr>
          <a:xfrm>
            <a:off x="1762154" y="2813488"/>
            <a:ext cx="269953" cy="27003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a:p>
        </p:txBody>
      </p:sp>
      <p:sp>
        <p:nvSpPr>
          <p:cNvPr id="31" name="椭圆 30"/>
          <p:cNvSpPr/>
          <p:nvPr/>
        </p:nvSpPr>
        <p:spPr>
          <a:xfrm>
            <a:off x="4437024" y="2813488"/>
            <a:ext cx="269953" cy="27003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a:p>
        </p:txBody>
      </p:sp>
      <p:sp>
        <p:nvSpPr>
          <p:cNvPr id="34" name="椭圆 33"/>
          <p:cNvSpPr/>
          <p:nvPr/>
        </p:nvSpPr>
        <p:spPr>
          <a:xfrm>
            <a:off x="7111895" y="2813488"/>
            <a:ext cx="269953" cy="27003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a:p>
        </p:txBody>
      </p:sp>
      <p:cxnSp>
        <p:nvCxnSpPr>
          <p:cNvPr id="7" name="直接连接符 6"/>
          <p:cNvCxnSpPr/>
          <p:nvPr/>
        </p:nvCxnSpPr>
        <p:spPr>
          <a:xfrm>
            <a:off x="2154753" y="2948506"/>
            <a:ext cx="2159625" cy="0"/>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4829623" y="2948506"/>
            <a:ext cx="2159625" cy="0"/>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6" name="组合 26"/>
          <p:cNvGrpSpPr/>
          <p:nvPr/>
        </p:nvGrpSpPr>
        <p:grpSpPr>
          <a:xfrm>
            <a:off x="938483" y="3260104"/>
            <a:ext cx="1917298" cy="1276676"/>
            <a:chOff x="1250467" y="4345623"/>
            <a:chExt cx="2556841" cy="1702004"/>
          </a:xfrm>
        </p:grpSpPr>
        <p:sp>
          <p:nvSpPr>
            <p:cNvPr id="11" name="矩形 10"/>
            <p:cNvSpPr/>
            <p:nvPr/>
          </p:nvSpPr>
          <p:spPr>
            <a:xfrm>
              <a:off x="1713419" y="5555336"/>
              <a:ext cx="1630933" cy="492291"/>
            </a:xfrm>
            <a:prstGeom prst="rect">
              <a:avLst/>
            </a:prstGeom>
          </p:spPr>
          <p:txBody>
            <a:bodyPr wrap="none">
              <a:spAutoFit/>
            </a:bodyPr>
            <a:lstStyle/>
            <a:p>
              <a:r>
                <a:rPr lang="en-US" altLang="zh-CN" dirty="0">
                  <a:solidFill>
                    <a:schemeClr val="tx1">
                      <a:lumMod val="50000"/>
                      <a:lumOff val="50000"/>
                    </a:schemeClr>
                  </a:solidFill>
                  <a:latin typeface="+mj-ea"/>
                  <a:ea typeface="+mj-ea"/>
                </a:rPr>
                <a:t>2009-2016</a:t>
              </a:r>
              <a:endParaRPr lang="zh-CN" altLang="en-US" dirty="0">
                <a:solidFill>
                  <a:schemeClr val="tx1">
                    <a:lumMod val="50000"/>
                    <a:lumOff val="50000"/>
                  </a:schemeClr>
                </a:solidFill>
                <a:latin typeface="+mj-ea"/>
                <a:ea typeface="+mj-ea"/>
              </a:endParaRPr>
            </a:p>
          </p:txBody>
        </p:sp>
        <p:sp>
          <p:nvSpPr>
            <p:cNvPr id="47" name="矩形 46"/>
            <p:cNvSpPr/>
            <p:nvPr/>
          </p:nvSpPr>
          <p:spPr>
            <a:xfrm>
              <a:off x="1250467" y="4345623"/>
              <a:ext cx="2556841" cy="1302519"/>
            </a:xfrm>
            <a:prstGeom prst="rect">
              <a:avLst/>
            </a:prstGeom>
          </p:spPr>
          <p:txBody>
            <a:bodyPr wrap="square">
              <a:spAutoFit/>
            </a:bodyPr>
            <a:lstStyle/>
            <a:p>
              <a:pPr algn="ctr">
                <a:lnSpc>
                  <a:spcPct val="150000"/>
                </a:lnSpc>
                <a:spcAft>
                  <a:spcPts val="450"/>
                </a:spcAft>
              </a:pPr>
              <a:r>
                <a:rPr lang="zh-CN" altLang="en-US" sz="1100" dirty="0">
                  <a:solidFill>
                    <a:schemeClr val="tx1">
                      <a:lumMod val="50000"/>
                      <a:lumOff val="50000"/>
                    </a:schemeClr>
                  </a:solidFill>
                  <a:latin typeface="+mj-ea"/>
                  <a:ea typeface="+mj-ea"/>
                </a:rPr>
                <a:t>发展速度</a:t>
              </a:r>
              <a:endParaRPr lang="en-US" altLang="zh-CN" sz="1100" dirty="0">
                <a:solidFill>
                  <a:schemeClr val="tx1">
                    <a:lumMod val="50000"/>
                    <a:lumOff val="50000"/>
                  </a:schemeClr>
                </a:solidFill>
                <a:latin typeface="+mj-ea"/>
                <a:ea typeface="+mj-ea"/>
              </a:endParaRPr>
            </a:p>
            <a:p>
              <a:pPr algn="ctr">
                <a:lnSpc>
                  <a:spcPct val="150000"/>
                </a:lnSpc>
                <a:spcAft>
                  <a:spcPts val="450"/>
                </a:spcAft>
              </a:pPr>
              <a:r>
                <a:rPr lang="zh-CN" altLang="en-US" sz="800" dirty="0">
                  <a:solidFill>
                    <a:schemeClr val="tx1">
                      <a:lumMod val="50000"/>
                      <a:lumOff val="50000"/>
                    </a:schemeClr>
                  </a:solidFill>
                  <a:latin typeface="+mn-ea"/>
                </a:rPr>
                <a:t>我们坚持以客户为中心，快速响应客户需求持续为客户创造长期价值进而成就客户</a:t>
              </a:r>
              <a:endParaRPr lang="en-US" altLang="zh-CN" sz="800" dirty="0">
                <a:solidFill>
                  <a:schemeClr val="tx1">
                    <a:lumMod val="50000"/>
                    <a:lumOff val="50000"/>
                  </a:schemeClr>
                </a:solidFill>
                <a:latin typeface="+mn-ea"/>
              </a:endParaRPr>
            </a:p>
          </p:txBody>
        </p:sp>
      </p:grpSp>
      <p:grpSp>
        <p:nvGrpSpPr>
          <p:cNvPr id="8" name="组合 27"/>
          <p:cNvGrpSpPr/>
          <p:nvPr/>
        </p:nvGrpSpPr>
        <p:grpSpPr>
          <a:xfrm>
            <a:off x="3613353" y="3260105"/>
            <a:ext cx="1917298" cy="1288620"/>
            <a:chOff x="4817579" y="4345623"/>
            <a:chExt cx="2556841" cy="1717927"/>
          </a:xfrm>
        </p:grpSpPr>
        <p:sp>
          <p:nvSpPr>
            <p:cNvPr id="48" name="矩形 47"/>
            <p:cNvSpPr/>
            <p:nvPr/>
          </p:nvSpPr>
          <p:spPr>
            <a:xfrm>
              <a:off x="4817579" y="4345623"/>
              <a:ext cx="2556841" cy="1302519"/>
            </a:xfrm>
            <a:prstGeom prst="rect">
              <a:avLst/>
            </a:prstGeom>
          </p:spPr>
          <p:txBody>
            <a:bodyPr wrap="square">
              <a:spAutoFit/>
            </a:bodyPr>
            <a:lstStyle/>
            <a:p>
              <a:pPr algn="ctr">
                <a:lnSpc>
                  <a:spcPct val="150000"/>
                </a:lnSpc>
                <a:spcAft>
                  <a:spcPts val="450"/>
                </a:spcAft>
              </a:pPr>
              <a:r>
                <a:rPr lang="zh-CN" altLang="en-US" sz="1100" dirty="0">
                  <a:solidFill>
                    <a:schemeClr val="tx1">
                      <a:lumMod val="50000"/>
                      <a:lumOff val="50000"/>
                    </a:schemeClr>
                  </a:solidFill>
                  <a:latin typeface="+mj-ea"/>
                  <a:ea typeface="+mj-ea"/>
                </a:rPr>
                <a:t>有何成绩</a:t>
              </a:r>
              <a:endParaRPr lang="en-US" altLang="zh-CN" sz="1100" dirty="0">
                <a:solidFill>
                  <a:schemeClr val="tx1">
                    <a:lumMod val="50000"/>
                    <a:lumOff val="50000"/>
                  </a:schemeClr>
                </a:solidFill>
                <a:latin typeface="+mj-ea"/>
                <a:ea typeface="+mj-ea"/>
              </a:endParaRPr>
            </a:p>
            <a:p>
              <a:pPr algn="ctr">
                <a:lnSpc>
                  <a:spcPct val="150000"/>
                </a:lnSpc>
                <a:spcAft>
                  <a:spcPts val="450"/>
                </a:spcAft>
              </a:pPr>
              <a:r>
                <a:rPr lang="zh-CN" altLang="en-US" sz="800" dirty="0">
                  <a:solidFill>
                    <a:schemeClr val="tx1">
                      <a:lumMod val="50000"/>
                      <a:lumOff val="50000"/>
                    </a:schemeClr>
                  </a:solidFill>
                  <a:latin typeface="+mn-ea"/>
                </a:rPr>
                <a:t>我们坚持以客户为中心，快速响应客户需求持续为客户创造长期价值进而成就客户</a:t>
              </a:r>
              <a:endParaRPr lang="en-US" altLang="zh-CN" sz="800" dirty="0">
                <a:solidFill>
                  <a:schemeClr val="tx1">
                    <a:lumMod val="50000"/>
                    <a:lumOff val="50000"/>
                  </a:schemeClr>
                </a:solidFill>
                <a:latin typeface="+mn-ea"/>
              </a:endParaRPr>
            </a:p>
          </p:txBody>
        </p:sp>
        <p:sp>
          <p:nvSpPr>
            <p:cNvPr id="50" name="矩形 49"/>
            <p:cNvSpPr/>
            <p:nvPr/>
          </p:nvSpPr>
          <p:spPr>
            <a:xfrm>
              <a:off x="5624462" y="5571259"/>
              <a:ext cx="1169347" cy="492291"/>
            </a:xfrm>
            <a:prstGeom prst="rect">
              <a:avLst/>
            </a:prstGeom>
          </p:spPr>
          <p:txBody>
            <a:bodyPr wrap="none">
              <a:spAutoFit/>
            </a:bodyPr>
            <a:lstStyle/>
            <a:p>
              <a:r>
                <a:rPr lang="en-US" altLang="zh-CN" dirty="0">
                  <a:solidFill>
                    <a:schemeClr val="tx1">
                      <a:lumMod val="50000"/>
                      <a:lumOff val="50000"/>
                    </a:schemeClr>
                  </a:solidFill>
                  <a:latin typeface="+mj-ea"/>
                  <a:ea typeface="+mj-ea"/>
                </a:rPr>
                <a:t>2017</a:t>
              </a:r>
              <a:r>
                <a:rPr lang="zh-CN" altLang="en-US" dirty="0">
                  <a:solidFill>
                    <a:schemeClr val="tx1">
                      <a:lumMod val="50000"/>
                      <a:lumOff val="50000"/>
                    </a:schemeClr>
                  </a:solidFill>
                  <a:latin typeface="+mj-ea"/>
                  <a:ea typeface="+mj-ea"/>
                </a:rPr>
                <a:t>年</a:t>
              </a:r>
            </a:p>
          </p:txBody>
        </p:sp>
      </p:grpSp>
      <p:grpSp>
        <p:nvGrpSpPr>
          <p:cNvPr id="9" name="组合 28"/>
          <p:cNvGrpSpPr/>
          <p:nvPr/>
        </p:nvGrpSpPr>
        <p:grpSpPr>
          <a:xfrm>
            <a:off x="6288222" y="3260104"/>
            <a:ext cx="1917298" cy="1306062"/>
            <a:chOff x="8384692" y="4345623"/>
            <a:chExt cx="2556841" cy="1741180"/>
          </a:xfrm>
        </p:grpSpPr>
        <p:sp>
          <p:nvSpPr>
            <p:cNvPr id="49" name="矩形 48"/>
            <p:cNvSpPr/>
            <p:nvPr/>
          </p:nvSpPr>
          <p:spPr>
            <a:xfrm>
              <a:off x="8384692" y="4345623"/>
              <a:ext cx="2556841" cy="1302519"/>
            </a:xfrm>
            <a:prstGeom prst="rect">
              <a:avLst/>
            </a:prstGeom>
          </p:spPr>
          <p:txBody>
            <a:bodyPr wrap="square">
              <a:spAutoFit/>
            </a:bodyPr>
            <a:lstStyle/>
            <a:p>
              <a:pPr algn="ctr">
                <a:lnSpc>
                  <a:spcPct val="150000"/>
                </a:lnSpc>
                <a:spcAft>
                  <a:spcPts val="450"/>
                </a:spcAft>
              </a:pPr>
              <a:r>
                <a:rPr lang="zh-CN" altLang="en-US" sz="1100" dirty="0">
                  <a:solidFill>
                    <a:schemeClr val="tx1">
                      <a:lumMod val="50000"/>
                      <a:lumOff val="50000"/>
                    </a:schemeClr>
                  </a:solidFill>
                  <a:latin typeface="+mj-ea"/>
                  <a:ea typeface="+mj-ea"/>
                </a:rPr>
                <a:t>荣誉称号</a:t>
              </a:r>
              <a:endParaRPr lang="en-US" altLang="zh-CN" sz="1100" dirty="0">
                <a:solidFill>
                  <a:schemeClr val="tx1">
                    <a:lumMod val="50000"/>
                    <a:lumOff val="50000"/>
                  </a:schemeClr>
                </a:solidFill>
                <a:latin typeface="+mj-ea"/>
                <a:ea typeface="+mj-ea"/>
              </a:endParaRPr>
            </a:p>
            <a:p>
              <a:pPr algn="ctr">
                <a:lnSpc>
                  <a:spcPct val="150000"/>
                </a:lnSpc>
                <a:spcAft>
                  <a:spcPts val="450"/>
                </a:spcAft>
              </a:pPr>
              <a:r>
                <a:rPr lang="zh-CN" altLang="en-US" sz="800" dirty="0">
                  <a:solidFill>
                    <a:schemeClr val="tx1">
                      <a:lumMod val="50000"/>
                      <a:lumOff val="50000"/>
                    </a:schemeClr>
                  </a:solidFill>
                  <a:latin typeface="+mn-ea"/>
                </a:rPr>
                <a:t>我们坚持以客户为中心，快速响应客户需求持续为客户创造长期价值进而成就客户</a:t>
              </a:r>
              <a:endParaRPr lang="en-US" altLang="zh-CN" sz="800" dirty="0">
                <a:solidFill>
                  <a:schemeClr val="tx1">
                    <a:lumMod val="50000"/>
                    <a:lumOff val="50000"/>
                  </a:schemeClr>
                </a:solidFill>
                <a:latin typeface="+mn-ea"/>
              </a:endParaRPr>
            </a:p>
          </p:txBody>
        </p:sp>
        <p:sp>
          <p:nvSpPr>
            <p:cNvPr id="51" name="矩形 50"/>
            <p:cNvSpPr/>
            <p:nvPr/>
          </p:nvSpPr>
          <p:spPr>
            <a:xfrm>
              <a:off x="9188592" y="5594512"/>
              <a:ext cx="1169347" cy="492291"/>
            </a:xfrm>
            <a:prstGeom prst="rect">
              <a:avLst/>
            </a:prstGeom>
          </p:spPr>
          <p:txBody>
            <a:bodyPr wrap="none">
              <a:spAutoFit/>
            </a:bodyPr>
            <a:lstStyle/>
            <a:p>
              <a:r>
                <a:rPr lang="en-US" altLang="zh-CN" dirty="0">
                  <a:solidFill>
                    <a:schemeClr val="tx1">
                      <a:lumMod val="50000"/>
                      <a:lumOff val="50000"/>
                    </a:schemeClr>
                  </a:solidFill>
                  <a:latin typeface="+mj-ea"/>
                  <a:ea typeface="+mj-ea"/>
                </a:rPr>
                <a:t>2018</a:t>
              </a:r>
              <a:r>
                <a:rPr lang="zh-CN" altLang="en-US" dirty="0">
                  <a:solidFill>
                    <a:schemeClr val="tx1">
                      <a:lumMod val="50000"/>
                      <a:lumOff val="50000"/>
                    </a:schemeClr>
                  </a:solidFill>
                  <a:latin typeface="+mj-ea"/>
                  <a:ea typeface="+mj-ea"/>
                </a:rPr>
                <a:t>年</a:t>
              </a:r>
            </a:p>
          </p:txBody>
        </p:sp>
      </p:grpSp>
      <p:sp>
        <p:nvSpPr>
          <p:cNvPr id="65" name="任意多边形 64"/>
          <p:cNvSpPr/>
          <p:nvPr/>
        </p:nvSpPr>
        <p:spPr>
          <a:xfrm>
            <a:off x="1086454" y="1273324"/>
            <a:ext cx="1621350" cy="1398147"/>
          </a:xfrm>
          <a:custGeom>
            <a:avLst/>
            <a:gdLst>
              <a:gd name="connsiteX0" fmla="*/ 0 w 2162176"/>
              <a:gd name="connsiteY0" fmla="*/ 0 h 1863944"/>
              <a:gd name="connsiteX1" fmla="*/ 2162176 w 2162176"/>
              <a:gd name="connsiteY1" fmla="*/ 0 h 1863944"/>
              <a:gd name="connsiteX2" fmla="*/ 1081088 w 2162176"/>
              <a:gd name="connsiteY2" fmla="*/ 1863944 h 1863944"/>
              <a:gd name="connsiteX3" fmla="*/ 0 w 2162176"/>
              <a:gd name="connsiteY3" fmla="*/ 0 h 1863944"/>
            </a:gdLst>
            <a:ahLst/>
            <a:cxnLst>
              <a:cxn ang="0">
                <a:pos x="connsiteX0" y="connsiteY0"/>
              </a:cxn>
              <a:cxn ang="0">
                <a:pos x="connsiteX1" y="connsiteY1"/>
              </a:cxn>
              <a:cxn ang="0">
                <a:pos x="connsiteX2" y="connsiteY2"/>
              </a:cxn>
              <a:cxn ang="0">
                <a:pos x="connsiteX3" y="connsiteY3"/>
              </a:cxn>
            </a:cxnLst>
            <a:rect l="l" t="t" r="r" b="b"/>
            <a:pathLst>
              <a:path w="2162176" h="1863944">
                <a:moveTo>
                  <a:pt x="0" y="0"/>
                </a:moveTo>
                <a:lnTo>
                  <a:pt x="2162176" y="0"/>
                </a:lnTo>
                <a:lnTo>
                  <a:pt x="1081088" y="1863944"/>
                </a:lnTo>
                <a:lnTo>
                  <a:pt x="0" y="0"/>
                </a:lnTo>
                <a:close/>
              </a:path>
            </a:pathLst>
          </a:custGeom>
          <a:blipFill dpi="0" rotWithShape="1">
            <a:blip r:embed="rId4" cstate="print"/>
            <a:srcRect/>
            <a:stretch>
              <a:fillRect l="-1" t="-38406" r="-3964" b="-5672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a:p>
        </p:txBody>
      </p:sp>
      <p:sp>
        <p:nvSpPr>
          <p:cNvPr id="64" name="任意多边形 63"/>
          <p:cNvSpPr/>
          <p:nvPr/>
        </p:nvSpPr>
        <p:spPr>
          <a:xfrm>
            <a:off x="3761323" y="1273324"/>
            <a:ext cx="1621350" cy="1398147"/>
          </a:xfrm>
          <a:custGeom>
            <a:avLst/>
            <a:gdLst>
              <a:gd name="connsiteX0" fmla="*/ 0 w 2162176"/>
              <a:gd name="connsiteY0" fmla="*/ 0 h 1863944"/>
              <a:gd name="connsiteX1" fmla="*/ 2162176 w 2162176"/>
              <a:gd name="connsiteY1" fmla="*/ 0 h 1863944"/>
              <a:gd name="connsiteX2" fmla="*/ 1081088 w 2162176"/>
              <a:gd name="connsiteY2" fmla="*/ 1863944 h 1863944"/>
              <a:gd name="connsiteX3" fmla="*/ 0 w 2162176"/>
              <a:gd name="connsiteY3" fmla="*/ 0 h 1863944"/>
            </a:gdLst>
            <a:ahLst/>
            <a:cxnLst>
              <a:cxn ang="0">
                <a:pos x="connsiteX0" y="connsiteY0"/>
              </a:cxn>
              <a:cxn ang="0">
                <a:pos x="connsiteX1" y="connsiteY1"/>
              </a:cxn>
              <a:cxn ang="0">
                <a:pos x="connsiteX2" y="connsiteY2"/>
              </a:cxn>
              <a:cxn ang="0">
                <a:pos x="connsiteX3" y="connsiteY3"/>
              </a:cxn>
            </a:cxnLst>
            <a:rect l="l" t="t" r="r" b="b"/>
            <a:pathLst>
              <a:path w="2162176" h="1863944">
                <a:moveTo>
                  <a:pt x="0" y="0"/>
                </a:moveTo>
                <a:lnTo>
                  <a:pt x="2162176" y="0"/>
                </a:lnTo>
                <a:lnTo>
                  <a:pt x="1081088" y="1863944"/>
                </a:lnTo>
                <a:lnTo>
                  <a:pt x="0" y="0"/>
                </a:lnTo>
                <a:close/>
              </a:path>
            </a:pathLst>
          </a:custGeom>
          <a:blipFill dpi="0" rotWithShape="1">
            <a:blip r:embed="rId5" cstate="print"/>
            <a:srcRect/>
            <a:stretch>
              <a:fillRect t="-1438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a:p>
        </p:txBody>
      </p:sp>
      <p:sp>
        <p:nvSpPr>
          <p:cNvPr id="63" name="任意多边形 62"/>
          <p:cNvSpPr/>
          <p:nvPr/>
        </p:nvSpPr>
        <p:spPr>
          <a:xfrm>
            <a:off x="6436193" y="1273324"/>
            <a:ext cx="1621350" cy="1398147"/>
          </a:xfrm>
          <a:custGeom>
            <a:avLst/>
            <a:gdLst>
              <a:gd name="connsiteX0" fmla="*/ 0 w 2162176"/>
              <a:gd name="connsiteY0" fmla="*/ 0 h 1863944"/>
              <a:gd name="connsiteX1" fmla="*/ 2162176 w 2162176"/>
              <a:gd name="connsiteY1" fmla="*/ 0 h 1863944"/>
              <a:gd name="connsiteX2" fmla="*/ 1081088 w 2162176"/>
              <a:gd name="connsiteY2" fmla="*/ 1863944 h 1863944"/>
              <a:gd name="connsiteX3" fmla="*/ 0 w 2162176"/>
              <a:gd name="connsiteY3" fmla="*/ 0 h 1863944"/>
            </a:gdLst>
            <a:ahLst/>
            <a:cxnLst>
              <a:cxn ang="0">
                <a:pos x="connsiteX0" y="connsiteY0"/>
              </a:cxn>
              <a:cxn ang="0">
                <a:pos x="connsiteX1" y="connsiteY1"/>
              </a:cxn>
              <a:cxn ang="0">
                <a:pos x="connsiteX2" y="connsiteY2"/>
              </a:cxn>
              <a:cxn ang="0">
                <a:pos x="connsiteX3" y="connsiteY3"/>
              </a:cxn>
            </a:cxnLst>
            <a:rect l="l" t="t" r="r" b="b"/>
            <a:pathLst>
              <a:path w="2162176" h="1863944">
                <a:moveTo>
                  <a:pt x="0" y="0"/>
                </a:moveTo>
                <a:lnTo>
                  <a:pt x="2162176" y="0"/>
                </a:lnTo>
                <a:lnTo>
                  <a:pt x="1081088" y="1863944"/>
                </a:lnTo>
                <a:lnTo>
                  <a:pt x="0" y="0"/>
                </a:lnTo>
                <a:close/>
              </a:path>
            </a:pathLst>
          </a:custGeom>
          <a:blipFill dpi="0" rotWithShape="1">
            <a:blip r:embed="rId6" cstate="print"/>
            <a:srcRect/>
            <a:stretch>
              <a:fillRect l="-26872" t="-24098" r="-26872" b="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a:p>
        </p:txBody>
      </p:sp>
    </p:spTree>
    <p:custDataLst>
      <p:tags r:id="rId1"/>
    </p:custDataLst>
    <p:extLst>
      <p:ext uri="{BB962C8B-B14F-4D97-AF65-F5344CB8AC3E}">
        <p14:creationId xmlns:p14="http://schemas.microsoft.com/office/powerpoint/2010/main" val="1109257820"/>
      </p:ext>
    </p:extLst>
  </p:cSld>
  <p:clrMapOvr>
    <a:masterClrMapping/>
  </p:clrMapOvr>
  <p:transition spd="slow" advTm="0">
    <p:comb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par>
                                <p:cTn id="17" presetID="47" presetClass="entr" presetSubtype="0" fill="hold" grpId="0" nodeType="withEffect">
                                  <p:stCondLst>
                                    <p:cond delay="0"/>
                                  </p:stCondLst>
                                  <p:childTnLst>
                                    <p:set>
                                      <p:cBhvr>
                                        <p:cTn id="18" dur="1" fill="hold">
                                          <p:stCondLst>
                                            <p:cond delay="0"/>
                                          </p:stCondLst>
                                        </p:cTn>
                                        <p:tgtEl>
                                          <p:spTgt spid="65"/>
                                        </p:tgtEl>
                                        <p:attrNameLst>
                                          <p:attrName>style.visibility</p:attrName>
                                        </p:attrNameLst>
                                      </p:cBhvr>
                                      <p:to>
                                        <p:strVal val="visible"/>
                                      </p:to>
                                    </p:set>
                                    <p:animEffect transition="in" filter="fade">
                                      <p:cBhvr>
                                        <p:cTn id="19" dur="1000"/>
                                        <p:tgtEl>
                                          <p:spTgt spid="65"/>
                                        </p:tgtEl>
                                      </p:cBhvr>
                                    </p:animEffect>
                                    <p:anim calcmode="lin" valueType="num">
                                      <p:cBhvr>
                                        <p:cTn id="20" dur="1000" fill="hold"/>
                                        <p:tgtEl>
                                          <p:spTgt spid="65"/>
                                        </p:tgtEl>
                                        <p:attrNameLst>
                                          <p:attrName>ppt_x</p:attrName>
                                        </p:attrNameLst>
                                      </p:cBhvr>
                                      <p:tavLst>
                                        <p:tav tm="0">
                                          <p:val>
                                            <p:strVal val="#ppt_x"/>
                                          </p:val>
                                        </p:tav>
                                        <p:tav tm="100000">
                                          <p:val>
                                            <p:strVal val="#ppt_x"/>
                                          </p:val>
                                        </p:tav>
                                      </p:tavLst>
                                    </p:anim>
                                    <p:anim calcmode="lin" valueType="num">
                                      <p:cBhvr>
                                        <p:cTn id="21" dur="1000" fill="hold"/>
                                        <p:tgtEl>
                                          <p:spTgt spid="6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2" presetClass="entr" presetSubtype="8" fill="hold" nodeType="click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additive="base">
                                        <p:cTn id="26" dur="500"/>
                                        <p:tgtEl>
                                          <p:spTgt spid="2"/>
                                        </p:tgtEl>
                                        <p:attrNameLst>
                                          <p:attrName>ppt_x</p:attrName>
                                        </p:attrNameLst>
                                      </p:cBhvr>
                                      <p:tavLst>
                                        <p:tav tm="0">
                                          <p:val>
                                            <p:strVal val="#ppt_x-#ppt_w*1.125000"/>
                                          </p:val>
                                        </p:tav>
                                        <p:tav tm="100000">
                                          <p:val>
                                            <p:strVal val="#ppt_x"/>
                                          </p:val>
                                        </p:tav>
                                      </p:tavLst>
                                    </p:anim>
                                    <p:animEffect transition="in" filter="wipe(right)">
                                      <p:cBhvr>
                                        <p:cTn id="27" dur="500"/>
                                        <p:tgtEl>
                                          <p:spTgt spid="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grpId="0" nodeType="clickEffect">
                                  <p:stCondLst>
                                    <p:cond delay="0"/>
                                  </p:stCondLst>
                                  <p:childTnLst>
                                    <p:set>
                                      <p:cBhvr>
                                        <p:cTn id="36" dur="1" fill="hold">
                                          <p:stCondLst>
                                            <p:cond delay="0"/>
                                          </p:stCondLst>
                                        </p:cTn>
                                        <p:tgtEl>
                                          <p:spTgt spid="31"/>
                                        </p:tgtEl>
                                        <p:attrNameLst>
                                          <p:attrName>style.visibility</p:attrName>
                                        </p:attrNameLst>
                                      </p:cBhvr>
                                      <p:to>
                                        <p:strVal val="visible"/>
                                      </p:to>
                                    </p:set>
                                    <p:anim calcmode="lin" valueType="num">
                                      <p:cBhvr>
                                        <p:cTn id="37" dur="500" fill="hold"/>
                                        <p:tgtEl>
                                          <p:spTgt spid="31"/>
                                        </p:tgtEl>
                                        <p:attrNameLst>
                                          <p:attrName>ppt_w</p:attrName>
                                        </p:attrNameLst>
                                      </p:cBhvr>
                                      <p:tavLst>
                                        <p:tav tm="0">
                                          <p:val>
                                            <p:fltVal val="0"/>
                                          </p:val>
                                        </p:tav>
                                        <p:tav tm="100000">
                                          <p:val>
                                            <p:strVal val="#ppt_w"/>
                                          </p:val>
                                        </p:tav>
                                      </p:tavLst>
                                    </p:anim>
                                    <p:anim calcmode="lin" valueType="num">
                                      <p:cBhvr>
                                        <p:cTn id="38" dur="500" fill="hold"/>
                                        <p:tgtEl>
                                          <p:spTgt spid="31"/>
                                        </p:tgtEl>
                                        <p:attrNameLst>
                                          <p:attrName>ppt_h</p:attrName>
                                        </p:attrNameLst>
                                      </p:cBhvr>
                                      <p:tavLst>
                                        <p:tav tm="0">
                                          <p:val>
                                            <p:fltVal val="0"/>
                                          </p:val>
                                        </p:tav>
                                        <p:tav tm="100000">
                                          <p:val>
                                            <p:strVal val="#ppt_h"/>
                                          </p:val>
                                        </p:tav>
                                      </p:tavLst>
                                    </p:anim>
                                    <p:animEffect transition="in" filter="fade">
                                      <p:cBhvr>
                                        <p:cTn id="39" dur="500"/>
                                        <p:tgtEl>
                                          <p:spTgt spid="31"/>
                                        </p:tgtEl>
                                      </p:cBhvr>
                                    </p:animEffect>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fade">
                                      <p:cBhvr>
                                        <p:cTn id="44" dur="1000"/>
                                        <p:tgtEl>
                                          <p:spTgt spid="8"/>
                                        </p:tgtEl>
                                      </p:cBhvr>
                                    </p:animEffect>
                                    <p:anim calcmode="lin" valueType="num">
                                      <p:cBhvr>
                                        <p:cTn id="45" dur="1000" fill="hold"/>
                                        <p:tgtEl>
                                          <p:spTgt spid="8"/>
                                        </p:tgtEl>
                                        <p:attrNameLst>
                                          <p:attrName>ppt_x</p:attrName>
                                        </p:attrNameLst>
                                      </p:cBhvr>
                                      <p:tavLst>
                                        <p:tav tm="0">
                                          <p:val>
                                            <p:strVal val="#ppt_x"/>
                                          </p:val>
                                        </p:tav>
                                        <p:tav tm="100000">
                                          <p:val>
                                            <p:strVal val="#ppt_x"/>
                                          </p:val>
                                        </p:tav>
                                      </p:tavLst>
                                    </p:anim>
                                    <p:anim calcmode="lin" valueType="num">
                                      <p:cBhvr>
                                        <p:cTn id="46" dur="1000" fill="hold"/>
                                        <p:tgtEl>
                                          <p:spTgt spid="8"/>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64"/>
                                        </p:tgtEl>
                                        <p:attrNameLst>
                                          <p:attrName>style.visibility</p:attrName>
                                        </p:attrNameLst>
                                      </p:cBhvr>
                                      <p:to>
                                        <p:strVal val="visible"/>
                                      </p:to>
                                    </p:set>
                                    <p:animEffect transition="in" filter="fade">
                                      <p:cBhvr>
                                        <p:cTn id="49" dur="1000"/>
                                        <p:tgtEl>
                                          <p:spTgt spid="64"/>
                                        </p:tgtEl>
                                      </p:cBhvr>
                                    </p:animEffect>
                                    <p:anim calcmode="lin" valueType="num">
                                      <p:cBhvr>
                                        <p:cTn id="50" dur="1000" fill="hold"/>
                                        <p:tgtEl>
                                          <p:spTgt spid="64"/>
                                        </p:tgtEl>
                                        <p:attrNameLst>
                                          <p:attrName>ppt_x</p:attrName>
                                        </p:attrNameLst>
                                      </p:cBhvr>
                                      <p:tavLst>
                                        <p:tav tm="0">
                                          <p:val>
                                            <p:strVal val="#ppt_x"/>
                                          </p:val>
                                        </p:tav>
                                        <p:tav tm="100000">
                                          <p:val>
                                            <p:strVal val="#ppt_x"/>
                                          </p:val>
                                        </p:tav>
                                      </p:tavLst>
                                    </p:anim>
                                    <p:anim calcmode="lin" valueType="num">
                                      <p:cBhvr>
                                        <p:cTn id="51"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12" presetClass="entr" presetSubtype="8" fill="hold" nodeType="clickEffect">
                                  <p:stCondLst>
                                    <p:cond delay="0"/>
                                  </p:stCondLst>
                                  <p:childTnLst>
                                    <p:set>
                                      <p:cBhvr>
                                        <p:cTn id="55" dur="1" fill="hold">
                                          <p:stCondLst>
                                            <p:cond delay="0"/>
                                          </p:stCondLst>
                                        </p:cTn>
                                        <p:tgtEl>
                                          <p:spTgt spid="3"/>
                                        </p:tgtEl>
                                        <p:attrNameLst>
                                          <p:attrName>style.visibility</p:attrName>
                                        </p:attrNameLst>
                                      </p:cBhvr>
                                      <p:to>
                                        <p:strVal val="visible"/>
                                      </p:to>
                                    </p:set>
                                    <p:anim calcmode="lin" valueType="num">
                                      <p:cBhvr additive="base">
                                        <p:cTn id="56" dur="500"/>
                                        <p:tgtEl>
                                          <p:spTgt spid="3"/>
                                        </p:tgtEl>
                                        <p:attrNameLst>
                                          <p:attrName>ppt_x</p:attrName>
                                        </p:attrNameLst>
                                      </p:cBhvr>
                                      <p:tavLst>
                                        <p:tav tm="0">
                                          <p:val>
                                            <p:strVal val="#ppt_x-#ppt_w*1.125000"/>
                                          </p:val>
                                        </p:tav>
                                        <p:tav tm="100000">
                                          <p:val>
                                            <p:strVal val="#ppt_x"/>
                                          </p:val>
                                        </p:tav>
                                      </p:tavLst>
                                    </p:anim>
                                    <p:animEffect transition="in" filter="wipe(right)">
                                      <p:cBhvr>
                                        <p:cTn id="57" dur="500"/>
                                        <p:tgtEl>
                                          <p:spTgt spid="3"/>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nodeType="clickEffect">
                                  <p:stCondLst>
                                    <p:cond delay="0"/>
                                  </p:stCondLst>
                                  <p:childTnLst>
                                    <p:set>
                                      <p:cBhvr>
                                        <p:cTn id="61" dur="1" fill="hold">
                                          <p:stCondLst>
                                            <p:cond delay="0"/>
                                          </p:stCondLst>
                                        </p:cTn>
                                        <p:tgtEl>
                                          <p:spTgt spid="46"/>
                                        </p:tgtEl>
                                        <p:attrNameLst>
                                          <p:attrName>style.visibility</p:attrName>
                                        </p:attrNameLst>
                                      </p:cBhvr>
                                      <p:to>
                                        <p:strVal val="visible"/>
                                      </p:to>
                                    </p:set>
                                    <p:animEffect transition="in" filter="wipe(left)">
                                      <p:cBhvr>
                                        <p:cTn id="62" dur="500"/>
                                        <p:tgtEl>
                                          <p:spTgt spid="46"/>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grpId="0" nodeType="clickEffect">
                                  <p:stCondLst>
                                    <p:cond delay="0"/>
                                  </p:stCondLst>
                                  <p:childTnLst>
                                    <p:set>
                                      <p:cBhvr>
                                        <p:cTn id="66" dur="1" fill="hold">
                                          <p:stCondLst>
                                            <p:cond delay="0"/>
                                          </p:stCondLst>
                                        </p:cTn>
                                        <p:tgtEl>
                                          <p:spTgt spid="34"/>
                                        </p:tgtEl>
                                        <p:attrNameLst>
                                          <p:attrName>style.visibility</p:attrName>
                                        </p:attrNameLst>
                                      </p:cBhvr>
                                      <p:to>
                                        <p:strVal val="visible"/>
                                      </p:to>
                                    </p:set>
                                    <p:anim calcmode="lin" valueType="num">
                                      <p:cBhvr>
                                        <p:cTn id="67" dur="500" fill="hold"/>
                                        <p:tgtEl>
                                          <p:spTgt spid="34"/>
                                        </p:tgtEl>
                                        <p:attrNameLst>
                                          <p:attrName>ppt_w</p:attrName>
                                        </p:attrNameLst>
                                      </p:cBhvr>
                                      <p:tavLst>
                                        <p:tav tm="0">
                                          <p:val>
                                            <p:fltVal val="0"/>
                                          </p:val>
                                        </p:tav>
                                        <p:tav tm="100000">
                                          <p:val>
                                            <p:strVal val="#ppt_w"/>
                                          </p:val>
                                        </p:tav>
                                      </p:tavLst>
                                    </p:anim>
                                    <p:anim calcmode="lin" valueType="num">
                                      <p:cBhvr>
                                        <p:cTn id="68" dur="500" fill="hold"/>
                                        <p:tgtEl>
                                          <p:spTgt spid="34"/>
                                        </p:tgtEl>
                                        <p:attrNameLst>
                                          <p:attrName>ppt_h</p:attrName>
                                        </p:attrNameLst>
                                      </p:cBhvr>
                                      <p:tavLst>
                                        <p:tav tm="0">
                                          <p:val>
                                            <p:fltVal val="0"/>
                                          </p:val>
                                        </p:tav>
                                        <p:tav tm="100000">
                                          <p:val>
                                            <p:strVal val="#ppt_h"/>
                                          </p:val>
                                        </p:tav>
                                      </p:tavLst>
                                    </p:anim>
                                    <p:animEffect transition="in" filter="fade">
                                      <p:cBhvr>
                                        <p:cTn id="69" dur="500"/>
                                        <p:tgtEl>
                                          <p:spTgt spid="34"/>
                                        </p:tgtEl>
                                      </p:cBhvr>
                                    </p:animEffect>
                                  </p:childTnLst>
                                </p:cTn>
                              </p:par>
                            </p:childTnLst>
                          </p:cTn>
                        </p:par>
                      </p:childTnLst>
                    </p:cTn>
                  </p:par>
                  <p:par>
                    <p:cTn id="70" fill="hold">
                      <p:stCondLst>
                        <p:cond delay="indefinite"/>
                      </p:stCondLst>
                      <p:childTnLst>
                        <p:par>
                          <p:cTn id="71" fill="hold">
                            <p:stCondLst>
                              <p:cond delay="0"/>
                            </p:stCondLst>
                            <p:childTnLst>
                              <p:par>
                                <p:cTn id="72" presetID="47" presetClass="entr" presetSubtype="0" fill="hold" grpId="0" nodeType="clickEffect">
                                  <p:stCondLst>
                                    <p:cond delay="0"/>
                                  </p:stCondLst>
                                  <p:childTnLst>
                                    <p:set>
                                      <p:cBhvr>
                                        <p:cTn id="73" dur="1" fill="hold">
                                          <p:stCondLst>
                                            <p:cond delay="0"/>
                                          </p:stCondLst>
                                        </p:cTn>
                                        <p:tgtEl>
                                          <p:spTgt spid="63"/>
                                        </p:tgtEl>
                                        <p:attrNameLst>
                                          <p:attrName>style.visibility</p:attrName>
                                        </p:attrNameLst>
                                      </p:cBhvr>
                                      <p:to>
                                        <p:strVal val="visible"/>
                                      </p:to>
                                    </p:set>
                                    <p:animEffect transition="in" filter="fade">
                                      <p:cBhvr>
                                        <p:cTn id="74" dur="1000"/>
                                        <p:tgtEl>
                                          <p:spTgt spid="63"/>
                                        </p:tgtEl>
                                      </p:cBhvr>
                                    </p:animEffect>
                                    <p:anim calcmode="lin" valueType="num">
                                      <p:cBhvr>
                                        <p:cTn id="75" dur="1000" fill="hold"/>
                                        <p:tgtEl>
                                          <p:spTgt spid="63"/>
                                        </p:tgtEl>
                                        <p:attrNameLst>
                                          <p:attrName>ppt_x</p:attrName>
                                        </p:attrNameLst>
                                      </p:cBhvr>
                                      <p:tavLst>
                                        <p:tav tm="0">
                                          <p:val>
                                            <p:strVal val="#ppt_x"/>
                                          </p:val>
                                        </p:tav>
                                        <p:tav tm="100000">
                                          <p:val>
                                            <p:strVal val="#ppt_x"/>
                                          </p:val>
                                        </p:tav>
                                      </p:tavLst>
                                    </p:anim>
                                    <p:anim calcmode="lin" valueType="num">
                                      <p:cBhvr>
                                        <p:cTn id="76" dur="1000" fill="hold"/>
                                        <p:tgtEl>
                                          <p:spTgt spid="63"/>
                                        </p:tgtEl>
                                        <p:attrNameLst>
                                          <p:attrName>ppt_y</p:attrName>
                                        </p:attrNameLst>
                                      </p:cBhvr>
                                      <p:tavLst>
                                        <p:tav tm="0">
                                          <p:val>
                                            <p:strVal val="#ppt_y-.1"/>
                                          </p:val>
                                        </p:tav>
                                        <p:tav tm="100000">
                                          <p:val>
                                            <p:strVal val="#ppt_y"/>
                                          </p:val>
                                        </p:tav>
                                      </p:tavLst>
                                    </p:anim>
                                  </p:childTnLst>
                                </p:cTn>
                              </p:par>
                              <p:par>
                                <p:cTn id="77" presetID="42" presetClass="entr" presetSubtype="0" fill="hold" nodeType="withEffect">
                                  <p:stCondLst>
                                    <p:cond delay="0"/>
                                  </p:stCondLst>
                                  <p:childTnLst>
                                    <p:set>
                                      <p:cBhvr>
                                        <p:cTn id="78" dur="1" fill="hold">
                                          <p:stCondLst>
                                            <p:cond delay="0"/>
                                          </p:stCondLst>
                                        </p:cTn>
                                        <p:tgtEl>
                                          <p:spTgt spid="9"/>
                                        </p:tgtEl>
                                        <p:attrNameLst>
                                          <p:attrName>style.visibility</p:attrName>
                                        </p:attrNameLst>
                                      </p:cBhvr>
                                      <p:to>
                                        <p:strVal val="visible"/>
                                      </p:to>
                                    </p:set>
                                    <p:animEffect transition="in" filter="fade">
                                      <p:cBhvr>
                                        <p:cTn id="79" dur="1000"/>
                                        <p:tgtEl>
                                          <p:spTgt spid="9"/>
                                        </p:tgtEl>
                                      </p:cBhvr>
                                    </p:animEffect>
                                    <p:anim calcmode="lin" valueType="num">
                                      <p:cBhvr>
                                        <p:cTn id="80" dur="1000" fill="hold"/>
                                        <p:tgtEl>
                                          <p:spTgt spid="9"/>
                                        </p:tgtEl>
                                        <p:attrNameLst>
                                          <p:attrName>ppt_x</p:attrName>
                                        </p:attrNameLst>
                                      </p:cBhvr>
                                      <p:tavLst>
                                        <p:tav tm="0">
                                          <p:val>
                                            <p:strVal val="#ppt_x"/>
                                          </p:val>
                                        </p:tav>
                                        <p:tav tm="100000">
                                          <p:val>
                                            <p:strVal val="#ppt_x"/>
                                          </p:val>
                                        </p:tav>
                                      </p:tavLst>
                                    </p:anim>
                                    <p:anim calcmode="lin" valueType="num">
                                      <p:cBhvr>
                                        <p:cTn id="8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12" presetClass="entr" presetSubtype="8" fill="hold" nodeType="clickEffect">
                                  <p:stCondLst>
                                    <p:cond delay="0"/>
                                  </p:stCondLst>
                                  <p:childTnLst>
                                    <p:set>
                                      <p:cBhvr>
                                        <p:cTn id="85" dur="1" fill="hold">
                                          <p:stCondLst>
                                            <p:cond delay="0"/>
                                          </p:stCondLst>
                                        </p:cTn>
                                        <p:tgtEl>
                                          <p:spTgt spid="5"/>
                                        </p:tgtEl>
                                        <p:attrNameLst>
                                          <p:attrName>style.visibility</p:attrName>
                                        </p:attrNameLst>
                                      </p:cBhvr>
                                      <p:to>
                                        <p:strVal val="visible"/>
                                      </p:to>
                                    </p:set>
                                    <p:anim calcmode="lin" valueType="num">
                                      <p:cBhvr additive="base">
                                        <p:cTn id="86" dur="500"/>
                                        <p:tgtEl>
                                          <p:spTgt spid="5"/>
                                        </p:tgtEl>
                                        <p:attrNameLst>
                                          <p:attrName>ppt_x</p:attrName>
                                        </p:attrNameLst>
                                      </p:cBhvr>
                                      <p:tavLst>
                                        <p:tav tm="0">
                                          <p:val>
                                            <p:strVal val="#ppt_x-#ppt_w*1.125000"/>
                                          </p:val>
                                        </p:tav>
                                        <p:tav tm="100000">
                                          <p:val>
                                            <p:strVal val="#ppt_x"/>
                                          </p:val>
                                        </p:tav>
                                      </p:tavLst>
                                    </p:anim>
                                    <p:animEffect transition="in" filter="wipe(right)">
                                      <p:cBhvr>
                                        <p:cTn id="8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1" grpId="0" animBg="1"/>
      <p:bldP spid="34" grpId="0" animBg="1"/>
      <p:bldP spid="65" grpId="0" animBg="1"/>
      <p:bldP spid="64" grpId="0" animBg="1"/>
      <p:bldP spid="6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495BF611-1539-4AC8-BBD2-1F4D4558DAE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709" y="8399"/>
            <a:ext cx="9144000" cy="5145024"/>
          </a:xfrm>
          <a:prstGeom prst="rect">
            <a:avLst/>
          </a:prstGeom>
        </p:spPr>
      </p:pic>
      <p:sp>
        <p:nvSpPr>
          <p:cNvPr id="50" name="TextBox 49"/>
          <p:cNvSpPr txBox="1"/>
          <p:nvPr/>
        </p:nvSpPr>
        <p:spPr>
          <a:xfrm>
            <a:off x="4056779" y="2320516"/>
            <a:ext cx="1028521" cy="245786"/>
          </a:xfrm>
          <a:prstGeom prst="rect">
            <a:avLst/>
          </a:prstGeom>
          <a:noFill/>
        </p:spPr>
        <p:txBody>
          <a:bodyPr lIns="60453" tIns="30227" rIns="60453" bIns="30227">
            <a:spAutoFit/>
          </a:bodyPr>
          <a:lstStyle/>
          <a:p>
            <a:pPr>
              <a:defRPr/>
            </a:pPr>
            <a:r>
              <a:rPr lang="en-US" altLang="zh-CN" sz="1200" dirty="0">
                <a:solidFill>
                  <a:schemeClr val="tx1">
                    <a:lumMod val="65000"/>
                    <a:lumOff val="35000"/>
                  </a:schemeClr>
                </a:solidFill>
                <a:latin typeface="+mj-ea"/>
                <a:ea typeface="+mj-ea"/>
              </a:rPr>
              <a:t>※ </a:t>
            </a:r>
            <a:r>
              <a:rPr lang="zh-CN" altLang="en-US" sz="1200" dirty="0">
                <a:solidFill>
                  <a:schemeClr val="tx1">
                    <a:lumMod val="65000"/>
                    <a:lumOff val="35000"/>
                  </a:schemeClr>
                </a:solidFill>
                <a:latin typeface="+mj-ea"/>
                <a:ea typeface="+mj-ea"/>
              </a:rPr>
              <a:t>添加内容</a:t>
            </a:r>
          </a:p>
        </p:txBody>
      </p:sp>
      <p:sp>
        <p:nvSpPr>
          <p:cNvPr id="51" name="TextBox 50"/>
          <p:cNvSpPr txBox="1"/>
          <p:nvPr/>
        </p:nvSpPr>
        <p:spPr>
          <a:xfrm>
            <a:off x="5109108" y="2320516"/>
            <a:ext cx="985667" cy="245786"/>
          </a:xfrm>
          <a:prstGeom prst="rect">
            <a:avLst/>
          </a:prstGeom>
          <a:noFill/>
        </p:spPr>
        <p:txBody>
          <a:bodyPr lIns="60453" tIns="30227" rIns="60453" bIns="30227">
            <a:spAutoFit/>
          </a:bodyPr>
          <a:lstStyle/>
          <a:p>
            <a:pPr>
              <a:defRPr/>
            </a:pPr>
            <a:r>
              <a:rPr lang="en-US" altLang="zh-CN" sz="1200" dirty="0">
                <a:solidFill>
                  <a:schemeClr val="tx1">
                    <a:lumMod val="65000"/>
                    <a:lumOff val="35000"/>
                  </a:schemeClr>
                </a:solidFill>
                <a:latin typeface="+mj-ea"/>
                <a:ea typeface="+mj-ea"/>
              </a:rPr>
              <a:t>※ </a:t>
            </a:r>
            <a:r>
              <a:rPr lang="zh-CN" altLang="en-US" sz="1200" dirty="0">
                <a:solidFill>
                  <a:schemeClr val="tx1">
                    <a:lumMod val="65000"/>
                    <a:lumOff val="35000"/>
                  </a:schemeClr>
                </a:solidFill>
                <a:latin typeface="+mj-ea"/>
                <a:ea typeface="+mj-ea"/>
              </a:rPr>
              <a:t>添加内容</a:t>
            </a:r>
          </a:p>
        </p:txBody>
      </p:sp>
      <p:sp>
        <p:nvSpPr>
          <p:cNvPr id="52" name="TextBox 51"/>
          <p:cNvSpPr txBox="1"/>
          <p:nvPr/>
        </p:nvSpPr>
        <p:spPr>
          <a:xfrm>
            <a:off x="6120172" y="2320516"/>
            <a:ext cx="1026933" cy="245786"/>
          </a:xfrm>
          <a:prstGeom prst="rect">
            <a:avLst/>
          </a:prstGeom>
          <a:noFill/>
        </p:spPr>
        <p:txBody>
          <a:bodyPr lIns="60453" tIns="30227" rIns="60453" bIns="30227">
            <a:spAutoFit/>
          </a:bodyPr>
          <a:lstStyle/>
          <a:p>
            <a:pPr>
              <a:defRPr/>
            </a:pPr>
            <a:r>
              <a:rPr lang="en-US" altLang="zh-CN" sz="1200" dirty="0">
                <a:solidFill>
                  <a:schemeClr val="tx1">
                    <a:lumMod val="65000"/>
                    <a:lumOff val="35000"/>
                  </a:schemeClr>
                </a:solidFill>
                <a:latin typeface="+mj-ea"/>
                <a:ea typeface="+mj-ea"/>
              </a:rPr>
              <a:t>※ </a:t>
            </a:r>
            <a:r>
              <a:rPr lang="zh-CN" altLang="en-US" sz="1200" dirty="0">
                <a:solidFill>
                  <a:schemeClr val="tx1">
                    <a:lumMod val="65000"/>
                    <a:lumOff val="35000"/>
                  </a:schemeClr>
                </a:solidFill>
                <a:latin typeface="+mj-ea"/>
                <a:ea typeface="+mj-ea"/>
              </a:rPr>
              <a:t>添加内容</a:t>
            </a:r>
          </a:p>
        </p:txBody>
      </p:sp>
      <p:sp>
        <p:nvSpPr>
          <p:cNvPr id="53" name="TextBox 52"/>
          <p:cNvSpPr txBox="1"/>
          <p:nvPr/>
        </p:nvSpPr>
        <p:spPr>
          <a:xfrm>
            <a:off x="4056777" y="2668180"/>
            <a:ext cx="985666" cy="245786"/>
          </a:xfrm>
          <a:prstGeom prst="rect">
            <a:avLst/>
          </a:prstGeom>
          <a:noFill/>
        </p:spPr>
        <p:txBody>
          <a:bodyPr lIns="60453" tIns="30227" rIns="60453" bIns="30227">
            <a:spAutoFit/>
          </a:bodyPr>
          <a:lstStyle/>
          <a:p>
            <a:pPr>
              <a:defRPr/>
            </a:pPr>
            <a:r>
              <a:rPr lang="en-US" altLang="zh-CN" sz="1200" dirty="0">
                <a:solidFill>
                  <a:schemeClr val="tx1">
                    <a:lumMod val="65000"/>
                    <a:lumOff val="35000"/>
                  </a:schemeClr>
                </a:solidFill>
                <a:latin typeface="+mj-ea"/>
                <a:ea typeface="+mj-ea"/>
              </a:rPr>
              <a:t>※ </a:t>
            </a:r>
            <a:r>
              <a:rPr lang="zh-CN" altLang="en-US" sz="1200" dirty="0">
                <a:solidFill>
                  <a:schemeClr val="tx1">
                    <a:lumMod val="65000"/>
                    <a:lumOff val="35000"/>
                  </a:schemeClr>
                </a:solidFill>
                <a:latin typeface="+mj-ea"/>
                <a:ea typeface="+mj-ea"/>
              </a:rPr>
              <a:t>添加内容</a:t>
            </a:r>
          </a:p>
        </p:txBody>
      </p:sp>
      <p:sp>
        <p:nvSpPr>
          <p:cNvPr id="54" name="TextBox 53"/>
          <p:cNvSpPr txBox="1"/>
          <p:nvPr/>
        </p:nvSpPr>
        <p:spPr>
          <a:xfrm>
            <a:off x="5109108" y="2668180"/>
            <a:ext cx="985667" cy="245786"/>
          </a:xfrm>
          <a:prstGeom prst="rect">
            <a:avLst/>
          </a:prstGeom>
          <a:noFill/>
        </p:spPr>
        <p:txBody>
          <a:bodyPr lIns="60453" tIns="30227" rIns="60453" bIns="30227">
            <a:spAutoFit/>
          </a:bodyPr>
          <a:lstStyle/>
          <a:p>
            <a:pPr>
              <a:defRPr/>
            </a:pPr>
            <a:r>
              <a:rPr lang="en-US" altLang="zh-CN" sz="1200" dirty="0">
                <a:solidFill>
                  <a:schemeClr val="tx1">
                    <a:lumMod val="65000"/>
                    <a:lumOff val="35000"/>
                  </a:schemeClr>
                </a:solidFill>
                <a:latin typeface="+mj-ea"/>
                <a:ea typeface="+mj-ea"/>
              </a:rPr>
              <a:t>※ </a:t>
            </a:r>
            <a:r>
              <a:rPr lang="zh-CN" altLang="en-US" sz="1200" dirty="0">
                <a:solidFill>
                  <a:schemeClr val="tx1">
                    <a:lumMod val="65000"/>
                    <a:lumOff val="35000"/>
                  </a:schemeClr>
                </a:solidFill>
                <a:latin typeface="+mj-ea"/>
                <a:ea typeface="+mj-ea"/>
              </a:rPr>
              <a:t>添加内容</a:t>
            </a:r>
          </a:p>
        </p:txBody>
      </p:sp>
      <p:sp>
        <p:nvSpPr>
          <p:cNvPr id="55" name="TextBox 54"/>
          <p:cNvSpPr txBox="1"/>
          <p:nvPr/>
        </p:nvSpPr>
        <p:spPr>
          <a:xfrm>
            <a:off x="6118583" y="2668180"/>
            <a:ext cx="985667" cy="245786"/>
          </a:xfrm>
          <a:prstGeom prst="rect">
            <a:avLst/>
          </a:prstGeom>
          <a:noFill/>
        </p:spPr>
        <p:txBody>
          <a:bodyPr lIns="60453" tIns="30227" rIns="60453" bIns="30227">
            <a:spAutoFit/>
          </a:bodyPr>
          <a:lstStyle/>
          <a:p>
            <a:pPr>
              <a:defRPr/>
            </a:pPr>
            <a:r>
              <a:rPr lang="en-US" altLang="zh-CN" sz="1200" dirty="0">
                <a:solidFill>
                  <a:schemeClr val="tx1">
                    <a:lumMod val="65000"/>
                    <a:lumOff val="35000"/>
                  </a:schemeClr>
                </a:solidFill>
                <a:latin typeface="+mj-ea"/>
                <a:ea typeface="+mj-ea"/>
              </a:rPr>
              <a:t>※ </a:t>
            </a:r>
            <a:r>
              <a:rPr lang="zh-CN" altLang="en-US" sz="1200" dirty="0">
                <a:solidFill>
                  <a:schemeClr val="tx1">
                    <a:lumMod val="65000"/>
                    <a:lumOff val="35000"/>
                  </a:schemeClr>
                </a:solidFill>
                <a:latin typeface="+mj-ea"/>
                <a:ea typeface="+mj-ea"/>
              </a:rPr>
              <a:t>添加内容</a:t>
            </a:r>
          </a:p>
        </p:txBody>
      </p:sp>
      <p:sp>
        <p:nvSpPr>
          <p:cNvPr id="14" name="Freeform 9"/>
          <p:cNvSpPr>
            <a:spLocks/>
          </p:cNvSpPr>
          <p:nvPr/>
        </p:nvSpPr>
        <p:spPr bwMode="auto">
          <a:xfrm>
            <a:off x="4695775" y="1708448"/>
            <a:ext cx="1588864" cy="382309"/>
          </a:xfrm>
          <a:custGeom>
            <a:avLst/>
            <a:gdLst>
              <a:gd name="T0" fmla="*/ 0 w 2601"/>
              <a:gd name="T1" fmla="*/ 2147483646 h 627"/>
              <a:gd name="T2" fmla="*/ 2147483646 w 2601"/>
              <a:gd name="T3" fmla="*/ 0 h 627"/>
              <a:gd name="T4" fmla="*/ 2147483646 w 2601"/>
              <a:gd name="T5" fmla="*/ 2147483646 h 627"/>
              <a:gd name="T6" fmla="*/ 2147483646 w 2601"/>
              <a:gd name="T7" fmla="*/ 2147483646 h 627"/>
              <a:gd name="T8" fmla="*/ 0 w 2601"/>
              <a:gd name="T9" fmla="*/ 2147483646 h 6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01" h="627">
                <a:moveTo>
                  <a:pt x="0" y="118"/>
                </a:moveTo>
                <a:lnTo>
                  <a:pt x="2601" y="0"/>
                </a:lnTo>
                <a:lnTo>
                  <a:pt x="2601" y="517"/>
                </a:lnTo>
                <a:lnTo>
                  <a:pt x="189" y="627"/>
                </a:lnTo>
                <a:lnTo>
                  <a:pt x="0" y="118"/>
                </a:lnTo>
                <a:close/>
              </a:path>
            </a:pathLst>
          </a:custGeom>
          <a:solidFill>
            <a:schemeClr val="accent1">
              <a:lumMod val="60000"/>
              <a:lumOff val="40000"/>
            </a:schemeClr>
          </a:solidFill>
          <a:ln w="9525">
            <a:noFill/>
            <a:round/>
            <a:headEnd/>
            <a:tailEnd/>
          </a:ln>
        </p:spPr>
        <p:txBody>
          <a:bodyPr lIns="68562" tIns="34281" rIns="68562" bIns="34281"/>
          <a:lstStyle/>
          <a:p>
            <a:endParaRPr lang="zh-CN" altLang="en-US"/>
          </a:p>
        </p:txBody>
      </p:sp>
      <p:sp>
        <p:nvSpPr>
          <p:cNvPr id="15" name="Freeform 10"/>
          <p:cNvSpPr>
            <a:spLocks/>
          </p:cNvSpPr>
          <p:nvPr/>
        </p:nvSpPr>
        <p:spPr bwMode="auto">
          <a:xfrm>
            <a:off x="4572000" y="1708448"/>
            <a:ext cx="1712641" cy="315613"/>
          </a:xfrm>
          <a:custGeom>
            <a:avLst/>
            <a:gdLst>
              <a:gd name="T0" fmla="*/ 0 w 2805"/>
              <a:gd name="T1" fmla="*/ 0 h 517"/>
              <a:gd name="T2" fmla="*/ 2147483646 w 2805"/>
              <a:gd name="T3" fmla="*/ 0 h 517"/>
              <a:gd name="T4" fmla="*/ 2147483646 w 2805"/>
              <a:gd name="T5" fmla="*/ 2147483646 h 517"/>
              <a:gd name="T6" fmla="*/ 2147483646 w 2805"/>
              <a:gd name="T7" fmla="*/ 2147483646 h 517"/>
              <a:gd name="T8" fmla="*/ 0 w 2805"/>
              <a:gd name="T9" fmla="*/ 0 h 5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05" h="517">
                <a:moveTo>
                  <a:pt x="0" y="0"/>
                </a:moveTo>
                <a:lnTo>
                  <a:pt x="2805" y="0"/>
                </a:lnTo>
                <a:lnTo>
                  <a:pt x="2805" y="517"/>
                </a:lnTo>
                <a:lnTo>
                  <a:pt x="204" y="517"/>
                </a:lnTo>
                <a:lnTo>
                  <a:pt x="0" y="0"/>
                </a:lnTo>
                <a:close/>
              </a:path>
            </a:pathLst>
          </a:custGeom>
          <a:solidFill>
            <a:schemeClr val="accent1"/>
          </a:solidFill>
          <a:ln w="9525">
            <a:noFill/>
            <a:round/>
            <a:headEnd/>
            <a:tailEnd/>
          </a:ln>
        </p:spPr>
        <p:txBody>
          <a:bodyPr lIns="68562" tIns="34281" rIns="68562" bIns="34281"/>
          <a:lstStyle/>
          <a:p>
            <a:endParaRPr lang="zh-CN" altLang="en-US"/>
          </a:p>
        </p:txBody>
      </p:sp>
      <p:sp>
        <p:nvSpPr>
          <p:cNvPr id="16" name="TextBox 17"/>
          <p:cNvSpPr txBox="1">
            <a:spLocks noChangeArrowheads="1"/>
          </p:cNvSpPr>
          <p:nvPr/>
        </p:nvSpPr>
        <p:spPr bwMode="auto">
          <a:xfrm>
            <a:off x="4984164" y="1680432"/>
            <a:ext cx="959201" cy="315453"/>
          </a:xfrm>
          <a:prstGeom prst="rect">
            <a:avLst/>
          </a:prstGeom>
          <a:noFill/>
          <a:ln w="9525">
            <a:noFill/>
            <a:miter lim="800000"/>
            <a:headEnd/>
            <a:tailEnd/>
          </a:ln>
        </p:spPr>
        <p:txBody>
          <a:bodyPr wrap="none" lIns="68562" tIns="34281" rIns="68562" bIns="34281">
            <a:spAutoFit/>
          </a:bodyPr>
          <a:lstStyle/>
          <a:p>
            <a:pPr>
              <a:spcAft>
                <a:spcPts val="900"/>
              </a:spcAft>
            </a:pPr>
            <a:r>
              <a:rPr lang="zh-CN" altLang="en-US" sz="1600" b="1" dirty="0">
                <a:ln w="9525" cmpd="sng">
                  <a:noFill/>
                  <a:prstDash val="solid"/>
                </a:ln>
                <a:solidFill>
                  <a:schemeClr val="bg1"/>
                </a:solidFill>
                <a:latin typeface="思源黑体 CN Light" panose="020B0300000000000000" pitchFamily="34" charset="-122"/>
                <a:ea typeface="思源黑体 CN Light" panose="020B0300000000000000" pitchFamily="34" charset="-122"/>
              </a:rPr>
              <a:t>产品运行</a:t>
            </a:r>
            <a:endParaRPr lang="en-US" altLang="zh-CN" sz="600" dirty="0">
              <a:ln w="9525" cmpd="sng">
                <a:noFill/>
                <a:prstDash val="solid"/>
              </a:ln>
              <a:solidFill>
                <a:schemeClr val="bg1"/>
              </a:solidFill>
              <a:latin typeface="思源黑体 CN Light" panose="020B0300000000000000" pitchFamily="34" charset="-122"/>
              <a:ea typeface="思源黑体 CN Light" panose="020B0300000000000000" pitchFamily="34" charset="-122"/>
              <a:sym typeface="+mn-ea"/>
            </a:endParaRPr>
          </a:p>
        </p:txBody>
      </p:sp>
      <p:sp>
        <p:nvSpPr>
          <p:cNvPr id="17" name="内容占位符 2"/>
          <p:cNvSpPr txBox="1">
            <a:spLocks/>
          </p:cNvSpPr>
          <p:nvPr/>
        </p:nvSpPr>
        <p:spPr>
          <a:xfrm>
            <a:off x="4824028" y="1024372"/>
            <a:ext cx="1404156" cy="540060"/>
          </a:xfrm>
          <a:prstGeom prst="rect">
            <a:avLst/>
          </a:prstGeom>
        </p:spPr>
        <p:txBody>
          <a:bodyPr lIns="68580" tIns="34290" rIns="68580" bIns="3429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US" altLang="zh-CN" sz="600" b="1" dirty="0">
              <a:ln w="9525" cmpd="sng">
                <a:noFill/>
                <a:prstDash val="solid"/>
              </a:ln>
              <a:solidFill>
                <a:schemeClr val="accent1"/>
              </a:solidFill>
              <a:latin typeface="思源黑体 CN Light" panose="020B0300000000000000" pitchFamily="34" charset="-122"/>
              <a:ea typeface="思源黑体 CN Light" panose="020B0300000000000000" pitchFamily="34" charset="-122"/>
            </a:endParaRPr>
          </a:p>
          <a:p>
            <a:pPr marL="0" indent="0">
              <a:lnSpc>
                <a:spcPct val="100000"/>
              </a:lnSpc>
              <a:spcAft>
                <a:spcPts val="900"/>
              </a:spcAft>
              <a:buNone/>
            </a:pPr>
            <a:r>
              <a:rPr lang="en-US" altLang="zh-CN" sz="1600" b="1" dirty="0">
                <a:ln w="9525" cmpd="sng">
                  <a:noFill/>
                  <a:prstDash val="solid"/>
                </a:ln>
                <a:solidFill>
                  <a:schemeClr val="accent1"/>
                </a:solidFill>
                <a:latin typeface="思源黑体 CN Light" panose="020B0300000000000000" pitchFamily="34" charset="-122"/>
                <a:ea typeface="思源黑体 CN Light" panose="020B0300000000000000" pitchFamily="34" charset="-122"/>
              </a:rPr>
              <a:t>PART   </a:t>
            </a:r>
            <a:r>
              <a:rPr lang="en-US" altLang="zh-CN" sz="2000" b="1" dirty="0">
                <a:ln w="9525" cmpd="sng">
                  <a:noFill/>
                  <a:prstDash val="solid"/>
                </a:ln>
                <a:solidFill>
                  <a:schemeClr val="accent1"/>
                </a:solidFill>
                <a:latin typeface="思源黑体 CN Light" panose="020B0300000000000000" pitchFamily="34" charset="-122"/>
                <a:ea typeface="思源黑体 CN Light" panose="020B0300000000000000" pitchFamily="34" charset="-122"/>
              </a:rPr>
              <a:t>02</a:t>
            </a:r>
            <a:endParaRPr lang="en-US" altLang="zh-CN" sz="600" b="1" dirty="0">
              <a:ln w="9525" cmpd="sng">
                <a:noFill/>
                <a:prstDash val="solid"/>
              </a:ln>
              <a:solidFill>
                <a:schemeClr val="accent1"/>
              </a:solidFill>
              <a:latin typeface="思源黑体 CN Light" panose="020B0300000000000000" pitchFamily="34" charset="-122"/>
              <a:ea typeface="思源黑体 CN Light" panose="020B0300000000000000" pitchFamily="34" charset="-122"/>
              <a:sym typeface="+mn-ea"/>
            </a:endParaRPr>
          </a:p>
        </p:txBody>
      </p:sp>
    </p:spTree>
    <p:extLst>
      <p:ext uri="{BB962C8B-B14F-4D97-AF65-F5344CB8AC3E}">
        <p14:creationId xmlns:p14="http://schemas.microsoft.com/office/powerpoint/2010/main" val="3630656976"/>
      </p:ext>
    </p:extLst>
  </p:cSld>
  <p:clrMapOvr>
    <a:masterClrMapping/>
  </p:clrMapOvr>
  <p:transition spd="slow" advClick="0" advTm="0">
    <p:diamon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strVal val="#ppt_w+.3"/>
                                          </p:val>
                                        </p:tav>
                                        <p:tav tm="100000">
                                          <p:val>
                                            <p:strVal val="#ppt_w"/>
                                          </p:val>
                                        </p:tav>
                                      </p:tavLst>
                                    </p:anim>
                                    <p:anim calcmode="lin" valueType="num">
                                      <p:cBhvr>
                                        <p:cTn id="8" dur="1000" fill="hold"/>
                                        <p:tgtEl>
                                          <p:spTgt spid="12"/>
                                        </p:tgtEl>
                                        <p:attrNameLst>
                                          <p:attrName>ppt_h</p:attrName>
                                        </p:attrNameLst>
                                      </p:cBhvr>
                                      <p:tavLst>
                                        <p:tav tm="0">
                                          <p:val>
                                            <p:strVal val="#ppt_h"/>
                                          </p:val>
                                        </p:tav>
                                        <p:tav tm="100000">
                                          <p:val>
                                            <p:strVal val="#ppt_h"/>
                                          </p:val>
                                        </p:tav>
                                      </p:tavLst>
                                    </p:anim>
                                    <p:animEffect transition="in" filter="fade">
                                      <p:cBhvr>
                                        <p:cTn id="9" dur="1000"/>
                                        <p:tgtEl>
                                          <p:spTgt spid="12"/>
                                        </p:tgtEl>
                                      </p:cBhvr>
                                    </p:animEffect>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1000"/>
                                        <p:tgtEl>
                                          <p:spTgt spid="17"/>
                                        </p:tgtEl>
                                      </p:cBhvr>
                                    </p:animEffect>
                                    <p:anim calcmode="lin" valueType="num">
                                      <p:cBhvr>
                                        <p:cTn id="14" dur="1000" fill="hold"/>
                                        <p:tgtEl>
                                          <p:spTgt spid="17"/>
                                        </p:tgtEl>
                                        <p:attrNameLst>
                                          <p:attrName>ppt_x</p:attrName>
                                        </p:attrNameLst>
                                      </p:cBhvr>
                                      <p:tavLst>
                                        <p:tav tm="0">
                                          <p:val>
                                            <p:strVal val="#ppt_x"/>
                                          </p:val>
                                        </p:tav>
                                        <p:tav tm="100000">
                                          <p:val>
                                            <p:strVal val="#ppt_x"/>
                                          </p:val>
                                        </p:tav>
                                      </p:tavLst>
                                    </p:anim>
                                    <p:anim calcmode="lin" valueType="num">
                                      <p:cBhvr>
                                        <p:cTn id="15" dur="1000" fill="hold"/>
                                        <p:tgtEl>
                                          <p:spTgt spid="1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left)">
                                      <p:cBhvr>
                                        <p:cTn id="19" dur="300"/>
                                        <p:tgtEl>
                                          <p:spTgt spid="14"/>
                                        </p:tgtEl>
                                      </p:cBhvr>
                                    </p:animEffect>
                                  </p:childTnLst>
                                </p:cTn>
                              </p:par>
                            </p:childTnLst>
                          </p:cTn>
                        </p:par>
                        <p:par>
                          <p:cTn id="20" fill="hold">
                            <p:stCondLst>
                              <p:cond delay="2300"/>
                            </p:stCondLst>
                            <p:childTnLst>
                              <p:par>
                                <p:cTn id="21" presetID="22" presetClass="entr" presetSubtype="2"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right)">
                                      <p:cBhvr>
                                        <p:cTn id="23" dur="400"/>
                                        <p:tgtEl>
                                          <p:spTgt spid="15"/>
                                        </p:tgtEl>
                                      </p:cBhvr>
                                    </p:animEffect>
                                  </p:childTnLst>
                                </p:cTn>
                              </p:par>
                            </p:childTnLst>
                          </p:cTn>
                        </p:par>
                        <p:par>
                          <p:cTn id="24" fill="hold">
                            <p:stCondLst>
                              <p:cond delay="2700"/>
                            </p:stCondLst>
                            <p:childTnLst>
                              <p:par>
                                <p:cTn id="25" presetID="31" presetClass="entr" presetSubtype="0"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300" fill="hold"/>
                                        <p:tgtEl>
                                          <p:spTgt spid="16"/>
                                        </p:tgtEl>
                                        <p:attrNameLst>
                                          <p:attrName>ppt_w</p:attrName>
                                        </p:attrNameLst>
                                      </p:cBhvr>
                                      <p:tavLst>
                                        <p:tav tm="0">
                                          <p:val>
                                            <p:fltVal val="0"/>
                                          </p:val>
                                        </p:tav>
                                        <p:tav tm="100000">
                                          <p:val>
                                            <p:strVal val="#ppt_w"/>
                                          </p:val>
                                        </p:tav>
                                      </p:tavLst>
                                    </p:anim>
                                    <p:anim calcmode="lin" valueType="num">
                                      <p:cBhvr>
                                        <p:cTn id="28" dur="300" fill="hold"/>
                                        <p:tgtEl>
                                          <p:spTgt spid="16"/>
                                        </p:tgtEl>
                                        <p:attrNameLst>
                                          <p:attrName>ppt_h</p:attrName>
                                        </p:attrNameLst>
                                      </p:cBhvr>
                                      <p:tavLst>
                                        <p:tav tm="0">
                                          <p:val>
                                            <p:fltVal val="0"/>
                                          </p:val>
                                        </p:tav>
                                        <p:tav tm="100000">
                                          <p:val>
                                            <p:strVal val="#ppt_h"/>
                                          </p:val>
                                        </p:tav>
                                      </p:tavLst>
                                    </p:anim>
                                    <p:anim calcmode="lin" valueType="num">
                                      <p:cBhvr>
                                        <p:cTn id="29" dur="300" fill="hold"/>
                                        <p:tgtEl>
                                          <p:spTgt spid="16"/>
                                        </p:tgtEl>
                                        <p:attrNameLst>
                                          <p:attrName>style.rotation</p:attrName>
                                        </p:attrNameLst>
                                      </p:cBhvr>
                                      <p:tavLst>
                                        <p:tav tm="0">
                                          <p:val>
                                            <p:fltVal val="90"/>
                                          </p:val>
                                        </p:tav>
                                        <p:tav tm="100000">
                                          <p:val>
                                            <p:fltVal val="0"/>
                                          </p:val>
                                        </p:tav>
                                      </p:tavLst>
                                    </p:anim>
                                    <p:animEffect transition="in" filter="fade">
                                      <p:cBhvr>
                                        <p:cTn id="30" dur="300"/>
                                        <p:tgtEl>
                                          <p:spTgt spid="16"/>
                                        </p:tgtEl>
                                      </p:cBhvr>
                                    </p:animEffect>
                                  </p:childTnLst>
                                </p:cTn>
                              </p:par>
                            </p:childTnLst>
                          </p:cTn>
                        </p:par>
                        <p:par>
                          <p:cTn id="31" fill="hold">
                            <p:stCondLst>
                              <p:cond delay="3000"/>
                            </p:stCondLst>
                            <p:childTnLst>
                              <p:par>
                                <p:cTn id="32" presetID="2" presetClass="entr" presetSubtype="4" fill="hold" grpId="0" nodeType="afterEffect">
                                  <p:stCondLst>
                                    <p:cond delay="0"/>
                                  </p:stCondLst>
                                  <p:childTnLst>
                                    <p:set>
                                      <p:cBhvr>
                                        <p:cTn id="33" dur="1" fill="hold">
                                          <p:stCondLst>
                                            <p:cond delay="0"/>
                                          </p:stCondLst>
                                        </p:cTn>
                                        <p:tgtEl>
                                          <p:spTgt spid="50"/>
                                        </p:tgtEl>
                                        <p:attrNameLst>
                                          <p:attrName>style.visibility</p:attrName>
                                        </p:attrNameLst>
                                      </p:cBhvr>
                                      <p:to>
                                        <p:strVal val="visible"/>
                                      </p:to>
                                    </p:set>
                                    <p:anim calcmode="lin" valueType="num">
                                      <p:cBhvr additive="base">
                                        <p:cTn id="34" dur="500" fill="hold"/>
                                        <p:tgtEl>
                                          <p:spTgt spid="50"/>
                                        </p:tgtEl>
                                        <p:attrNameLst>
                                          <p:attrName>ppt_x</p:attrName>
                                        </p:attrNameLst>
                                      </p:cBhvr>
                                      <p:tavLst>
                                        <p:tav tm="0">
                                          <p:val>
                                            <p:strVal val="#ppt_x"/>
                                          </p:val>
                                        </p:tav>
                                        <p:tav tm="100000">
                                          <p:val>
                                            <p:strVal val="#ppt_x"/>
                                          </p:val>
                                        </p:tav>
                                      </p:tavLst>
                                    </p:anim>
                                    <p:anim calcmode="lin" valueType="num">
                                      <p:cBhvr additive="base">
                                        <p:cTn id="35" dur="500" fill="hold"/>
                                        <p:tgtEl>
                                          <p:spTgt spid="50"/>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51"/>
                                        </p:tgtEl>
                                        <p:attrNameLst>
                                          <p:attrName>style.visibility</p:attrName>
                                        </p:attrNameLst>
                                      </p:cBhvr>
                                      <p:to>
                                        <p:strVal val="visible"/>
                                      </p:to>
                                    </p:set>
                                    <p:anim calcmode="lin" valueType="num">
                                      <p:cBhvr additive="base">
                                        <p:cTn id="38" dur="500" fill="hold"/>
                                        <p:tgtEl>
                                          <p:spTgt spid="51"/>
                                        </p:tgtEl>
                                        <p:attrNameLst>
                                          <p:attrName>ppt_x</p:attrName>
                                        </p:attrNameLst>
                                      </p:cBhvr>
                                      <p:tavLst>
                                        <p:tav tm="0">
                                          <p:val>
                                            <p:strVal val="#ppt_x"/>
                                          </p:val>
                                        </p:tav>
                                        <p:tav tm="100000">
                                          <p:val>
                                            <p:strVal val="#ppt_x"/>
                                          </p:val>
                                        </p:tav>
                                      </p:tavLst>
                                    </p:anim>
                                    <p:anim calcmode="lin" valueType="num">
                                      <p:cBhvr additive="base">
                                        <p:cTn id="39" dur="500" fill="hold"/>
                                        <p:tgtEl>
                                          <p:spTgt spid="51"/>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52"/>
                                        </p:tgtEl>
                                        <p:attrNameLst>
                                          <p:attrName>style.visibility</p:attrName>
                                        </p:attrNameLst>
                                      </p:cBhvr>
                                      <p:to>
                                        <p:strVal val="visible"/>
                                      </p:to>
                                    </p:set>
                                    <p:anim calcmode="lin" valueType="num">
                                      <p:cBhvr additive="base">
                                        <p:cTn id="42" dur="500" fill="hold"/>
                                        <p:tgtEl>
                                          <p:spTgt spid="52"/>
                                        </p:tgtEl>
                                        <p:attrNameLst>
                                          <p:attrName>ppt_x</p:attrName>
                                        </p:attrNameLst>
                                      </p:cBhvr>
                                      <p:tavLst>
                                        <p:tav tm="0">
                                          <p:val>
                                            <p:strVal val="#ppt_x"/>
                                          </p:val>
                                        </p:tav>
                                        <p:tav tm="100000">
                                          <p:val>
                                            <p:strVal val="#ppt_x"/>
                                          </p:val>
                                        </p:tav>
                                      </p:tavLst>
                                    </p:anim>
                                    <p:anim calcmode="lin" valueType="num">
                                      <p:cBhvr additive="base">
                                        <p:cTn id="43" dur="500" fill="hold"/>
                                        <p:tgtEl>
                                          <p:spTgt spid="52"/>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53"/>
                                        </p:tgtEl>
                                        <p:attrNameLst>
                                          <p:attrName>style.visibility</p:attrName>
                                        </p:attrNameLst>
                                      </p:cBhvr>
                                      <p:to>
                                        <p:strVal val="visible"/>
                                      </p:to>
                                    </p:set>
                                    <p:anim calcmode="lin" valueType="num">
                                      <p:cBhvr additive="base">
                                        <p:cTn id="46" dur="500" fill="hold"/>
                                        <p:tgtEl>
                                          <p:spTgt spid="53"/>
                                        </p:tgtEl>
                                        <p:attrNameLst>
                                          <p:attrName>ppt_x</p:attrName>
                                        </p:attrNameLst>
                                      </p:cBhvr>
                                      <p:tavLst>
                                        <p:tav tm="0">
                                          <p:val>
                                            <p:strVal val="#ppt_x"/>
                                          </p:val>
                                        </p:tav>
                                        <p:tav tm="100000">
                                          <p:val>
                                            <p:strVal val="#ppt_x"/>
                                          </p:val>
                                        </p:tav>
                                      </p:tavLst>
                                    </p:anim>
                                    <p:anim calcmode="lin" valueType="num">
                                      <p:cBhvr additive="base">
                                        <p:cTn id="47" dur="500" fill="hold"/>
                                        <p:tgtEl>
                                          <p:spTgt spid="53"/>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800"/>
                                  </p:stCondLst>
                                  <p:childTnLst>
                                    <p:set>
                                      <p:cBhvr>
                                        <p:cTn id="49" dur="1" fill="hold">
                                          <p:stCondLst>
                                            <p:cond delay="0"/>
                                          </p:stCondLst>
                                        </p:cTn>
                                        <p:tgtEl>
                                          <p:spTgt spid="54"/>
                                        </p:tgtEl>
                                        <p:attrNameLst>
                                          <p:attrName>style.visibility</p:attrName>
                                        </p:attrNameLst>
                                      </p:cBhvr>
                                      <p:to>
                                        <p:strVal val="visible"/>
                                      </p:to>
                                    </p:set>
                                    <p:anim calcmode="lin" valueType="num">
                                      <p:cBhvr additive="base">
                                        <p:cTn id="50" dur="500" fill="hold"/>
                                        <p:tgtEl>
                                          <p:spTgt spid="54"/>
                                        </p:tgtEl>
                                        <p:attrNameLst>
                                          <p:attrName>ppt_x</p:attrName>
                                        </p:attrNameLst>
                                      </p:cBhvr>
                                      <p:tavLst>
                                        <p:tav tm="0">
                                          <p:val>
                                            <p:strVal val="#ppt_x"/>
                                          </p:val>
                                        </p:tav>
                                        <p:tav tm="100000">
                                          <p:val>
                                            <p:strVal val="#ppt_x"/>
                                          </p:val>
                                        </p:tav>
                                      </p:tavLst>
                                    </p:anim>
                                    <p:anim calcmode="lin" valueType="num">
                                      <p:cBhvr additive="base">
                                        <p:cTn id="51" dur="500" fill="hold"/>
                                        <p:tgtEl>
                                          <p:spTgt spid="54"/>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1000"/>
                                  </p:stCondLst>
                                  <p:childTnLst>
                                    <p:set>
                                      <p:cBhvr>
                                        <p:cTn id="53" dur="1" fill="hold">
                                          <p:stCondLst>
                                            <p:cond delay="0"/>
                                          </p:stCondLst>
                                        </p:cTn>
                                        <p:tgtEl>
                                          <p:spTgt spid="55"/>
                                        </p:tgtEl>
                                        <p:attrNameLst>
                                          <p:attrName>style.visibility</p:attrName>
                                        </p:attrNameLst>
                                      </p:cBhvr>
                                      <p:to>
                                        <p:strVal val="visible"/>
                                      </p:to>
                                    </p:set>
                                    <p:anim calcmode="lin" valueType="num">
                                      <p:cBhvr additive="base">
                                        <p:cTn id="54" dur="500" fill="hold"/>
                                        <p:tgtEl>
                                          <p:spTgt spid="55"/>
                                        </p:tgtEl>
                                        <p:attrNameLst>
                                          <p:attrName>ppt_x</p:attrName>
                                        </p:attrNameLst>
                                      </p:cBhvr>
                                      <p:tavLst>
                                        <p:tav tm="0">
                                          <p:val>
                                            <p:strVal val="#ppt_x"/>
                                          </p:val>
                                        </p:tav>
                                        <p:tav tm="100000">
                                          <p:val>
                                            <p:strVal val="#ppt_x"/>
                                          </p:val>
                                        </p:tav>
                                      </p:tavLst>
                                    </p:anim>
                                    <p:anim calcmode="lin" valueType="num">
                                      <p:cBhvr additive="base">
                                        <p:cTn id="55"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p:bldP spid="53" grpId="0"/>
      <p:bldP spid="54" grpId="0"/>
      <p:bldP spid="55" grpId="0"/>
      <p:bldP spid="14" grpId="0" animBg="1"/>
      <p:bldP spid="15" grpId="0" animBg="1"/>
      <p:bldP spid="16" grpId="0" autoUpdateAnimBg="0"/>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787"/>
          <p:cNvSpPr/>
          <p:nvPr/>
        </p:nvSpPr>
        <p:spPr>
          <a:xfrm>
            <a:off x="4596246" y="1686408"/>
            <a:ext cx="1" cy="1022725"/>
          </a:xfrm>
          <a:prstGeom prst="line">
            <a:avLst/>
          </a:prstGeom>
          <a:ln w="6350">
            <a:solidFill>
              <a:schemeClr val="bg1">
                <a:lumMod val="65000"/>
              </a:schemeClr>
            </a:solidFill>
            <a:miter lim="400000"/>
          </a:ln>
        </p:spPr>
        <p:txBody>
          <a:bodyPr lIns="0" tIns="0" rIns="0" bIns="0"/>
          <a:lstStyle/>
          <a:p>
            <a:pPr defTabSz="171442">
              <a:defRPr sz="1200">
                <a:solidFill>
                  <a:srgbClr val="000000"/>
                </a:solidFill>
                <a:latin typeface="Helvetica"/>
                <a:ea typeface="Helvetica"/>
                <a:cs typeface="Helvetica"/>
                <a:sym typeface="Helvetica"/>
              </a:defRPr>
            </a:pPr>
            <a:endParaRPr sz="427">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Shape 1785"/>
          <p:cNvSpPr/>
          <p:nvPr/>
        </p:nvSpPr>
        <p:spPr>
          <a:xfrm>
            <a:off x="4596244" y="1686409"/>
            <a:ext cx="3103473" cy="1017204"/>
          </a:xfrm>
          <a:prstGeom prst="line">
            <a:avLst/>
          </a:prstGeom>
          <a:ln w="6350">
            <a:solidFill>
              <a:schemeClr val="bg1">
                <a:lumMod val="65000"/>
              </a:schemeClr>
            </a:solidFill>
            <a:miter lim="400000"/>
          </a:ln>
        </p:spPr>
        <p:txBody>
          <a:bodyPr lIns="0" tIns="0" rIns="0" bIns="0"/>
          <a:lstStyle/>
          <a:p>
            <a:pPr defTabSz="171442">
              <a:defRPr sz="1200">
                <a:solidFill>
                  <a:srgbClr val="000000"/>
                </a:solidFill>
                <a:latin typeface="Helvetica"/>
                <a:ea typeface="Helvetica"/>
                <a:cs typeface="Helvetica"/>
                <a:sym typeface="Helvetica"/>
              </a:defRPr>
            </a:pPr>
            <a:endParaRPr sz="427">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 name="Shape 1786"/>
          <p:cNvSpPr/>
          <p:nvPr/>
        </p:nvSpPr>
        <p:spPr>
          <a:xfrm>
            <a:off x="4600695" y="1686407"/>
            <a:ext cx="1561084" cy="1017206"/>
          </a:xfrm>
          <a:prstGeom prst="line">
            <a:avLst/>
          </a:prstGeom>
          <a:ln w="6350">
            <a:solidFill>
              <a:schemeClr val="bg1">
                <a:lumMod val="65000"/>
              </a:schemeClr>
            </a:solidFill>
            <a:miter lim="400000"/>
          </a:ln>
        </p:spPr>
        <p:txBody>
          <a:bodyPr lIns="0" tIns="0" rIns="0" bIns="0"/>
          <a:lstStyle/>
          <a:p>
            <a:pPr defTabSz="171442">
              <a:defRPr sz="1200">
                <a:solidFill>
                  <a:srgbClr val="000000"/>
                </a:solidFill>
                <a:latin typeface="Helvetica"/>
                <a:ea typeface="Helvetica"/>
                <a:cs typeface="Helvetica"/>
                <a:sym typeface="Helvetica"/>
              </a:defRPr>
            </a:pPr>
            <a:endParaRPr sz="427">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Shape 1788"/>
          <p:cNvSpPr/>
          <p:nvPr/>
        </p:nvSpPr>
        <p:spPr>
          <a:xfrm flipH="1">
            <a:off x="3041749" y="1686408"/>
            <a:ext cx="1555067" cy="1011685"/>
          </a:xfrm>
          <a:prstGeom prst="line">
            <a:avLst/>
          </a:prstGeom>
          <a:ln w="6350">
            <a:solidFill>
              <a:schemeClr val="bg1">
                <a:lumMod val="65000"/>
              </a:schemeClr>
            </a:solidFill>
            <a:miter lim="400000"/>
          </a:ln>
        </p:spPr>
        <p:txBody>
          <a:bodyPr lIns="0" tIns="0" rIns="0" bIns="0"/>
          <a:lstStyle/>
          <a:p>
            <a:pPr defTabSz="171442">
              <a:defRPr sz="1200">
                <a:solidFill>
                  <a:srgbClr val="000000"/>
                </a:solidFill>
                <a:latin typeface="Helvetica"/>
                <a:ea typeface="Helvetica"/>
                <a:cs typeface="Helvetica"/>
                <a:sym typeface="Helvetica"/>
              </a:defRPr>
            </a:pPr>
            <a:endParaRPr sz="427">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Shape 1789"/>
          <p:cNvSpPr/>
          <p:nvPr/>
        </p:nvSpPr>
        <p:spPr>
          <a:xfrm flipH="1">
            <a:off x="1487253" y="1686408"/>
            <a:ext cx="3108992" cy="1022725"/>
          </a:xfrm>
          <a:prstGeom prst="line">
            <a:avLst/>
          </a:prstGeom>
          <a:ln w="6350">
            <a:solidFill>
              <a:schemeClr val="bg1">
                <a:lumMod val="65000"/>
              </a:schemeClr>
            </a:solidFill>
            <a:miter lim="400000"/>
          </a:ln>
        </p:spPr>
        <p:txBody>
          <a:bodyPr lIns="0" tIns="0" rIns="0" bIns="0"/>
          <a:lstStyle/>
          <a:p>
            <a:pPr defTabSz="171442">
              <a:defRPr sz="1200">
                <a:solidFill>
                  <a:srgbClr val="000000"/>
                </a:solidFill>
                <a:latin typeface="Helvetica"/>
                <a:ea typeface="Helvetica"/>
                <a:cs typeface="Helvetica"/>
                <a:sym typeface="Helvetica"/>
              </a:defRPr>
            </a:pPr>
            <a:endParaRPr sz="427">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Shape 1794"/>
          <p:cNvSpPr/>
          <p:nvPr/>
        </p:nvSpPr>
        <p:spPr>
          <a:xfrm>
            <a:off x="786853" y="2517307"/>
            <a:ext cx="1418946" cy="441781"/>
          </a:xfrm>
          <a:prstGeom prst="roundRect">
            <a:avLst>
              <a:gd name="adj" fmla="val 50000"/>
            </a:avLst>
          </a:prstGeom>
          <a:solidFill>
            <a:schemeClr val="accent2"/>
          </a:solidFill>
          <a:ln w="12700">
            <a:miter lim="400000"/>
          </a:ln>
        </p:spPr>
        <p:txBody>
          <a:bodyPr lIns="14289" tIns="14289" rIns="14289" bIns="14289" anchor="ctr"/>
          <a:lstStyle/>
          <a:p>
            <a:pPr lvl="0">
              <a:lnSpc>
                <a:spcPct val="120000"/>
              </a:lnSpc>
            </a:pPr>
            <a:endParaRPr sz="113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Shape 1796"/>
          <p:cNvSpPr/>
          <p:nvPr/>
        </p:nvSpPr>
        <p:spPr>
          <a:xfrm>
            <a:off x="2333569" y="2517307"/>
            <a:ext cx="1418946" cy="441781"/>
          </a:xfrm>
          <a:prstGeom prst="roundRect">
            <a:avLst>
              <a:gd name="adj" fmla="val 50000"/>
            </a:avLst>
          </a:prstGeom>
          <a:solidFill>
            <a:schemeClr val="accent3"/>
          </a:solidFill>
          <a:ln w="12700">
            <a:miter lim="400000"/>
          </a:ln>
        </p:spPr>
        <p:txBody>
          <a:bodyPr lIns="14289" tIns="14289" rIns="14289" bIns="14289" anchor="ctr"/>
          <a:lstStyle/>
          <a:p>
            <a:pPr lvl="0">
              <a:lnSpc>
                <a:spcPct val="120000"/>
              </a:lnSpc>
            </a:pPr>
            <a:endParaRPr sz="113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Shape 1798"/>
          <p:cNvSpPr/>
          <p:nvPr/>
        </p:nvSpPr>
        <p:spPr>
          <a:xfrm>
            <a:off x="3869410" y="2517307"/>
            <a:ext cx="1418946" cy="441781"/>
          </a:xfrm>
          <a:prstGeom prst="roundRect">
            <a:avLst>
              <a:gd name="adj" fmla="val 50000"/>
            </a:avLst>
          </a:prstGeom>
          <a:solidFill>
            <a:schemeClr val="accent1"/>
          </a:solidFill>
          <a:ln w="12700">
            <a:miter lim="400000"/>
          </a:ln>
        </p:spPr>
        <p:txBody>
          <a:bodyPr lIns="14289" tIns="14289" rIns="14289" bIns="14289" anchor="ctr"/>
          <a:lstStyle/>
          <a:p>
            <a:pPr lvl="0">
              <a:lnSpc>
                <a:spcPct val="120000"/>
              </a:lnSpc>
            </a:pPr>
            <a:endParaRPr sz="113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Shape 1800"/>
          <p:cNvSpPr/>
          <p:nvPr/>
        </p:nvSpPr>
        <p:spPr>
          <a:xfrm>
            <a:off x="5385782" y="2517307"/>
            <a:ext cx="1418946" cy="441781"/>
          </a:xfrm>
          <a:prstGeom prst="roundRect">
            <a:avLst>
              <a:gd name="adj" fmla="val 50000"/>
            </a:avLst>
          </a:prstGeom>
          <a:solidFill>
            <a:schemeClr val="accent4"/>
          </a:solidFill>
          <a:ln w="12700">
            <a:miter lim="400000"/>
          </a:ln>
        </p:spPr>
        <p:txBody>
          <a:bodyPr lIns="14289" tIns="14289" rIns="14289" bIns="14289" anchor="ctr"/>
          <a:lstStyle/>
          <a:p>
            <a:pPr lvl="0">
              <a:lnSpc>
                <a:spcPct val="120000"/>
              </a:lnSpc>
            </a:pPr>
            <a:endParaRPr sz="113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Shape 1802"/>
          <p:cNvSpPr/>
          <p:nvPr/>
        </p:nvSpPr>
        <p:spPr>
          <a:xfrm>
            <a:off x="6920451" y="2517307"/>
            <a:ext cx="1418946" cy="441781"/>
          </a:xfrm>
          <a:prstGeom prst="roundRect">
            <a:avLst>
              <a:gd name="adj" fmla="val 50000"/>
            </a:avLst>
          </a:prstGeom>
          <a:solidFill>
            <a:schemeClr val="accent5"/>
          </a:solidFill>
          <a:ln w="12700">
            <a:miter lim="400000"/>
          </a:ln>
        </p:spPr>
        <p:txBody>
          <a:bodyPr lIns="14289" tIns="14289" rIns="14289" bIns="14289" anchor="ctr"/>
          <a:lstStyle/>
          <a:p>
            <a:pPr lvl="0">
              <a:lnSpc>
                <a:spcPct val="120000"/>
              </a:lnSpc>
            </a:pPr>
            <a:endParaRPr sz="113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Shape 1805"/>
          <p:cNvSpPr/>
          <p:nvPr/>
        </p:nvSpPr>
        <p:spPr>
          <a:xfrm>
            <a:off x="1688785" y="3273259"/>
            <a:ext cx="5805395" cy="1013200"/>
          </a:xfrm>
          <a:prstGeom prst="roundRect">
            <a:avLst>
              <a:gd name="adj" fmla="val 50000"/>
            </a:avLst>
          </a:prstGeom>
          <a:solidFill>
            <a:schemeClr val="accent1"/>
          </a:solidFill>
          <a:ln w="12700">
            <a:solidFill>
              <a:srgbClr val="A6AAA9"/>
            </a:solidFill>
            <a:miter lim="400000"/>
          </a:ln>
        </p:spPr>
        <p:txBody>
          <a:bodyPr lIns="14289" tIns="14289" rIns="14289" bIns="14289" anchor="ctr"/>
          <a:lstStyle/>
          <a:p>
            <a:pPr lvl="0">
              <a:lnSpc>
                <a:spcPct val="120000"/>
              </a:lnSpc>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3" name="Group 33"/>
          <p:cNvGrpSpPr/>
          <p:nvPr/>
        </p:nvGrpSpPr>
        <p:grpSpPr>
          <a:xfrm>
            <a:off x="4144853" y="1273324"/>
            <a:ext cx="893258" cy="893413"/>
            <a:chOff x="5526407" y="1696816"/>
            <a:chExt cx="1191141" cy="1191141"/>
          </a:xfrm>
        </p:grpSpPr>
        <p:sp>
          <p:nvSpPr>
            <p:cNvPr id="14" name="Shape 1790"/>
            <p:cNvSpPr/>
            <p:nvPr/>
          </p:nvSpPr>
          <p:spPr>
            <a:xfrm>
              <a:off x="5526407" y="1696816"/>
              <a:ext cx="1191141" cy="119114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ln>
          </p:spPr>
          <p:txBody>
            <a:bodyPr lIns="19052" tIns="19052" rIns="19052" bIns="19052" anchor="ctr"/>
            <a:lstStyle/>
            <a:p>
              <a:pPr lvl="0">
                <a:lnSpc>
                  <a:spcPct val="120000"/>
                </a:lnSpc>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Shape 1804"/>
            <p:cNvSpPr/>
            <p:nvPr/>
          </p:nvSpPr>
          <p:spPr>
            <a:xfrm>
              <a:off x="5902228" y="2068264"/>
              <a:ext cx="448246" cy="448246"/>
            </a:xfrm>
            <a:custGeom>
              <a:avLst/>
              <a:gdLst/>
              <a:ahLst/>
              <a:cxnLst>
                <a:cxn ang="0">
                  <a:pos x="wd2" y="hd2"/>
                </a:cxn>
                <a:cxn ang="5400000">
                  <a:pos x="wd2" y="hd2"/>
                </a:cxn>
                <a:cxn ang="10800000">
                  <a:pos x="wd2" y="hd2"/>
                </a:cxn>
                <a:cxn ang="16200000">
                  <a:pos x="wd2" y="hd2"/>
                </a:cxn>
              </a:cxnLst>
              <a:rect l="0" t="0" r="r" b="b"/>
              <a:pathLst>
                <a:path w="21395" h="21474" extrusionOk="0">
                  <a:moveTo>
                    <a:pt x="2578" y="8409"/>
                  </a:moveTo>
                  <a:cubicBezTo>
                    <a:pt x="2578" y="5193"/>
                    <a:pt x="5174" y="2587"/>
                    <a:pt x="8376" y="2587"/>
                  </a:cubicBezTo>
                  <a:cubicBezTo>
                    <a:pt x="11580" y="2587"/>
                    <a:pt x="14435" y="5451"/>
                    <a:pt x="14435" y="8666"/>
                  </a:cubicBezTo>
                  <a:cubicBezTo>
                    <a:pt x="14435" y="11882"/>
                    <a:pt x="11838" y="14488"/>
                    <a:pt x="8635" y="14488"/>
                  </a:cubicBezTo>
                  <a:cubicBezTo>
                    <a:pt x="5431" y="14488"/>
                    <a:pt x="2578" y="11624"/>
                    <a:pt x="2578" y="8409"/>
                  </a:cubicBezTo>
                  <a:close/>
                  <a:moveTo>
                    <a:pt x="20914" y="18167"/>
                  </a:moveTo>
                  <a:lnTo>
                    <a:pt x="15797" y="13032"/>
                  </a:lnTo>
                  <a:cubicBezTo>
                    <a:pt x="16568" y="11759"/>
                    <a:pt x="17013" y="10265"/>
                    <a:pt x="17013" y="8666"/>
                  </a:cubicBezTo>
                  <a:cubicBezTo>
                    <a:pt x="17013" y="4023"/>
                    <a:pt x="13004" y="0"/>
                    <a:pt x="8376" y="0"/>
                  </a:cubicBezTo>
                  <a:cubicBezTo>
                    <a:pt x="3750" y="0"/>
                    <a:pt x="0" y="3765"/>
                    <a:pt x="0" y="8409"/>
                  </a:cubicBezTo>
                  <a:cubicBezTo>
                    <a:pt x="0" y="13052"/>
                    <a:pt x="4008" y="17075"/>
                    <a:pt x="8635" y="17075"/>
                  </a:cubicBezTo>
                  <a:cubicBezTo>
                    <a:pt x="10173" y="17075"/>
                    <a:pt x="11614" y="16657"/>
                    <a:pt x="12852" y="15931"/>
                  </a:cubicBezTo>
                  <a:lnTo>
                    <a:pt x="17996" y="21094"/>
                  </a:lnTo>
                  <a:cubicBezTo>
                    <a:pt x="18500" y="21600"/>
                    <a:pt x="19317" y="21600"/>
                    <a:pt x="19819" y="21094"/>
                  </a:cubicBezTo>
                  <a:lnTo>
                    <a:pt x="21096" y="19815"/>
                  </a:lnTo>
                  <a:cubicBezTo>
                    <a:pt x="21600" y="19309"/>
                    <a:pt x="21417" y="18672"/>
                    <a:pt x="20914" y="18167"/>
                  </a:cubicBezTo>
                  <a:close/>
                </a:path>
              </a:pathLst>
            </a:custGeom>
            <a:solidFill>
              <a:srgbClr val="FFFFFF"/>
            </a:solidFill>
            <a:ln w="12700">
              <a:miter lim="400000"/>
            </a:ln>
          </p:spPr>
          <p:txBody>
            <a:bodyPr lIns="0" tIns="0" rIns="0" bIns="0" anchor="ctr"/>
            <a:lstStyle/>
            <a:p>
              <a:pPr lvl="0">
                <a:lnSpc>
                  <a:spcPct val="120000"/>
                </a:lnSpc>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6" name="Text Placeholder 3"/>
          <p:cNvSpPr txBox="1">
            <a:spLocks/>
          </p:cNvSpPr>
          <p:nvPr/>
        </p:nvSpPr>
        <p:spPr>
          <a:xfrm>
            <a:off x="2166741" y="3496033"/>
            <a:ext cx="4796453" cy="567653"/>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altLang="zh-CN" sz="569"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569"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569"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a:t>
            </a:r>
            <a:r>
              <a:rPr lang="en-US" altLang="zh-CN" sz="569"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569"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endParaRPr lang="en-GB" altLang="zh-CN" sz="569"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Text Placeholder 3"/>
          <p:cNvSpPr txBox="1">
            <a:spLocks/>
          </p:cNvSpPr>
          <p:nvPr/>
        </p:nvSpPr>
        <p:spPr>
          <a:xfrm>
            <a:off x="2339383" y="2584909"/>
            <a:ext cx="1407316" cy="306578"/>
          </a:xfrm>
          <a:prstGeom prst="rect">
            <a:avLst/>
          </a:prstGeom>
        </p:spPr>
        <p:txBody>
          <a:bodyPr anchor="ct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buNone/>
            </a:pPr>
            <a:r>
              <a:rPr lang="zh-CN" altLang="en-US"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点击输入内容</a:t>
            </a:r>
            <a:endParaRPr lang="en-GB" altLang="zh-CN"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 Placeholder 3"/>
          <p:cNvSpPr txBox="1">
            <a:spLocks/>
          </p:cNvSpPr>
          <p:nvPr/>
        </p:nvSpPr>
        <p:spPr>
          <a:xfrm>
            <a:off x="3875222" y="2584909"/>
            <a:ext cx="1407316" cy="306578"/>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点击输入内容</a:t>
            </a:r>
            <a:endParaRPr lang="en-GB" altLang="zh-CN"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 Placeholder 3"/>
          <p:cNvSpPr txBox="1">
            <a:spLocks/>
          </p:cNvSpPr>
          <p:nvPr/>
        </p:nvSpPr>
        <p:spPr>
          <a:xfrm>
            <a:off x="5391595" y="2584909"/>
            <a:ext cx="1407316" cy="306578"/>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点击输入内容</a:t>
            </a:r>
            <a:endParaRPr lang="en-GB" altLang="zh-CN"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Text Placeholder 3"/>
          <p:cNvSpPr txBox="1">
            <a:spLocks/>
          </p:cNvSpPr>
          <p:nvPr/>
        </p:nvSpPr>
        <p:spPr>
          <a:xfrm>
            <a:off x="804442" y="2584909"/>
            <a:ext cx="1407316" cy="306578"/>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点击输入内容</a:t>
            </a:r>
            <a:endParaRPr lang="en-GB" altLang="zh-CN"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Text Placeholder 3"/>
          <p:cNvSpPr txBox="1">
            <a:spLocks/>
          </p:cNvSpPr>
          <p:nvPr/>
        </p:nvSpPr>
        <p:spPr>
          <a:xfrm>
            <a:off x="6931026" y="2584189"/>
            <a:ext cx="1407316" cy="306578"/>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点击输入内容</a:t>
            </a:r>
            <a:endParaRPr lang="en-GB" altLang="zh-CN"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4050205554"/>
      </p:ext>
    </p:extLst>
  </p:cSld>
  <p:clrMapOvr>
    <a:masterClrMapping/>
  </p:clrMapOvr>
  <p:transition spd="slow" advClick="0" advTm="0">
    <p:strips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up)">
                                      <p:cBhvr>
                                        <p:cTn id="13" dur="300"/>
                                        <p:tgtEl>
                                          <p:spTgt spid="6"/>
                                        </p:tgtEl>
                                      </p:cBhvr>
                                    </p:animEffect>
                                  </p:childTnLst>
                                </p:cTn>
                              </p:par>
                            </p:childTnLst>
                          </p:cTn>
                        </p:par>
                        <p:par>
                          <p:cTn id="14" fill="hold">
                            <p:stCondLst>
                              <p:cond delay="800"/>
                            </p:stCondLst>
                            <p:childTnLst>
                              <p:par>
                                <p:cTn id="15" presetID="10"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500"/>
                                        <p:tgtEl>
                                          <p:spTgt spid="22"/>
                                        </p:tgtEl>
                                      </p:cBhvr>
                                    </p:animEffect>
                                  </p:childTnLst>
                                </p:cTn>
                              </p:par>
                            </p:childTnLst>
                          </p:cTn>
                        </p:par>
                        <p:par>
                          <p:cTn id="21" fill="hold">
                            <p:stCondLst>
                              <p:cond delay="1300"/>
                            </p:stCondLst>
                            <p:childTnLst>
                              <p:par>
                                <p:cTn id="22" presetID="22" presetClass="entr" presetSubtype="1"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up)">
                                      <p:cBhvr>
                                        <p:cTn id="24" dur="300"/>
                                        <p:tgtEl>
                                          <p:spTgt spid="5"/>
                                        </p:tgtEl>
                                      </p:cBhvr>
                                    </p:animEffect>
                                  </p:childTnLst>
                                </p:cTn>
                              </p:par>
                            </p:childTnLst>
                          </p:cTn>
                        </p:par>
                        <p:par>
                          <p:cTn id="25" fill="hold">
                            <p:stCondLst>
                              <p:cond delay="1600"/>
                            </p:stCondLst>
                            <p:childTnLst>
                              <p:par>
                                <p:cTn id="26" presetID="10" presetClass="entr" presetSubtype="0"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7">
                                            <p:txEl>
                                              <p:pRg st="0" end="0"/>
                                            </p:txEl>
                                          </p:spTgt>
                                        </p:tgtEl>
                                        <p:attrNameLst>
                                          <p:attrName>style.visibility</p:attrName>
                                        </p:attrNameLst>
                                      </p:cBhvr>
                                      <p:to>
                                        <p:strVal val="visible"/>
                                      </p:to>
                                    </p:set>
                                    <p:animEffect transition="in" filter="fade">
                                      <p:cBhvr>
                                        <p:cTn id="31" dur="500"/>
                                        <p:tgtEl>
                                          <p:spTgt spid="17">
                                            <p:txEl>
                                              <p:pRg st="0" end="0"/>
                                            </p:txEl>
                                          </p:spTgt>
                                        </p:tgtEl>
                                      </p:cBhvr>
                                    </p:animEffect>
                                  </p:childTnLst>
                                </p:cTn>
                              </p:par>
                            </p:childTnLst>
                          </p:cTn>
                        </p:par>
                        <p:par>
                          <p:cTn id="32" fill="hold">
                            <p:stCondLst>
                              <p:cond delay="2100"/>
                            </p:stCondLst>
                            <p:childTnLst>
                              <p:par>
                                <p:cTn id="33" presetID="22" presetClass="entr" presetSubtype="1" fill="hold" grpId="0" nodeType="after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wipe(up)">
                                      <p:cBhvr>
                                        <p:cTn id="35" dur="300"/>
                                        <p:tgtEl>
                                          <p:spTgt spid="2"/>
                                        </p:tgtEl>
                                      </p:cBhvr>
                                    </p:animEffect>
                                  </p:childTnLst>
                                </p:cTn>
                              </p:par>
                            </p:childTnLst>
                          </p:cTn>
                        </p:par>
                        <p:par>
                          <p:cTn id="36" fill="hold">
                            <p:stCondLst>
                              <p:cond delay="2400"/>
                            </p:stCondLst>
                            <p:childTnLst>
                              <p:par>
                                <p:cTn id="37" presetID="10" presetClass="entr" presetSubtype="0"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500"/>
                                        <p:tgtEl>
                                          <p:spTgt spid="9"/>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childTnLst>
                                </p:cTn>
                              </p:par>
                            </p:childTnLst>
                          </p:cTn>
                        </p:par>
                        <p:par>
                          <p:cTn id="43" fill="hold">
                            <p:stCondLst>
                              <p:cond delay="2900"/>
                            </p:stCondLst>
                            <p:childTnLst>
                              <p:par>
                                <p:cTn id="44" presetID="22" presetClass="entr" presetSubtype="1" fill="hold" grpId="0" nodeType="afterEffect">
                                  <p:stCondLst>
                                    <p:cond delay="0"/>
                                  </p:stCondLst>
                                  <p:childTnLst>
                                    <p:set>
                                      <p:cBhvr>
                                        <p:cTn id="45" dur="1" fill="hold">
                                          <p:stCondLst>
                                            <p:cond delay="0"/>
                                          </p:stCondLst>
                                        </p:cTn>
                                        <p:tgtEl>
                                          <p:spTgt spid="4"/>
                                        </p:tgtEl>
                                        <p:attrNameLst>
                                          <p:attrName>style.visibility</p:attrName>
                                        </p:attrNameLst>
                                      </p:cBhvr>
                                      <p:to>
                                        <p:strVal val="visible"/>
                                      </p:to>
                                    </p:set>
                                    <p:animEffect transition="in" filter="wipe(up)">
                                      <p:cBhvr>
                                        <p:cTn id="46" dur="300"/>
                                        <p:tgtEl>
                                          <p:spTgt spid="4"/>
                                        </p:tgtEl>
                                      </p:cBhvr>
                                    </p:animEffect>
                                  </p:childTnLst>
                                </p:cTn>
                              </p:par>
                            </p:childTnLst>
                          </p:cTn>
                        </p:par>
                        <p:par>
                          <p:cTn id="47" fill="hold">
                            <p:stCondLst>
                              <p:cond delay="3200"/>
                            </p:stCondLst>
                            <p:childTnLst>
                              <p:par>
                                <p:cTn id="48" presetID="10" presetClass="entr" presetSubtype="0" fill="hold" grpId="0" nodeType="after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fade">
                                      <p:cBhvr>
                                        <p:cTn id="50" dur="500"/>
                                        <p:tgtEl>
                                          <p:spTgt spid="1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500"/>
                                        <p:tgtEl>
                                          <p:spTgt spid="19"/>
                                        </p:tgtEl>
                                      </p:cBhvr>
                                    </p:animEffect>
                                  </p:childTnLst>
                                </p:cTn>
                              </p:par>
                            </p:childTnLst>
                          </p:cTn>
                        </p:par>
                        <p:par>
                          <p:cTn id="54" fill="hold">
                            <p:stCondLst>
                              <p:cond delay="3700"/>
                            </p:stCondLst>
                            <p:childTnLst>
                              <p:par>
                                <p:cTn id="55" presetID="22" presetClass="entr" presetSubtype="1" fill="hold" grpId="0" nodeType="afterEffect">
                                  <p:stCondLst>
                                    <p:cond delay="0"/>
                                  </p:stCondLst>
                                  <p:childTnLst>
                                    <p:set>
                                      <p:cBhvr>
                                        <p:cTn id="56" dur="1" fill="hold">
                                          <p:stCondLst>
                                            <p:cond delay="0"/>
                                          </p:stCondLst>
                                        </p:cTn>
                                        <p:tgtEl>
                                          <p:spTgt spid="3"/>
                                        </p:tgtEl>
                                        <p:attrNameLst>
                                          <p:attrName>style.visibility</p:attrName>
                                        </p:attrNameLst>
                                      </p:cBhvr>
                                      <p:to>
                                        <p:strVal val="visible"/>
                                      </p:to>
                                    </p:set>
                                    <p:animEffect transition="in" filter="wipe(up)">
                                      <p:cBhvr>
                                        <p:cTn id="57" dur="300"/>
                                        <p:tgtEl>
                                          <p:spTgt spid="3"/>
                                        </p:tgtEl>
                                      </p:cBhvr>
                                    </p:animEffect>
                                  </p:childTnLst>
                                </p:cTn>
                              </p:par>
                            </p:childTnLst>
                          </p:cTn>
                        </p:par>
                        <p:par>
                          <p:cTn id="58" fill="hold">
                            <p:stCondLst>
                              <p:cond delay="4000"/>
                            </p:stCondLst>
                            <p:childTnLst>
                              <p:par>
                                <p:cTn id="59" presetID="10" presetClass="entr" presetSubtype="0" fill="hold" grpId="0" nodeType="afterEffect">
                                  <p:stCondLst>
                                    <p:cond delay="0"/>
                                  </p:stCondLst>
                                  <p:childTnLst>
                                    <p:set>
                                      <p:cBhvr>
                                        <p:cTn id="60" dur="1" fill="hold">
                                          <p:stCondLst>
                                            <p:cond delay="0"/>
                                          </p:stCondLst>
                                        </p:cTn>
                                        <p:tgtEl>
                                          <p:spTgt spid="11"/>
                                        </p:tgtEl>
                                        <p:attrNameLst>
                                          <p:attrName>style.visibility</p:attrName>
                                        </p:attrNameLst>
                                      </p:cBhvr>
                                      <p:to>
                                        <p:strVal val="visible"/>
                                      </p:to>
                                    </p:set>
                                    <p:animEffect transition="in" filter="fade">
                                      <p:cBhvr>
                                        <p:cTn id="61" dur="500"/>
                                        <p:tgtEl>
                                          <p:spTgt spid="11"/>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fade">
                                      <p:cBhvr>
                                        <p:cTn id="64" dur="500"/>
                                        <p:tgtEl>
                                          <p:spTgt spid="23"/>
                                        </p:tgtEl>
                                      </p:cBhvr>
                                    </p:animEffect>
                                  </p:childTnLst>
                                </p:cTn>
                              </p:par>
                            </p:childTnLst>
                          </p:cTn>
                        </p:par>
                        <p:par>
                          <p:cTn id="65" fill="hold">
                            <p:stCondLst>
                              <p:cond delay="4500"/>
                            </p:stCondLst>
                            <p:childTnLst>
                              <p:par>
                                <p:cTn id="66" presetID="53" presetClass="entr" presetSubtype="528" fill="hold" grpId="0" nodeType="afterEffect">
                                  <p:stCondLst>
                                    <p:cond delay="0"/>
                                  </p:stCondLst>
                                  <p:childTnLst>
                                    <p:set>
                                      <p:cBhvr>
                                        <p:cTn id="67" dur="1" fill="hold">
                                          <p:stCondLst>
                                            <p:cond delay="0"/>
                                          </p:stCondLst>
                                        </p:cTn>
                                        <p:tgtEl>
                                          <p:spTgt spid="12"/>
                                        </p:tgtEl>
                                        <p:attrNameLst>
                                          <p:attrName>style.visibility</p:attrName>
                                        </p:attrNameLst>
                                      </p:cBhvr>
                                      <p:to>
                                        <p:strVal val="visible"/>
                                      </p:to>
                                    </p:set>
                                    <p:anim calcmode="lin" valueType="num">
                                      <p:cBhvr>
                                        <p:cTn id="68" dur="500" fill="hold"/>
                                        <p:tgtEl>
                                          <p:spTgt spid="12"/>
                                        </p:tgtEl>
                                        <p:attrNameLst>
                                          <p:attrName>ppt_w</p:attrName>
                                        </p:attrNameLst>
                                      </p:cBhvr>
                                      <p:tavLst>
                                        <p:tav tm="0">
                                          <p:val>
                                            <p:fltVal val="0"/>
                                          </p:val>
                                        </p:tav>
                                        <p:tav tm="100000">
                                          <p:val>
                                            <p:strVal val="#ppt_w"/>
                                          </p:val>
                                        </p:tav>
                                      </p:tavLst>
                                    </p:anim>
                                    <p:anim calcmode="lin" valueType="num">
                                      <p:cBhvr>
                                        <p:cTn id="69" dur="500" fill="hold"/>
                                        <p:tgtEl>
                                          <p:spTgt spid="12"/>
                                        </p:tgtEl>
                                        <p:attrNameLst>
                                          <p:attrName>ppt_h</p:attrName>
                                        </p:attrNameLst>
                                      </p:cBhvr>
                                      <p:tavLst>
                                        <p:tav tm="0">
                                          <p:val>
                                            <p:fltVal val="0"/>
                                          </p:val>
                                        </p:tav>
                                        <p:tav tm="100000">
                                          <p:val>
                                            <p:strVal val="#ppt_h"/>
                                          </p:val>
                                        </p:tav>
                                      </p:tavLst>
                                    </p:anim>
                                    <p:animEffect transition="in" filter="fade">
                                      <p:cBhvr>
                                        <p:cTn id="70" dur="500"/>
                                        <p:tgtEl>
                                          <p:spTgt spid="12"/>
                                        </p:tgtEl>
                                      </p:cBhvr>
                                    </p:animEffect>
                                    <p:anim calcmode="lin" valueType="num">
                                      <p:cBhvr>
                                        <p:cTn id="71" dur="500" fill="hold"/>
                                        <p:tgtEl>
                                          <p:spTgt spid="12"/>
                                        </p:tgtEl>
                                        <p:attrNameLst>
                                          <p:attrName>ppt_x</p:attrName>
                                        </p:attrNameLst>
                                      </p:cBhvr>
                                      <p:tavLst>
                                        <p:tav tm="0">
                                          <p:val>
                                            <p:fltVal val="0.5"/>
                                          </p:val>
                                        </p:tav>
                                        <p:tav tm="100000">
                                          <p:val>
                                            <p:strVal val="#ppt_x"/>
                                          </p:val>
                                        </p:tav>
                                      </p:tavLst>
                                    </p:anim>
                                    <p:anim calcmode="lin" valueType="num">
                                      <p:cBhvr>
                                        <p:cTn id="72" dur="500" fill="hold"/>
                                        <p:tgtEl>
                                          <p:spTgt spid="12"/>
                                        </p:tgtEl>
                                        <p:attrNameLst>
                                          <p:attrName>ppt_y</p:attrName>
                                        </p:attrNameLst>
                                      </p:cBhvr>
                                      <p:tavLst>
                                        <p:tav tm="0">
                                          <p:val>
                                            <p:fltVal val="0.5"/>
                                          </p:val>
                                        </p:tav>
                                        <p:tav tm="100000">
                                          <p:val>
                                            <p:strVal val="#ppt_y"/>
                                          </p:val>
                                        </p:tav>
                                      </p:tavLst>
                                    </p:anim>
                                  </p:childTnLst>
                                </p:cTn>
                              </p:par>
                              <p:par>
                                <p:cTn id="73" presetID="53" presetClass="entr" presetSubtype="528" fill="hold" grpId="0" nodeType="withEffect">
                                  <p:stCondLst>
                                    <p:cond delay="0"/>
                                  </p:stCondLst>
                                  <p:childTnLst>
                                    <p:set>
                                      <p:cBhvr>
                                        <p:cTn id="74" dur="1" fill="hold">
                                          <p:stCondLst>
                                            <p:cond delay="0"/>
                                          </p:stCondLst>
                                        </p:cTn>
                                        <p:tgtEl>
                                          <p:spTgt spid="16"/>
                                        </p:tgtEl>
                                        <p:attrNameLst>
                                          <p:attrName>style.visibility</p:attrName>
                                        </p:attrNameLst>
                                      </p:cBhvr>
                                      <p:to>
                                        <p:strVal val="visible"/>
                                      </p:to>
                                    </p:set>
                                    <p:anim calcmode="lin" valueType="num">
                                      <p:cBhvr>
                                        <p:cTn id="75" dur="500" fill="hold"/>
                                        <p:tgtEl>
                                          <p:spTgt spid="16"/>
                                        </p:tgtEl>
                                        <p:attrNameLst>
                                          <p:attrName>ppt_w</p:attrName>
                                        </p:attrNameLst>
                                      </p:cBhvr>
                                      <p:tavLst>
                                        <p:tav tm="0">
                                          <p:val>
                                            <p:fltVal val="0"/>
                                          </p:val>
                                        </p:tav>
                                        <p:tav tm="100000">
                                          <p:val>
                                            <p:strVal val="#ppt_w"/>
                                          </p:val>
                                        </p:tav>
                                      </p:tavLst>
                                    </p:anim>
                                    <p:anim calcmode="lin" valueType="num">
                                      <p:cBhvr>
                                        <p:cTn id="76" dur="500" fill="hold"/>
                                        <p:tgtEl>
                                          <p:spTgt spid="16"/>
                                        </p:tgtEl>
                                        <p:attrNameLst>
                                          <p:attrName>ppt_h</p:attrName>
                                        </p:attrNameLst>
                                      </p:cBhvr>
                                      <p:tavLst>
                                        <p:tav tm="0">
                                          <p:val>
                                            <p:fltVal val="0"/>
                                          </p:val>
                                        </p:tav>
                                        <p:tav tm="100000">
                                          <p:val>
                                            <p:strVal val="#ppt_h"/>
                                          </p:val>
                                        </p:tav>
                                      </p:tavLst>
                                    </p:anim>
                                    <p:animEffect transition="in" filter="fade">
                                      <p:cBhvr>
                                        <p:cTn id="77" dur="500"/>
                                        <p:tgtEl>
                                          <p:spTgt spid="16"/>
                                        </p:tgtEl>
                                      </p:cBhvr>
                                    </p:animEffect>
                                    <p:anim calcmode="lin" valueType="num">
                                      <p:cBhvr>
                                        <p:cTn id="78" dur="500" fill="hold"/>
                                        <p:tgtEl>
                                          <p:spTgt spid="16"/>
                                        </p:tgtEl>
                                        <p:attrNameLst>
                                          <p:attrName>ppt_x</p:attrName>
                                        </p:attrNameLst>
                                      </p:cBhvr>
                                      <p:tavLst>
                                        <p:tav tm="0">
                                          <p:val>
                                            <p:fltVal val="0.5"/>
                                          </p:val>
                                        </p:tav>
                                        <p:tav tm="100000">
                                          <p:val>
                                            <p:strVal val="#ppt_x"/>
                                          </p:val>
                                        </p:tav>
                                      </p:tavLst>
                                    </p:anim>
                                    <p:anim calcmode="lin" valueType="num">
                                      <p:cBhvr>
                                        <p:cTn id="79" dur="500" fill="hold"/>
                                        <p:tgtEl>
                                          <p:spTgt spid="16"/>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6" grpId="0"/>
      <p:bldP spid="17" grpId="0" build="p"/>
      <p:bldP spid="18" grpId="0"/>
      <p:bldP spid="19" grpId="0"/>
      <p:bldP spid="22" grpId="0"/>
      <p:bldP spid="2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5"/>
          <p:cNvGrpSpPr>
            <a:grpSpLocks/>
          </p:cNvGrpSpPr>
          <p:nvPr/>
        </p:nvGrpSpPr>
        <p:grpSpPr bwMode="auto">
          <a:xfrm>
            <a:off x="3096816" y="952794"/>
            <a:ext cx="3095625" cy="3727807"/>
            <a:chOff x="4129498" y="1270306"/>
            <a:chExt cx="4127239" cy="4969341"/>
          </a:xfrm>
        </p:grpSpPr>
        <p:sp>
          <p:nvSpPr>
            <p:cNvPr id="19" name="矩形 18"/>
            <p:cNvSpPr/>
            <p:nvPr/>
          </p:nvSpPr>
          <p:spPr>
            <a:xfrm>
              <a:off x="4129498" y="1270306"/>
              <a:ext cx="3862143" cy="49693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grpSp>
          <p:nvGrpSpPr>
            <p:cNvPr id="3" name="组合 19"/>
            <p:cNvGrpSpPr>
              <a:grpSpLocks/>
            </p:cNvGrpSpPr>
            <p:nvPr/>
          </p:nvGrpSpPr>
          <p:grpSpPr bwMode="auto">
            <a:xfrm>
              <a:off x="4404289" y="1716436"/>
              <a:ext cx="3852448" cy="4202126"/>
              <a:chOff x="4555259" y="1716436"/>
              <a:chExt cx="3852448" cy="4202126"/>
            </a:xfrm>
          </p:grpSpPr>
          <p:sp>
            <p:nvSpPr>
              <p:cNvPr id="21" name="文本框 20"/>
              <p:cNvSpPr txBox="1"/>
              <p:nvPr/>
            </p:nvSpPr>
            <p:spPr>
              <a:xfrm>
                <a:off x="4802722" y="1716436"/>
                <a:ext cx="3604985" cy="451308"/>
              </a:xfrm>
              <a:prstGeom prst="rect">
                <a:avLst/>
              </a:prstGeom>
              <a:noFill/>
            </p:spPr>
            <p:txBody>
              <a:bodyPr>
                <a:spAutoFit/>
              </a:bodyPr>
              <a:lstStyle/>
              <a:p>
                <a:r>
                  <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17435" name="文本框 21"/>
              <p:cNvSpPr txBox="1">
                <a:spLocks noChangeArrowheads="1"/>
              </p:cNvSpPr>
              <p:nvPr/>
            </p:nvSpPr>
            <p:spPr bwMode="auto">
              <a:xfrm>
                <a:off x="4555259" y="2239713"/>
                <a:ext cx="3300371" cy="3678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nSpc>
                    <a:spcPts val="1275"/>
                  </a:lnSpc>
                  <a:buFont typeface="Wingdings" pitchFamily="2" charset="2"/>
                  <a:buChar char="ü"/>
                </a:pPr>
                <a:r>
                  <a:rPr lang="en-US" altLang="zh-CN" sz="800" dirty="0">
                    <a:solidFill>
                      <a:schemeClr val="bg1"/>
                    </a:solidFill>
                    <a:latin typeface="Arial" charset="0"/>
                    <a:cs typeface="Arial" charset="0"/>
                  </a:rPr>
                  <a:t>Remember that happiness is a way of travel, not a destination. Remember that happiness is a way of travel, not a destination.</a:t>
                </a:r>
              </a:p>
              <a:p>
                <a:pPr>
                  <a:lnSpc>
                    <a:spcPts val="1275"/>
                  </a:lnSpc>
                  <a:buFont typeface="Wingdings" pitchFamily="2" charset="2"/>
                  <a:buChar char="ü"/>
                </a:pPr>
                <a:r>
                  <a:rPr lang="en-US" altLang="zh-CN" sz="800" dirty="0">
                    <a:solidFill>
                      <a:schemeClr val="bg1"/>
                    </a:solidFill>
                    <a:latin typeface="Arial" charset="0"/>
                    <a:cs typeface="Arial" charset="0"/>
                  </a:rPr>
                  <a:t>Remember that happiness is a way of travel, not a destination. Remember that happiness is a way of travel, not a destination.</a:t>
                </a:r>
              </a:p>
              <a:p>
                <a:pPr>
                  <a:lnSpc>
                    <a:spcPts val="1275"/>
                  </a:lnSpc>
                  <a:buFont typeface="Wingdings" pitchFamily="2" charset="2"/>
                  <a:buChar char="ü"/>
                </a:pPr>
                <a:r>
                  <a:rPr lang="en-US" altLang="zh-CN" sz="800" dirty="0">
                    <a:solidFill>
                      <a:schemeClr val="bg1"/>
                    </a:solidFill>
                    <a:latin typeface="Arial" charset="0"/>
                    <a:cs typeface="Arial" charset="0"/>
                  </a:rPr>
                  <a:t>Remember that happiness is a way of travel, not a destination. Remember that happiness is a way of travel, not a destination.</a:t>
                </a:r>
              </a:p>
              <a:p>
                <a:pPr>
                  <a:lnSpc>
                    <a:spcPts val="1275"/>
                  </a:lnSpc>
                  <a:buFont typeface="Wingdings" pitchFamily="2" charset="2"/>
                  <a:buChar char="ü"/>
                </a:pPr>
                <a:r>
                  <a:rPr lang="en-US" altLang="zh-CN" sz="800" dirty="0">
                    <a:solidFill>
                      <a:schemeClr val="bg1"/>
                    </a:solidFill>
                    <a:latin typeface="Arial" charset="0"/>
                    <a:cs typeface="Arial" charset="0"/>
                  </a:rPr>
                  <a:t>Remember that happiness is a way of travel, not a destination. Remember that happiness is a way of travel, not a destination.</a:t>
                </a:r>
              </a:p>
            </p:txBody>
          </p:sp>
        </p:grpSp>
      </p:grpSp>
      <p:grpSp>
        <p:nvGrpSpPr>
          <p:cNvPr id="4" name="组合 31"/>
          <p:cNvGrpSpPr>
            <a:grpSpLocks/>
          </p:cNvGrpSpPr>
          <p:nvPr/>
        </p:nvGrpSpPr>
        <p:grpSpPr bwMode="auto">
          <a:xfrm>
            <a:off x="267891" y="999665"/>
            <a:ext cx="2836069" cy="1772543"/>
            <a:chOff x="357598" y="1332775"/>
            <a:chExt cx="3781425" cy="2362374"/>
          </a:xfrm>
        </p:grpSpPr>
        <p:pic>
          <p:nvPicPr>
            <p:cNvPr id="17430" name="图片 2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357598" y="1332775"/>
              <a:ext cx="3781425" cy="2362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29" name="文本框 9"/>
            <p:cNvSpPr txBox="1">
              <a:spLocks noChangeArrowheads="1"/>
            </p:cNvSpPr>
            <p:nvPr/>
          </p:nvSpPr>
          <p:spPr bwMode="auto">
            <a:xfrm>
              <a:off x="1151349" y="2049234"/>
              <a:ext cx="2182310" cy="963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sz="4100" dirty="0">
                  <a:solidFill>
                    <a:schemeClr val="bg1"/>
                  </a:solidFill>
                  <a:latin typeface="Impact" pitchFamily="34" charset="0"/>
                </a:rPr>
                <a:t>01</a:t>
              </a:r>
              <a:endParaRPr lang="zh-CN" altLang="en-US" sz="4100" dirty="0">
                <a:solidFill>
                  <a:schemeClr val="bg1"/>
                </a:solidFill>
                <a:latin typeface="Impact" pitchFamily="34" charset="0"/>
              </a:endParaRPr>
            </a:p>
          </p:txBody>
        </p:sp>
      </p:grpSp>
      <p:grpSp>
        <p:nvGrpSpPr>
          <p:cNvPr id="5" name="组合 32"/>
          <p:cNvGrpSpPr>
            <a:grpSpLocks/>
          </p:cNvGrpSpPr>
          <p:nvPr/>
        </p:nvGrpSpPr>
        <p:grpSpPr bwMode="auto">
          <a:xfrm>
            <a:off x="316816" y="2812552"/>
            <a:ext cx="2717162" cy="1868049"/>
            <a:chOff x="422820" y="3748980"/>
            <a:chExt cx="3622406" cy="2490668"/>
          </a:xfrm>
        </p:grpSpPr>
        <p:pic>
          <p:nvPicPr>
            <p:cNvPr id="17426" name="图片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422820" y="3748980"/>
              <a:ext cx="3622406" cy="2490668"/>
            </a:xfrm>
            <a:prstGeom prst="rect">
              <a:avLst/>
            </a:prstGeom>
            <a:blipFill>
              <a:blip r:embed="rId4"/>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pic>
        <p:sp>
          <p:nvSpPr>
            <p:cNvPr id="17425" name="文本框 10"/>
            <p:cNvSpPr txBox="1">
              <a:spLocks noChangeArrowheads="1"/>
            </p:cNvSpPr>
            <p:nvPr/>
          </p:nvSpPr>
          <p:spPr bwMode="auto">
            <a:xfrm>
              <a:off x="1174118" y="4525496"/>
              <a:ext cx="2182310" cy="964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sz="4100" dirty="0">
                  <a:solidFill>
                    <a:schemeClr val="bg1"/>
                  </a:solidFill>
                  <a:latin typeface="Impact" pitchFamily="34" charset="0"/>
                </a:rPr>
                <a:t>02</a:t>
              </a:r>
              <a:endParaRPr lang="zh-CN" altLang="en-US" sz="4100" dirty="0">
                <a:solidFill>
                  <a:schemeClr val="bg1"/>
                </a:solidFill>
                <a:latin typeface="Impact" pitchFamily="34" charset="0"/>
              </a:endParaRPr>
            </a:p>
          </p:txBody>
        </p:sp>
      </p:grpSp>
      <p:grpSp>
        <p:nvGrpSpPr>
          <p:cNvPr id="6" name="组合 33"/>
          <p:cNvGrpSpPr>
            <a:grpSpLocks/>
          </p:cNvGrpSpPr>
          <p:nvPr/>
        </p:nvGrpSpPr>
        <p:grpSpPr bwMode="auto">
          <a:xfrm>
            <a:off x="5993607" y="952794"/>
            <a:ext cx="2836068" cy="1819414"/>
            <a:chOff x="7991474" y="1270307"/>
            <a:chExt cx="3781425" cy="2425061"/>
          </a:xfrm>
        </p:grpSpPr>
        <p:pic>
          <p:nvPicPr>
            <p:cNvPr id="17422" name="图片 26"/>
            <p:cNvPicPr>
              <a:picLocks noChangeAspect="1"/>
            </p:cNvPicPr>
            <p:nvPr/>
          </p:nvPicPr>
          <p:blipFill>
            <a:blip r:embed="rId5">
              <a:extLst>
                <a:ext uri="{28A0092B-C50C-407E-A947-70E740481C1C}">
                  <a14:useLocalDpi xmlns:a14="http://schemas.microsoft.com/office/drawing/2010/main" val="0"/>
                </a:ext>
              </a:extLst>
            </a:blip>
            <a:stretch>
              <a:fillRect/>
            </a:stretch>
          </p:blipFill>
          <p:spPr bwMode="auto">
            <a:xfrm>
              <a:off x="7991474" y="1270307"/>
              <a:ext cx="3781425" cy="2425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21" name="文本框 11"/>
            <p:cNvSpPr txBox="1">
              <a:spLocks noChangeArrowheads="1"/>
            </p:cNvSpPr>
            <p:nvPr/>
          </p:nvSpPr>
          <p:spPr bwMode="auto">
            <a:xfrm>
              <a:off x="8791029" y="2049235"/>
              <a:ext cx="2182310" cy="964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sz="4100" dirty="0">
                  <a:solidFill>
                    <a:schemeClr val="bg1"/>
                  </a:solidFill>
                  <a:latin typeface="Impact" pitchFamily="34" charset="0"/>
                </a:rPr>
                <a:t>03</a:t>
              </a:r>
              <a:endParaRPr lang="zh-CN" altLang="en-US" sz="4100" dirty="0">
                <a:solidFill>
                  <a:schemeClr val="bg1"/>
                </a:solidFill>
                <a:latin typeface="Impact" pitchFamily="34" charset="0"/>
              </a:endParaRPr>
            </a:p>
          </p:txBody>
        </p:sp>
      </p:grpSp>
      <p:grpSp>
        <p:nvGrpSpPr>
          <p:cNvPr id="7" name="组合 34"/>
          <p:cNvGrpSpPr>
            <a:grpSpLocks/>
          </p:cNvGrpSpPr>
          <p:nvPr/>
        </p:nvGrpSpPr>
        <p:grpSpPr bwMode="auto">
          <a:xfrm>
            <a:off x="6045681" y="2802406"/>
            <a:ext cx="2731920" cy="1878195"/>
            <a:chOff x="8060905" y="3734679"/>
            <a:chExt cx="3642562" cy="2504969"/>
          </a:xfrm>
        </p:grpSpPr>
        <p:pic>
          <p:nvPicPr>
            <p:cNvPr id="17418" name="图片 2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bwMode="auto">
            <a:xfrm>
              <a:off x="8060905" y="3734679"/>
              <a:ext cx="3642562" cy="2504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7" name="文本框 12"/>
            <p:cNvSpPr txBox="1">
              <a:spLocks noChangeArrowheads="1"/>
            </p:cNvSpPr>
            <p:nvPr/>
          </p:nvSpPr>
          <p:spPr bwMode="auto">
            <a:xfrm>
              <a:off x="8791028" y="4533905"/>
              <a:ext cx="2182310" cy="964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sz="4100" dirty="0">
                  <a:solidFill>
                    <a:schemeClr val="bg1"/>
                  </a:solidFill>
                  <a:latin typeface="Impact" pitchFamily="34" charset="0"/>
                </a:rPr>
                <a:t>04</a:t>
              </a:r>
              <a:endParaRPr lang="zh-CN" altLang="en-US" sz="4100" dirty="0">
                <a:solidFill>
                  <a:schemeClr val="bg1"/>
                </a:solidFill>
                <a:latin typeface="Impact" pitchFamily="34" charset="0"/>
              </a:endParaRPr>
            </a:p>
          </p:txBody>
        </p:sp>
      </p:grpSp>
    </p:spTree>
    <p:extLst>
      <p:ext uri="{BB962C8B-B14F-4D97-AF65-F5344CB8AC3E}">
        <p14:creationId xmlns:p14="http://schemas.microsoft.com/office/powerpoint/2010/main" val="3510915538"/>
      </p:ext>
    </p:extLst>
  </p:cSld>
  <p:clrMapOvr>
    <a:masterClrMapping/>
  </p:clrMapOvr>
  <p:transition spd="slow" advTm="0">
    <p:strips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25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nodeType="withEffect">
                                  <p:stCondLst>
                                    <p:cond delay="50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nodeType="withEffect">
                                  <p:stCondLst>
                                    <p:cond delay="75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2" presetClass="entr" presetSubtype="1" fill="hold"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wipe(up)">
                                      <p:cBhvr>
                                        <p:cTn id="2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179"/>
          <p:cNvSpPr>
            <a:spLocks noEditPoints="1"/>
          </p:cNvSpPr>
          <p:nvPr/>
        </p:nvSpPr>
        <p:spPr bwMode="auto">
          <a:xfrm>
            <a:off x="2819400" y="2181447"/>
            <a:ext cx="3505200" cy="1275012"/>
          </a:xfrm>
          <a:custGeom>
            <a:avLst/>
            <a:gdLst>
              <a:gd name="T0" fmla="*/ 0 w 250"/>
              <a:gd name="T1" fmla="*/ 47 h 91"/>
              <a:gd name="T2" fmla="*/ 125 w 250"/>
              <a:gd name="T3" fmla="*/ 90 h 91"/>
              <a:gd name="T4" fmla="*/ 250 w 250"/>
              <a:gd name="T5" fmla="*/ 44 h 91"/>
              <a:gd name="T6" fmla="*/ 125 w 250"/>
              <a:gd name="T7" fmla="*/ 0 h 91"/>
              <a:gd name="T8" fmla="*/ 0 w 250"/>
              <a:gd name="T9" fmla="*/ 47 h 91"/>
              <a:gd name="T10" fmla="*/ 220 w 250"/>
              <a:gd name="T11" fmla="*/ 53 h 91"/>
              <a:gd name="T12" fmla="*/ 123 w 250"/>
              <a:gd name="T13" fmla="*/ 89 h 91"/>
              <a:gd name="T14" fmla="*/ 26 w 250"/>
              <a:gd name="T15" fmla="*/ 55 h 91"/>
              <a:gd name="T16" fmla="*/ 123 w 250"/>
              <a:gd name="T17" fmla="*/ 19 h 91"/>
              <a:gd name="T18" fmla="*/ 220 w 250"/>
              <a:gd name="T19" fmla="*/ 53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0" h="91">
                <a:moveTo>
                  <a:pt x="0" y="47"/>
                </a:moveTo>
                <a:cubicBezTo>
                  <a:pt x="1" y="71"/>
                  <a:pt x="57" y="91"/>
                  <a:pt x="125" y="90"/>
                </a:cubicBezTo>
                <a:cubicBezTo>
                  <a:pt x="194" y="90"/>
                  <a:pt x="250" y="69"/>
                  <a:pt x="250" y="44"/>
                </a:cubicBezTo>
                <a:cubicBezTo>
                  <a:pt x="250" y="19"/>
                  <a:pt x="194" y="0"/>
                  <a:pt x="125" y="0"/>
                </a:cubicBezTo>
                <a:cubicBezTo>
                  <a:pt x="56" y="1"/>
                  <a:pt x="0" y="22"/>
                  <a:pt x="0" y="47"/>
                </a:cubicBezTo>
                <a:close/>
                <a:moveTo>
                  <a:pt x="220" y="53"/>
                </a:moveTo>
                <a:cubicBezTo>
                  <a:pt x="220" y="72"/>
                  <a:pt x="177" y="89"/>
                  <a:pt x="123" y="89"/>
                </a:cubicBezTo>
                <a:cubicBezTo>
                  <a:pt x="70" y="90"/>
                  <a:pt x="26" y="74"/>
                  <a:pt x="26" y="55"/>
                </a:cubicBezTo>
                <a:cubicBezTo>
                  <a:pt x="26" y="35"/>
                  <a:pt x="69" y="19"/>
                  <a:pt x="123" y="19"/>
                </a:cubicBezTo>
                <a:cubicBezTo>
                  <a:pt x="176" y="18"/>
                  <a:pt x="220" y="34"/>
                  <a:pt x="220" y="53"/>
                </a:cubicBezTo>
                <a:close/>
              </a:path>
            </a:pathLst>
          </a:custGeom>
          <a:solidFill>
            <a:schemeClr val="accent1"/>
          </a:solidFill>
          <a:ln>
            <a:noFill/>
          </a:ln>
        </p:spPr>
        <p:txBody>
          <a:bodyPr vert="horz" wrap="square" lIns="91440" tIns="45720" rIns="91440" bIns="45720" numCol="1" anchor="t" anchorCtr="0" compatLnSpc="1"/>
          <a:lstStyle/>
          <a:p>
            <a:endParaRPr lang="en-US"/>
          </a:p>
        </p:txBody>
      </p:sp>
      <p:sp>
        <p:nvSpPr>
          <p:cNvPr id="11" name="Freeform 180"/>
          <p:cNvSpPr>
            <a:spLocks noEditPoints="1"/>
          </p:cNvSpPr>
          <p:nvPr/>
        </p:nvSpPr>
        <p:spPr bwMode="auto">
          <a:xfrm>
            <a:off x="3928791" y="1059910"/>
            <a:ext cx="1292323" cy="3500381"/>
          </a:xfrm>
          <a:custGeom>
            <a:avLst/>
            <a:gdLst>
              <a:gd name="T0" fmla="*/ 45 w 92"/>
              <a:gd name="T1" fmla="*/ 1 h 250"/>
              <a:gd name="T2" fmla="*/ 1 w 92"/>
              <a:gd name="T3" fmla="*/ 126 h 250"/>
              <a:gd name="T4" fmla="*/ 47 w 92"/>
              <a:gd name="T5" fmla="*/ 250 h 250"/>
              <a:gd name="T6" fmla="*/ 91 w 92"/>
              <a:gd name="T7" fmla="*/ 125 h 250"/>
              <a:gd name="T8" fmla="*/ 45 w 92"/>
              <a:gd name="T9" fmla="*/ 1 h 250"/>
              <a:gd name="T10" fmla="*/ 38 w 92"/>
              <a:gd name="T11" fmla="*/ 220 h 250"/>
              <a:gd name="T12" fmla="*/ 2 w 92"/>
              <a:gd name="T13" fmla="*/ 124 h 250"/>
              <a:gd name="T14" fmla="*/ 37 w 92"/>
              <a:gd name="T15" fmla="*/ 26 h 250"/>
              <a:gd name="T16" fmla="*/ 73 w 92"/>
              <a:gd name="T17" fmla="*/ 123 h 250"/>
              <a:gd name="T18" fmla="*/ 38 w 92"/>
              <a:gd name="T19" fmla="*/ 22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250">
                <a:moveTo>
                  <a:pt x="45" y="1"/>
                </a:moveTo>
                <a:cubicBezTo>
                  <a:pt x="20" y="1"/>
                  <a:pt x="0" y="57"/>
                  <a:pt x="1" y="126"/>
                </a:cubicBezTo>
                <a:cubicBezTo>
                  <a:pt x="2" y="195"/>
                  <a:pt x="22" y="250"/>
                  <a:pt x="47" y="250"/>
                </a:cubicBezTo>
                <a:cubicBezTo>
                  <a:pt x="72" y="250"/>
                  <a:pt x="92" y="194"/>
                  <a:pt x="91" y="125"/>
                </a:cubicBezTo>
                <a:cubicBezTo>
                  <a:pt x="90" y="56"/>
                  <a:pt x="70" y="0"/>
                  <a:pt x="45" y="1"/>
                </a:cubicBezTo>
                <a:close/>
                <a:moveTo>
                  <a:pt x="38" y="220"/>
                </a:moveTo>
                <a:cubicBezTo>
                  <a:pt x="19" y="221"/>
                  <a:pt x="3" y="177"/>
                  <a:pt x="2" y="124"/>
                </a:cubicBezTo>
                <a:cubicBezTo>
                  <a:pt x="2" y="70"/>
                  <a:pt x="17" y="26"/>
                  <a:pt x="37" y="26"/>
                </a:cubicBezTo>
                <a:cubicBezTo>
                  <a:pt x="56" y="26"/>
                  <a:pt x="72" y="69"/>
                  <a:pt x="73" y="123"/>
                </a:cubicBezTo>
                <a:cubicBezTo>
                  <a:pt x="73" y="177"/>
                  <a:pt x="58" y="220"/>
                  <a:pt x="38" y="220"/>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en-US"/>
          </a:p>
        </p:txBody>
      </p:sp>
      <p:sp>
        <p:nvSpPr>
          <p:cNvPr id="12" name="Freeform 181"/>
          <p:cNvSpPr>
            <a:spLocks noEditPoints="1"/>
          </p:cNvSpPr>
          <p:nvPr/>
        </p:nvSpPr>
        <p:spPr bwMode="auto">
          <a:xfrm>
            <a:off x="3090846" y="1337341"/>
            <a:ext cx="2968210" cy="2957321"/>
          </a:xfrm>
          <a:custGeom>
            <a:avLst/>
            <a:gdLst>
              <a:gd name="T0" fmla="*/ 17 w 212"/>
              <a:gd name="T1" fmla="*/ 18 h 211"/>
              <a:gd name="T2" fmla="*/ 74 w 212"/>
              <a:gd name="T3" fmla="*/ 137 h 211"/>
              <a:gd name="T4" fmla="*/ 195 w 212"/>
              <a:gd name="T5" fmla="*/ 193 h 211"/>
              <a:gd name="T6" fmla="*/ 138 w 212"/>
              <a:gd name="T7" fmla="*/ 73 h 211"/>
              <a:gd name="T8" fmla="*/ 17 w 212"/>
              <a:gd name="T9" fmla="*/ 18 h 211"/>
              <a:gd name="T10" fmla="*/ 168 w 212"/>
              <a:gd name="T11" fmla="*/ 178 h 211"/>
              <a:gd name="T12" fmla="*/ 74 w 212"/>
              <a:gd name="T13" fmla="*/ 135 h 211"/>
              <a:gd name="T14" fmla="*/ 29 w 212"/>
              <a:gd name="T15" fmla="*/ 42 h 211"/>
              <a:gd name="T16" fmla="*/ 123 w 212"/>
              <a:gd name="T17" fmla="*/ 85 h 211"/>
              <a:gd name="T18" fmla="*/ 168 w 212"/>
              <a:gd name="T19" fmla="*/ 178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2" h="211">
                <a:moveTo>
                  <a:pt x="17" y="18"/>
                </a:moveTo>
                <a:cubicBezTo>
                  <a:pt x="0" y="36"/>
                  <a:pt x="25" y="89"/>
                  <a:pt x="74" y="137"/>
                </a:cubicBezTo>
                <a:cubicBezTo>
                  <a:pt x="124" y="186"/>
                  <a:pt x="178" y="211"/>
                  <a:pt x="195" y="193"/>
                </a:cubicBezTo>
                <a:cubicBezTo>
                  <a:pt x="212" y="175"/>
                  <a:pt x="187" y="122"/>
                  <a:pt x="138" y="73"/>
                </a:cubicBezTo>
                <a:cubicBezTo>
                  <a:pt x="88" y="25"/>
                  <a:pt x="34" y="0"/>
                  <a:pt x="17" y="18"/>
                </a:cubicBezTo>
                <a:close/>
                <a:moveTo>
                  <a:pt x="168" y="178"/>
                </a:moveTo>
                <a:cubicBezTo>
                  <a:pt x="154" y="192"/>
                  <a:pt x="112" y="173"/>
                  <a:pt x="74" y="135"/>
                </a:cubicBezTo>
                <a:cubicBezTo>
                  <a:pt x="36" y="97"/>
                  <a:pt x="16" y="56"/>
                  <a:pt x="29" y="42"/>
                </a:cubicBezTo>
                <a:cubicBezTo>
                  <a:pt x="43" y="28"/>
                  <a:pt x="85" y="47"/>
                  <a:pt x="123" y="85"/>
                </a:cubicBezTo>
                <a:cubicBezTo>
                  <a:pt x="161" y="123"/>
                  <a:pt x="181" y="164"/>
                  <a:pt x="168" y="178"/>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en-US"/>
          </a:p>
        </p:txBody>
      </p:sp>
      <p:sp>
        <p:nvSpPr>
          <p:cNvPr id="13" name="Freeform 182"/>
          <p:cNvSpPr>
            <a:spLocks noEditPoints="1"/>
          </p:cNvSpPr>
          <p:nvPr/>
        </p:nvSpPr>
        <p:spPr bwMode="auto">
          <a:xfrm>
            <a:off x="3114451" y="1172061"/>
            <a:ext cx="2802982" cy="3110794"/>
          </a:xfrm>
          <a:custGeom>
            <a:avLst/>
            <a:gdLst>
              <a:gd name="T0" fmla="*/ 181 w 200"/>
              <a:gd name="T1" fmla="*/ 16 h 222"/>
              <a:gd name="T2" fmla="*/ 66 w 200"/>
              <a:gd name="T3" fmla="*/ 81 h 222"/>
              <a:gd name="T4" fmla="*/ 19 w 200"/>
              <a:gd name="T5" fmla="*/ 205 h 222"/>
              <a:gd name="T6" fmla="*/ 134 w 200"/>
              <a:gd name="T7" fmla="*/ 140 h 222"/>
              <a:gd name="T8" fmla="*/ 181 w 200"/>
              <a:gd name="T9" fmla="*/ 16 h 222"/>
              <a:gd name="T10" fmla="*/ 32 w 200"/>
              <a:gd name="T11" fmla="*/ 177 h 222"/>
              <a:gd name="T12" fmla="*/ 68 w 200"/>
              <a:gd name="T13" fmla="*/ 80 h 222"/>
              <a:gd name="T14" fmla="*/ 158 w 200"/>
              <a:gd name="T15" fmla="*/ 29 h 222"/>
              <a:gd name="T16" fmla="*/ 122 w 200"/>
              <a:gd name="T17" fmla="*/ 126 h 222"/>
              <a:gd name="T18" fmla="*/ 32 w 200"/>
              <a:gd name="T19" fmla="*/ 177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0" h="222">
                <a:moveTo>
                  <a:pt x="181" y="16"/>
                </a:moveTo>
                <a:cubicBezTo>
                  <a:pt x="162" y="0"/>
                  <a:pt x="111" y="29"/>
                  <a:pt x="66" y="81"/>
                </a:cubicBezTo>
                <a:cubicBezTo>
                  <a:pt x="21" y="134"/>
                  <a:pt x="0" y="189"/>
                  <a:pt x="19" y="205"/>
                </a:cubicBezTo>
                <a:cubicBezTo>
                  <a:pt x="38" y="222"/>
                  <a:pt x="90" y="192"/>
                  <a:pt x="134" y="140"/>
                </a:cubicBezTo>
                <a:cubicBezTo>
                  <a:pt x="179" y="87"/>
                  <a:pt x="200" y="32"/>
                  <a:pt x="181" y="16"/>
                </a:cubicBezTo>
                <a:close/>
                <a:moveTo>
                  <a:pt x="32" y="177"/>
                </a:moveTo>
                <a:cubicBezTo>
                  <a:pt x="17" y="165"/>
                  <a:pt x="34" y="121"/>
                  <a:pt x="68" y="80"/>
                </a:cubicBezTo>
                <a:cubicBezTo>
                  <a:pt x="103" y="40"/>
                  <a:pt x="144" y="17"/>
                  <a:pt x="158" y="29"/>
                </a:cubicBezTo>
                <a:cubicBezTo>
                  <a:pt x="173" y="42"/>
                  <a:pt x="157" y="85"/>
                  <a:pt x="122" y="126"/>
                </a:cubicBezTo>
                <a:cubicBezTo>
                  <a:pt x="87" y="167"/>
                  <a:pt x="47" y="190"/>
                  <a:pt x="32" y="177"/>
                </a:cubicBezTo>
                <a:close/>
              </a:path>
            </a:pathLst>
          </a:custGeom>
          <a:solidFill>
            <a:schemeClr val="accent2"/>
          </a:solidFill>
          <a:ln>
            <a:noFill/>
          </a:ln>
        </p:spPr>
        <p:txBody>
          <a:bodyPr vert="horz" wrap="square" lIns="91440" tIns="45720" rIns="91440" bIns="45720" numCol="1" anchor="t" anchorCtr="0" compatLnSpc="1"/>
          <a:lstStyle/>
          <a:p>
            <a:endParaRPr lang="en-US"/>
          </a:p>
        </p:txBody>
      </p:sp>
      <p:grpSp>
        <p:nvGrpSpPr>
          <p:cNvPr id="2" name="Group 14"/>
          <p:cNvGrpSpPr/>
          <p:nvPr/>
        </p:nvGrpSpPr>
        <p:grpSpPr>
          <a:xfrm>
            <a:off x="4323885" y="2575751"/>
            <a:ext cx="384114" cy="486404"/>
            <a:chOff x="8724900" y="4610100"/>
            <a:chExt cx="423863" cy="536575"/>
          </a:xfrm>
          <a:solidFill>
            <a:srgbClr val="203A71"/>
          </a:solidFill>
        </p:grpSpPr>
        <p:sp>
          <p:nvSpPr>
            <p:cNvPr id="16" name="Freeform 15"/>
            <p:cNvSpPr>
              <a:spLocks noEditPoints="1"/>
            </p:cNvSpPr>
            <p:nvPr/>
          </p:nvSpPr>
          <p:spPr bwMode="auto">
            <a:xfrm>
              <a:off x="8724900" y="4692650"/>
              <a:ext cx="341313" cy="454025"/>
            </a:xfrm>
            <a:custGeom>
              <a:avLst/>
              <a:gdLst>
                <a:gd name="T0" fmla="*/ 91 w 91"/>
                <a:gd name="T1" fmla="*/ 30 h 121"/>
                <a:gd name="T2" fmla="*/ 88 w 91"/>
                <a:gd name="T3" fmla="*/ 25 h 121"/>
                <a:gd name="T4" fmla="*/ 66 w 91"/>
                <a:gd name="T5" fmla="*/ 3 h 121"/>
                <a:gd name="T6" fmla="*/ 60 w 91"/>
                <a:gd name="T7" fmla="*/ 0 h 121"/>
                <a:gd name="T8" fmla="*/ 53 w 91"/>
                <a:gd name="T9" fmla="*/ 0 h 121"/>
                <a:gd name="T10" fmla="*/ 38 w 91"/>
                <a:gd name="T11" fmla="*/ 0 h 121"/>
                <a:gd name="T12" fmla="*/ 19 w 91"/>
                <a:gd name="T13" fmla="*/ 0 h 121"/>
                <a:gd name="T14" fmla="*/ 0 w 91"/>
                <a:gd name="T15" fmla="*/ 19 h 121"/>
                <a:gd name="T16" fmla="*/ 0 w 91"/>
                <a:gd name="T17" fmla="*/ 102 h 121"/>
                <a:gd name="T18" fmla="*/ 6 w 91"/>
                <a:gd name="T19" fmla="*/ 115 h 121"/>
                <a:gd name="T20" fmla="*/ 19 w 91"/>
                <a:gd name="T21" fmla="*/ 121 h 121"/>
                <a:gd name="T22" fmla="*/ 19 w 91"/>
                <a:gd name="T23" fmla="*/ 121 h 121"/>
                <a:gd name="T24" fmla="*/ 72 w 91"/>
                <a:gd name="T25" fmla="*/ 121 h 121"/>
                <a:gd name="T26" fmla="*/ 72 w 91"/>
                <a:gd name="T27" fmla="*/ 121 h 121"/>
                <a:gd name="T28" fmla="*/ 85 w 91"/>
                <a:gd name="T29" fmla="*/ 115 h 121"/>
                <a:gd name="T30" fmla="*/ 91 w 91"/>
                <a:gd name="T31" fmla="*/ 102 h 121"/>
                <a:gd name="T32" fmla="*/ 91 w 91"/>
                <a:gd name="T33" fmla="*/ 31 h 121"/>
                <a:gd name="T34" fmla="*/ 91 w 91"/>
                <a:gd name="T35" fmla="*/ 31 h 121"/>
                <a:gd name="T36" fmla="*/ 91 w 91"/>
                <a:gd name="T37" fmla="*/ 30 h 121"/>
                <a:gd name="T38" fmla="*/ 83 w 91"/>
                <a:gd name="T39" fmla="*/ 102 h 121"/>
                <a:gd name="T40" fmla="*/ 80 w 91"/>
                <a:gd name="T41" fmla="*/ 110 h 121"/>
                <a:gd name="T42" fmla="*/ 72 w 91"/>
                <a:gd name="T43" fmla="*/ 113 h 121"/>
                <a:gd name="T44" fmla="*/ 19 w 91"/>
                <a:gd name="T45" fmla="*/ 113 h 121"/>
                <a:gd name="T46" fmla="*/ 11 w 91"/>
                <a:gd name="T47" fmla="*/ 110 h 121"/>
                <a:gd name="T48" fmla="*/ 8 w 91"/>
                <a:gd name="T49" fmla="*/ 102 h 121"/>
                <a:gd name="T50" fmla="*/ 8 w 91"/>
                <a:gd name="T51" fmla="*/ 19 h 121"/>
                <a:gd name="T52" fmla="*/ 19 w 91"/>
                <a:gd name="T53" fmla="*/ 8 h 121"/>
                <a:gd name="T54" fmla="*/ 38 w 91"/>
                <a:gd name="T55" fmla="*/ 8 h 121"/>
                <a:gd name="T56" fmla="*/ 53 w 91"/>
                <a:gd name="T57" fmla="*/ 8 h 121"/>
                <a:gd name="T58" fmla="*/ 60 w 91"/>
                <a:gd name="T59" fmla="*/ 8 h 121"/>
                <a:gd name="T60" fmla="*/ 60 w 91"/>
                <a:gd name="T61" fmla="*/ 8 h 121"/>
                <a:gd name="T62" fmla="*/ 60 w 91"/>
                <a:gd name="T63" fmla="*/ 8 h 121"/>
                <a:gd name="T64" fmla="*/ 60 w 91"/>
                <a:gd name="T65" fmla="*/ 31 h 121"/>
                <a:gd name="T66" fmla="*/ 83 w 91"/>
                <a:gd name="T67" fmla="*/ 31 h 121"/>
                <a:gd name="T68" fmla="*/ 83 w 91"/>
                <a:gd name="T69" fmla="*/ 102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1" h="121">
                  <a:moveTo>
                    <a:pt x="91" y="30"/>
                  </a:moveTo>
                  <a:cubicBezTo>
                    <a:pt x="90" y="28"/>
                    <a:pt x="90" y="27"/>
                    <a:pt x="88" y="25"/>
                  </a:cubicBezTo>
                  <a:cubicBezTo>
                    <a:pt x="66" y="3"/>
                    <a:pt x="66" y="3"/>
                    <a:pt x="66" y="3"/>
                  </a:cubicBezTo>
                  <a:cubicBezTo>
                    <a:pt x="64" y="1"/>
                    <a:pt x="62" y="0"/>
                    <a:pt x="60" y="0"/>
                  </a:cubicBezTo>
                  <a:cubicBezTo>
                    <a:pt x="53" y="0"/>
                    <a:pt x="53" y="0"/>
                    <a:pt x="53" y="0"/>
                  </a:cubicBezTo>
                  <a:cubicBezTo>
                    <a:pt x="38" y="0"/>
                    <a:pt x="38" y="0"/>
                    <a:pt x="38" y="0"/>
                  </a:cubicBezTo>
                  <a:cubicBezTo>
                    <a:pt x="19" y="0"/>
                    <a:pt x="19" y="0"/>
                    <a:pt x="19" y="0"/>
                  </a:cubicBezTo>
                  <a:cubicBezTo>
                    <a:pt x="9" y="0"/>
                    <a:pt x="0" y="9"/>
                    <a:pt x="0" y="19"/>
                  </a:cubicBezTo>
                  <a:cubicBezTo>
                    <a:pt x="0" y="102"/>
                    <a:pt x="0" y="102"/>
                    <a:pt x="0" y="102"/>
                  </a:cubicBezTo>
                  <a:cubicBezTo>
                    <a:pt x="0" y="107"/>
                    <a:pt x="2" y="112"/>
                    <a:pt x="6" y="115"/>
                  </a:cubicBezTo>
                  <a:cubicBezTo>
                    <a:pt x="9" y="119"/>
                    <a:pt x="14" y="121"/>
                    <a:pt x="19" y="121"/>
                  </a:cubicBezTo>
                  <a:cubicBezTo>
                    <a:pt x="19" y="121"/>
                    <a:pt x="19" y="121"/>
                    <a:pt x="19" y="121"/>
                  </a:cubicBezTo>
                  <a:cubicBezTo>
                    <a:pt x="72" y="121"/>
                    <a:pt x="72" y="121"/>
                    <a:pt x="72" y="121"/>
                  </a:cubicBezTo>
                  <a:cubicBezTo>
                    <a:pt x="72" y="121"/>
                    <a:pt x="72" y="121"/>
                    <a:pt x="72" y="121"/>
                  </a:cubicBezTo>
                  <a:cubicBezTo>
                    <a:pt x="77" y="121"/>
                    <a:pt x="82" y="119"/>
                    <a:pt x="85" y="115"/>
                  </a:cubicBezTo>
                  <a:cubicBezTo>
                    <a:pt x="88" y="112"/>
                    <a:pt x="91" y="107"/>
                    <a:pt x="91" y="102"/>
                  </a:cubicBezTo>
                  <a:cubicBezTo>
                    <a:pt x="91" y="31"/>
                    <a:pt x="91" y="31"/>
                    <a:pt x="91" y="31"/>
                  </a:cubicBezTo>
                  <a:cubicBezTo>
                    <a:pt x="91" y="31"/>
                    <a:pt x="91" y="31"/>
                    <a:pt x="91" y="31"/>
                  </a:cubicBezTo>
                  <a:cubicBezTo>
                    <a:pt x="91" y="31"/>
                    <a:pt x="91" y="30"/>
                    <a:pt x="91" y="30"/>
                  </a:cubicBezTo>
                  <a:close/>
                  <a:moveTo>
                    <a:pt x="83" y="102"/>
                  </a:moveTo>
                  <a:cubicBezTo>
                    <a:pt x="83" y="105"/>
                    <a:pt x="82" y="108"/>
                    <a:pt x="80" y="110"/>
                  </a:cubicBezTo>
                  <a:cubicBezTo>
                    <a:pt x="78" y="112"/>
                    <a:pt x="75" y="113"/>
                    <a:pt x="72" y="113"/>
                  </a:cubicBezTo>
                  <a:cubicBezTo>
                    <a:pt x="19" y="113"/>
                    <a:pt x="19" y="113"/>
                    <a:pt x="19" y="113"/>
                  </a:cubicBezTo>
                  <a:cubicBezTo>
                    <a:pt x="16" y="113"/>
                    <a:pt x="13" y="112"/>
                    <a:pt x="11" y="110"/>
                  </a:cubicBezTo>
                  <a:cubicBezTo>
                    <a:pt x="9" y="108"/>
                    <a:pt x="8" y="105"/>
                    <a:pt x="8" y="102"/>
                  </a:cubicBezTo>
                  <a:cubicBezTo>
                    <a:pt x="8" y="19"/>
                    <a:pt x="8" y="19"/>
                    <a:pt x="8" y="19"/>
                  </a:cubicBezTo>
                  <a:cubicBezTo>
                    <a:pt x="8" y="13"/>
                    <a:pt x="13" y="8"/>
                    <a:pt x="19" y="8"/>
                  </a:cubicBezTo>
                  <a:cubicBezTo>
                    <a:pt x="38" y="8"/>
                    <a:pt x="38" y="8"/>
                    <a:pt x="38" y="8"/>
                  </a:cubicBezTo>
                  <a:cubicBezTo>
                    <a:pt x="53" y="8"/>
                    <a:pt x="53" y="8"/>
                    <a:pt x="53" y="8"/>
                  </a:cubicBezTo>
                  <a:cubicBezTo>
                    <a:pt x="60" y="8"/>
                    <a:pt x="60" y="8"/>
                    <a:pt x="60" y="8"/>
                  </a:cubicBezTo>
                  <a:cubicBezTo>
                    <a:pt x="60" y="8"/>
                    <a:pt x="60" y="8"/>
                    <a:pt x="60" y="8"/>
                  </a:cubicBezTo>
                  <a:cubicBezTo>
                    <a:pt x="60" y="8"/>
                    <a:pt x="60" y="8"/>
                    <a:pt x="60" y="8"/>
                  </a:cubicBezTo>
                  <a:cubicBezTo>
                    <a:pt x="60" y="31"/>
                    <a:pt x="60" y="31"/>
                    <a:pt x="60" y="31"/>
                  </a:cubicBezTo>
                  <a:cubicBezTo>
                    <a:pt x="83" y="31"/>
                    <a:pt x="83" y="31"/>
                    <a:pt x="83" y="31"/>
                  </a:cubicBezTo>
                  <a:lnTo>
                    <a:pt x="83" y="102"/>
                  </a:lnTo>
                  <a:close/>
                </a:path>
              </a:pathLst>
            </a:custGeom>
            <a:solidFill>
              <a:schemeClr val="accent2"/>
            </a:solidFill>
            <a:ln w="9525">
              <a:noFill/>
              <a:round/>
            </a:ln>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7" name="Freeform 16"/>
            <p:cNvSpPr/>
            <p:nvPr/>
          </p:nvSpPr>
          <p:spPr bwMode="auto">
            <a:xfrm>
              <a:off x="8810625" y="4610100"/>
              <a:ext cx="338138" cy="450850"/>
            </a:xfrm>
            <a:custGeom>
              <a:avLst/>
              <a:gdLst>
                <a:gd name="T0" fmla="*/ 90 w 90"/>
                <a:gd name="T1" fmla="*/ 30 h 120"/>
                <a:gd name="T2" fmla="*/ 88 w 90"/>
                <a:gd name="T3" fmla="*/ 25 h 120"/>
                <a:gd name="T4" fmla="*/ 65 w 90"/>
                <a:gd name="T5" fmla="*/ 2 h 120"/>
                <a:gd name="T6" fmla="*/ 60 w 90"/>
                <a:gd name="T7" fmla="*/ 0 h 120"/>
                <a:gd name="T8" fmla="*/ 52 w 90"/>
                <a:gd name="T9" fmla="*/ 0 h 120"/>
                <a:gd name="T10" fmla="*/ 37 w 90"/>
                <a:gd name="T11" fmla="*/ 0 h 120"/>
                <a:gd name="T12" fmla="*/ 19 w 90"/>
                <a:gd name="T13" fmla="*/ 0 h 120"/>
                <a:gd name="T14" fmla="*/ 0 w 90"/>
                <a:gd name="T15" fmla="*/ 15 h 120"/>
                <a:gd name="T16" fmla="*/ 8 w 90"/>
                <a:gd name="T17" fmla="*/ 15 h 120"/>
                <a:gd name="T18" fmla="*/ 19 w 90"/>
                <a:gd name="T19" fmla="*/ 7 h 120"/>
                <a:gd name="T20" fmla="*/ 37 w 90"/>
                <a:gd name="T21" fmla="*/ 7 h 120"/>
                <a:gd name="T22" fmla="*/ 52 w 90"/>
                <a:gd name="T23" fmla="*/ 7 h 120"/>
                <a:gd name="T24" fmla="*/ 60 w 90"/>
                <a:gd name="T25" fmla="*/ 7 h 120"/>
                <a:gd name="T26" fmla="*/ 60 w 90"/>
                <a:gd name="T27" fmla="*/ 7 h 120"/>
                <a:gd name="T28" fmla="*/ 60 w 90"/>
                <a:gd name="T29" fmla="*/ 7 h 120"/>
                <a:gd name="T30" fmla="*/ 60 w 90"/>
                <a:gd name="T31" fmla="*/ 31 h 120"/>
                <a:gd name="T32" fmla="*/ 82 w 90"/>
                <a:gd name="T33" fmla="*/ 31 h 120"/>
                <a:gd name="T34" fmla="*/ 82 w 90"/>
                <a:gd name="T35" fmla="*/ 101 h 120"/>
                <a:gd name="T36" fmla="*/ 79 w 90"/>
                <a:gd name="T37" fmla="*/ 109 h 120"/>
                <a:gd name="T38" fmla="*/ 75 w 90"/>
                <a:gd name="T39" fmla="*/ 112 h 120"/>
                <a:gd name="T40" fmla="*/ 75 w 90"/>
                <a:gd name="T41" fmla="*/ 120 h 120"/>
                <a:gd name="T42" fmla="*/ 85 w 90"/>
                <a:gd name="T43" fmla="*/ 115 h 120"/>
                <a:gd name="T44" fmla="*/ 90 w 90"/>
                <a:gd name="T45" fmla="*/ 101 h 120"/>
                <a:gd name="T46" fmla="*/ 90 w 90"/>
                <a:gd name="T47" fmla="*/ 31 h 120"/>
                <a:gd name="T48" fmla="*/ 90 w 90"/>
                <a:gd name="T49" fmla="*/ 31 h 120"/>
                <a:gd name="T50" fmla="*/ 90 w 90"/>
                <a:gd name="T51" fmla="*/ 3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0" h="120">
                  <a:moveTo>
                    <a:pt x="90" y="30"/>
                  </a:moveTo>
                  <a:cubicBezTo>
                    <a:pt x="90" y="28"/>
                    <a:pt x="89" y="26"/>
                    <a:pt x="88" y="25"/>
                  </a:cubicBezTo>
                  <a:cubicBezTo>
                    <a:pt x="65" y="2"/>
                    <a:pt x="65" y="2"/>
                    <a:pt x="65" y="2"/>
                  </a:cubicBezTo>
                  <a:cubicBezTo>
                    <a:pt x="64" y="1"/>
                    <a:pt x="62" y="0"/>
                    <a:pt x="60" y="0"/>
                  </a:cubicBezTo>
                  <a:cubicBezTo>
                    <a:pt x="52" y="0"/>
                    <a:pt x="52" y="0"/>
                    <a:pt x="52" y="0"/>
                  </a:cubicBezTo>
                  <a:cubicBezTo>
                    <a:pt x="37" y="0"/>
                    <a:pt x="37" y="0"/>
                    <a:pt x="37" y="0"/>
                  </a:cubicBezTo>
                  <a:cubicBezTo>
                    <a:pt x="19" y="0"/>
                    <a:pt x="19" y="0"/>
                    <a:pt x="19" y="0"/>
                  </a:cubicBezTo>
                  <a:cubicBezTo>
                    <a:pt x="9" y="0"/>
                    <a:pt x="2" y="6"/>
                    <a:pt x="0" y="15"/>
                  </a:cubicBezTo>
                  <a:cubicBezTo>
                    <a:pt x="8" y="15"/>
                    <a:pt x="8" y="15"/>
                    <a:pt x="8" y="15"/>
                  </a:cubicBezTo>
                  <a:cubicBezTo>
                    <a:pt x="9" y="10"/>
                    <a:pt x="14" y="7"/>
                    <a:pt x="19" y="7"/>
                  </a:cubicBezTo>
                  <a:cubicBezTo>
                    <a:pt x="37" y="7"/>
                    <a:pt x="37" y="7"/>
                    <a:pt x="37" y="7"/>
                  </a:cubicBezTo>
                  <a:cubicBezTo>
                    <a:pt x="52" y="7"/>
                    <a:pt x="52" y="7"/>
                    <a:pt x="52" y="7"/>
                  </a:cubicBezTo>
                  <a:cubicBezTo>
                    <a:pt x="60" y="7"/>
                    <a:pt x="60" y="7"/>
                    <a:pt x="60" y="7"/>
                  </a:cubicBezTo>
                  <a:cubicBezTo>
                    <a:pt x="60" y="7"/>
                    <a:pt x="60" y="7"/>
                    <a:pt x="60" y="7"/>
                  </a:cubicBezTo>
                  <a:cubicBezTo>
                    <a:pt x="60" y="7"/>
                    <a:pt x="60" y="7"/>
                    <a:pt x="60" y="7"/>
                  </a:cubicBezTo>
                  <a:cubicBezTo>
                    <a:pt x="60" y="31"/>
                    <a:pt x="60" y="31"/>
                    <a:pt x="60" y="31"/>
                  </a:cubicBezTo>
                  <a:cubicBezTo>
                    <a:pt x="82" y="31"/>
                    <a:pt x="82" y="31"/>
                    <a:pt x="82" y="31"/>
                  </a:cubicBezTo>
                  <a:cubicBezTo>
                    <a:pt x="82" y="101"/>
                    <a:pt x="82" y="101"/>
                    <a:pt x="82" y="101"/>
                  </a:cubicBezTo>
                  <a:cubicBezTo>
                    <a:pt x="82" y="104"/>
                    <a:pt x="81" y="107"/>
                    <a:pt x="79" y="109"/>
                  </a:cubicBezTo>
                  <a:cubicBezTo>
                    <a:pt x="78" y="111"/>
                    <a:pt x="77" y="111"/>
                    <a:pt x="75" y="112"/>
                  </a:cubicBezTo>
                  <a:cubicBezTo>
                    <a:pt x="75" y="120"/>
                    <a:pt x="75" y="120"/>
                    <a:pt x="75" y="120"/>
                  </a:cubicBezTo>
                  <a:cubicBezTo>
                    <a:pt x="79" y="119"/>
                    <a:pt x="82" y="117"/>
                    <a:pt x="85" y="115"/>
                  </a:cubicBezTo>
                  <a:cubicBezTo>
                    <a:pt x="88" y="111"/>
                    <a:pt x="90" y="107"/>
                    <a:pt x="90" y="101"/>
                  </a:cubicBezTo>
                  <a:cubicBezTo>
                    <a:pt x="90" y="31"/>
                    <a:pt x="90" y="31"/>
                    <a:pt x="90" y="31"/>
                  </a:cubicBezTo>
                  <a:cubicBezTo>
                    <a:pt x="90" y="31"/>
                    <a:pt x="90" y="31"/>
                    <a:pt x="90" y="31"/>
                  </a:cubicBezTo>
                  <a:cubicBezTo>
                    <a:pt x="90" y="30"/>
                    <a:pt x="90" y="30"/>
                    <a:pt x="90" y="3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8" name="Freeform 17"/>
            <p:cNvSpPr/>
            <p:nvPr/>
          </p:nvSpPr>
          <p:spPr bwMode="auto">
            <a:xfrm>
              <a:off x="8804275" y="4926013"/>
              <a:ext cx="190500" cy="165100"/>
            </a:xfrm>
            <a:custGeom>
              <a:avLst/>
              <a:gdLst>
                <a:gd name="T0" fmla="*/ 13 w 51"/>
                <a:gd name="T1" fmla="*/ 0 h 44"/>
                <a:gd name="T2" fmla="*/ 21 w 51"/>
                <a:gd name="T3" fmla="*/ 0 h 44"/>
                <a:gd name="T4" fmla="*/ 22 w 51"/>
                <a:gd name="T5" fmla="*/ 6 h 44"/>
                <a:gd name="T6" fmla="*/ 21 w 51"/>
                <a:gd name="T7" fmla="*/ 31 h 44"/>
                <a:gd name="T8" fmla="*/ 25 w 51"/>
                <a:gd name="T9" fmla="*/ 39 h 44"/>
                <a:gd name="T10" fmla="*/ 30 w 51"/>
                <a:gd name="T11" fmla="*/ 31 h 44"/>
                <a:gd name="T12" fmla="*/ 27 w 51"/>
                <a:gd name="T13" fmla="*/ 6 h 44"/>
                <a:gd name="T14" fmla="*/ 29 w 51"/>
                <a:gd name="T15" fmla="*/ 0 h 44"/>
                <a:gd name="T16" fmla="*/ 37 w 51"/>
                <a:gd name="T17" fmla="*/ 0 h 44"/>
                <a:gd name="T18" fmla="*/ 37 w 51"/>
                <a:gd name="T19" fmla="*/ 0 h 44"/>
                <a:gd name="T20" fmla="*/ 50 w 51"/>
                <a:gd name="T21" fmla="*/ 15 h 44"/>
                <a:gd name="T22" fmla="*/ 48 w 51"/>
                <a:gd name="T23" fmla="*/ 30 h 44"/>
                <a:gd name="T24" fmla="*/ 35 w 51"/>
                <a:gd name="T25" fmla="*/ 44 h 44"/>
                <a:gd name="T26" fmla="*/ 15 w 51"/>
                <a:gd name="T27" fmla="*/ 44 h 44"/>
                <a:gd name="T28" fmla="*/ 2 w 51"/>
                <a:gd name="T29" fmla="*/ 30 h 44"/>
                <a:gd name="T30" fmla="*/ 0 w 51"/>
                <a:gd name="T31" fmla="*/ 15 h 44"/>
                <a:gd name="T32" fmla="*/ 13 w 51"/>
                <a:gd name="T33"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44">
                  <a:moveTo>
                    <a:pt x="13" y="0"/>
                  </a:moveTo>
                  <a:cubicBezTo>
                    <a:pt x="21" y="0"/>
                    <a:pt x="21" y="0"/>
                    <a:pt x="21" y="0"/>
                  </a:cubicBezTo>
                  <a:cubicBezTo>
                    <a:pt x="21" y="1"/>
                    <a:pt x="20" y="5"/>
                    <a:pt x="22" y="6"/>
                  </a:cubicBezTo>
                  <a:cubicBezTo>
                    <a:pt x="22" y="6"/>
                    <a:pt x="19" y="25"/>
                    <a:pt x="21" y="31"/>
                  </a:cubicBezTo>
                  <a:cubicBezTo>
                    <a:pt x="21" y="33"/>
                    <a:pt x="23" y="39"/>
                    <a:pt x="25" y="39"/>
                  </a:cubicBezTo>
                  <a:cubicBezTo>
                    <a:pt x="28" y="39"/>
                    <a:pt x="29" y="33"/>
                    <a:pt x="30" y="31"/>
                  </a:cubicBezTo>
                  <a:cubicBezTo>
                    <a:pt x="31" y="25"/>
                    <a:pt x="27" y="6"/>
                    <a:pt x="27" y="6"/>
                  </a:cubicBezTo>
                  <a:cubicBezTo>
                    <a:pt x="28" y="6"/>
                    <a:pt x="29" y="5"/>
                    <a:pt x="29" y="0"/>
                  </a:cubicBezTo>
                  <a:cubicBezTo>
                    <a:pt x="37" y="0"/>
                    <a:pt x="37" y="0"/>
                    <a:pt x="37" y="0"/>
                  </a:cubicBezTo>
                  <a:cubicBezTo>
                    <a:pt x="37" y="0"/>
                    <a:pt x="37" y="0"/>
                    <a:pt x="37" y="0"/>
                  </a:cubicBezTo>
                  <a:cubicBezTo>
                    <a:pt x="44" y="0"/>
                    <a:pt x="51" y="7"/>
                    <a:pt x="50" y="15"/>
                  </a:cubicBezTo>
                  <a:cubicBezTo>
                    <a:pt x="48" y="30"/>
                    <a:pt x="48" y="30"/>
                    <a:pt x="48" y="30"/>
                  </a:cubicBezTo>
                  <a:cubicBezTo>
                    <a:pt x="47" y="38"/>
                    <a:pt x="42" y="44"/>
                    <a:pt x="35" y="44"/>
                  </a:cubicBezTo>
                  <a:cubicBezTo>
                    <a:pt x="15" y="44"/>
                    <a:pt x="15" y="44"/>
                    <a:pt x="15" y="44"/>
                  </a:cubicBezTo>
                  <a:cubicBezTo>
                    <a:pt x="8" y="44"/>
                    <a:pt x="4" y="38"/>
                    <a:pt x="2" y="30"/>
                  </a:cubicBezTo>
                  <a:cubicBezTo>
                    <a:pt x="0" y="15"/>
                    <a:pt x="0" y="15"/>
                    <a:pt x="0" y="15"/>
                  </a:cubicBezTo>
                  <a:cubicBezTo>
                    <a:pt x="0" y="7"/>
                    <a:pt x="6" y="0"/>
                    <a:pt x="13"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9" name="Oval 18"/>
            <p:cNvSpPr>
              <a:spLocks noChangeArrowheads="1"/>
            </p:cNvSpPr>
            <p:nvPr/>
          </p:nvSpPr>
          <p:spPr bwMode="auto">
            <a:xfrm>
              <a:off x="8848725" y="4805363"/>
              <a:ext cx="96838" cy="98425"/>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aphicFrame>
        <p:nvGraphicFramePr>
          <p:cNvPr id="21" name="Diagram 20"/>
          <p:cNvGraphicFramePr/>
          <p:nvPr/>
        </p:nvGraphicFramePr>
        <p:xfrm>
          <a:off x="921547" y="2050815"/>
          <a:ext cx="1024534" cy="10248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2" name="Oval 21"/>
          <p:cNvSpPr/>
          <p:nvPr/>
        </p:nvSpPr>
        <p:spPr>
          <a:xfrm>
            <a:off x="1588422" y="2639999"/>
            <a:ext cx="472755" cy="472901"/>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2061176" y="2456468"/>
            <a:ext cx="224824" cy="224893"/>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920992" y="3160517"/>
            <a:ext cx="1025644" cy="338659"/>
          </a:xfrm>
          <a:prstGeom prst="rect">
            <a:avLst/>
          </a:prstGeom>
          <a:noFill/>
        </p:spPr>
        <p:txBody>
          <a:bodyPr wrap="square" rtlCol="0">
            <a:spAutoFit/>
          </a:bodyPr>
          <a:lstStyle/>
          <a:p>
            <a:pPr algn="just"/>
            <a:r>
              <a:rPr lang="zh-CN" altLang="en-US" sz="1600" dirty="0">
                <a:solidFill>
                  <a:schemeClr val="tx1">
                    <a:lumMod val="50000"/>
                    <a:lumOff val="50000"/>
                  </a:schemeClr>
                </a:solidFill>
                <a:latin typeface="方正粗倩简体" panose="03000509000000000000" pitchFamily="65" charset="-122"/>
                <a:ea typeface="方正粗倩简体" panose="03000509000000000000" pitchFamily="65" charset="-122"/>
              </a:rPr>
              <a:t>添加文字</a:t>
            </a:r>
            <a:endParaRPr lang="en-US" altLang="zh-CN" sz="1600" dirty="0">
              <a:solidFill>
                <a:schemeClr val="tx1">
                  <a:lumMod val="50000"/>
                  <a:lumOff val="50000"/>
                </a:schemeClr>
              </a:solidFill>
              <a:latin typeface="方正粗倩简体" panose="03000509000000000000" pitchFamily="65" charset="-122"/>
              <a:ea typeface="方正粗倩简体" panose="03000509000000000000" pitchFamily="65" charset="-122"/>
            </a:endParaRPr>
          </a:p>
        </p:txBody>
      </p:sp>
      <p:sp>
        <p:nvSpPr>
          <p:cNvPr id="26" name="Rectangle 25"/>
          <p:cNvSpPr/>
          <p:nvPr/>
        </p:nvSpPr>
        <p:spPr>
          <a:xfrm>
            <a:off x="709914" y="3474965"/>
            <a:ext cx="1930660" cy="861774"/>
          </a:xfrm>
          <a:prstGeom prst="rect">
            <a:avLst/>
          </a:prstGeom>
        </p:spPr>
        <p:txBody>
          <a:bodyPr wrap="square">
            <a:spAutoFit/>
          </a:bodyPr>
          <a:lstStyle/>
          <a:p>
            <a:pPr algn="just">
              <a:lnSpc>
                <a:spcPct val="125000"/>
              </a:lnSpc>
            </a:pPr>
            <a:r>
              <a:rPr lang="zh-CN" altLang="en-US" sz="1000" dirty="0">
                <a:solidFill>
                  <a:schemeClr val="tx1">
                    <a:lumMod val="50000"/>
                    <a:lumOff val="50000"/>
                  </a:schemeClr>
                </a:solidFill>
                <a:latin typeface="方正粗倩简体" panose="03000509000000000000" pitchFamily="65" charset="-122"/>
                <a:ea typeface="方正粗倩简体" panose="03000509000000000000" pitchFamily="65" charset="-122"/>
              </a:rPr>
              <a:t>点击输入简要文字内容，文字内容需概括精炼，不用多余的文字修饰，言简意赅的说明分项内容。</a:t>
            </a:r>
            <a:endParaRPr lang="en-US" altLang="zh-CN" sz="1000" dirty="0">
              <a:solidFill>
                <a:schemeClr val="tx1">
                  <a:lumMod val="50000"/>
                  <a:lumOff val="50000"/>
                </a:schemeClr>
              </a:solidFill>
              <a:latin typeface="方正粗倩简体" panose="03000509000000000000" pitchFamily="65" charset="-122"/>
              <a:ea typeface="方正粗倩简体" panose="03000509000000000000" pitchFamily="65" charset="-122"/>
            </a:endParaRPr>
          </a:p>
        </p:txBody>
      </p:sp>
      <p:graphicFrame>
        <p:nvGraphicFramePr>
          <p:cNvPr id="34" name="Diagram 33"/>
          <p:cNvGraphicFramePr/>
          <p:nvPr/>
        </p:nvGraphicFramePr>
        <p:xfrm>
          <a:off x="6993433" y="2050815"/>
          <a:ext cx="1024534" cy="102485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35" name="Oval 34"/>
          <p:cNvSpPr/>
          <p:nvPr/>
        </p:nvSpPr>
        <p:spPr>
          <a:xfrm>
            <a:off x="7660308" y="2639999"/>
            <a:ext cx="472755" cy="472901"/>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8133062" y="2456468"/>
            <a:ext cx="224824" cy="224893"/>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p:cNvSpPr txBox="1"/>
          <p:nvPr/>
        </p:nvSpPr>
        <p:spPr>
          <a:xfrm>
            <a:off x="6992878" y="3160517"/>
            <a:ext cx="1025644" cy="338659"/>
          </a:xfrm>
          <a:prstGeom prst="rect">
            <a:avLst/>
          </a:prstGeom>
          <a:noFill/>
        </p:spPr>
        <p:txBody>
          <a:bodyPr wrap="square" rtlCol="0">
            <a:spAutoFit/>
          </a:bodyPr>
          <a:lstStyle/>
          <a:p>
            <a:pPr algn="just"/>
            <a:r>
              <a:rPr lang="zh-CN" altLang="en-US" sz="1600" dirty="0">
                <a:solidFill>
                  <a:schemeClr val="tx1">
                    <a:lumMod val="50000"/>
                    <a:lumOff val="50000"/>
                  </a:schemeClr>
                </a:solidFill>
                <a:latin typeface="方正粗倩简体" panose="03000509000000000000" pitchFamily="65" charset="-122"/>
                <a:ea typeface="方正粗倩简体" panose="03000509000000000000" pitchFamily="65" charset="-122"/>
              </a:rPr>
              <a:t>添加文字</a:t>
            </a:r>
            <a:endParaRPr lang="en-US" altLang="zh-CN" sz="1600" dirty="0">
              <a:solidFill>
                <a:schemeClr val="tx1">
                  <a:lumMod val="50000"/>
                  <a:lumOff val="50000"/>
                </a:schemeClr>
              </a:solidFill>
              <a:latin typeface="方正粗倩简体" panose="03000509000000000000" pitchFamily="65" charset="-122"/>
              <a:ea typeface="方正粗倩简体" panose="03000509000000000000" pitchFamily="65" charset="-122"/>
            </a:endParaRPr>
          </a:p>
        </p:txBody>
      </p:sp>
      <p:sp>
        <p:nvSpPr>
          <p:cNvPr id="39" name="Rectangle 38"/>
          <p:cNvSpPr/>
          <p:nvPr/>
        </p:nvSpPr>
        <p:spPr>
          <a:xfrm>
            <a:off x="6781800" y="3474966"/>
            <a:ext cx="1930660" cy="861774"/>
          </a:xfrm>
          <a:prstGeom prst="rect">
            <a:avLst/>
          </a:prstGeom>
        </p:spPr>
        <p:txBody>
          <a:bodyPr wrap="square">
            <a:spAutoFit/>
          </a:bodyPr>
          <a:lstStyle/>
          <a:p>
            <a:pPr algn="just">
              <a:lnSpc>
                <a:spcPct val="125000"/>
              </a:lnSpc>
            </a:pPr>
            <a:r>
              <a:rPr lang="zh-CN" altLang="en-US" sz="1000" dirty="0">
                <a:solidFill>
                  <a:schemeClr val="tx1">
                    <a:lumMod val="50000"/>
                    <a:lumOff val="50000"/>
                  </a:schemeClr>
                </a:solidFill>
                <a:latin typeface="方正粗倩简体" panose="03000509000000000000" pitchFamily="65" charset="-122"/>
                <a:ea typeface="方正粗倩简体" panose="03000509000000000000" pitchFamily="65" charset="-122"/>
              </a:rPr>
              <a:t>点击输入简要文字内容，文字内容需概括精炼，不用多余的文字修饰，言简意赅的说明分项内容。</a:t>
            </a:r>
            <a:endParaRPr lang="en-US" sz="1000" dirty="0">
              <a:solidFill>
                <a:schemeClr val="tx1">
                  <a:lumMod val="50000"/>
                  <a:lumOff val="50000"/>
                </a:schemeClr>
              </a:solidFill>
              <a:latin typeface="方正粗倩简体" panose="03000509000000000000" pitchFamily="65" charset="-122"/>
              <a:ea typeface="方正粗倩简体" panose="03000509000000000000" pitchFamily="65" charset="-122"/>
            </a:endParaRPr>
          </a:p>
        </p:txBody>
      </p:sp>
      <p:grpSp>
        <p:nvGrpSpPr>
          <p:cNvPr id="3" name="Group 36"/>
          <p:cNvGrpSpPr/>
          <p:nvPr/>
        </p:nvGrpSpPr>
        <p:grpSpPr>
          <a:xfrm>
            <a:off x="1219621" y="2392524"/>
            <a:ext cx="328043" cy="329325"/>
            <a:chOff x="8247063" y="2435225"/>
            <a:chExt cx="441326" cy="442913"/>
          </a:xfrm>
          <a:solidFill>
            <a:schemeClr val="bg1"/>
          </a:solidFill>
        </p:grpSpPr>
        <p:sp>
          <p:nvSpPr>
            <p:cNvPr id="28" name="Freeform 44"/>
            <p:cNvSpPr/>
            <p:nvPr/>
          </p:nvSpPr>
          <p:spPr bwMode="auto">
            <a:xfrm>
              <a:off x="8250238" y="2435225"/>
              <a:ext cx="220663" cy="93663"/>
            </a:xfrm>
            <a:custGeom>
              <a:avLst/>
              <a:gdLst>
                <a:gd name="T0" fmla="*/ 50 w 59"/>
                <a:gd name="T1" fmla="*/ 0 h 25"/>
                <a:gd name="T2" fmla="*/ 9 w 59"/>
                <a:gd name="T3" fmla="*/ 0 h 25"/>
                <a:gd name="T4" fmla="*/ 0 w 59"/>
                <a:gd name="T5" fmla="*/ 6 h 25"/>
                <a:gd name="T6" fmla="*/ 29 w 59"/>
                <a:gd name="T7" fmla="*/ 25 h 25"/>
                <a:gd name="T8" fmla="*/ 59 w 59"/>
                <a:gd name="T9" fmla="*/ 6 h 25"/>
                <a:gd name="T10" fmla="*/ 50 w 59"/>
                <a:gd name="T11" fmla="*/ 0 h 25"/>
              </a:gdLst>
              <a:ahLst/>
              <a:cxnLst>
                <a:cxn ang="0">
                  <a:pos x="T0" y="T1"/>
                </a:cxn>
                <a:cxn ang="0">
                  <a:pos x="T2" y="T3"/>
                </a:cxn>
                <a:cxn ang="0">
                  <a:pos x="T4" y="T5"/>
                </a:cxn>
                <a:cxn ang="0">
                  <a:pos x="T6" y="T7"/>
                </a:cxn>
                <a:cxn ang="0">
                  <a:pos x="T8" y="T9"/>
                </a:cxn>
                <a:cxn ang="0">
                  <a:pos x="T10" y="T11"/>
                </a:cxn>
              </a:cxnLst>
              <a:rect l="0" t="0" r="r" b="b"/>
              <a:pathLst>
                <a:path w="59" h="25">
                  <a:moveTo>
                    <a:pt x="50" y="0"/>
                  </a:moveTo>
                  <a:cubicBezTo>
                    <a:pt x="9" y="0"/>
                    <a:pt x="9" y="0"/>
                    <a:pt x="9" y="0"/>
                  </a:cubicBezTo>
                  <a:cubicBezTo>
                    <a:pt x="5" y="0"/>
                    <a:pt x="1" y="2"/>
                    <a:pt x="0" y="6"/>
                  </a:cubicBezTo>
                  <a:cubicBezTo>
                    <a:pt x="29" y="25"/>
                    <a:pt x="29" y="25"/>
                    <a:pt x="29" y="25"/>
                  </a:cubicBezTo>
                  <a:cubicBezTo>
                    <a:pt x="59" y="6"/>
                    <a:pt x="59" y="6"/>
                    <a:pt x="59" y="6"/>
                  </a:cubicBezTo>
                  <a:cubicBezTo>
                    <a:pt x="58" y="2"/>
                    <a:pt x="54" y="0"/>
                    <a:pt x="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0" name="Freeform 45"/>
            <p:cNvSpPr/>
            <p:nvPr/>
          </p:nvSpPr>
          <p:spPr bwMode="auto">
            <a:xfrm>
              <a:off x="8247063" y="2487613"/>
              <a:ext cx="228600" cy="134938"/>
            </a:xfrm>
            <a:custGeom>
              <a:avLst/>
              <a:gdLst>
                <a:gd name="T0" fmla="*/ 30 w 61"/>
                <a:gd name="T1" fmla="*/ 18 h 36"/>
                <a:gd name="T2" fmla="*/ 29 w 61"/>
                <a:gd name="T3" fmla="*/ 18 h 36"/>
                <a:gd name="T4" fmla="*/ 0 w 61"/>
                <a:gd name="T5" fmla="*/ 0 h 36"/>
                <a:gd name="T6" fmla="*/ 0 w 61"/>
                <a:gd name="T7" fmla="*/ 26 h 36"/>
                <a:gd name="T8" fmla="*/ 10 w 61"/>
                <a:gd name="T9" fmla="*/ 36 h 36"/>
                <a:gd name="T10" fmla="*/ 51 w 61"/>
                <a:gd name="T11" fmla="*/ 36 h 36"/>
                <a:gd name="T12" fmla="*/ 61 w 61"/>
                <a:gd name="T13" fmla="*/ 26 h 36"/>
                <a:gd name="T14" fmla="*/ 61 w 61"/>
                <a:gd name="T15" fmla="*/ 0 h 36"/>
                <a:gd name="T16" fmla="*/ 31 w 61"/>
                <a:gd name="T17" fmla="*/ 18 h 36"/>
                <a:gd name="T18" fmla="*/ 30 w 61"/>
                <a:gd name="T19" fmla="*/ 1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6">
                  <a:moveTo>
                    <a:pt x="30" y="18"/>
                  </a:moveTo>
                  <a:cubicBezTo>
                    <a:pt x="30" y="18"/>
                    <a:pt x="30" y="18"/>
                    <a:pt x="29" y="18"/>
                  </a:cubicBezTo>
                  <a:cubicBezTo>
                    <a:pt x="0" y="0"/>
                    <a:pt x="0" y="0"/>
                    <a:pt x="0" y="0"/>
                  </a:cubicBezTo>
                  <a:cubicBezTo>
                    <a:pt x="0" y="26"/>
                    <a:pt x="0" y="26"/>
                    <a:pt x="0" y="26"/>
                  </a:cubicBezTo>
                  <a:cubicBezTo>
                    <a:pt x="0" y="31"/>
                    <a:pt x="4" y="36"/>
                    <a:pt x="10" y="36"/>
                  </a:cubicBezTo>
                  <a:cubicBezTo>
                    <a:pt x="51" y="36"/>
                    <a:pt x="51" y="36"/>
                    <a:pt x="51" y="36"/>
                  </a:cubicBezTo>
                  <a:cubicBezTo>
                    <a:pt x="57" y="36"/>
                    <a:pt x="61" y="31"/>
                    <a:pt x="61" y="26"/>
                  </a:cubicBezTo>
                  <a:cubicBezTo>
                    <a:pt x="61" y="0"/>
                    <a:pt x="61" y="0"/>
                    <a:pt x="61" y="0"/>
                  </a:cubicBezTo>
                  <a:cubicBezTo>
                    <a:pt x="31" y="18"/>
                    <a:pt x="31" y="18"/>
                    <a:pt x="31" y="18"/>
                  </a:cubicBezTo>
                  <a:cubicBezTo>
                    <a:pt x="31" y="18"/>
                    <a:pt x="31" y="18"/>
                    <a:pt x="30"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2" name="Freeform 46"/>
            <p:cNvSpPr>
              <a:spLocks noEditPoints="1"/>
            </p:cNvSpPr>
            <p:nvPr/>
          </p:nvSpPr>
          <p:spPr bwMode="auto">
            <a:xfrm>
              <a:off x="8362951" y="2435225"/>
              <a:ext cx="325438" cy="442913"/>
            </a:xfrm>
            <a:custGeom>
              <a:avLst/>
              <a:gdLst>
                <a:gd name="T0" fmla="*/ 66 w 87"/>
                <a:gd name="T1" fmla="*/ 0 h 118"/>
                <a:gd name="T2" fmla="*/ 34 w 87"/>
                <a:gd name="T3" fmla="*/ 0 h 118"/>
                <a:gd name="T4" fmla="*/ 36 w 87"/>
                <a:gd name="T5" fmla="*/ 3 h 118"/>
                <a:gd name="T6" fmla="*/ 37 w 87"/>
                <a:gd name="T7" fmla="*/ 14 h 118"/>
                <a:gd name="T8" fmla="*/ 37 w 87"/>
                <a:gd name="T9" fmla="*/ 16 h 118"/>
                <a:gd name="T10" fmla="*/ 71 w 87"/>
                <a:gd name="T11" fmla="*/ 16 h 118"/>
                <a:gd name="T12" fmla="*/ 71 w 87"/>
                <a:gd name="T13" fmla="*/ 95 h 118"/>
                <a:gd name="T14" fmla="*/ 16 w 87"/>
                <a:gd name="T15" fmla="*/ 95 h 118"/>
                <a:gd name="T16" fmla="*/ 16 w 87"/>
                <a:gd name="T17" fmla="*/ 57 h 118"/>
                <a:gd name="T18" fmla="*/ 0 w 87"/>
                <a:gd name="T19" fmla="*/ 57 h 118"/>
                <a:gd name="T20" fmla="*/ 0 w 87"/>
                <a:gd name="T21" fmla="*/ 98 h 118"/>
                <a:gd name="T22" fmla="*/ 21 w 87"/>
                <a:gd name="T23" fmla="*/ 118 h 118"/>
                <a:gd name="T24" fmla="*/ 66 w 87"/>
                <a:gd name="T25" fmla="*/ 118 h 118"/>
                <a:gd name="T26" fmla="*/ 87 w 87"/>
                <a:gd name="T27" fmla="*/ 98 h 118"/>
                <a:gd name="T28" fmla="*/ 87 w 87"/>
                <a:gd name="T29" fmla="*/ 21 h 118"/>
                <a:gd name="T30" fmla="*/ 66 w 87"/>
                <a:gd name="T31" fmla="*/ 0 h 118"/>
                <a:gd name="T32" fmla="*/ 44 w 87"/>
                <a:gd name="T33" fmla="*/ 112 h 118"/>
                <a:gd name="T34" fmla="*/ 37 w 87"/>
                <a:gd name="T35" fmla="*/ 106 h 118"/>
                <a:gd name="T36" fmla="*/ 44 w 87"/>
                <a:gd name="T37" fmla="*/ 99 h 118"/>
                <a:gd name="T38" fmla="*/ 50 w 87"/>
                <a:gd name="T39" fmla="*/ 106 h 118"/>
                <a:gd name="T40" fmla="*/ 44 w 87"/>
                <a:gd name="T41" fmla="*/ 112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7" h="118">
                  <a:moveTo>
                    <a:pt x="66" y="0"/>
                  </a:moveTo>
                  <a:cubicBezTo>
                    <a:pt x="34" y="0"/>
                    <a:pt x="34" y="0"/>
                    <a:pt x="34" y="0"/>
                  </a:cubicBezTo>
                  <a:cubicBezTo>
                    <a:pt x="35" y="1"/>
                    <a:pt x="36" y="2"/>
                    <a:pt x="36" y="3"/>
                  </a:cubicBezTo>
                  <a:cubicBezTo>
                    <a:pt x="37" y="6"/>
                    <a:pt x="37" y="11"/>
                    <a:pt x="37" y="14"/>
                  </a:cubicBezTo>
                  <a:cubicBezTo>
                    <a:pt x="37" y="14"/>
                    <a:pt x="37" y="16"/>
                    <a:pt x="37" y="16"/>
                  </a:cubicBezTo>
                  <a:cubicBezTo>
                    <a:pt x="71" y="16"/>
                    <a:pt x="71" y="16"/>
                    <a:pt x="71" y="16"/>
                  </a:cubicBezTo>
                  <a:cubicBezTo>
                    <a:pt x="71" y="95"/>
                    <a:pt x="71" y="95"/>
                    <a:pt x="71" y="95"/>
                  </a:cubicBezTo>
                  <a:cubicBezTo>
                    <a:pt x="16" y="95"/>
                    <a:pt x="16" y="95"/>
                    <a:pt x="16" y="95"/>
                  </a:cubicBezTo>
                  <a:cubicBezTo>
                    <a:pt x="16" y="57"/>
                    <a:pt x="16" y="57"/>
                    <a:pt x="16" y="57"/>
                  </a:cubicBezTo>
                  <a:cubicBezTo>
                    <a:pt x="0" y="57"/>
                    <a:pt x="0" y="57"/>
                    <a:pt x="0" y="57"/>
                  </a:cubicBezTo>
                  <a:cubicBezTo>
                    <a:pt x="0" y="98"/>
                    <a:pt x="0" y="98"/>
                    <a:pt x="0" y="98"/>
                  </a:cubicBezTo>
                  <a:cubicBezTo>
                    <a:pt x="0" y="109"/>
                    <a:pt x="10" y="118"/>
                    <a:pt x="21" y="118"/>
                  </a:cubicBezTo>
                  <a:cubicBezTo>
                    <a:pt x="66" y="118"/>
                    <a:pt x="66" y="118"/>
                    <a:pt x="66" y="118"/>
                  </a:cubicBezTo>
                  <a:cubicBezTo>
                    <a:pt x="78" y="118"/>
                    <a:pt x="87" y="109"/>
                    <a:pt x="87" y="98"/>
                  </a:cubicBezTo>
                  <a:cubicBezTo>
                    <a:pt x="87" y="21"/>
                    <a:pt x="87" y="21"/>
                    <a:pt x="87" y="21"/>
                  </a:cubicBezTo>
                  <a:cubicBezTo>
                    <a:pt x="87" y="9"/>
                    <a:pt x="78" y="0"/>
                    <a:pt x="66" y="0"/>
                  </a:cubicBezTo>
                  <a:close/>
                  <a:moveTo>
                    <a:pt x="44" y="112"/>
                  </a:moveTo>
                  <a:cubicBezTo>
                    <a:pt x="40" y="112"/>
                    <a:pt x="37" y="109"/>
                    <a:pt x="37" y="106"/>
                  </a:cubicBezTo>
                  <a:cubicBezTo>
                    <a:pt x="37" y="102"/>
                    <a:pt x="40" y="99"/>
                    <a:pt x="44" y="99"/>
                  </a:cubicBezTo>
                  <a:cubicBezTo>
                    <a:pt x="47" y="99"/>
                    <a:pt x="50" y="102"/>
                    <a:pt x="50" y="106"/>
                  </a:cubicBezTo>
                  <a:cubicBezTo>
                    <a:pt x="50" y="109"/>
                    <a:pt x="47" y="112"/>
                    <a:pt x="44" y="1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nvGrpSpPr>
          <p:cNvPr id="4" name="Group 39"/>
          <p:cNvGrpSpPr/>
          <p:nvPr/>
        </p:nvGrpSpPr>
        <p:grpSpPr>
          <a:xfrm>
            <a:off x="7321506" y="2356520"/>
            <a:ext cx="346838" cy="365928"/>
            <a:chOff x="8804275" y="3135313"/>
            <a:chExt cx="449263" cy="476250"/>
          </a:xfrm>
          <a:solidFill>
            <a:schemeClr val="bg1"/>
          </a:solidFill>
        </p:grpSpPr>
        <p:sp>
          <p:nvSpPr>
            <p:cNvPr id="41" name="Freeform 40"/>
            <p:cNvSpPr>
              <a:spLocks noEditPoints="1"/>
            </p:cNvSpPr>
            <p:nvPr/>
          </p:nvSpPr>
          <p:spPr bwMode="auto">
            <a:xfrm>
              <a:off x="9040813" y="3322638"/>
              <a:ext cx="212725" cy="288925"/>
            </a:xfrm>
            <a:custGeom>
              <a:avLst/>
              <a:gdLst>
                <a:gd name="T0" fmla="*/ 43 w 57"/>
                <a:gd name="T1" fmla="*/ 0 h 77"/>
                <a:gd name="T2" fmla="*/ 14 w 57"/>
                <a:gd name="T3" fmla="*/ 0 h 77"/>
                <a:gd name="T4" fmla="*/ 0 w 57"/>
                <a:gd name="T5" fmla="*/ 13 h 77"/>
                <a:gd name="T6" fmla="*/ 0 w 57"/>
                <a:gd name="T7" fmla="*/ 63 h 77"/>
                <a:gd name="T8" fmla="*/ 14 w 57"/>
                <a:gd name="T9" fmla="*/ 77 h 77"/>
                <a:gd name="T10" fmla="*/ 43 w 57"/>
                <a:gd name="T11" fmla="*/ 77 h 77"/>
                <a:gd name="T12" fmla="*/ 57 w 57"/>
                <a:gd name="T13" fmla="*/ 63 h 77"/>
                <a:gd name="T14" fmla="*/ 57 w 57"/>
                <a:gd name="T15" fmla="*/ 13 h 77"/>
                <a:gd name="T16" fmla="*/ 43 w 57"/>
                <a:gd name="T17" fmla="*/ 0 h 77"/>
                <a:gd name="T18" fmla="*/ 28 w 57"/>
                <a:gd name="T19" fmla="*/ 72 h 77"/>
                <a:gd name="T20" fmla="*/ 25 w 57"/>
                <a:gd name="T21" fmla="*/ 69 h 77"/>
                <a:gd name="T22" fmla="*/ 28 w 57"/>
                <a:gd name="T23" fmla="*/ 66 h 77"/>
                <a:gd name="T24" fmla="*/ 31 w 57"/>
                <a:gd name="T25" fmla="*/ 69 h 77"/>
                <a:gd name="T26" fmla="*/ 28 w 57"/>
                <a:gd name="T27" fmla="*/ 72 h 77"/>
                <a:gd name="T28" fmla="*/ 46 w 57"/>
                <a:gd name="T29" fmla="*/ 61 h 77"/>
                <a:gd name="T30" fmla="*/ 11 w 57"/>
                <a:gd name="T31" fmla="*/ 61 h 77"/>
                <a:gd name="T32" fmla="*/ 11 w 57"/>
                <a:gd name="T33" fmla="*/ 10 h 77"/>
                <a:gd name="T34" fmla="*/ 46 w 57"/>
                <a:gd name="T35" fmla="*/ 10 h 77"/>
                <a:gd name="T36" fmla="*/ 46 w 57"/>
                <a:gd name="T37" fmla="*/ 61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7" h="77">
                  <a:moveTo>
                    <a:pt x="43" y="0"/>
                  </a:moveTo>
                  <a:cubicBezTo>
                    <a:pt x="14" y="0"/>
                    <a:pt x="14" y="0"/>
                    <a:pt x="14" y="0"/>
                  </a:cubicBezTo>
                  <a:cubicBezTo>
                    <a:pt x="6" y="0"/>
                    <a:pt x="0" y="6"/>
                    <a:pt x="0" y="13"/>
                  </a:cubicBezTo>
                  <a:cubicBezTo>
                    <a:pt x="0" y="63"/>
                    <a:pt x="0" y="63"/>
                    <a:pt x="0" y="63"/>
                  </a:cubicBezTo>
                  <a:cubicBezTo>
                    <a:pt x="0" y="71"/>
                    <a:pt x="6" y="77"/>
                    <a:pt x="14" y="77"/>
                  </a:cubicBezTo>
                  <a:cubicBezTo>
                    <a:pt x="43" y="77"/>
                    <a:pt x="43" y="77"/>
                    <a:pt x="43" y="77"/>
                  </a:cubicBezTo>
                  <a:cubicBezTo>
                    <a:pt x="51" y="77"/>
                    <a:pt x="57" y="71"/>
                    <a:pt x="57" y="63"/>
                  </a:cubicBezTo>
                  <a:cubicBezTo>
                    <a:pt x="57" y="13"/>
                    <a:pt x="57" y="13"/>
                    <a:pt x="57" y="13"/>
                  </a:cubicBezTo>
                  <a:cubicBezTo>
                    <a:pt x="57" y="6"/>
                    <a:pt x="51" y="0"/>
                    <a:pt x="43" y="0"/>
                  </a:cubicBezTo>
                  <a:close/>
                  <a:moveTo>
                    <a:pt x="28" y="72"/>
                  </a:moveTo>
                  <a:cubicBezTo>
                    <a:pt x="27" y="72"/>
                    <a:pt x="25" y="70"/>
                    <a:pt x="25" y="69"/>
                  </a:cubicBezTo>
                  <a:cubicBezTo>
                    <a:pt x="25" y="67"/>
                    <a:pt x="27" y="66"/>
                    <a:pt x="28" y="66"/>
                  </a:cubicBezTo>
                  <a:cubicBezTo>
                    <a:pt x="30" y="66"/>
                    <a:pt x="31" y="67"/>
                    <a:pt x="31" y="69"/>
                  </a:cubicBezTo>
                  <a:cubicBezTo>
                    <a:pt x="31" y="70"/>
                    <a:pt x="30" y="72"/>
                    <a:pt x="28" y="72"/>
                  </a:cubicBezTo>
                  <a:close/>
                  <a:moveTo>
                    <a:pt x="46" y="61"/>
                  </a:moveTo>
                  <a:cubicBezTo>
                    <a:pt x="11" y="61"/>
                    <a:pt x="11" y="61"/>
                    <a:pt x="11" y="61"/>
                  </a:cubicBezTo>
                  <a:cubicBezTo>
                    <a:pt x="11" y="10"/>
                    <a:pt x="11" y="10"/>
                    <a:pt x="11" y="10"/>
                  </a:cubicBezTo>
                  <a:cubicBezTo>
                    <a:pt x="46" y="10"/>
                    <a:pt x="46" y="10"/>
                    <a:pt x="46" y="10"/>
                  </a:cubicBezTo>
                  <a:lnTo>
                    <a:pt x="46"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2" name="Freeform 41"/>
            <p:cNvSpPr/>
            <p:nvPr/>
          </p:nvSpPr>
          <p:spPr bwMode="auto">
            <a:xfrm>
              <a:off x="8804275" y="3135313"/>
              <a:ext cx="412750" cy="461963"/>
            </a:xfrm>
            <a:custGeom>
              <a:avLst/>
              <a:gdLst>
                <a:gd name="T0" fmla="*/ 37 w 110"/>
                <a:gd name="T1" fmla="*/ 61 h 123"/>
                <a:gd name="T2" fmla="*/ 76 w 110"/>
                <a:gd name="T3" fmla="*/ 42 h 123"/>
                <a:gd name="T4" fmla="*/ 100 w 110"/>
                <a:gd name="T5" fmla="*/ 42 h 123"/>
                <a:gd name="T6" fmla="*/ 102 w 110"/>
                <a:gd name="T7" fmla="*/ 37 h 123"/>
                <a:gd name="T8" fmla="*/ 106 w 110"/>
                <a:gd name="T9" fmla="*/ 33 h 123"/>
                <a:gd name="T10" fmla="*/ 107 w 110"/>
                <a:gd name="T11" fmla="*/ 20 h 123"/>
                <a:gd name="T12" fmla="*/ 91 w 110"/>
                <a:gd name="T13" fmla="*/ 15 h 123"/>
                <a:gd name="T14" fmla="*/ 85 w 110"/>
                <a:gd name="T15" fmla="*/ 21 h 123"/>
                <a:gd name="T16" fmla="*/ 85 w 110"/>
                <a:gd name="T17" fmla="*/ 21 h 123"/>
                <a:gd name="T18" fmla="*/ 75 w 110"/>
                <a:gd name="T19" fmla="*/ 21 h 123"/>
                <a:gd name="T20" fmla="*/ 73 w 110"/>
                <a:gd name="T21" fmla="*/ 14 h 123"/>
                <a:gd name="T22" fmla="*/ 73 w 110"/>
                <a:gd name="T23" fmla="*/ 8 h 123"/>
                <a:gd name="T24" fmla="*/ 58 w 110"/>
                <a:gd name="T25" fmla="*/ 0 h 123"/>
                <a:gd name="T26" fmla="*/ 50 w 110"/>
                <a:gd name="T27" fmla="*/ 10 h 123"/>
                <a:gd name="T28" fmla="*/ 50 w 110"/>
                <a:gd name="T29" fmla="*/ 16 h 123"/>
                <a:gd name="T30" fmla="*/ 50 w 110"/>
                <a:gd name="T31" fmla="*/ 16 h 123"/>
                <a:gd name="T32" fmla="*/ 50 w 110"/>
                <a:gd name="T33" fmla="*/ 17 h 123"/>
                <a:gd name="T34" fmla="*/ 50 w 110"/>
                <a:gd name="T35" fmla="*/ 17 h 123"/>
                <a:gd name="T36" fmla="*/ 49 w 110"/>
                <a:gd name="T37" fmla="*/ 18 h 123"/>
                <a:gd name="T38" fmla="*/ 49 w 110"/>
                <a:gd name="T39" fmla="*/ 19 h 123"/>
                <a:gd name="T40" fmla="*/ 42 w 110"/>
                <a:gd name="T41" fmla="*/ 23 h 123"/>
                <a:gd name="T42" fmla="*/ 36 w 110"/>
                <a:gd name="T43" fmla="*/ 20 h 123"/>
                <a:gd name="T44" fmla="*/ 32 w 110"/>
                <a:gd name="T45" fmla="*/ 15 h 123"/>
                <a:gd name="T46" fmla="*/ 15 w 110"/>
                <a:gd name="T47" fmla="*/ 20 h 123"/>
                <a:gd name="T48" fmla="*/ 17 w 110"/>
                <a:gd name="T49" fmla="*/ 33 h 123"/>
                <a:gd name="T50" fmla="*/ 21 w 110"/>
                <a:gd name="T51" fmla="*/ 37 h 123"/>
                <a:gd name="T52" fmla="*/ 22 w 110"/>
                <a:gd name="T53" fmla="*/ 38 h 123"/>
                <a:gd name="T54" fmla="*/ 22 w 110"/>
                <a:gd name="T55" fmla="*/ 39 h 123"/>
                <a:gd name="T56" fmla="*/ 22 w 110"/>
                <a:gd name="T57" fmla="*/ 39 h 123"/>
                <a:gd name="T58" fmla="*/ 22 w 110"/>
                <a:gd name="T59" fmla="*/ 40 h 123"/>
                <a:gd name="T60" fmla="*/ 23 w 110"/>
                <a:gd name="T61" fmla="*/ 41 h 123"/>
                <a:gd name="T62" fmla="*/ 23 w 110"/>
                <a:gd name="T63" fmla="*/ 41 h 123"/>
                <a:gd name="T64" fmla="*/ 21 w 110"/>
                <a:gd name="T65" fmla="*/ 48 h 123"/>
                <a:gd name="T66" fmla="*/ 14 w 110"/>
                <a:gd name="T67" fmla="*/ 50 h 123"/>
                <a:gd name="T68" fmla="*/ 8 w 110"/>
                <a:gd name="T69" fmla="*/ 50 h 123"/>
                <a:gd name="T70" fmla="*/ 0 w 110"/>
                <a:gd name="T71" fmla="*/ 65 h 123"/>
                <a:gd name="T72" fmla="*/ 10 w 110"/>
                <a:gd name="T73" fmla="*/ 73 h 123"/>
                <a:gd name="T74" fmla="*/ 17 w 110"/>
                <a:gd name="T75" fmla="*/ 73 h 123"/>
                <a:gd name="T76" fmla="*/ 17 w 110"/>
                <a:gd name="T77" fmla="*/ 73 h 123"/>
                <a:gd name="T78" fmla="*/ 23 w 110"/>
                <a:gd name="T79" fmla="*/ 81 h 123"/>
                <a:gd name="T80" fmla="*/ 20 w 110"/>
                <a:gd name="T81" fmla="*/ 87 h 123"/>
                <a:gd name="T82" fmla="*/ 17 w 110"/>
                <a:gd name="T83" fmla="*/ 89 h 123"/>
                <a:gd name="T84" fmla="*/ 15 w 110"/>
                <a:gd name="T85" fmla="*/ 102 h 123"/>
                <a:gd name="T86" fmla="*/ 32 w 110"/>
                <a:gd name="T87" fmla="*/ 107 h 123"/>
                <a:gd name="T88" fmla="*/ 37 w 110"/>
                <a:gd name="T89" fmla="*/ 102 h 123"/>
                <a:gd name="T90" fmla="*/ 38 w 110"/>
                <a:gd name="T91" fmla="*/ 102 h 123"/>
                <a:gd name="T92" fmla="*/ 38 w 110"/>
                <a:gd name="T93" fmla="*/ 101 h 123"/>
                <a:gd name="T94" fmla="*/ 39 w 110"/>
                <a:gd name="T95" fmla="*/ 101 h 123"/>
                <a:gd name="T96" fmla="*/ 40 w 110"/>
                <a:gd name="T97" fmla="*/ 100 h 123"/>
                <a:gd name="T98" fmla="*/ 40 w 110"/>
                <a:gd name="T99" fmla="*/ 100 h 123"/>
                <a:gd name="T100" fmla="*/ 41 w 110"/>
                <a:gd name="T101" fmla="*/ 100 h 123"/>
                <a:gd name="T102" fmla="*/ 41 w 110"/>
                <a:gd name="T103" fmla="*/ 100 h 123"/>
                <a:gd name="T104" fmla="*/ 48 w 110"/>
                <a:gd name="T105" fmla="*/ 102 h 123"/>
                <a:gd name="T106" fmla="*/ 50 w 110"/>
                <a:gd name="T107" fmla="*/ 109 h 123"/>
                <a:gd name="T108" fmla="*/ 50 w 110"/>
                <a:gd name="T109" fmla="*/ 115 h 123"/>
                <a:gd name="T110" fmla="*/ 58 w 110"/>
                <a:gd name="T111" fmla="*/ 123 h 123"/>
                <a:gd name="T112" fmla="*/ 56 w 110"/>
                <a:gd name="T113" fmla="*/ 8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0" h="123">
                  <a:moveTo>
                    <a:pt x="56" y="85"/>
                  </a:moveTo>
                  <a:cubicBezTo>
                    <a:pt x="45" y="82"/>
                    <a:pt x="37" y="73"/>
                    <a:pt x="37" y="61"/>
                  </a:cubicBezTo>
                  <a:cubicBezTo>
                    <a:pt x="37" y="48"/>
                    <a:pt x="48" y="37"/>
                    <a:pt x="61" y="37"/>
                  </a:cubicBezTo>
                  <a:cubicBezTo>
                    <a:pt x="67" y="37"/>
                    <a:pt x="72" y="39"/>
                    <a:pt x="76" y="42"/>
                  </a:cubicBezTo>
                  <a:cubicBezTo>
                    <a:pt x="76" y="42"/>
                    <a:pt x="77" y="42"/>
                    <a:pt x="77" y="42"/>
                  </a:cubicBezTo>
                  <a:cubicBezTo>
                    <a:pt x="100" y="42"/>
                    <a:pt x="100" y="42"/>
                    <a:pt x="100" y="42"/>
                  </a:cubicBezTo>
                  <a:cubicBezTo>
                    <a:pt x="100" y="41"/>
                    <a:pt x="100" y="40"/>
                    <a:pt x="100" y="40"/>
                  </a:cubicBezTo>
                  <a:cubicBezTo>
                    <a:pt x="101" y="39"/>
                    <a:pt x="101" y="38"/>
                    <a:pt x="102" y="37"/>
                  </a:cubicBezTo>
                  <a:cubicBezTo>
                    <a:pt x="103" y="36"/>
                    <a:pt x="103" y="36"/>
                    <a:pt x="103" y="36"/>
                  </a:cubicBezTo>
                  <a:cubicBezTo>
                    <a:pt x="106" y="33"/>
                    <a:pt x="106" y="33"/>
                    <a:pt x="106" y="33"/>
                  </a:cubicBezTo>
                  <a:cubicBezTo>
                    <a:pt x="108" y="32"/>
                    <a:pt x="108" y="32"/>
                    <a:pt x="108" y="32"/>
                  </a:cubicBezTo>
                  <a:cubicBezTo>
                    <a:pt x="110" y="28"/>
                    <a:pt x="110" y="24"/>
                    <a:pt x="107" y="20"/>
                  </a:cubicBezTo>
                  <a:cubicBezTo>
                    <a:pt x="102" y="15"/>
                    <a:pt x="102" y="15"/>
                    <a:pt x="102" y="15"/>
                  </a:cubicBezTo>
                  <a:cubicBezTo>
                    <a:pt x="99" y="13"/>
                    <a:pt x="95" y="13"/>
                    <a:pt x="91" y="15"/>
                  </a:cubicBezTo>
                  <a:cubicBezTo>
                    <a:pt x="89" y="17"/>
                    <a:pt x="89" y="17"/>
                    <a:pt x="89" y="17"/>
                  </a:cubicBezTo>
                  <a:cubicBezTo>
                    <a:pt x="85" y="21"/>
                    <a:pt x="85" y="21"/>
                    <a:pt x="85" y="21"/>
                  </a:cubicBezTo>
                  <a:cubicBezTo>
                    <a:pt x="85" y="21"/>
                    <a:pt x="85" y="21"/>
                    <a:pt x="85" y="21"/>
                  </a:cubicBezTo>
                  <a:cubicBezTo>
                    <a:pt x="85" y="21"/>
                    <a:pt x="85" y="21"/>
                    <a:pt x="85" y="21"/>
                  </a:cubicBezTo>
                  <a:cubicBezTo>
                    <a:pt x="83" y="23"/>
                    <a:pt x="80" y="23"/>
                    <a:pt x="77" y="22"/>
                  </a:cubicBezTo>
                  <a:cubicBezTo>
                    <a:pt x="77" y="22"/>
                    <a:pt x="76" y="21"/>
                    <a:pt x="75" y="21"/>
                  </a:cubicBezTo>
                  <a:cubicBezTo>
                    <a:pt x="74" y="19"/>
                    <a:pt x="73" y="18"/>
                    <a:pt x="73" y="16"/>
                  </a:cubicBezTo>
                  <a:cubicBezTo>
                    <a:pt x="73" y="14"/>
                    <a:pt x="73" y="14"/>
                    <a:pt x="73" y="14"/>
                  </a:cubicBezTo>
                  <a:cubicBezTo>
                    <a:pt x="73" y="10"/>
                    <a:pt x="73" y="10"/>
                    <a:pt x="73" y="10"/>
                  </a:cubicBezTo>
                  <a:cubicBezTo>
                    <a:pt x="73" y="8"/>
                    <a:pt x="73" y="8"/>
                    <a:pt x="73" y="8"/>
                  </a:cubicBezTo>
                  <a:cubicBezTo>
                    <a:pt x="72" y="4"/>
                    <a:pt x="69" y="0"/>
                    <a:pt x="65" y="0"/>
                  </a:cubicBezTo>
                  <a:cubicBezTo>
                    <a:pt x="58" y="0"/>
                    <a:pt x="58" y="0"/>
                    <a:pt x="58" y="0"/>
                  </a:cubicBezTo>
                  <a:cubicBezTo>
                    <a:pt x="54" y="0"/>
                    <a:pt x="50" y="4"/>
                    <a:pt x="50" y="8"/>
                  </a:cubicBezTo>
                  <a:cubicBezTo>
                    <a:pt x="50" y="10"/>
                    <a:pt x="50" y="10"/>
                    <a:pt x="50" y="10"/>
                  </a:cubicBezTo>
                  <a:cubicBezTo>
                    <a:pt x="50" y="14"/>
                    <a:pt x="50" y="14"/>
                    <a:pt x="50" y="14"/>
                  </a:cubicBezTo>
                  <a:cubicBezTo>
                    <a:pt x="50" y="16"/>
                    <a:pt x="50" y="16"/>
                    <a:pt x="50" y="16"/>
                  </a:cubicBezTo>
                  <a:cubicBezTo>
                    <a:pt x="50" y="16"/>
                    <a:pt x="50" y="16"/>
                    <a:pt x="50" y="16"/>
                  </a:cubicBezTo>
                  <a:cubicBezTo>
                    <a:pt x="50" y="16"/>
                    <a:pt x="50" y="16"/>
                    <a:pt x="50" y="16"/>
                  </a:cubicBezTo>
                  <a:cubicBezTo>
                    <a:pt x="50" y="16"/>
                    <a:pt x="50" y="16"/>
                    <a:pt x="50" y="17"/>
                  </a:cubicBezTo>
                  <a:cubicBezTo>
                    <a:pt x="50" y="17"/>
                    <a:pt x="50" y="17"/>
                    <a:pt x="50" y="17"/>
                  </a:cubicBezTo>
                  <a:cubicBezTo>
                    <a:pt x="50" y="17"/>
                    <a:pt x="50" y="17"/>
                    <a:pt x="50" y="17"/>
                  </a:cubicBezTo>
                  <a:cubicBezTo>
                    <a:pt x="50" y="17"/>
                    <a:pt x="50" y="17"/>
                    <a:pt x="50" y="17"/>
                  </a:cubicBezTo>
                  <a:cubicBezTo>
                    <a:pt x="50" y="18"/>
                    <a:pt x="49" y="18"/>
                    <a:pt x="49" y="18"/>
                  </a:cubicBezTo>
                  <a:cubicBezTo>
                    <a:pt x="49" y="18"/>
                    <a:pt x="49" y="18"/>
                    <a:pt x="49" y="18"/>
                  </a:cubicBezTo>
                  <a:cubicBezTo>
                    <a:pt x="49" y="18"/>
                    <a:pt x="49" y="18"/>
                    <a:pt x="49" y="19"/>
                  </a:cubicBezTo>
                  <a:cubicBezTo>
                    <a:pt x="49" y="19"/>
                    <a:pt x="49" y="19"/>
                    <a:pt x="49" y="19"/>
                  </a:cubicBezTo>
                  <a:cubicBezTo>
                    <a:pt x="49" y="20"/>
                    <a:pt x="48" y="20"/>
                    <a:pt x="47" y="21"/>
                  </a:cubicBezTo>
                  <a:cubicBezTo>
                    <a:pt x="46" y="22"/>
                    <a:pt x="44" y="23"/>
                    <a:pt x="42" y="23"/>
                  </a:cubicBezTo>
                  <a:cubicBezTo>
                    <a:pt x="40" y="23"/>
                    <a:pt x="39" y="22"/>
                    <a:pt x="37" y="21"/>
                  </a:cubicBezTo>
                  <a:cubicBezTo>
                    <a:pt x="36" y="20"/>
                    <a:pt x="36" y="20"/>
                    <a:pt x="36" y="20"/>
                  </a:cubicBezTo>
                  <a:cubicBezTo>
                    <a:pt x="33" y="17"/>
                    <a:pt x="33" y="17"/>
                    <a:pt x="33" y="17"/>
                  </a:cubicBezTo>
                  <a:cubicBezTo>
                    <a:pt x="32" y="15"/>
                    <a:pt x="32" y="15"/>
                    <a:pt x="32" y="15"/>
                  </a:cubicBezTo>
                  <a:cubicBezTo>
                    <a:pt x="28" y="13"/>
                    <a:pt x="24" y="13"/>
                    <a:pt x="20" y="15"/>
                  </a:cubicBezTo>
                  <a:cubicBezTo>
                    <a:pt x="15" y="20"/>
                    <a:pt x="15" y="20"/>
                    <a:pt x="15" y="20"/>
                  </a:cubicBezTo>
                  <a:cubicBezTo>
                    <a:pt x="13" y="24"/>
                    <a:pt x="13" y="28"/>
                    <a:pt x="15" y="32"/>
                  </a:cubicBezTo>
                  <a:cubicBezTo>
                    <a:pt x="17" y="33"/>
                    <a:pt x="17" y="33"/>
                    <a:pt x="17" y="33"/>
                  </a:cubicBezTo>
                  <a:cubicBezTo>
                    <a:pt x="21" y="37"/>
                    <a:pt x="21" y="37"/>
                    <a:pt x="21" y="37"/>
                  </a:cubicBezTo>
                  <a:cubicBezTo>
                    <a:pt x="21" y="37"/>
                    <a:pt x="21" y="37"/>
                    <a:pt x="21" y="37"/>
                  </a:cubicBezTo>
                  <a:cubicBezTo>
                    <a:pt x="21" y="38"/>
                    <a:pt x="21" y="38"/>
                    <a:pt x="21" y="38"/>
                  </a:cubicBezTo>
                  <a:cubicBezTo>
                    <a:pt x="21" y="38"/>
                    <a:pt x="21" y="38"/>
                    <a:pt x="22" y="38"/>
                  </a:cubicBezTo>
                  <a:cubicBezTo>
                    <a:pt x="22" y="38"/>
                    <a:pt x="22" y="38"/>
                    <a:pt x="22" y="38"/>
                  </a:cubicBezTo>
                  <a:cubicBezTo>
                    <a:pt x="22" y="38"/>
                    <a:pt x="22" y="38"/>
                    <a:pt x="22" y="39"/>
                  </a:cubicBezTo>
                  <a:cubicBezTo>
                    <a:pt x="22" y="39"/>
                    <a:pt x="22" y="39"/>
                    <a:pt x="22" y="39"/>
                  </a:cubicBezTo>
                  <a:cubicBezTo>
                    <a:pt x="22" y="39"/>
                    <a:pt x="22" y="39"/>
                    <a:pt x="22" y="39"/>
                  </a:cubicBezTo>
                  <a:cubicBezTo>
                    <a:pt x="22" y="39"/>
                    <a:pt x="22" y="40"/>
                    <a:pt x="22" y="40"/>
                  </a:cubicBezTo>
                  <a:cubicBezTo>
                    <a:pt x="22" y="40"/>
                    <a:pt x="22" y="40"/>
                    <a:pt x="22" y="40"/>
                  </a:cubicBezTo>
                  <a:cubicBezTo>
                    <a:pt x="22" y="40"/>
                    <a:pt x="23" y="40"/>
                    <a:pt x="23" y="40"/>
                  </a:cubicBezTo>
                  <a:cubicBezTo>
                    <a:pt x="23" y="40"/>
                    <a:pt x="23" y="41"/>
                    <a:pt x="23" y="41"/>
                  </a:cubicBezTo>
                  <a:cubicBezTo>
                    <a:pt x="23" y="41"/>
                    <a:pt x="23" y="41"/>
                    <a:pt x="23" y="41"/>
                  </a:cubicBezTo>
                  <a:cubicBezTo>
                    <a:pt x="23" y="41"/>
                    <a:pt x="23" y="41"/>
                    <a:pt x="23" y="41"/>
                  </a:cubicBezTo>
                  <a:cubicBezTo>
                    <a:pt x="23" y="44"/>
                    <a:pt x="22" y="46"/>
                    <a:pt x="21" y="48"/>
                  </a:cubicBezTo>
                  <a:cubicBezTo>
                    <a:pt x="21" y="48"/>
                    <a:pt x="21" y="48"/>
                    <a:pt x="21" y="48"/>
                  </a:cubicBezTo>
                  <a:cubicBezTo>
                    <a:pt x="19" y="49"/>
                    <a:pt x="18" y="50"/>
                    <a:pt x="16" y="50"/>
                  </a:cubicBezTo>
                  <a:cubicBezTo>
                    <a:pt x="14" y="50"/>
                    <a:pt x="14" y="50"/>
                    <a:pt x="14" y="50"/>
                  </a:cubicBezTo>
                  <a:cubicBezTo>
                    <a:pt x="10" y="50"/>
                    <a:pt x="10" y="50"/>
                    <a:pt x="10" y="50"/>
                  </a:cubicBezTo>
                  <a:cubicBezTo>
                    <a:pt x="8" y="50"/>
                    <a:pt x="8" y="50"/>
                    <a:pt x="8" y="50"/>
                  </a:cubicBezTo>
                  <a:cubicBezTo>
                    <a:pt x="4" y="50"/>
                    <a:pt x="0" y="54"/>
                    <a:pt x="0" y="58"/>
                  </a:cubicBezTo>
                  <a:cubicBezTo>
                    <a:pt x="0" y="65"/>
                    <a:pt x="0" y="65"/>
                    <a:pt x="0" y="65"/>
                  </a:cubicBezTo>
                  <a:cubicBezTo>
                    <a:pt x="0" y="69"/>
                    <a:pt x="4" y="72"/>
                    <a:pt x="8" y="73"/>
                  </a:cubicBezTo>
                  <a:cubicBezTo>
                    <a:pt x="10" y="73"/>
                    <a:pt x="10" y="73"/>
                    <a:pt x="10" y="73"/>
                  </a:cubicBezTo>
                  <a:cubicBezTo>
                    <a:pt x="16" y="73"/>
                    <a:pt x="16" y="73"/>
                    <a:pt x="16" y="73"/>
                  </a:cubicBezTo>
                  <a:cubicBezTo>
                    <a:pt x="16" y="73"/>
                    <a:pt x="16" y="73"/>
                    <a:pt x="17" y="73"/>
                  </a:cubicBezTo>
                  <a:cubicBezTo>
                    <a:pt x="17" y="73"/>
                    <a:pt x="17" y="73"/>
                    <a:pt x="17" y="73"/>
                  </a:cubicBezTo>
                  <a:cubicBezTo>
                    <a:pt x="17" y="73"/>
                    <a:pt x="17" y="73"/>
                    <a:pt x="17" y="73"/>
                  </a:cubicBezTo>
                  <a:cubicBezTo>
                    <a:pt x="21" y="74"/>
                    <a:pt x="23" y="77"/>
                    <a:pt x="23" y="81"/>
                  </a:cubicBezTo>
                  <a:cubicBezTo>
                    <a:pt x="23" y="81"/>
                    <a:pt x="23" y="81"/>
                    <a:pt x="23" y="81"/>
                  </a:cubicBezTo>
                  <a:cubicBezTo>
                    <a:pt x="23" y="82"/>
                    <a:pt x="22" y="84"/>
                    <a:pt x="21" y="85"/>
                  </a:cubicBezTo>
                  <a:cubicBezTo>
                    <a:pt x="20" y="87"/>
                    <a:pt x="20" y="87"/>
                    <a:pt x="20" y="87"/>
                  </a:cubicBezTo>
                  <a:cubicBezTo>
                    <a:pt x="20" y="87"/>
                    <a:pt x="20" y="87"/>
                    <a:pt x="20" y="87"/>
                  </a:cubicBezTo>
                  <a:cubicBezTo>
                    <a:pt x="17" y="89"/>
                    <a:pt x="17" y="89"/>
                    <a:pt x="17" y="89"/>
                  </a:cubicBezTo>
                  <a:cubicBezTo>
                    <a:pt x="15" y="91"/>
                    <a:pt x="15" y="91"/>
                    <a:pt x="15" y="91"/>
                  </a:cubicBezTo>
                  <a:cubicBezTo>
                    <a:pt x="13" y="94"/>
                    <a:pt x="13" y="99"/>
                    <a:pt x="15" y="102"/>
                  </a:cubicBezTo>
                  <a:cubicBezTo>
                    <a:pt x="20" y="107"/>
                    <a:pt x="20" y="107"/>
                    <a:pt x="20" y="107"/>
                  </a:cubicBezTo>
                  <a:cubicBezTo>
                    <a:pt x="24" y="110"/>
                    <a:pt x="28" y="110"/>
                    <a:pt x="32" y="107"/>
                  </a:cubicBezTo>
                  <a:cubicBezTo>
                    <a:pt x="33" y="106"/>
                    <a:pt x="33" y="106"/>
                    <a:pt x="33" y="106"/>
                  </a:cubicBezTo>
                  <a:cubicBezTo>
                    <a:pt x="37" y="102"/>
                    <a:pt x="37" y="102"/>
                    <a:pt x="37" y="102"/>
                  </a:cubicBezTo>
                  <a:cubicBezTo>
                    <a:pt x="37" y="102"/>
                    <a:pt x="37" y="102"/>
                    <a:pt x="37" y="102"/>
                  </a:cubicBezTo>
                  <a:cubicBezTo>
                    <a:pt x="37" y="102"/>
                    <a:pt x="38" y="102"/>
                    <a:pt x="38" y="102"/>
                  </a:cubicBezTo>
                  <a:cubicBezTo>
                    <a:pt x="38" y="101"/>
                    <a:pt x="38" y="101"/>
                    <a:pt x="38" y="101"/>
                  </a:cubicBezTo>
                  <a:cubicBezTo>
                    <a:pt x="38" y="101"/>
                    <a:pt x="38" y="101"/>
                    <a:pt x="38" y="101"/>
                  </a:cubicBezTo>
                  <a:cubicBezTo>
                    <a:pt x="38" y="101"/>
                    <a:pt x="38" y="101"/>
                    <a:pt x="39" y="101"/>
                  </a:cubicBezTo>
                  <a:cubicBezTo>
                    <a:pt x="39" y="101"/>
                    <a:pt x="39" y="101"/>
                    <a:pt x="39" y="101"/>
                  </a:cubicBezTo>
                  <a:cubicBezTo>
                    <a:pt x="39" y="101"/>
                    <a:pt x="39" y="101"/>
                    <a:pt x="39" y="101"/>
                  </a:cubicBezTo>
                  <a:cubicBezTo>
                    <a:pt x="39" y="100"/>
                    <a:pt x="40" y="100"/>
                    <a:pt x="40" y="100"/>
                  </a:cubicBezTo>
                  <a:cubicBezTo>
                    <a:pt x="40" y="100"/>
                    <a:pt x="40" y="100"/>
                    <a:pt x="40" y="100"/>
                  </a:cubicBezTo>
                  <a:cubicBezTo>
                    <a:pt x="40" y="100"/>
                    <a:pt x="40" y="100"/>
                    <a:pt x="40" y="100"/>
                  </a:cubicBezTo>
                  <a:cubicBezTo>
                    <a:pt x="40" y="100"/>
                    <a:pt x="40" y="100"/>
                    <a:pt x="41" y="100"/>
                  </a:cubicBezTo>
                  <a:cubicBezTo>
                    <a:pt x="41" y="100"/>
                    <a:pt x="41" y="100"/>
                    <a:pt x="41" y="100"/>
                  </a:cubicBezTo>
                  <a:cubicBezTo>
                    <a:pt x="41" y="100"/>
                    <a:pt x="41" y="100"/>
                    <a:pt x="41" y="100"/>
                  </a:cubicBezTo>
                  <a:cubicBezTo>
                    <a:pt x="41" y="100"/>
                    <a:pt x="41" y="100"/>
                    <a:pt x="41" y="100"/>
                  </a:cubicBezTo>
                  <a:cubicBezTo>
                    <a:pt x="41" y="100"/>
                    <a:pt x="42" y="100"/>
                    <a:pt x="42" y="100"/>
                  </a:cubicBezTo>
                  <a:cubicBezTo>
                    <a:pt x="44" y="100"/>
                    <a:pt x="46" y="101"/>
                    <a:pt x="48" y="102"/>
                  </a:cubicBezTo>
                  <a:cubicBezTo>
                    <a:pt x="49" y="103"/>
                    <a:pt x="50" y="105"/>
                    <a:pt x="50" y="107"/>
                  </a:cubicBezTo>
                  <a:cubicBezTo>
                    <a:pt x="50" y="109"/>
                    <a:pt x="50" y="109"/>
                    <a:pt x="50" y="109"/>
                  </a:cubicBezTo>
                  <a:cubicBezTo>
                    <a:pt x="50" y="113"/>
                    <a:pt x="50" y="113"/>
                    <a:pt x="50" y="113"/>
                  </a:cubicBezTo>
                  <a:cubicBezTo>
                    <a:pt x="50" y="115"/>
                    <a:pt x="50" y="115"/>
                    <a:pt x="50" y="115"/>
                  </a:cubicBezTo>
                  <a:cubicBezTo>
                    <a:pt x="50" y="119"/>
                    <a:pt x="54" y="122"/>
                    <a:pt x="58" y="123"/>
                  </a:cubicBezTo>
                  <a:cubicBezTo>
                    <a:pt x="58" y="123"/>
                    <a:pt x="58" y="123"/>
                    <a:pt x="58" y="123"/>
                  </a:cubicBezTo>
                  <a:cubicBezTo>
                    <a:pt x="56" y="120"/>
                    <a:pt x="56" y="117"/>
                    <a:pt x="56" y="113"/>
                  </a:cubicBezTo>
                  <a:lnTo>
                    <a:pt x="56" y="8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Tree>
    <p:extLst>
      <p:ext uri="{BB962C8B-B14F-4D97-AF65-F5344CB8AC3E}">
        <p14:creationId xmlns:p14="http://schemas.microsoft.com/office/powerpoint/2010/main" val="4225075052"/>
      </p:ext>
    </p:extLst>
  </p:cSld>
  <p:clrMapOvr>
    <a:masterClrMapping/>
  </p:clrMapOvr>
  <p:transition spd="slow" advTm="0">
    <p:strips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6" presetClass="entr" presetSubtype="42"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barn(outHorizontal)">
                                      <p:cBhvr>
                                        <p:cTn id="13" dur="500"/>
                                        <p:tgtEl>
                                          <p:spTgt spid="12"/>
                                        </p:tgtEl>
                                      </p:cBhvr>
                                    </p:animEffect>
                                  </p:childTnLst>
                                </p:cTn>
                              </p:par>
                            </p:childTnLst>
                          </p:cTn>
                        </p:par>
                        <p:par>
                          <p:cTn id="14" fill="hold">
                            <p:stCondLst>
                              <p:cond delay="1000"/>
                            </p:stCondLst>
                            <p:childTnLst>
                              <p:par>
                                <p:cTn id="15" presetID="16" presetClass="entr" presetSubtype="42"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outHorizontal)">
                                      <p:cBhvr>
                                        <p:cTn id="17" dur="500"/>
                                        <p:tgtEl>
                                          <p:spTgt spid="11"/>
                                        </p:tgtEl>
                                      </p:cBhvr>
                                    </p:animEffect>
                                  </p:childTnLst>
                                </p:cTn>
                              </p:par>
                            </p:childTnLst>
                          </p:cTn>
                        </p:par>
                        <p:par>
                          <p:cTn id="18" fill="hold">
                            <p:stCondLst>
                              <p:cond delay="1500"/>
                            </p:stCondLst>
                            <p:childTnLst>
                              <p:par>
                                <p:cTn id="19" presetID="16" presetClass="entr" presetSubtype="42"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barn(outHorizontal)">
                                      <p:cBhvr>
                                        <p:cTn id="21" dur="500"/>
                                        <p:tgtEl>
                                          <p:spTgt spid="13"/>
                                        </p:tgtEl>
                                      </p:cBhvr>
                                    </p:animEffect>
                                  </p:childTnLst>
                                </p:cTn>
                              </p:par>
                            </p:childTnLst>
                          </p:cTn>
                        </p:par>
                        <p:par>
                          <p:cTn id="22" fill="hold">
                            <p:stCondLst>
                              <p:cond delay="2000"/>
                            </p:stCondLst>
                            <p:childTnLst>
                              <p:par>
                                <p:cTn id="23" presetID="16" presetClass="entr" presetSubtype="42"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barn(outHorizontal)">
                                      <p:cBhvr>
                                        <p:cTn id="25" dur="500"/>
                                        <p:tgtEl>
                                          <p:spTgt spid="10"/>
                                        </p:tgtEl>
                                      </p:cBhvr>
                                    </p:animEffect>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p:cTn id="29" dur="500" fill="hold"/>
                                        <p:tgtEl>
                                          <p:spTgt spid="21"/>
                                        </p:tgtEl>
                                        <p:attrNameLst>
                                          <p:attrName>ppt_w</p:attrName>
                                        </p:attrNameLst>
                                      </p:cBhvr>
                                      <p:tavLst>
                                        <p:tav tm="0">
                                          <p:val>
                                            <p:fltVal val="0"/>
                                          </p:val>
                                        </p:tav>
                                        <p:tav tm="100000">
                                          <p:val>
                                            <p:strVal val="#ppt_w"/>
                                          </p:val>
                                        </p:tav>
                                      </p:tavLst>
                                    </p:anim>
                                    <p:anim calcmode="lin" valueType="num">
                                      <p:cBhvr>
                                        <p:cTn id="30" dur="500" fill="hold"/>
                                        <p:tgtEl>
                                          <p:spTgt spid="21"/>
                                        </p:tgtEl>
                                        <p:attrNameLst>
                                          <p:attrName>ppt_h</p:attrName>
                                        </p:attrNameLst>
                                      </p:cBhvr>
                                      <p:tavLst>
                                        <p:tav tm="0">
                                          <p:val>
                                            <p:fltVal val="0"/>
                                          </p:val>
                                        </p:tav>
                                        <p:tav tm="100000">
                                          <p:val>
                                            <p:strVal val="#ppt_h"/>
                                          </p:val>
                                        </p:tav>
                                      </p:tavLst>
                                    </p:anim>
                                    <p:animEffect transition="in" filter="fade">
                                      <p:cBhvr>
                                        <p:cTn id="31" dur="500"/>
                                        <p:tgtEl>
                                          <p:spTgt spid="21"/>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34"/>
                                        </p:tgtEl>
                                        <p:attrNameLst>
                                          <p:attrName>style.visibility</p:attrName>
                                        </p:attrNameLst>
                                      </p:cBhvr>
                                      <p:to>
                                        <p:strVal val="visible"/>
                                      </p:to>
                                    </p:set>
                                    <p:anim calcmode="lin" valueType="num">
                                      <p:cBhvr>
                                        <p:cTn id="35" dur="500" fill="hold"/>
                                        <p:tgtEl>
                                          <p:spTgt spid="34"/>
                                        </p:tgtEl>
                                        <p:attrNameLst>
                                          <p:attrName>ppt_w</p:attrName>
                                        </p:attrNameLst>
                                      </p:cBhvr>
                                      <p:tavLst>
                                        <p:tav tm="0">
                                          <p:val>
                                            <p:fltVal val="0"/>
                                          </p:val>
                                        </p:tav>
                                        <p:tav tm="100000">
                                          <p:val>
                                            <p:strVal val="#ppt_w"/>
                                          </p:val>
                                        </p:tav>
                                      </p:tavLst>
                                    </p:anim>
                                    <p:anim calcmode="lin" valueType="num">
                                      <p:cBhvr>
                                        <p:cTn id="36" dur="500" fill="hold"/>
                                        <p:tgtEl>
                                          <p:spTgt spid="34"/>
                                        </p:tgtEl>
                                        <p:attrNameLst>
                                          <p:attrName>ppt_h</p:attrName>
                                        </p:attrNameLst>
                                      </p:cBhvr>
                                      <p:tavLst>
                                        <p:tav tm="0">
                                          <p:val>
                                            <p:fltVal val="0"/>
                                          </p:val>
                                        </p:tav>
                                        <p:tav tm="100000">
                                          <p:val>
                                            <p:strVal val="#ppt_h"/>
                                          </p:val>
                                        </p:tav>
                                      </p:tavLst>
                                    </p:anim>
                                    <p:animEffect transition="in" filter="fade">
                                      <p:cBhvr>
                                        <p:cTn id="37" dur="500"/>
                                        <p:tgtEl>
                                          <p:spTgt spid="34"/>
                                        </p:tgtEl>
                                      </p:cBhvr>
                                    </p:animEffect>
                                  </p:childTnLst>
                                </p:cTn>
                              </p:par>
                            </p:childTnLst>
                          </p:cTn>
                        </p:par>
                        <p:par>
                          <p:cTn id="38" fill="hold">
                            <p:stCondLst>
                              <p:cond delay="3500"/>
                            </p:stCondLst>
                            <p:childTnLst>
                              <p:par>
                                <p:cTn id="39" presetID="2" presetClass="entr" presetSubtype="4" fill="hold" grpId="0" nodeType="after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500" fill="hold"/>
                                        <p:tgtEl>
                                          <p:spTgt spid="22"/>
                                        </p:tgtEl>
                                        <p:attrNameLst>
                                          <p:attrName>ppt_x</p:attrName>
                                        </p:attrNameLst>
                                      </p:cBhvr>
                                      <p:tavLst>
                                        <p:tav tm="0">
                                          <p:val>
                                            <p:strVal val="#ppt_x"/>
                                          </p:val>
                                        </p:tav>
                                        <p:tav tm="100000">
                                          <p:val>
                                            <p:strVal val="#ppt_x"/>
                                          </p:val>
                                        </p:tav>
                                      </p:tavLst>
                                    </p:anim>
                                    <p:anim calcmode="lin" valueType="num">
                                      <p:cBhvr additive="base">
                                        <p:cTn id="42" dur="500" fill="hold"/>
                                        <p:tgtEl>
                                          <p:spTgt spid="22"/>
                                        </p:tgtEl>
                                        <p:attrNameLst>
                                          <p:attrName>ppt_y</p:attrName>
                                        </p:attrNameLst>
                                      </p:cBhvr>
                                      <p:tavLst>
                                        <p:tav tm="0">
                                          <p:val>
                                            <p:strVal val="1+#ppt_h/2"/>
                                          </p:val>
                                        </p:tav>
                                        <p:tav tm="100000">
                                          <p:val>
                                            <p:strVal val="#ppt_y"/>
                                          </p:val>
                                        </p:tav>
                                      </p:tavLst>
                                    </p:anim>
                                  </p:childTnLst>
                                </p:cTn>
                              </p:par>
                            </p:childTnLst>
                          </p:cTn>
                        </p:par>
                        <p:par>
                          <p:cTn id="43" fill="hold">
                            <p:stCondLst>
                              <p:cond delay="4000"/>
                            </p:stCondLst>
                            <p:childTnLst>
                              <p:par>
                                <p:cTn id="44" presetID="2" presetClass="entr" presetSubtype="4" fill="hold" grpId="0" nodeType="afterEffect">
                                  <p:stCondLst>
                                    <p:cond delay="0"/>
                                  </p:stCondLst>
                                  <p:childTnLst>
                                    <p:set>
                                      <p:cBhvr>
                                        <p:cTn id="45" dur="1" fill="hold">
                                          <p:stCondLst>
                                            <p:cond delay="0"/>
                                          </p:stCondLst>
                                        </p:cTn>
                                        <p:tgtEl>
                                          <p:spTgt spid="35"/>
                                        </p:tgtEl>
                                        <p:attrNameLst>
                                          <p:attrName>style.visibility</p:attrName>
                                        </p:attrNameLst>
                                      </p:cBhvr>
                                      <p:to>
                                        <p:strVal val="visible"/>
                                      </p:to>
                                    </p:set>
                                    <p:anim calcmode="lin" valueType="num">
                                      <p:cBhvr additive="base">
                                        <p:cTn id="46" dur="500" fill="hold"/>
                                        <p:tgtEl>
                                          <p:spTgt spid="35"/>
                                        </p:tgtEl>
                                        <p:attrNameLst>
                                          <p:attrName>ppt_x</p:attrName>
                                        </p:attrNameLst>
                                      </p:cBhvr>
                                      <p:tavLst>
                                        <p:tav tm="0">
                                          <p:val>
                                            <p:strVal val="#ppt_x"/>
                                          </p:val>
                                        </p:tav>
                                        <p:tav tm="100000">
                                          <p:val>
                                            <p:strVal val="#ppt_x"/>
                                          </p:val>
                                        </p:tav>
                                      </p:tavLst>
                                    </p:anim>
                                    <p:anim calcmode="lin" valueType="num">
                                      <p:cBhvr additive="base">
                                        <p:cTn id="47" dur="500" fill="hold"/>
                                        <p:tgtEl>
                                          <p:spTgt spid="35"/>
                                        </p:tgtEl>
                                        <p:attrNameLst>
                                          <p:attrName>ppt_y</p:attrName>
                                        </p:attrNameLst>
                                      </p:cBhvr>
                                      <p:tavLst>
                                        <p:tav tm="0">
                                          <p:val>
                                            <p:strVal val="1+#ppt_h/2"/>
                                          </p:val>
                                        </p:tav>
                                        <p:tav tm="100000">
                                          <p:val>
                                            <p:strVal val="#ppt_y"/>
                                          </p:val>
                                        </p:tav>
                                      </p:tavLst>
                                    </p:anim>
                                  </p:childTnLst>
                                </p:cTn>
                              </p:par>
                            </p:childTnLst>
                          </p:cTn>
                        </p:par>
                        <p:par>
                          <p:cTn id="48" fill="hold">
                            <p:stCondLst>
                              <p:cond delay="4500"/>
                            </p:stCondLst>
                            <p:childTnLst>
                              <p:par>
                                <p:cTn id="49" presetID="42" presetClass="entr" presetSubtype="0"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fade">
                                      <p:cBhvr>
                                        <p:cTn id="51" dur="500"/>
                                        <p:tgtEl>
                                          <p:spTgt spid="24"/>
                                        </p:tgtEl>
                                      </p:cBhvr>
                                    </p:animEffect>
                                    <p:anim calcmode="lin" valueType="num">
                                      <p:cBhvr>
                                        <p:cTn id="52" dur="500" fill="hold"/>
                                        <p:tgtEl>
                                          <p:spTgt spid="24"/>
                                        </p:tgtEl>
                                        <p:attrNameLst>
                                          <p:attrName>ppt_x</p:attrName>
                                        </p:attrNameLst>
                                      </p:cBhvr>
                                      <p:tavLst>
                                        <p:tav tm="0">
                                          <p:val>
                                            <p:strVal val="#ppt_x"/>
                                          </p:val>
                                        </p:tav>
                                        <p:tav tm="100000">
                                          <p:val>
                                            <p:strVal val="#ppt_x"/>
                                          </p:val>
                                        </p:tav>
                                      </p:tavLst>
                                    </p:anim>
                                    <p:anim calcmode="lin" valueType="num">
                                      <p:cBhvr>
                                        <p:cTn id="53" dur="500" fill="hold"/>
                                        <p:tgtEl>
                                          <p:spTgt spid="24"/>
                                        </p:tgtEl>
                                        <p:attrNameLst>
                                          <p:attrName>ppt_y</p:attrName>
                                        </p:attrNameLst>
                                      </p:cBhvr>
                                      <p:tavLst>
                                        <p:tav tm="0">
                                          <p:val>
                                            <p:strVal val="#ppt_y+.1"/>
                                          </p:val>
                                        </p:tav>
                                        <p:tav tm="100000">
                                          <p:val>
                                            <p:strVal val="#ppt_y"/>
                                          </p:val>
                                        </p:tav>
                                      </p:tavLst>
                                    </p:anim>
                                  </p:childTnLst>
                                </p:cTn>
                              </p:par>
                            </p:childTnLst>
                          </p:cTn>
                        </p:par>
                        <p:par>
                          <p:cTn id="54" fill="hold">
                            <p:stCondLst>
                              <p:cond delay="5000"/>
                            </p:stCondLst>
                            <p:childTnLst>
                              <p:par>
                                <p:cTn id="55" presetID="42" presetClass="entr" presetSubtype="0" fill="hold" grpId="0" nodeType="after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fade">
                                      <p:cBhvr>
                                        <p:cTn id="57" dur="500"/>
                                        <p:tgtEl>
                                          <p:spTgt spid="37"/>
                                        </p:tgtEl>
                                      </p:cBhvr>
                                    </p:animEffect>
                                    <p:anim calcmode="lin" valueType="num">
                                      <p:cBhvr>
                                        <p:cTn id="58" dur="500" fill="hold"/>
                                        <p:tgtEl>
                                          <p:spTgt spid="37"/>
                                        </p:tgtEl>
                                        <p:attrNameLst>
                                          <p:attrName>ppt_x</p:attrName>
                                        </p:attrNameLst>
                                      </p:cBhvr>
                                      <p:tavLst>
                                        <p:tav tm="0">
                                          <p:val>
                                            <p:strVal val="#ppt_x"/>
                                          </p:val>
                                        </p:tav>
                                        <p:tav tm="100000">
                                          <p:val>
                                            <p:strVal val="#ppt_x"/>
                                          </p:val>
                                        </p:tav>
                                      </p:tavLst>
                                    </p:anim>
                                    <p:anim calcmode="lin" valueType="num">
                                      <p:cBhvr>
                                        <p:cTn id="59" dur="500" fill="hold"/>
                                        <p:tgtEl>
                                          <p:spTgt spid="37"/>
                                        </p:tgtEl>
                                        <p:attrNameLst>
                                          <p:attrName>ppt_y</p:attrName>
                                        </p:attrNameLst>
                                      </p:cBhvr>
                                      <p:tavLst>
                                        <p:tav tm="0">
                                          <p:val>
                                            <p:strVal val="#ppt_y+.1"/>
                                          </p:val>
                                        </p:tav>
                                        <p:tav tm="100000">
                                          <p:val>
                                            <p:strVal val="#ppt_y"/>
                                          </p:val>
                                        </p:tav>
                                      </p:tavLst>
                                    </p:anim>
                                  </p:childTnLst>
                                </p:cTn>
                              </p:par>
                            </p:childTnLst>
                          </p:cTn>
                        </p:par>
                        <p:par>
                          <p:cTn id="60" fill="hold">
                            <p:stCondLst>
                              <p:cond delay="5500"/>
                            </p:stCondLst>
                            <p:childTnLst>
                              <p:par>
                                <p:cTn id="61" presetID="22" presetClass="entr" presetSubtype="8" fill="hold" grpId="0" nodeType="afterEffect">
                                  <p:stCondLst>
                                    <p:cond delay="0"/>
                                  </p:stCondLst>
                                  <p:childTnLst>
                                    <p:set>
                                      <p:cBhvr>
                                        <p:cTn id="62" dur="1" fill="hold">
                                          <p:stCondLst>
                                            <p:cond delay="0"/>
                                          </p:stCondLst>
                                        </p:cTn>
                                        <p:tgtEl>
                                          <p:spTgt spid="25"/>
                                        </p:tgtEl>
                                        <p:attrNameLst>
                                          <p:attrName>style.visibility</p:attrName>
                                        </p:attrNameLst>
                                      </p:cBhvr>
                                      <p:to>
                                        <p:strVal val="visible"/>
                                      </p:to>
                                    </p:set>
                                    <p:animEffect transition="in" filter="wipe(left)">
                                      <p:cBhvr>
                                        <p:cTn id="63" dur="250"/>
                                        <p:tgtEl>
                                          <p:spTgt spid="25"/>
                                        </p:tgtEl>
                                      </p:cBhvr>
                                    </p:animEffect>
                                  </p:childTnLst>
                                </p:cTn>
                              </p:par>
                            </p:childTnLst>
                          </p:cTn>
                        </p:par>
                        <p:par>
                          <p:cTn id="64" fill="hold">
                            <p:stCondLst>
                              <p:cond delay="6000"/>
                            </p:stCondLst>
                            <p:childTnLst>
                              <p:par>
                                <p:cTn id="65" presetID="22" presetClass="entr" presetSubtype="8" fill="hold" grpId="0" nodeType="afterEffect">
                                  <p:stCondLst>
                                    <p:cond delay="0"/>
                                  </p:stCondLst>
                                  <p:childTnLst>
                                    <p:set>
                                      <p:cBhvr>
                                        <p:cTn id="66" dur="1" fill="hold">
                                          <p:stCondLst>
                                            <p:cond delay="0"/>
                                          </p:stCondLst>
                                        </p:cTn>
                                        <p:tgtEl>
                                          <p:spTgt spid="38"/>
                                        </p:tgtEl>
                                        <p:attrNameLst>
                                          <p:attrName>style.visibility</p:attrName>
                                        </p:attrNameLst>
                                      </p:cBhvr>
                                      <p:to>
                                        <p:strVal val="visible"/>
                                      </p:to>
                                    </p:set>
                                    <p:animEffect transition="in" filter="wipe(left)">
                                      <p:cBhvr>
                                        <p:cTn id="67" dur="250"/>
                                        <p:tgtEl>
                                          <p:spTgt spid="38"/>
                                        </p:tgtEl>
                                      </p:cBhvr>
                                    </p:animEffect>
                                  </p:childTnLst>
                                </p:cTn>
                              </p:par>
                            </p:childTnLst>
                          </p:cTn>
                        </p:par>
                        <p:par>
                          <p:cTn id="68" fill="hold">
                            <p:stCondLst>
                              <p:cond delay="6500"/>
                            </p:stCondLst>
                            <p:childTnLst>
                              <p:par>
                                <p:cTn id="69" presetID="10" presetClass="entr" presetSubtype="0" fill="hold" grpId="0" nodeType="after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fade">
                                      <p:cBhvr>
                                        <p:cTn id="71" dur="500"/>
                                        <p:tgtEl>
                                          <p:spTgt spid="26"/>
                                        </p:tgtEl>
                                      </p:cBhvr>
                                    </p:animEffect>
                                  </p:childTnLst>
                                </p:cTn>
                              </p:par>
                            </p:childTnLst>
                          </p:cTn>
                        </p:par>
                        <p:par>
                          <p:cTn id="72" fill="hold">
                            <p:stCondLst>
                              <p:cond delay="7000"/>
                            </p:stCondLst>
                            <p:childTnLst>
                              <p:par>
                                <p:cTn id="73" presetID="10" presetClass="entr" presetSubtype="0" fill="hold" grpId="0" nodeType="afterEffect">
                                  <p:stCondLst>
                                    <p:cond delay="0"/>
                                  </p:stCondLst>
                                  <p:childTnLst>
                                    <p:set>
                                      <p:cBhvr>
                                        <p:cTn id="74" dur="1" fill="hold">
                                          <p:stCondLst>
                                            <p:cond delay="0"/>
                                          </p:stCondLst>
                                        </p:cTn>
                                        <p:tgtEl>
                                          <p:spTgt spid="39"/>
                                        </p:tgtEl>
                                        <p:attrNameLst>
                                          <p:attrName>style.visibility</p:attrName>
                                        </p:attrNameLst>
                                      </p:cBhvr>
                                      <p:to>
                                        <p:strVal val="visible"/>
                                      </p:to>
                                    </p:set>
                                    <p:animEffect transition="in" filter="fade">
                                      <p:cBhvr>
                                        <p:cTn id="75" dur="500"/>
                                        <p:tgtEl>
                                          <p:spTgt spid="39"/>
                                        </p:tgtEl>
                                      </p:cBhvr>
                                    </p:animEffect>
                                  </p:childTnLst>
                                </p:cTn>
                              </p:par>
                            </p:childTnLst>
                          </p:cTn>
                        </p:par>
                        <p:par>
                          <p:cTn id="76" fill="hold">
                            <p:stCondLst>
                              <p:cond delay="7500"/>
                            </p:stCondLst>
                            <p:childTnLst>
                              <p:par>
                                <p:cTn id="77" presetID="10" presetClass="entr" presetSubtype="0" fill="hold" nodeType="afterEffect">
                                  <p:stCondLst>
                                    <p:cond delay="0"/>
                                  </p:stCondLst>
                                  <p:childTnLst>
                                    <p:set>
                                      <p:cBhvr>
                                        <p:cTn id="78" dur="1" fill="hold">
                                          <p:stCondLst>
                                            <p:cond delay="0"/>
                                          </p:stCondLst>
                                        </p:cTn>
                                        <p:tgtEl>
                                          <p:spTgt spid="4"/>
                                        </p:tgtEl>
                                        <p:attrNameLst>
                                          <p:attrName>style.visibility</p:attrName>
                                        </p:attrNameLst>
                                      </p:cBhvr>
                                      <p:to>
                                        <p:strVal val="visible"/>
                                      </p:to>
                                    </p:set>
                                    <p:animEffect transition="in" filter="fade">
                                      <p:cBhvr>
                                        <p:cTn id="79" dur="500"/>
                                        <p:tgtEl>
                                          <p:spTgt spid="4"/>
                                        </p:tgtEl>
                                      </p:cBhvr>
                                    </p:animEffect>
                                  </p:childTnLst>
                                </p:cTn>
                              </p:par>
                            </p:childTnLst>
                          </p:cTn>
                        </p:par>
                        <p:par>
                          <p:cTn id="80" fill="hold">
                            <p:stCondLst>
                              <p:cond delay="8000"/>
                            </p:stCondLst>
                            <p:childTnLst>
                              <p:par>
                                <p:cTn id="81" presetID="10" presetClass="entr" presetSubtype="0" fill="hold" nodeType="afterEffect">
                                  <p:stCondLst>
                                    <p:cond delay="0"/>
                                  </p:stCondLst>
                                  <p:childTnLst>
                                    <p:set>
                                      <p:cBhvr>
                                        <p:cTn id="82" dur="1" fill="hold">
                                          <p:stCondLst>
                                            <p:cond delay="0"/>
                                          </p:stCondLst>
                                        </p:cTn>
                                        <p:tgtEl>
                                          <p:spTgt spid="3"/>
                                        </p:tgtEl>
                                        <p:attrNameLst>
                                          <p:attrName>style.visibility</p:attrName>
                                        </p:attrNameLst>
                                      </p:cBhvr>
                                      <p:to>
                                        <p:strVal val="visible"/>
                                      </p:to>
                                    </p:set>
                                    <p:animEffect transition="in" filter="fade">
                                      <p:cBhvr>
                                        <p:cTn id="8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Graphic spid="21" grpId="0">
        <p:bldAsOne/>
      </p:bldGraphic>
      <p:bldP spid="22" grpId="0" animBg="1"/>
      <p:bldP spid="24" grpId="0" animBg="1"/>
      <p:bldP spid="25" grpId="0"/>
      <p:bldP spid="26" grpId="0"/>
      <p:bldGraphic spid="34" grpId="0">
        <p:bldAsOne/>
      </p:bldGraphic>
      <p:bldP spid="35" grpId="0" animBg="1"/>
      <p:bldP spid="37" grpId="0" animBg="1"/>
      <p:bldP spid="38" grpId="0"/>
      <p:bldP spid="3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68688" y="1456420"/>
            <a:ext cx="1782762" cy="338138"/>
          </a:xfrm>
          <a:prstGeom prst="rect">
            <a:avLst/>
          </a:prstGeom>
          <a:noFill/>
        </p:spPr>
        <p:txBody>
          <a:bodyPr wrap="none">
            <a:spAutoFit/>
          </a:bodyPr>
          <a:lstStyle/>
          <a:p>
            <a:pPr eaLnBrk="1" fontAlgn="auto" hangingPunct="1">
              <a:spcBef>
                <a:spcPts val="0"/>
              </a:spcBef>
              <a:spcAft>
                <a:spcPts val="0"/>
              </a:spcAft>
              <a:defRPr/>
            </a:pPr>
            <a:r>
              <a:rPr lang="id-ID" sz="1600" b="1" dirty="0">
                <a:solidFill>
                  <a:schemeClr val="bg1">
                    <a:lumMod val="50000"/>
                  </a:schemeClr>
                </a:solidFill>
                <a:latin typeface="Raleway" panose="020B0003030101060003" pitchFamily="34" charset="0"/>
              </a:rPr>
              <a:t>EUIS KOMARIAH</a:t>
            </a:r>
          </a:p>
        </p:txBody>
      </p:sp>
      <p:sp>
        <p:nvSpPr>
          <p:cNvPr id="3" name="TextBox 2"/>
          <p:cNvSpPr txBox="1"/>
          <p:nvPr/>
        </p:nvSpPr>
        <p:spPr>
          <a:xfrm>
            <a:off x="3484563" y="1765983"/>
            <a:ext cx="1376362" cy="246062"/>
          </a:xfrm>
          <a:prstGeom prst="rect">
            <a:avLst/>
          </a:prstGeom>
          <a:noFill/>
        </p:spPr>
        <p:txBody>
          <a:bodyPr wrap="none">
            <a:spAutoFit/>
          </a:bodyPr>
          <a:lstStyle/>
          <a:p>
            <a:pPr eaLnBrk="1" fontAlgn="auto" hangingPunct="1">
              <a:spcBef>
                <a:spcPts val="0"/>
              </a:spcBef>
              <a:spcAft>
                <a:spcPts val="0"/>
              </a:spcAft>
              <a:defRPr/>
            </a:pPr>
            <a:r>
              <a:rPr lang="id-ID" sz="1000" dirty="0">
                <a:solidFill>
                  <a:schemeClr val="tx1">
                    <a:lumMod val="50000"/>
                    <a:lumOff val="50000"/>
                  </a:schemeClr>
                </a:solidFill>
                <a:latin typeface="PT Sans" panose="020B0503020203020204" pitchFamily="34" charset="0"/>
              </a:rPr>
              <a:t>Chief Excutive Officer</a:t>
            </a:r>
          </a:p>
        </p:txBody>
      </p:sp>
      <p:cxnSp>
        <p:nvCxnSpPr>
          <p:cNvPr id="4" name="Straight Connector 62"/>
          <p:cNvCxnSpPr/>
          <p:nvPr/>
        </p:nvCxnSpPr>
        <p:spPr>
          <a:xfrm>
            <a:off x="3584575" y="2046970"/>
            <a:ext cx="257175" cy="0"/>
          </a:xfrm>
          <a:prstGeom prst="line">
            <a:avLst/>
          </a:prstGeom>
          <a:ln w="12700">
            <a:solidFill>
              <a:srgbClr val="525068"/>
            </a:solidFill>
          </a:ln>
        </p:spPr>
        <p:style>
          <a:lnRef idx="1">
            <a:schemeClr val="accent1"/>
          </a:lnRef>
          <a:fillRef idx="0">
            <a:schemeClr val="accent1"/>
          </a:fillRef>
          <a:effectRef idx="0">
            <a:schemeClr val="accent1"/>
          </a:effectRef>
          <a:fontRef idx="minor">
            <a:schemeClr val="tx1"/>
          </a:fontRef>
        </p:style>
      </p:cxnSp>
      <p:sp>
        <p:nvSpPr>
          <p:cNvPr id="5" name="Freeform 5"/>
          <p:cNvSpPr>
            <a:spLocks noEditPoints="1"/>
          </p:cNvSpPr>
          <p:nvPr/>
        </p:nvSpPr>
        <p:spPr bwMode="auto">
          <a:xfrm>
            <a:off x="2039938" y="4428220"/>
            <a:ext cx="212725" cy="214313"/>
          </a:xfrm>
          <a:custGeom>
            <a:avLst/>
            <a:gdLst>
              <a:gd name="T0" fmla="*/ 78 w 94"/>
              <a:gd name="T1" fmla="*/ 0 h 94"/>
              <a:gd name="T2" fmla="*/ 15 w 94"/>
              <a:gd name="T3" fmla="*/ 0 h 94"/>
              <a:gd name="T4" fmla="*/ 0 w 94"/>
              <a:gd name="T5" fmla="*/ 16 h 94"/>
              <a:gd name="T6" fmla="*/ 0 w 94"/>
              <a:gd name="T7" fmla="*/ 79 h 94"/>
              <a:gd name="T8" fmla="*/ 15 w 94"/>
              <a:gd name="T9" fmla="*/ 94 h 94"/>
              <a:gd name="T10" fmla="*/ 78 w 94"/>
              <a:gd name="T11" fmla="*/ 94 h 94"/>
              <a:gd name="T12" fmla="*/ 94 w 94"/>
              <a:gd name="T13" fmla="*/ 79 h 94"/>
              <a:gd name="T14" fmla="*/ 94 w 94"/>
              <a:gd name="T15" fmla="*/ 16 h 94"/>
              <a:gd name="T16" fmla="*/ 78 w 94"/>
              <a:gd name="T17" fmla="*/ 0 h 94"/>
              <a:gd name="T18" fmla="*/ 60 w 94"/>
              <a:gd name="T19" fmla="*/ 47 h 94"/>
              <a:gd name="T20" fmla="*/ 51 w 94"/>
              <a:gd name="T21" fmla="*/ 47 h 94"/>
              <a:gd name="T22" fmla="*/ 51 w 94"/>
              <a:gd name="T23" fmla="*/ 78 h 94"/>
              <a:gd name="T24" fmla="*/ 39 w 94"/>
              <a:gd name="T25" fmla="*/ 78 h 94"/>
              <a:gd name="T26" fmla="*/ 39 w 94"/>
              <a:gd name="T27" fmla="*/ 47 h 94"/>
              <a:gd name="T28" fmla="*/ 32 w 94"/>
              <a:gd name="T29" fmla="*/ 47 h 94"/>
              <a:gd name="T30" fmla="*/ 32 w 94"/>
              <a:gd name="T31" fmla="*/ 37 h 94"/>
              <a:gd name="T32" fmla="*/ 39 w 94"/>
              <a:gd name="T33" fmla="*/ 37 h 94"/>
              <a:gd name="T34" fmla="*/ 39 w 94"/>
              <a:gd name="T35" fmla="*/ 31 h 94"/>
              <a:gd name="T36" fmla="*/ 52 w 94"/>
              <a:gd name="T37" fmla="*/ 17 h 94"/>
              <a:gd name="T38" fmla="*/ 61 w 94"/>
              <a:gd name="T39" fmla="*/ 17 h 94"/>
              <a:gd name="T40" fmla="*/ 61 w 94"/>
              <a:gd name="T41" fmla="*/ 27 h 94"/>
              <a:gd name="T42" fmla="*/ 55 w 94"/>
              <a:gd name="T43" fmla="*/ 27 h 94"/>
              <a:gd name="T44" fmla="*/ 51 w 94"/>
              <a:gd name="T45" fmla="*/ 32 h 94"/>
              <a:gd name="T46" fmla="*/ 51 w 94"/>
              <a:gd name="T47" fmla="*/ 37 h 94"/>
              <a:gd name="T48" fmla="*/ 61 w 94"/>
              <a:gd name="T49" fmla="*/ 37 h 94"/>
              <a:gd name="T50" fmla="*/ 60 w 94"/>
              <a:gd name="T51" fmla="*/ 4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4" h="94">
                <a:moveTo>
                  <a:pt x="78" y="0"/>
                </a:moveTo>
                <a:cubicBezTo>
                  <a:pt x="15" y="0"/>
                  <a:pt x="15" y="0"/>
                  <a:pt x="15" y="0"/>
                </a:cubicBezTo>
                <a:cubicBezTo>
                  <a:pt x="6" y="0"/>
                  <a:pt x="0" y="7"/>
                  <a:pt x="0" y="16"/>
                </a:cubicBezTo>
                <a:cubicBezTo>
                  <a:pt x="0" y="79"/>
                  <a:pt x="0" y="79"/>
                  <a:pt x="0" y="79"/>
                </a:cubicBezTo>
                <a:cubicBezTo>
                  <a:pt x="0" y="88"/>
                  <a:pt x="6" y="94"/>
                  <a:pt x="15" y="94"/>
                </a:cubicBezTo>
                <a:cubicBezTo>
                  <a:pt x="78" y="94"/>
                  <a:pt x="78" y="94"/>
                  <a:pt x="78" y="94"/>
                </a:cubicBezTo>
                <a:cubicBezTo>
                  <a:pt x="87" y="94"/>
                  <a:pt x="94" y="88"/>
                  <a:pt x="94" y="79"/>
                </a:cubicBezTo>
                <a:cubicBezTo>
                  <a:pt x="94" y="16"/>
                  <a:pt x="94" y="16"/>
                  <a:pt x="94" y="16"/>
                </a:cubicBezTo>
                <a:cubicBezTo>
                  <a:pt x="94" y="7"/>
                  <a:pt x="87" y="0"/>
                  <a:pt x="78" y="0"/>
                </a:cubicBezTo>
                <a:close/>
                <a:moveTo>
                  <a:pt x="60" y="47"/>
                </a:moveTo>
                <a:cubicBezTo>
                  <a:pt x="51" y="47"/>
                  <a:pt x="51" y="47"/>
                  <a:pt x="51" y="47"/>
                </a:cubicBezTo>
                <a:cubicBezTo>
                  <a:pt x="51" y="78"/>
                  <a:pt x="51" y="78"/>
                  <a:pt x="51" y="78"/>
                </a:cubicBezTo>
                <a:cubicBezTo>
                  <a:pt x="39" y="78"/>
                  <a:pt x="39" y="78"/>
                  <a:pt x="39" y="78"/>
                </a:cubicBezTo>
                <a:cubicBezTo>
                  <a:pt x="39" y="47"/>
                  <a:pt x="39" y="47"/>
                  <a:pt x="39" y="47"/>
                </a:cubicBezTo>
                <a:cubicBezTo>
                  <a:pt x="32" y="47"/>
                  <a:pt x="32" y="47"/>
                  <a:pt x="32" y="47"/>
                </a:cubicBezTo>
                <a:cubicBezTo>
                  <a:pt x="32" y="37"/>
                  <a:pt x="32" y="37"/>
                  <a:pt x="32" y="37"/>
                </a:cubicBezTo>
                <a:cubicBezTo>
                  <a:pt x="39" y="37"/>
                  <a:pt x="39" y="37"/>
                  <a:pt x="39" y="37"/>
                </a:cubicBezTo>
                <a:cubicBezTo>
                  <a:pt x="39" y="31"/>
                  <a:pt x="39" y="31"/>
                  <a:pt x="39" y="31"/>
                </a:cubicBezTo>
                <a:cubicBezTo>
                  <a:pt x="39" y="22"/>
                  <a:pt x="42" y="17"/>
                  <a:pt x="52" y="17"/>
                </a:cubicBezTo>
                <a:cubicBezTo>
                  <a:pt x="61" y="17"/>
                  <a:pt x="61" y="17"/>
                  <a:pt x="61" y="17"/>
                </a:cubicBezTo>
                <a:cubicBezTo>
                  <a:pt x="61" y="27"/>
                  <a:pt x="61" y="27"/>
                  <a:pt x="61" y="27"/>
                </a:cubicBezTo>
                <a:cubicBezTo>
                  <a:pt x="55" y="27"/>
                  <a:pt x="55" y="27"/>
                  <a:pt x="55" y="27"/>
                </a:cubicBezTo>
                <a:cubicBezTo>
                  <a:pt x="52" y="27"/>
                  <a:pt x="51" y="29"/>
                  <a:pt x="51" y="32"/>
                </a:cubicBezTo>
                <a:cubicBezTo>
                  <a:pt x="51" y="37"/>
                  <a:pt x="51" y="37"/>
                  <a:pt x="51" y="37"/>
                </a:cubicBezTo>
                <a:cubicBezTo>
                  <a:pt x="61" y="37"/>
                  <a:pt x="61" y="37"/>
                  <a:pt x="61" y="37"/>
                </a:cubicBezTo>
                <a:lnTo>
                  <a:pt x="60" y="47"/>
                </a:lnTo>
                <a:close/>
              </a:path>
            </a:pathLst>
          </a:custGeom>
          <a:solidFill>
            <a:schemeClr val="bg1">
              <a:lumMod val="75000"/>
            </a:schemeClr>
          </a:solidFill>
          <a:ln>
            <a:noFill/>
          </a:ln>
          <a:effectLst/>
        </p:spPr>
        <p:txBody>
          <a:bodyPr/>
          <a:lstStyle/>
          <a:p>
            <a:pPr eaLnBrk="1" fontAlgn="auto" hangingPunct="1">
              <a:spcBef>
                <a:spcPts val="0"/>
              </a:spcBef>
              <a:spcAft>
                <a:spcPts val="0"/>
              </a:spcAft>
              <a:defRPr/>
            </a:pPr>
            <a:endParaRPr lang="id-ID">
              <a:latin typeface="+mn-lt"/>
            </a:endParaRPr>
          </a:p>
        </p:txBody>
      </p:sp>
      <p:grpSp>
        <p:nvGrpSpPr>
          <p:cNvPr id="6" name="Group 64"/>
          <p:cNvGrpSpPr/>
          <p:nvPr/>
        </p:nvGrpSpPr>
        <p:grpSpPr>
          <a:xfrm>
            <a:off x="1678508" y="4434611"/>
            <a:ext cx="209471" cy="202955"/>
            <a:chOff x="709613" y="-3175"/>
            <a:chExt cx="357187" cy="346076"/>
          </a:xfrm>
          <a:solidFill>
            <a:schemeClr val="bg1">
              <a:lumMod val="75000"/>
            </a:schemeClr>
          </a:solidFill>
          <a:effectLst/>
        </p:grpSpPr>
        <p:sp>
          <p:nvSpPr>
            <p:cNvPr id="7" name="Oval 9"/>
            <p:cNvSpPr>
              <a:spLocks noChangeArrowheads="1"/>
            </p:cNvSpPr>
            <p:nvPr/>
          </p:nvSpPr>
          <p:spPr bwMode="auto">
            <a:xfrm>
              <a:off x="709613" y="-3175"/>
              <a:ext cx="80962" cy="80963"/>
            </a:xfrm>
            <a:prstGeom prst="ellipse">
              <a:avLst/>
            </a:prstGeom>
            <a:grpFill/>
            <a:ln>
              <a:noFill/>
            </a:ln>
          </p:spPr>
          <p:txBody>
            <a:bodyPr/>
            <a:lstStyle/>
            <a:p>
              <a:pPr eaLnBrk="1" fontAlgn="auto" hangingPunct="1">
                <a:spcBef>
                  <a:spcPts val="0"/>
                </a:spcBef>
                <a:spcAft>
                  <a:spcPts val="0"/>
                </a:spcAft>
                <a:defRPr/>
              </a:pPr>
              <a:endParaRPr lang="id-ID">
                <a:latin typeface="+mn-lt"/>
              </a:endParaRPr>
            </a:p>
          </p:txBody>
        </p:sp>
        <p:sp>
          <p:nvSpPr>
            <p:cNvPr id="8" name="Freeform 10"/>
            <p:cNvSpPr>
              <a:spLocks/>
            </p:cNvSpPr>
            <p:nvPr/>
          </p:nvSpPr>
          <p:spPr bwMode="auto">
            <a:xfrm>
              <a:off x="709613" y="101600"/>
              <a:ext cx="80962" cy="241300"/>
            </a:xfrm>
            <a:custGeom>
              <a:avLst/>
              <a:gdLst>
                <a:gd name="T0" fmla="*/ 20 w 21"/>
                <a:gd name="T1" fmla="*/ 0 h 62"/>
                <a:gd name="T2" fmla="*/ 1 w 21"/>
                <a:gd name="T3" fmla="*/ 0 h 62"/>
                <a:gd name="T4" fmla="*/ 0 w 21"/>
                <a:gd name="T5" fmla="*/ 1 h 62"/>
                <a:gd name="T6" fmla="*/ 0 w 21"/>
                <a:gd name="T7" fmla="*/ 60 h 62"/>
                <a:gd name="T8" fmla="*/ 1 w 21"/>
                <a:gd name="T9" fmla="*/ 62 h 62"/>
                <a:gd name="T10" fmla="*/ 20 w 21"/>
                <a:gd name="T11" fmla="*/ 62 h 62"/>
                <a:gd name="T12" fmla="*/ 21 w 21"/>
                <a:gd name="T13" fmla="*/ 60 h 62"/>
                <a:gd name="T14" fmla="*/ 21 w 21"/>
                <a:gd name="T15" fmla="*/ 1 h 62"/>
                <a:gd name="T16" fmla="*/ 20 w 21"/>
                <a:gd name="T17"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62">
                  <a:moveTo>
                    <a:pt x="20" y="0"/>
                  </a:moveTo>
                  <a:cubicBezTo>
                    <a:pt x="1" y="0"/>
                    <a:pt x="1" y="0"/>
                    <a:pt x="1" y="0"/>
                  </a:cubicBezTo>
                  <a:cubicBezTo>
                    <a:pt x="1" y="0"/>
                    <a:pt x="0" y="1"/>
                    <a:pt x="0" y="1"/>
                  </a:cubicBezTo>
                  <a:cubicBezTo>
                    <a:pt x="0" y="60"/>
                    <a:pt x="0" y="60"/>
                    <a:pt x="0" y="60"/>
                  </a:cubicBezTo>
                  <a:cubicBezTo>
                    <a:pt x="0" y="61"/>
                    <a:pt x="1" y="62"/>
                    <a:pt x="1" y="62"/>
                  </a:cubicBezTo>
                  <a:cubicBezTo>
                    <a:pt x="20" y="62"/>
                    <a:pt x="20" y="62"/>
                    <a:pt x="20" y="62"/>
                  </a:cubicBezTo>
                  <a:cubicBezTo>
                    <a:pt x="20" y="62"/>
                    <a:pt x="21" y="61"/>
                    <a:pt x="21" y="60"/>
                  </a:cubicBezTo>
                  <a:cubicBezTo>
                    <a:pt x="21" y="1"/>
                    <a:pt x="21" y="1"/>
                    <a:pt x="21" y="1"/>
                  </a:cubicBezTo>
                  <a:cubicBezTo>
                    <a:pt x="21" y="1"/>
                    <a:pt x="20" y="0"/>
                    <a:pt x="20" y="0"/>
                  </a:cubicBezTo>
                  <a:close/>
                </a:path>
              </a:pathLst>
            </a:custGeom>
            <a:grpFill/>
            <a:ln>
              <a:noFill/>
            </a:ln>
          </p:spPr>
          <p:txBody>
            <a:bodyPr/>
            <a:lstStyle/>
            <a:p>
              <a:pPr eaLnBrk="1" fontAlgn="auto" hangingPunct="1">
                <a:spcBef>
                  <a:spcPts val="0"/>
                </a:spcBef>
                <a:spcAft>
                  <a:spcPts val="0"/>
                </a:spcAft>
                <a:defRPr/>
              </a:pPr>
              <a:endParaRPr lang="id-ID">
                <a:latin typeface="+mn-lt"/>
              </a:endParaRPr>
            </a:p>
          </p:txBody>
        </p:sp>
        <p:sp>
          <p:nvSpPr>
            <p:cNvPr id="9" name="Freeform 11"/>
            <p:cNvSpPr>
              <a:spLocks/>
            </p:cNvSpPr>
            <p:nvPr/>
          </p:nvSpPr>
          <p:spPr bwMode="auto">
            <a:xfrm>
              <a:off x="833438" y="96838"/>
              <a:ext cx="233362" cy="246063"/>
            </a:xfrm>
            <a:custGeom>
              <a:avLst/>
              <a:gdLst>
                <a:gd name="T0" fmla="*/ 60 w 60"/>
                <a:gd name="T1" fmla="*/ 16 h 63"/>
                <a:gd name="T2" fmla="*/ 38 w 60"/>
                <a:gd name="T3" fmla="*/ 0 h 63"/>
                <a:gd name="T4" fmla="*/ 20 w 60"/>
                <a:gd name="T5" fmla="*/ 8 h 63"/>
                <a:gd name="T6" fmla="*/ 20 w 60"/>
                <a:gd name="T7" fmla="*/ 2 h 63"/>
                <a:gd name="T8" fmla="*/ 19 w 60"/>
                <a:gd name="T9" fmla="*/ 1 h 63"/>
                <a:gd name="T10" fmla="*/ 1 w 60"/>
                <a:gd name="T11" fmla="*/ 1 h 63"/>
                <a:gd name="T12" fmla="*/ 0 w 60"/>
                <a:gd name="T13" fmla="*/ 2 h 63"/>
                <a:gd name="T14" fmla="*/ 0 w 60"/>
                <a:gd name="T15" fmla="*/ 61 h 63"/>
                <a:gd name="T16" fmla="*/ 1 w 60"/>
                <a:gd name="T17" fmla="*/ 63 h 63"/>
                <a:gd name="T18" fmla="*/ 19 w 60"/>
                <a:gd name="T19" fmla="*/ 63 h 63"/>
                <a:gd name="T20" fmla="*/ 20 w 60"/>
                <a:gd name="T21" fmla="*/ 61 h 63"/>
                <a:gd name="T22" fmla="*/ 20 w 60"/>
                <a:gd name="T23" fmla="*/ 25 h 63"/>
                <a:gd name="T24" fmla="*/ 30 w 60"/>
                <a:gd name="T25" fmla="*/ 16 h 63"/>
                <a:gd name="T26" fmla="*/ 39 w 60"/>
                <a:gd name="T27" fmla="*/ 28 h 63"/>
                <a:gd name="T28" fmla="*/ 39 w 60"/>
                <a:gd name="T29" fmla="*/ 61 h 63"/>
                <a:gd name="T30" fmla="*/ 40 w 60"/>
                <a:gd name="T31" fmla="*/ 63 h 63"/>
                <a:gd name="T32" fmla="*/ 58 w 60"/>
                <a:gd name="T33" fmla="*/ 63 h 63"/>
                <a:gd name="T34" fmla="*/ 60 w 60"/>
                <a:gd name="T35" fmla="*/ 61 h 63"/>
                <a:gd name="T36" fmla="*/ 60 w 60"/>
                <a:gd name="T37" fmla="*/ 20 h 63"/>
                <a:gd name="T38" fmla="*/ 60 w 60"/>
                <a:gd name="T39" fmla="*/ 16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0" h="63">
                  <a:moveTo>
                    <a:pt x="60" y="16"/>
                  </a:moveTo>
                  <a:cubicBezTo>
                    <a:pt x="58" y="11"/>
                    <a:pt x="53" y="0"/>
                    <a:pt x="38" y="0"/>
                  </a:cubicBezTo>
                  <a:cubicBezTo>
                    <a:pt x="29" y="0"/>
                    <a:pt x="23" y="5"/>
                    <a:pt x="20" y="8"/>
                  </a:cubicBezTo>
                  <a:cubicBezTo>
                    <a:pt x="20" y="2"/>
                    <a:pt x="20" y="2"/>
                    <a:pt x="20" y="2"/>
                  </a:cubicBezTo>
                  <a:cubicBezTo>
                    <a:pt x="20" y="2"/>
                    <a:pt x="20" y="1"/>
                    <a:pt x="19" y="1"/>
                  </a:cubicBezTo>
                  <a:cubicBezTo>
                    <a:pt x="1" y="1"/>
                    <a:pt x="1" y="1"/>
                    <a:pt x="1" y="1"/>
                  </a:cubicBezTo>
                  <a:cubicBezTo>
                    <a:pt x="0" y="1"/>
                    <a:pt x="0" y="2"/>
                    <a:pt x="0" y="2"/>
                  </a:cubicBezTo>
                  <a:cubicBezTo>
                    <a:pt x="0" y="61"/>
                    <a:pt x="0" y="61"/>
                    <a:pt x="0" y="61"/>
                  </a:cubicBezTo>
                  <a:cubicBezTo>
                    <a:pt x="0" y="62"/>
                    <a:pt x="0" y="63"/>
                    <a:pt x="1" y="63"/>
                  </a:cubicBezTo>
                  <a:cubicBezTo>
                    <a:pt x="19" y="63"/>
                    <a:pt x="19" y="63"/>
                    <a:pt x="19" y="63"/>
                  </a:cubicBezTo>
                  <a:cubicBezTo>
                    <a:pt x="20" y="63"/>
                    <a:pt x="20" y="62"/>
                    <a:pt x="20" y="61"/>
                  </a:cubicBezTo>
                  <a:cubicBezTo>
                    <a:pt x="20" y="25"/>
                    <a:pt x="20" y="25"/>
                    <a:pt x="20" y="25"/>
                  </a:cubicBezTo>
                  <a:cubicBezTo>
                    <a:pt x="20" y="22"/>
                    <a:pt x="24" y="16"/>
                    <a:pt x="30" y="16"/>
                  </a:cubicBezTo>
                  <a:cubicBezTo>
                    <a:pt x="39" y="16"/>
                    <a:pt x="39" y="22"/>
                    <a:pt x="39" y="28"/>
                  </a:cubicBezTo>
                  <a:cubicBezTo>
                    <a:pt x="39" y="61"/>
                    <a:pt x="39" y="61"/>
                    <a:pt x="39" y="61"/>
                  </a:cubicBezTo>
                  <a:cubicBezTo>
                    <a:pt x="39" y="62"/>
                    <a:pt x="40" y="63"/>
                    <a:pt x="40" y="63"/>
                  </a:cubicBezTo>
                  <a:cubicBezTo>
                    <a:pt x="58" y="63"/>
                    <a:pt x="58" y="63"/>
                    <a:pt x="58" y="63"/>
                  </a:cubicBezTo>
                  <a:cubicBezTo>
                    <a:pt x="59" y="63"/>
                    <a:pt x="60" y="62"/>
                    <a:pt x="60" y="61"/>
                  </a:cubicBezTo>
                  <a:cubicBezTo>
                    <a:pt x="60" y="20"/>
                    <a:pt x="60" y="20"/>
                    <a:pt x="60" y="20"/>
                  </a:cubicBezTo>
                  <a:cubicBezTo>
                    <a:pt x="60" y="16"/>
                    <a:pt x="60" y="16"/>
                    <a:pt x="60" y="16"/>
                  </a:cubicBezTo>
                  <a:close/>
                </a:path>
              </a:pathLst>
            </a:custGeom>
            <a:grpFill/>
            <a:ln>
              <a:noFill/>
            </a:ln>
          </p:spPr>
          <p:txBody>
            <a:bodyPr/>
            <a:lstStyle/>
            <a:p>
              <a:pPr eaLnBrk="1" fontAlgn="auto" hangingPunct="1">
                <a:spcBef>
                  <a:spcPts val="0"/>
                </a:spcBef>
                <a:spcAft>
                  <a:spcPts val="0"/>
                </a:spcAft>
                <a:defRPr/>
              </a:pPr>
              <a:endParaRPr lang="id-ID">
                <a:latin typeface="+mn-lt"/>
              </a:endParaRPr>
            </a:p>
          </p:txBody>
        </p:sp>
      </p:grpSp>
      <p:sp>
        <p:nvSpPr>
          <p:cNvPr id="10" name="Freeform 15"/>
          <p:cNvSpPr>
            <a:spLocks noEditPoints="1"/>
          </p:cNvSpPr>
          <p:nvPr/>
        </p:nvSpPr>
        <p:spPr bwMode="auto">
          <a:xfrm>
            <a:off x="1273175" y="4415520"/>
            <a:ext cx="241300" cy="236538"/>
          </a:xfrm>
          <a:custGeom>
            <a:avLst/>
            <a:gdLst>
              <a:gd name="T0" fmla="*/ 99 w 107"/>
              <a:gd name="T1" fmla="*/ 62 h 104"/>
              <a:gd name="T2" fmla="*/ 81 w 107"/>
              <a:gd name="T3" fmla="*/ 17 h 104"/>
              <a:gd name="T4" fmla="*/ 45 w 107"/>
              <a:gd name="T5" fmla="*/ 9 h 104"/>
              <a:gd name="T6" fmla="*/ 14 w 107"/>
              <a:gd name="T7" fmla="*/ 13 h 104"/>
              <a:gd name="T8" fmla="*/ 10 w 107"/>
              <a:gd name="T9" fmla="*/ 43 h 104"/>
              <a:gd name="T10" fmla="*/ 13 w 107"/>
              <a:gd name="T11" fmla="*/ 72 h 104"/>
              <a:gd name="T12" fmla="*/ 63 w 107"/>
              <a:gd name="T13" fmla="*/ 98 h 104"/>
              <a:gd name="T14" fmla="*/ 96 w 107"/>
              <a:gd name="T15" fmla="*/ 94 h 104"/>
              <a:gd name="T16" fmla="*/ 99 w 107"/>
              <a:gd name="T17" fmla="*/ 62 h 104"/>
              <a:gd name="T18" fmla="*/ 82 w 107"/>
              <a:gd name="T19" fmla="*/ 68 h 104"/>
              <a:gd name="T20" fmla="*/ 57 w 107"/>
              <a:gd name="T21" fmla="*/ 86 h 104"/>
              <a:gd name="T22" fmla="*/ 30 w 107"/>
              <a:gd name="T23" fmla="*/ 73 h 104"/>
              <a:gd name="T24" fmla="*/ 32 w 107"/>
              <a:gd name="T25" fmla="*/ 65 h 104"/>
              <a:gd name="T26" fmla="*/ 40 w 107"/>
              <a:gd name="T27" fmla="*/ 66 h 104"/>
              <a:gd name="T28" fmla="*/ 58 w 107"/>
              <a:gd name="T29" fmla="*/ 75 h 104"/>
              <a:gd name="T30" fmla="*/ 60 w 107"/>
              <a:gd name="T31" fmla="*/ 60 h 104"/>
              <a:gd name="T32" fmla="*/ 29 w 107"/>
              <a:gd name="T33" fmla="*/ 41 h 104"/>
              <a:gd name="T34" fmla="*/ 53 w 107"/>
              <a:gd name="T35" fmla="*/ 20 h 104"/>
              <a:gd name="T36" fmla="*/ 78 w 107"/>
              <a:gd name="T37" fmla="*/ 31 h 104"/>
              <a:gd name="T38" fmla="*/ 77 w 107"/>
              <a:gd name="T39" fmla="*/ 39 h 104"/>
              <a:gd name="T40" fmla="*/ 68 w 107"/>
              <a:gd name="T41" fmla="*/ 38 h 104"/>
              <a:gd name="T42" fmla="*/ 53 w 107"/>
              <a:gd name="T43" fmla="*/ 32 h 104"/>
              <a:gd name="T44" fmla="*/ 47 w 107"/>
              <a:gd name="T45" fmla="*/ 43 h 104"/>
              <a:gd name="T46" fmla="*/ 70 w 107"/>
              <a:gd name="T47" fmla="*/ 49 h 104"/>
              <a:gd name="T48" fmla="*/ 82 w 107"/>
              <a:gd name="T49" fmla="*/ 68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7" h="104">
                <a:moveTo>
                  <a:pt x="99" y="62"/>
                </a:moveTo>
                <a:cubicBezTo>
                  <a:pt x="101" y="44"/>
                  <a:pt x="97" y="30"/>
                  <a:pt x="81" y="17"/>
                </a:cubicBezTo>
                <a:cubicBezTo>
                  <a:pt x="66" y="4"/>
                  <a:pt x="45" y="9"/>
                  <a:pt x="45" y="9"/>
                </a:cubicBezTo>
                <a:cubicBezTo>
                  <a:pt x="45" y="9"/>
                  <a:pt x="28" y="0"/>
                  <a:pt x="14" y="13"/>
                </a:cubicBezTo>
                <a:cubicBezTo>
                  <a:pt x="0" y="26"/>
                  <a:pt x="10" y="43"/>
                  <a:pt x="10" y="43"/>
                </a:cubicBezTo>
                <a:cubicBezTo>
                  <a:pt x="10" y="43"/>
                  <a:pt x="6" y="56"/>
                  <a:pt x="13" y="72"/>
                </a:cubicBezTo>
                <a:cubicBezTo>
                  <a:pt x="28" y="103"/>
                  <a:pt x="57" y="100"/>
                  <a:pt x="63" y="98"/>
                </a:cubicBezTo>
                <a:cubicBezTo>
                  <a:pt x="71" y="102"/>
                  <a:pt x="84" y="104"/>
                  <a:pt x="96" y="94"/>
                </a:cubicBezTo>
                <a:cubicBezTo>
                  <a:pt x="107" y="84"/>
                  <a:pt x="102" y="66"/>
                  <a:pt x="99" y="62"/>
                </a:cubicBezTo>
                <a:close/>
                <a:moveTo>
                  <a:pt x="82" y="68"/>
                </a:moveTo>
                <a:cubicBezTo>
                  <a:pt x="81" y="82"/>
                  <a:pt x="64" y="86"/>
                  <a:pt x="57" y="86"/>
                </a:cubicBezTo>
                <a:cubicBezTo>
                  <a:pt x="49" y="86"/>
                  <a:pt x="36" y="84"/>
                  <a:pt x="30" y="73"/>
                </a:cubicBezTo>
                <a:cubicBezTo>
                  <a:pt x="27" y="68"/>
                  <a:pt x="30" y="66"/>
                  <a:pt x="32" y="65"/>
                </a:cubicBezTo>
                <a:cubicBezTo>
                  <a:pt x="33" y="64"/>
                  <a:pt x="37" y="63"/>
                  <a:pt x="40" y="66"/>
                </a:cubicBezTo>
                <a:cubicBezTo>
                  <a:pt x="43" y="70"/>
                  <a:pt x="48" y="76"/>
                  <a:pt x="58" y="75"/>
                </a:cubicBezTo>
                <a:cubicBezTo>
                  <a:pt x="69" y="74"/>
                  <a:pt x="70" y="62"/>
                  <a:pt x="60" y="60"/>
                </a:cubicBezTo>
                <a:cubicBezTo>
                  <a:pt x="50" y="59"/>
                  <a:pt x="31" y="55"/>
                  <a:pt x="29" y="41"/>
                </a:cubicBezTo>
                <a:cubicBezTo>
                  <a:pt x="27" y="28"/>
                  <a:pt x="41" y="20"/>
                  <a:pt x="53" y="20"/>
                </a:cubicBezTo>
                <a:cubicBezTo>
                  <a:pt x="65" y="20"/>
                  <a:pt x="74" y="25"/>
                  <a:pt x="78" y="31"/>
                </a:cubicBezTo>
                <a:cubicBezTo>
                  <a:pt x="81" y="35"/>
                  <a:pt x="78" y="39"/>
                  <a:pt x="77" y="39"/>
                </a:cubicBezTo>
                <a:cubicBezTo>
                  <a:pt x="76" y="40"/>
                  <a:pt x="71" y="42"/>
                  <a:pt x="68" y="38"/>
                </a:cubicBezTo>
                <a:cubicBezTo>
                  <a:pt x="68" y="38"/>
                  <a:pt x="63" y="31"/>
                  <a:pt x="53" y="32"/>
                </a:cubicBezTo>
                <a:cubicBezTo>
                  <a:pt x="42" y="32"/>
                  <a:pt x="41" y="41"/>
                  <a:pt x="47" y="43"/>
                </a:cubicBezTo>
                <a:cubicBezTo>
                  <a:pt x="54" y="45"/>
                  <a:pt x="65" y="48"/>
                  <a:pt x="70" y="49"/>
                </a:cubicBezTo>
                <a:cubicBezTo>
                  <a:pt x="74" y="51"/>
                  <a:pt x="83" y="54"/>
                  <a:pt x="82" y="68"/>
                </a:cubicBezTo>
                <a:close/>
              </a:path>
            </a:pathLst>
          </a:custGeom>
          <a:solidFill>
            <a:schemeClr val="bg1">
              <a:lumMod val="75000"/>
            </a:schemeClr>
          </a:solidFill>
          <a:ln>
            <a:noFill/>
          </a:ln>
          <a:effectLst/>
        </p:spPr>
        <p:txBody>
          <a:bodyPr/>
          <a:lstStyle/>
          <a:p>
            <a:pPr eaLnBrk="1" fontAlgn="auto" hangingPunct="1">
              <a:spcBef>
                <a:spcPts val="0"/>
              </a:spcBef>
              <a:spcAft>
                <a:spcPts val="0"/>
              </a:spcAft>
              <a:defRPr/>
            </a:pPr>
            <a:endParaRPr lang="id-ID">
              <a:latin typeface="+mn-lt"/>
            </a:endParaRPr>
          </a:p>
        </p:txBody>
      </p:sp>
      <p:sp>
        <p:nvSpPr>
          <p:cNvPr id="11" name="TextBox 10"/>
          <p:cNvSpPr txBox="1"/>
          <p:nvPr/>
        </p:nvSpPr>
        <p:spPr>
          <a:xfrm>
            <a:off x="3502025" y="2119995"/>
            <a:ext cx="5019675" cy="646113"/>
          </a:xfrm>
          <a:prstGeom prst="rect">
            <a:avLst/>
          </a:prstGeom>
          <a:noFill/>
        </p:spPr>
        <p:txBody>
          <a:bodyPr>
            <a:spAutoFit/>
          </a:bodyPr>
          <a:lstStyle/>
          <a:p>
            <a:pPr eaLnBrk="1" hangingPunct="1"/>
            <a:r>
              <a:rPr lang="en-US" sz="1200" b="1" dirty="0">
                <a:solidFill>
                  <a:schemeClr val="tx1">
                    <a:lumMod val="50000"/>
                    <a:lumOff val="50000"/>
                  </a:schemeClr>
                </a:solidFill>
                <a:latin typeface="Calibri Light" pitchFamily="34" charset="0"/>
              </a:rPr>
              <a:t>You will not believe all of the elements in this slide are all editable without reducing the quality, unlimited color, and unlimited size, none of which use jpg or </a:t>
            </a:r>
            <a:r>
              <a:rPr lang="en-US" sz="1200" b="1" dirty="0" err="1">
                <a:solidFill>
                  <a:schemeClr val="tx1">
                    <a:lumMod val="50000"/>
                    <a:lumOff val="50000"/>
                  </a:schemeClr>
                </a:solidFill>
                <a:latin typeface="Calibri Light" pitchFamily="34" charset="0"/>
              </a:rPr>
              <a:t>png</a:t>
            </a:r>
            <a:r>
              <a:rPr lang="en-US" sz="1200" b="1" dirty="0">
                <a:solidFill>
                  <a:schemeClr val="tx1">
                    <a:lumMod val="50000"/>
                    <a:lumOff val="50000"/>
                  </a:schemeClr>
                </a:solidFill>
                <a:latin typeface="Calibri Light" pitchFamily="34" charset="0"/>
              </a:rPr>
              <a:t>. pure vector of </a:t>
            </a:r>
            <a:r>
              <a:rPr lang="en-US" sz="1200" b="1" dirty="0" err="1">
                <a:solidFill>
                  <a:schemeClr val="tx1">
                    <a:lumMod val="50000"/>
                    <a:lumOff val="50000"/>
                  </a:schemeClr>
                </a:solidFill>
                <a:latin typeface="Calibri Light" pitchFamily="34" charset="0"/>
              </a:rPr>
              <a:t>powerpoint</a:t>
            </a:r>
            <a:r>
              <a:rPr lang="en-US" sz="1200" b="1" dirty="0">
                <a:solidFill>
                  <a:schemeClr val="tx1">
                    <a:lumMod val="50000"/>
                    <a:lumOff val="50000"/>
                  </a:schemeClr>
                </a:solidFill>
                <a:latin typeface="Calibri Light" pitchFamily="34" charset="0"/>
              </a:rPr>
              <a:t>.</a:t>
            </a:r>
            <a:endParaRPr lang="id-ID" altLang="zh-CN" sz="1200" b="1" dirty="0">
              <a:solidFill>
                <a:schemeClr val="tx1">
                  <a:lumMod val="50000"/>
                  <a:lumOff val="50000"/>
                </a:schemeClr>
              </a:solidFill>
              <a:latin typeface="Calibri Light" pitchFamily="34" charset="0"/>
            </a:endParaRPr>
          </a:p>
        </p:txBody>
      </p:sp>
      <p:cxnSp>
        <p:nvCxnSpPr>
          <p:cNvPr id="12" name="Straight Connector 70"/>
          <p:cNvCxnSpPr/>
          <p:nvPr/>
        </p:nvCxnSpPr>
        <p:spPr>
          <a:xfrm>
            <a:off x="3249613" y="1559608"/>
            <a:ext cx="0" cy="3327400"/>
          </a:xfrm>
          <a:prstGeom prst="line">
            <a:avLst/>
          </a:prstGeom>
          <a:ln>
            <a:solidFill>
              <a:schemeClr val="bg1">
                <a:lumMod val="85000"/>
              </a:schemeClr>
            </a:solidFill>
            <a:prstDash val="lgDashDotDot"/>
            <a:headEnd type="diamond"/>
            <a:tailEnd type="diamond"/>
          </a:ln>
        </p:spPr>
        <p:style>
          <a:lnRef idx="1">
            <a:schemeClr val="accent1"/>
          </a:lnRef>
          <a:fillRef idx="0">
            <a:schemeClr val="accent1"/>
          </a:fillRef>
          <a:effectRef idx="0">
            <a:schemeClr val="accent1"/>
          </a:effectRef>
          <a:fontRef idx="minor">
            <a:schemeClr val="tx1"/>
          </a:fontRef>
        </p:style>
      </p:cxnSp>
      <p:pic>
        <p:nvPicPr>
          <p:cNvPr id="13" name="Picture 7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7546" y="1569133"/>
            <a:ext cx="2387154" cy="2319337"/>
          </a:xfrm>
          <a:prstGeom prst="ellipse">
            <a:avLst/>
          </a:prstGeom>
          <a:ln w="76200" cap="rnd" cmpd="tri">
            <a:noFill/>
          </a:ln>
          <a:effectLst>
            <a:innerShdw blurRad="114300" dist="63500" dir="15780000">
              <a:prstClr val="black">
                <a:alpha val="47000"/>
              </a:prstClr>
            </a:innerShdw>
          </a:effectLst>
        </p:spPr>
      </p:pic>
      <p:sp>
        <p:nvSpPr>
          <p:cNvPr id="14" name="Oval 72"/>
          <p:cNvSpPr/>
          <p:nvPr/>
        </p:nvSpPr>
        <p:spPr>
          <a:xfrm>
            <a:off x="566738" y="1569133"/>
            <a:ext cx="2368550" cy="2368550"/>
          </a:xfrm>
          <a:prstGeom prst="ellipse">
            <a:avLst/>
          </a:prstGeom>
          <a:noFill/>
          <a:ln w="76200" cmpd="tri">
            <a:solidFill>
              <a:srgbClr val="52506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a:solidFill>
                <a:srgbClr val="FFFFFF"/>
              </a:solidFill>
            </a:endParaRPr>
          </a:p>
        </p:txBody>
      </p:sp>
      <p:cxnSp>
        <p:nvCxnSpPr>
          <p:cNvPr id="15" name="Straight Connector 73"/>
          <p:cNvCxnSpPr/>
          <p:nvPr/>
        </p:nvCxnSpPr>
        <p:spPr>
          <a:xfrm>
            <a:off x="1093788" y="4147233"/>
            <a:ext cx="1316037" cy="0"/>
          </a:xfrm>
          <a:prstGeom prst="line">
            <a:avLst/>
          </a:prstGeom>
          <a:ln w="12700">
            <a:solidFill>
              <a:srgbClr val="525068"/>
            </a:solidFill>
          </a:ln>
        </p:spPr>
        <p:style>
          <a:lnRef idx="1">
            <a:schemeClr val="accent1"/>
          </a:lnRef>
          <a:fillRef idx="0">
            <a:schemeClr val="accent1"/>
          </a:fillRef>
          <a:effectRef idx="0">
            <a:schemeClr val="accent1"/>
          </a:effectRef>
          <a:fontRef idx="minor">
            <a:schemeClr val="tx1"/>
          </a:fontRef>
        </p:style>
      </p:cxnSp>
      <p:sp>
        <p:nvSpPr>
          <p:cNvPr id="16" name="Rectangle 74"/>
          <p:cNvSpPr/>
          <p:nvPr/>
        </p:nvSpPr>
        <p:spPr>
          <a:xfrm>
            <a:off x="3584575" y="3145520"/>
            <a:ext cx="4222750" cy="157163"/>
          </a:xfrm>
          <a:prstGeom prst="rect">
            <a:avLst/>
          </a:prstGeom>
          <a:solidFill>
            <a:srgbClr val="1C1B2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a:solidFill>
                <a:srgbClr val="FFFFFF"/>
              </a:solidFill>
            </a:endParaRPr>
          </a:p>
        </p:txBody>
      </p:sp>
      <p:sp>
        <p:nvSpPr>
          <p:cNvPr id="17" name="Rectangle 75"/>
          <p:cNvSpPr/>
          <p:nvPr/>
        </p:nvSpPr>
        <p:spPr>
          <a:xfrm>
            <a:off x="3584575" y="3145520"/>
            <a:ext cx="2897188" cy="1571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a:solidFill>
                <a:srgbClr val="FFFFFF"/>
              </a:solidFill>
            </a:endParaRPr>
          </a:p>
        </p:txBody>
      </p:sp>
      <p:sp>
        <p:nvSpPr>
          <p:cNvPr id="18" name="Freeform 5"/>
          <p:cNvSpPr>
            <a:spLocks noEditPoints="1"/>
          </p:cNvSpPr>
          <p:nvPr/>
        </p:nvSpPr>
        <p:spPr bwMode="auto">
          <a:xfrm>
            <a:off x="3584575" y="2896283"/>
            <a:ext cx="185738" cy="182562"/>
          </a:xfrm>
          <a:custGeom>
            <a:avLst/>
            <a:gdLst>
              <a:gd name="T0" fmla="*/ 179 w 208"/>
              <a:gd name="T1" fmla="*/ 79 h 204"/>
              <a:gd name="T2" fmla="*/ 174 w 208"/>
              <a:gd name="T3" fmla="*/ 66 h 204"/>
              <a:gd name="T4" fmla="*/ 185 w 208"/>
              <a:gd name="T5" fmla="*/ 38 h 204"/>
              <a:gd name="T6" fmla="*/ 169 w 208"/>
              <a:gd name="T7" fmla="*/ 22 h 204"/>
              <a:gd name="T8" fmla="*/ 140 w 208"/>
              <a:gd name="T9" fmla="*/ 33 h 204"/>
              <a:gd name="T10" fmla="*/ 128 w 208"/>
              <a:gd name="T11" fmla="*/ 28 h 204"/>
              <a:gd name="T12" fmla="*/ 115 w 208"/>
              <a:gd name="T13" fmla="*/ 0 h 204"/>
              <a:gd name="T14" fmla="*/ 92 w 208"/>
              <a:gd name="T15" fmla="*/ 0 h 204"/>
              <a:gd name="T16" fmla="*/ 80 w 208"/>
              <a:gd name="T17" fmla="*/ 28 h 204"/>
              <a:gd name="T18" fmla="*/ 67 w 208"/>
              <a:gd name="T19" fmla="*/ 33 h 204"/>
              <a:gd name="T20" fmla="*/ 38 w 208"/>
              <a:gd name="T21" fmla="*/ 22 h 204"/>
              <a:gd name="T22" fmla="*/ 22 w 208"/>
              <a:gd name="T23" fmla="*/ 38 h 204"/>
              <a:gd name="T24" fmla="*/ 34 w 208"/>
              <a:gd name="T25" fmla="*/ 66 h 204"/>
              <a:gd name="T26" fmla="*/ 28 w 208"/>
              <a:gd name="T27" fmla="*/ 79 h 204"/>
              <a:gd name="T28" fmla="*/ 0 w 208"/>
              <a:gd name="T29" fmla="*/ 91 h 204"/>
              <a:gd name="T30" fmla="*/ 0 w 208"/>
              <a:gd name="T31" fmla="*/ 114 h 204"/>
              <a:gd name="T32" fmla="*/ 28 w 208"/>
              <a:gd name="T33" fmla="*/ 125 h 204"/>
              <a:gd name="T34" fmla="*/ 34 w 208"/>
              <a:gd name="T35" fmla="*/ 138 h 204"/>
              <a:gd name="T36" fmla="*/ 22 w 208"/>
              <a:gd name="T37" fmla="*/ 167 h 204"/>
              <a:gd name="T38" fmla="*/ 39 w 208"/>
              <a:gd name="T39" fmla="*/ 182 h 204"/>
              <a:gd name="T40" fmla="*/ 67 w 208"/>
              <a:gd name="T41" fmla="*/ 171 h 204"/>
              <a:gd name="T42" fmla="*/ 80 w 208"/>
              <a:gd name="T43" fmla="*/ 176 h 204"/>
              <a:gd name="T44" fmla="*/ 93 w 208"/>
              <a:gd name="T45" fmla="*/ 204 h 204"/>
              <a:gd name="T46" fmla="*/ 116 w 208"/>
              <a:gd name="T47" fmla="*/ 204 h 204"/>
              <a:gd name="T48" fmla="*/ 128 w 208"/>
              <a:gd name="T49" fmla="*/ 176 h 204"/>
              <a:gd name="T50" fmla="*/ 141 w 208"/>
              <a:gd name="T51" fmla="*/ 171 h 204"/>
              <a:gd name="T52" fmla="*/ 170 w 208"/>
              <a:gd name="T53" fmla="*/ 182 h 204"/>
              <a:gd name="T54" fmla="*/ 186 w 208"/>
              <a:gd name="T55" fmla="*/ 166 h 204"/>
              <a:gd name="T56" fmla="*/ 174 w 208"/>
              <a:gd name="T57" fmla="*/ 138 h 204"/>
              <a:gd name="T58" fmla="*/ 179 w 208"/>
              <a:gd name="T59" fmla="*/ 125 h 204"/>
              <a:gd name="T60" fmla="*/ 208 w 208"/>
              <a:gd name="T61" fmla="*/ 113 h 204"/>
              <a:gd name="T62" fmla="*/ 208 w 208"/>
              <a:gd name="T63" fmla="*/ 90 h 204"/>
              <a:gd name="T64" fmla="*/ 179 w 208"/>
              <a:gd name="T65" fmla="*/ 79 h 204"/>
              <a:gd name="T66" fmla="*/ 137 w 208"/>
              <a:gd name="T67" fmla="*/ 102 h 204"/>
              <a:gd name="T68" fmla="*/ 104 w 208"/>
              <a:gd name="T69" fmla="*/ 135 h 204"/>
              <a:gd name="T70" fmla="*/ 70 w 208"/>
              <a:gd name="T71" fmla="*/ 102 h 204"/>
              <a:gd name="T72" fmla="*/ 104 w 208"/>
              <a:gd name="T73" fmla="*/ 69 h 204"/>
              <a:gd name="T74" fmla="*/ 137 w 208"/>
              <a:gd name="T75" fmla="*/ 10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8" h="204">
                <a:moveTo>
                  <a:pt x="179" y="79"/>
                </a:moveTo>
                <a:cubicBezTo>
                  <a:pt x="174" y="66"/>
                  <a:pt x="174" y="66"/>
                  <a:pt x="174" y="66"/>
                </a:cubicBezTo>
                <a:cubicBezTo>
                  <a:pt x="174" y="66"/>
                  <a:pt x="186" y="39"/>
                  <a:pt x="185" y="38"/>
                </a:cubicBezTo>
                <a:cubicBezTo>
                  <a:pt x="169" y="22"/>
                  <a:pt x="169" y="22"/>
                  <a:pt x="169" y="22"/>
                </a:cubicBezTo>
                <a:cubicBezTo>
                  <a:pt x="168" y="21"/>
                  <a:pt x="140" y="33"/>
                  <a:pt x="140" y="33"/>
                </a:cubicBezTo>
                <a:cubicBezTo>
                  <a:pt x="128" y="28"/>
                  <a:pt x="128" y="28"/>
                  <a:pt x="128" y="28"/>
                </a:cubicBezTo>
                <a:cubicBezTo>
                  <a:pt x="128" y="28"/>
                  <a:pt x="116" y="0"/>
                  <a:pt x="115" y="0"/>
                </a:cubicBezTo>
                <a:cubicBezTo>
                  <a:pt x="92" y="0"/>
                  <a:pt x="92" y="0"/>
                  <a:pt x="92" y="0"/>
                </a:cubicBezTo>
                <a:cubicBezTo>
                  <a:pt x="90" y="0"/>
                  <a:pt x="80" y="28"/>
                  <a:pt x="80" y="28"/>
                </a:cubicBezTo>
                <a:cubicBezTo>
                  <a:pt x="67" y="33"/>
                  <a:pt x="67" y="33"/>
                  <a:pt x="67" y="33"/>
                </a:cubicBezTo>
                <a:cubicBezTo>
                  <a:pt x="67" y="33"/>
                  <a:pt x="39" y="21"/>
                  <a:pt x="38" y="22"/>
                </a:cubicBezTo>
                <a:cubicBezTo>
                  <a:pt x="22" y="38"/>
                  <a:pt x="22" y="38"/>
                  <a:pt x="22" y="38"/>
                </a:cubicBezTo>
                <a:cubicBezTo>
                  <a:pt x="21" y="39"/>
                  <a:pt x="34" y="66"/>
                  <a:pt x="34" y="66"/>
                </a:cubicBezTo>
                <a:cubicBezTo>
                  <a:pt x="28" y="79"/>
                  <a:pt x="28" y="79"/>
                  <a:pt x="28" y="79"/>
                </a:cubicBezTo>
                <a:cubicBezTo>
                  <a:pt x="28" y="79"/>
                  <a:pt x="0" y="90"/>
                  <a:pt x="0" y="91"/>
                </a:cubicBezTo>
                <a:cubicBezTo>
                  <a:pt x="0" y="114"/>
                  <a:pt x="0" y="114"/>
                  <a:pt x="0" y="114"/>
                </a:cubicBezTo>
                <a:cubicBezTo>
                  <a:pt x="0" y="115"/>
                  <a:pt x="28" y="125"/>
                  <a:pt x="28" y="125"/>
                </a:cubicBezTo>
                <a:cubicBezTo>
                  <a:pt x="34" y="138"/>
                  <a:pt x="34" y="138"/>
                  <a:pt x="34" y="138"/>
                </a:cubicBezTo>
                <a:cubicBezTo>
                  <a:pt x="34" y="138"/>
                  <a:pt x="21" y="166"/>
                  <a:pt x="22" y="167"/>
                </a:cubicBezTo>
                <a:cubicBezTo>
                  <a:pt x="39" y="182"/>
                  <a:pt x="39" y="182"/>
                  <a:pt x="39" y="182"/>
                </a:cubicBezTo>
                <a:cubicBezTo>
                  <a:pt x="40" y="183"/>
                  <a:pt x="67" y="171"/>
                  <a:pt x="67" y="171"/>
                </a:cubicBezTo>
                <a:cubicBezTo>
                  <a:pt x="80" y="176"/>
                  <a:pt x="80" y="176"/>
                  <a:pt x="80" y="176"/>
                </a:cubicBezTo>
                <a:cubicBezTo>
                  <a:pt x="80" y="176"/>
                  <a:pt x="91" y="204"/>
                  <a:pt x="93" y="204"/>
                </a:cubicBezTo>
                <a:cubicBezTo>
                  <a:pt x="116" y="204"/>
                  <a:pt x="116" y="204"/>
                  <a:pt x="116" y="204"/>
                </a:cubicBezTo>
                <a:cubicBezTo>
                  <a:pt x="117" y="204"/>
                  <a:pt x="128" y="176"/>
                  <a:pt x="128" y="176"/>
                </a:cubicBezTo>
                <a:cubicBezTo>
                  <a:pt x="141" y="171"/>
                  <a:pt x="141" y="171"/>
                  <a:pt x="141" y="171"/>
                </a:cubicBezTo>
                <a:cubicBezTo>
                  <a:pt x="141" y="171"/>
                  <a:pt x="169" y="183"/>
                  <a:pt x="170" y="182"/>
                </a:cubicBezTo>
                <a:cubicBezTo>
                  <a:pt x="186" y="166"/>
                  <a:pt x="186" y="166"/>
                  <a:pt x="186" y="166"/>
                </a:cubicBezTo>
                <a:cubicBezTo>
                  <a:pt x="187" y="165"/>
                  <a:pt x="174" y="138"/>
                  <a:pt x="174" y="138"/>
                </a:cubicBezTo>
                <a:cubicBezTo>
                  <a:pt x="179" y="125"/>
                  <a:pt x="179" y="125"/>
                  <a:pt x="179" y="125"/>
                </a:cubicBezTo>
                <a:cubicBezTo>
                  <a:pt x="179" y="125"/>
                  <a:pt x="208" y="114"/>
                  <a:pt x="208" y="113"/>
                </a:cubicBezTo>
                <a:cubicBezTo>
                  <a:pt x="208" y="90"/>
                  <a:pt x="208" y="90"/>
                  <a:pt x="208" y="90"/>
                </a:cubicBezTo>
                <a:cubicBezTo>
                  <a:pt x="208" y="89"/>
                  <a:pt x="179" y="79"/>
                  <a:pt x="179" y="79"/>
                </a:cubicBezTo>
                <a:moveTo>
                  <a:pt x="137" y="102"/>
                </a:moveTo>
                <a:cubicBezTo>
                  <a:pt x="137" y="120"/>
                  <a:pt x="122" y="135"/>
                  <a:pt x="104" y="135"/>
                </a:cubicBezTo>
                <a:cubicBezTo>
                  <a:pt x="85" y="135"/>
                  <a:pt x="70" y="120"/>
                  <a:pt x="70" y="102"/>
                </a:cubicBezTo>
                <a:cubicBezTo>
                  <a:pt x="70" y="84"/>
                  <a:pt x="85" y="69"/>
                  <a:pt x="104" y="69"/>
                </a:cubicBezTo>
                <a:cubicBezTo>
                  <a:pt x="122" y="69"/>
                  <a:pt x="137" y="84"/>
                  <a:pt x="137" y="102"/>
                </a:cubicBezTo>
              </a:path>
            </a:pathLst>
          </a:custGeom>
          <a:solidFill>
            <a:schemeClr val="tx1">
              <a:lumMod val="50000"/>
              <a:lumOff val="50000"/>
            </a:schemeClr>
          </a:solidFill>
          <a:ln>
            <a:noFill/>
          </a:ln>
        </p:spPr>
        <p:txBody>
          <a:bodyPr/>
          <a:lstStyle/>
          <a:p>
            <a:pPr eaLnBrk="1" fontAlgn="auto" hangingPunct="1">
              <a:spcBef>
                <a:spcPts val="0"/>
              </a:spcBef>
              <a:spcAft>
                <a:spcPts val="0"/>
              </a:spcAft>
              <a:defRPr/>
            </a:pPr>
            <a:endParaRPr lang="id-ID">
              <a:latin typeface="+mn-lt"/>
            </a:endParaRPr>
          </a:p>
        </p:txBody>
      </p:sp>
      <p:sp>
        <p:nvSpPr>
          <p:cNvPr id="19" name="TextBox 18"/>
          <p:cNvSpPr txBox="1"/>
          <p:nvPr/>
        </p:nvSpPr>
        <p:spPr>
          <a:xfrm>
            <a:off x="3768725" y="2875645"/>
            <a:ext cx="806450" cy="254000"/>
          </a:xfrm>
          <a:prstGeom prst="rect">
            <a:avLst/>
          </a:prstGeom>
          <a:noFill/>
        </p:spPr>
        <p:txBody>
          <a:bodyPr wrap="none">
            <a:spAutoFit/>
          </a:bodyPr>
          <a:lstStyle/>
          <a:p>
            <a:pPr eaLnBrk="1" fontAlgn="auto" hangingPunct="1">
              <a:spcBef>
                <a:spcPts val="0"/>
              </a:spcBef>
              <a:spcAft>
                <a:spcPts val="0"/>
              </a:spcAft>
              <a:defRPr/>
            </a:pPr>
            <a:r>
              <a:rPr lang="id-ID" sz="1050" dirty="0">
                <a:solidFill>
                  <a:schemeClr val="tx1">
                    <a:lumMod val="65000"/>
                    <a:lumOff val="35000"/>
                  </a:schemeClr>
                </a:solidFill>
                <a:latin typeface="PT Sans" panose="020B0503020203020204" pitchFamily="34" charset="0"/>
              </a:rPr>
              <a:t>RESEARCH</a:t>
            </a:r>
          </a:p>
        </p:txBody>
      </p:sp>
      <p:sp>
        <p:nvSpPr>
          <p:cNvPr id="20" name="TextBox 19"/>
          <p:cNvSpPr txBox="1"/>
          <p:nvPr/>
        </p:nvSpPr>
        <p:spPr>
          <a:xfrm>
            <a:off x="7440613" y="2875645"/>
            <a:ext cx="452437" cy="254000"/>
          </a:xfrm>
          <a:prstGeom prst="rect">
            <a:avLst/>
          </a:prstGeom>
          <a:noFill/>
        </p:spPr>
        <p:txBody>
          <a:bodyPr wrap="none">
            <a:spAutoFit/>
          </a:bodyPr>
          <a:lstStyle/>
          <a:p>
            <a:pPr algn="r" eaLnBrk="1" fontAlgn="auto" hangingPunct="1">
              <a:spcBef>
                <a:spcPts val="0"/>
              </a:spcBef>
              <a:spcAft>
                <a:spcPts val="0"/>
              </a:spcAft>
              <a:defRPr/>
            </a:pPr>
            <a:r>
              <a:rPr lang="id-ID" sz="1050" b="1" dirty="0">
                <a:solidFill>
                  <a:schemeClr val="tx1">
                    <a:lumMod val="50000"/>
                    <a:lumOff val="50000"/>
                  </a:schemeClr>
                </a:solidFill>
                <a:latin typeface="PT Sans" panose="020B0503020203020204" pitchFamily="34" charset="0"/>
              </a:rPr>
              <a:t>70%</a:t>
            </a:r>
          </a:p>
        </p:txBody>
      </p:sp>
      <p:sp>
        <p:nvSpPr>
          <p:cNvPr id="21" name="Rectangle 79"/>
          <p:cNvSpPr/>
          <p:nvPr/>
        </p:nvSpPr>
        <p:spPr>
          <a:xfrm>
            <a:off x="3584575" y="3648758"/>
            <a:ext cx="4222750" cy="157162"/>
          </a:xfrm>
          <a:prstGeom prst="rect">
            <a:avLst/>
          </a:prstGeom>
          <a:solidFill>
            <a:srgbClr val="1C1B2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a:solidFill>
                <a:srgbClr val="FFFFFF"/>
              </a:solidFill>
            </a:endParaRPr>
          </a:p>
        </p:txBody>
      </p:sp>
      <p:sp>
        <p:nvSpPr>
          <p:cNvPr id="22" name="Rectangle 80"/>
          <p:cNvSpPr/>
          <p:nvPr/>
        </p:nvSpPr>
        <p:spPr>
          <a:xfrm>
            <a:off x="3584575" y="3647170"/>
            <a:ext cx="4002088" cy="158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a:solidFill>
                <a:srgbClr val="FFFFFF"/>
              </a:solidFill>
            </a:endParaRPr>
          </a:p>
        </p:txBody>
      </p:sp>
      <p:sp>
        <p:nvSpPr>
          <p:cNvPr id="23" name="TextBox 22"/>
          <p:cNvSpPr txBox="1"/>
          <p:nvPr/>
        </p:nvSpPr>
        <p:spPr>
          <a:xfrm>
            <a:off x="3768725" y="3377295"/>
            <a:ext cx="1184275" cy="254000"/>
          </a:xfrm>
          <a:prstGeom prst="rect">
            <a:avLst/>
          </a:prstGeom>
          <a:noFill/>
        </p:spPr>
        <p:txBody>
          <a:bodyPr wrap="none">
            <a:spAutoFit/>
          </a:bodyPr>
          <a:lstStyle/>
          <a:p>
            <a:pPr eaLnBrk="1" fontAlgn="auto" hangingPunct="1">
              <a:spcBef>
                <a:spcPts val="0"/>
              </a:spcBef>
              <a:spcAft>
                <a:spcPts val="0"/>
              </a:spcAft>
              <a:defRPr/>
            </a:pPr>
            <a:r>
              <a:rPr lang="id-ID" sz="1050" dirty="0">
                <a:solidFill>
                  <a:schemeClr val="tx1">
                    <a:lumMod val="65000"/>
                    <a:lumOff val="35000"/>
                  </a:schemeClr>
                </a:solidFill>
                <a:latin typeface="PT Sans" panose="020B0503020203020204" pitchFamily="34" charset="0"/>
              </a:rPr>
              <a:t>GRAPHIC DESIGN</a:t>
            </a:r>
          </a:p>
        </p:txBody>
      </p:sp>
      <p:sp>
        <p:nvSpPr>
          <p:cNvPr id="24" name="TextBox 23"/>
          <p:cNvSpPr txBox="1"/>
          <p:nvPr/>
        </p:nvSpPr>
        <p:spPr>
          <a:xfrm>
            <a:off x="7440613" y="3377295"/>
            <a:ext cx="452437" cy="254000"/>
          </a:xfrm>
          <a:prstGeom prst="rect">
            <a:avLst/>
          </a:prstGeom>
          <a:noFill/>
        </p:spPr>
        <p:txBody>
          <a:bodyPr wrap="none">
            <a:spAutoFit/>
          </a:bodyPr>
          <a:lstStyle/>
          <a:p>
            <a:pPr algn="r" eaLnBrk="1" fontAlgn="auto" hangingPunct="1">
              <a:spcBef>
                <a:spcPts val="0"/>
              </a:spcBef>
              <a:spcAft>
                <a:spcPts val="0"/>
              </a:spcAft>
              <a:defRPr/>
            </a:pPr>
            <a:r>
              <a:rPr lang="id-ID" sz="1050" b="1" dirty="0">
                <a:solidFill>
                  <a:schemeClr val="tx1">
                    <a:lumMod val="50000"/>
                    <a:lumOff val="50000"/>
                  </a:schemeClr>
                </a:solidFill>
                <a:latin typeface="PT Sans" panose="020B0503020203020204" pitchFamily="34" charset="0"/>
              </a:rPr>
              <a:t>92%</a:t>
            </a:r>
          </a:p>
        </p:txBody>
      </p:sp>
      <p:sp>
        <p:nvSpPr>
          <p:cNvPr id="25" name="Rectangle 83"/>
          <p:cNvSpPr/>
          <p:nvPr/>
        </p:nvSpPr>
        <p:spPr>
          <a:xfrm>
            <a:off x="3584575" y="4158345"/>
            <a:ext cx="4222750" cy="158750"/>
          </a:xfrm>
          <a:prstGeom prst="rect">
            <a:avLst/>
          </a:prstGeom>
          <a:solidFill>
            <a:srgbClr val="1C1B2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a:solidFill>
                <a:srgbClr val="FFFFFF"/>
              </a:solidFill>
            </a:endParaRPr>
          </a:p>
        </p:txBody>
      </p:sp>
      <p:sp>
        <p:nvSpPr>
          <p:cNvPr id="26" name="Rectangle 84"/>
          <p:cNvSpPr/>
          <p:nvPr/>
        </p:nvSpPr>
        <p:spPr>
          <a:xfrm>
            <a:off x="3584575" y="4156758"/>
            <a:ext cx="3567113" cy="16033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a:solidFill>
                <a:srgbClr val="FFFFFF"/>
              </a:solidFill>
            </a:endParaRPr>
          </a:p>
        </p:txBody>
      </p:sp>
      <p:sp>
        <p:nvSpPr>
          <p:cNvPr id="27" name="TextBox 26"/>
          <p:cNvSpPr txBox="1"/>
          <p:nvPr/>
        </p:nvSpPr>
        <p:spPr>
          <a:xfrm>
            <a:off x="3768725" y="3888470"/>
            <a:ext cx="1371600" cy="254000"/>
          </a:xfrm>
          <a:prstGeom prst="rect">
            <a:avLst/>
          </a:prstGeom>
          <a:noFill/>
        </p:spPr>
        <p:txBody>
          <a:bodyPr wrap="none">
            <a:spAutoFit/>
          </a:bodyPr>
          <a:lstStyle/>
          <a:p>
            <a:pPr eaLnBrk="1" fontAlgn="auto" hangingPunct="1">
              <a:spcBef>
                <a:spcPts val="0"/>
              </a:spcBef>
              <a:spcAft>
                <a:spcPts val="0"/>
              </a:spcAft>
              <a:defRPr/>
            </a:pPr>
            <a:r>
              <a:rPr lang="id-ID" sz="1050" dirty="0">
                <a:solidFill>
                  <a:schemeClr val="tx1">
                    <a:lumMod val="65000"/>
                    <a:lumOff val="35000"/>
                  </a:schemeClr>
                </a:solidFill>
                <a:latin typeface="PT Sans" panose="020B0503020203020204" pitchFamily="34" charset="0"/>
              </a:rPr>
              <a:t>WEB DEVELOPMENT</a:t>
            </a:r>
          </a:p>
        </p:txBody>
      </p:sp>
      <p:sp>
        <p:nvSpPr>
          <p:cNvPr id="28" name="TextBox 27"/>
          <p:cNvSpPr txBox="1"/>
          <p:nvPr/>
        </p:nvSpPr>
        <p:spPr>
          <a:xfrm>
            <a:off x="7440613" y="3888470"/>
            <a:ext cx="452437" cy="254000"/>
          </a:xfrm>
          <a:prstGeom prst="rect">
            <a:avLst/>
          </a:prstGeom>
          <a:noFill/>
        </p:spPr>
        <p:txBody>
          <a:bodyPr wrap="none">
            <a:spAutoFit/>
          </a:bodyPr>
          <a:lstStyle/>
          <a:p>
            <a:pPr algn="r" eaLnBrk="1" fontAlgn="auto" hangingPunct="1">
              <a:spcBef>
                <a:spcPts val="0"/>
              </a:spcBef>
              <a:spcAft>
                <a:spcPts val="0"/>
              </a:spcAft>
              <a:defRPr/>
            </a:pPr>
            <a:r>
              <a:rPr lang="id-ID" sz="1050" b="1" dirty="0">
                <a:solidFill>
                  <a:schemeClr val="tx1">
                    <a:lumMod val="50000"/>
                    <a:lumOff val="50000"/>
                  </a:schemeClr>
                </a:solidFill>
                <a:latin typeface="PT Sans" panose="020B0503020203020204" pitchFamily="34" charset="0"/>
              </a:rPr>
              <a:t>87%</a:t>
            </a:r>
          </a:p>
        </p:txBody>
      </p:sp>
      <p:sp>
        <p:nvSpPr>
          <p:cNvPr id="29" name="Rectangle 87"/>
          <p:cNvSpPr/>
          <p:nvPr/>
        </p:nvSpPr>
        <p:spPr>
          <a:xfrm>
            <a:off x="3584575" y="4685395"/>
            <a:ext cx="4222750" cy="157163"/>
          </a:xfrm>
          <a:prstGeom prst="rect">
            <a:avLst/>
          </a:prstGeom>
          <a:solidFill>
            <a:srgbClr val="1C1B2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a:solidFill>
                <a:srgbClr val="FFFFFF"/>
              </a:solidFill>
            </a:endParaRPr>
          </a:p>
        </p:txBody>
      </p:sp>
      <p:sp>
        <p:nvSpPr>
          <p:cNvPr id="30" name="Rectangle 88"/>
          <p:cNvSpPr/>
          <p:nvPr/>
        </p:nvSpPr>
        <p:spPr>
          <a:xfrm>
            <a:off x="3584575" y="4683808"/>
            <a:ext cx="2187575" cy="1587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a:solidFill>
                <a:srgbClr val="FFFFFF"/>
              </a:solidFill>
            </a:endParaRPr>
          </a:p>
        </p:txBody>
      </p:sp>
      <p:sp>
        <p:nvSpPr>
          <p:cNvPr id="31" name="TextBox 30"/>
          <p:cNvSpPr txBox="1"/>
          <p:nvPr/>
        </p:nvSpPr>
        <p:spPr>
          <a:xfrm>
            <a:off x="3768725" y="4415520"/>
            <a:ext cx="739775" cy="254000"/>
          </a:xfrm>
          <a:prstGeom prst="rect">
            <a:avLst/>
          </a:prstGeom>
          <a:noFill/>
        </p:spPr>
        <p:txBody>
          <a:bodyPr wrap="none">
            <a:spAutoFit/>
          </a:bodyPr>
          <a:lstStyle/>
          <a:p>
            <a:pPr eaLnBrk="1" fontAlgn="auto" hangingPunct="1">
              <a:spcBef>
                <a:spcPts val="0"/>
              </a:spcBef>
              <a:spcAft>
                <a:spcPts val="0"/>
              </a:spcAft>
              <a:defRPr/>
            </a:pPr>
            <a:r>
              <a:rPr lang="id-ID" sz="1050" dirty="0">
                <a:solidFill>
                  <a:schemeClr val="tx1">
                    <a:lumMod val="65000"/>
                    <a:lumOff val="35000"/>
                  </a:schemeClr>
                </a:solidFill>
                <a:latin typeface="PT Sans" panose="020B0503020203020204" pitchFamily="34" charset="0"/>
              </a:rPr>
              <a:t>IDENTITY</a:t>
            </a:r>
          </a:p>
        </p:txBody>
      </p:sp>
      <p:sp>
        <p:nvSpPr>
          <p:cNvPr id="32" name="TextBox 31"/>
          <p:cNvSpPr txBox="1"/>
          <p:nvPr/>
        </p:nvSpPr>
        <p:spPr>
          <a:xfrm>
            <a:off x="7440613" y="4415520"/>
            <a:ext cx="452437" cy="254000"/>
          </a:xfrm>
          <a:prstGeom prst="rect">
            <a:avLst/>
          </a:prstGeom>
          <a:noFill/>
        </p:spPr>
        <p:txBody>
          <a:bodyPr wrap="none">
            <a:spAutoFit/>
          </a:bodyPr>
          <a:lstStyle/>
          <a:p>
            <a:pPr algn="r" eaLnBrk="1" fontAlgn="auto" hangingPunct="1">
              <a:spcBef>
                <a:spcPts val="0"/>
              </a:spcBef>
              <a:spcAft>
                <a:spcPts val="0"/>
              </a:spcAft>
              <a:defRPr/>
            </a:pPr>
            <a:r>
              <a:rPr lang="id-ID" sz="1050" b="1" dirty="0">
                <a:solidFill>
                  <a:schemeClr val="tx1">
                    <a:lumMod val="50000"/>
                    <a:lumOff val="50000"/>
                  </a:schemeClr>
                </a:solidFill>
                <a:latin typeface="PT Sans" panose="020B0503020203020204" pitchFamily="34" charset="0"/>
              </a:rPr>
              <a:t>52%</a:t>
            </a:r>
          </a:p>
        </p:txBody>
      </p:sp>
      <p:grpSp>
        <p:nvGrpSpPr>
          <p:cNvPr id="33" name="Group 91"/>
          <p:cNvGrpSpPr>
            <a:grpSpLocks/>
          </p:cNvGrpSpPr>
          <p:nvPr/>
        </p:nvGrpSpPr>
        <p:grpSpPr bwMode="auto">
          <a:xfrm>
            <a:off x="3613150" y="3382058"/>
            <a:ext cx="130175" cy="200025"/>
            <a:chOff x="6553" y="1835403"/>
            <a:chExt cx="576263" cy="879476"/>
          </a:xfrm>
        </p:grpSpPr>
        <p:sp>
          <p:nvSpPr>
            <p:cNvPr id="34" name="Freeform 50"/>
            <p:cNvSpPr>
              <a:spLocks/>
            </p:cNvSpPr>
            <p:nvPr/>
          </p:nvSpPr>
          <p:spPr bwMode="auto">
            <a:xfrm>
              <a:off x="62774" y="1835403"/>
              <a:ext cx="442741" cy="153559"/>
            </a:xfrm>
            <a:custGeom>
              <a:avLst/>
              <a:gdLst>
                <a:gd name="T0" fmla="*/ 231 w 279"/>
                <a:gd name="T1" fmla="*/ 95 h 95"/>
                <a:gd name="T2" fmla="*/ 58 w 279"/>
                <a:gd name="T3" fmla="*/ 95 h 95"/>
                <a:gd name="T4" fmla="*/ 0 w 279"/>
                <a:gd name="T5" fmla="*/ 0 h 95"/>
                <a:gd name="T6" fmla="*/ 279 w 279"/>
                <a:gd name="T7" fmla="*/ 0 h 95"/>
                <a:gd name="T8" fmla="*/ 231 w 279"/>
                <a:gd name="T9" fmla="*/ 95 h 95"/>
              </a:gdLst>
              <a:ahLst/>
              <a:cxnLst>
                <a:cxn ang="0">
                  <a:pos x="T0" y="T1"/>
                </a:cxn>
                <a:cxn ang="0">
                  <a:pos x="T2" y="T3"/>
                </a:cxn>
                <a:cxn ang="0">
                  <a:pos x="T4" y="T5"/>
                </a:cxn>
                <a:cxn ang="0">
                  <a:pos x="T6" y="T7"/>
                </a:cxn>
                <a:cxn ang="0">
                  <a:pos x="T8" y="T9"/>
                </a:cxn>
              </a:cxnLst>
              <a:rect l="0" t="0" r="r" b="b"/>
              <a:pathLst>
                <a:path w="279" h="95">
                  <a:moveTo>
                    <a:pt x="231" y="95"/>
                  </a:moveTo>
                  <a:lnTo>
                    <a:pt x="58" y="95"/>
                  </a:lnTo>
                  <a:lnTo>
                    <a:pt x="0" y="0"/>
                  </a:lnTo>
                  <a:lnTo>
                    <a:pt x="279" y="0"/>
                  </a:lnTo>
                  <a:lnTo>
                    <a:pt x="231" y="95"/>
                  </a:lnTo>
                  <a:close/>
                </a:path>
              </a:pathLst>
            </a:custGeom>
            <a:noFill/>
            <a:ln w="12700" cap="rnd">
              <a:solidFill>
                <a:schemeClr val="tx1">
                  <a:lumMod val="50000"/>
                  <a:lumOff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eaLnBrk="1" fontAlgn="auto" hangingPunct="1">
                <a:spcBef>
                  <a:spcPts val="0"/>
                </a:spcBef>
                <a:spcAft>
                  <a:spcPts val="0"/>
                </a:spcAft>
                <a:defRPr/>
              </a:pPr>
              <a:endParaRPr lang="id-ID">
                <a:latin typeface="+mn-lt"/>
              </a:endParaRPr>
            </a:p>
          </p:txBody>
        </p:sp>
        <p:sp>
          <p:nvSpPr>
            <p:cNvPr id="35" name="Freeform 51"/>
            <p:cNvSpPr>
              <a:spLocks/>
            </p:cNvSpPr>
            <p:nvPr/>
          </p:nvSpPr>
          <p:spPr bwMode="auto">
            <a:xfrm>
              <a:off x="6553" y="1988962"/>
              <a:ext cx="576263" cy="725917"/>
            </a:xfrm>
            <a:custGeom>
              <a:avLst/>
              <a:gdLst>
                <a:gd name="T0" fmla="*/ 219 w 363"/>
                <a:gd name="T1" fmla="*/ 459 h 459"/>
                <a:gd name="T2" fmla="*/ 142 w 363"/>
                <a:gd name="T3" fmla="*/ 459 h 459"/>
                <a:gd name="T4" fmla="*/ 0 w 363"/>
                <a:gd name="T5" fmla="*/ 158 h 459"/>
                <a:gd name="T6" fmla="*/ 94 w 363"/>
                <a:gd name="T7" fmla="*/ 0 h 459"/>
                <a:gd name="T8" fmla="*/ 267 w 363"/>
                <a:gd name="T9" fmla="*/ 0 h 459"/>
                <a:gd name="T10" fmla="*/ 363 w 363"/>
                <a:gd name="T11" fmla="*/ 158 h 459"/>
                <a:gd name="T12" fmla="*/ 219 w 363"/>
                <a:gd name="T13" fmla="*/ 459 h 459"/>
              </a:gdLst>
              <a:ahLst/>
              <a:cxnLst>
                <a:cxn ang="0">
                  <a:pos x="T0" y="T1"/>
                </a:cxn>
                <a:cxn ang="0">
                  <a:pos x="T2" y="T3"/>
                </a:cxn>
                <a:cxn ang="0">
                  <a:pos x="T4" y="T5"/>
                </a:cxn>
                <a:cxn ang="0">
                  <a:pos x="T6" y="T7"/>
                </a:cxn>
                <a:cxn ang="0">
                  <a:pos x="T8" y="T9"/>
                </a:cxn>
                <a:cxn ang="0">
                  <a:pos x="T10" y="T11"/>
                </a:cxn>
                <a:cxn ang="0">
                  <a:pos x="T12" y="T13"/>
                </a:cxn>
              </a:cxnLst>
              <a:rect l="0" t="0" r="r" b="b"/>
              <a:pathLst>
                <a:path w="363" h="459">
                  <a:moveTo>
                    <a:pt x="219" y="459"/>
                  </a:moveTo>
                  <a:lnTo>
                    <a:pt x="142" y="459"/>
                  </a:lnTo>
                  <a:lnTo>
                    <a:pt x="0" y="158"/>
                  </a:lnTo>
                  <a:lnTo>
                    <a:pt x="94" y="0"/>
                  </a:lnTo>
                  <a:lnTo>
                    <a:pt x="267" y="0"/>
                  </a:lnTo>
                  <a:lnTo>
                    <a:pt x="363" y="158"/>
                  </a:lnTo>
                  <a:lnTo>
                    <a:pt x="219" y="459"/>
                  </a:lnTo>
                  <a:close/>
                </a:path>
              </a:pathLst>
            </a:custGeom>
            <a:noFill/>
            <a:ln w="12700" cap="rnd">
              <a:solidFill>
                <a:schemeClr val="tx1">
                  <a:lumMod val="50000"/>
                  <a:lumOff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eaLnBrk="1" fontAlgn="auto" hangingPunct="1">
                <a:spcBef>
                  <a:spcPts val="0"/>
                </a:spcBef>
                <a:spcAft>
                  <a:spcPts val="0"/>
                </a:spcAft>
                <a:defRPr/>
              </a:pPr>
              <a:endParaRPr lang="id-ID">
                <a:latin typeface="+mn-lt"/>
              </a:endParaRPr>
            </a:p>
          </p:txBody>
        </p:sp>
        <p:sp>
          <p:nvSpPr>
            <p:cNvPr id="36" name="Line 52"/>
            <p:cNvSpPr>
              <a:spLocks noChangeShapeType="1"/>
            </p:cNvSpPr>
            <p:nvPr/>
          </p:nvSpPr>
          <p:spPr bwMode="auto">
            <a:xfrm>
              <a:off x="294687" y="2289099"/>
              <a:ext cx="0" cy="425780"/>
            </a:xfrm>
            <a:prstGeom prst="line">
              <a:avLst/>
            </a:prstGeom>
            <a:noFill/>
            <a:ln w="12700" cap="rnd">
              <a:solidFill>
                <a:schemeClr val="tx1">
                  <a:lumMod val="50000"/>
                  <a:lumOff val="50000"/>
                </a:schemeClr>
              </a:solidFill>
              <a:prstDash val="solid"/>
              <a:round/>
              <a:headEnd/>
              <a:tailEn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defRPr/>
              </a:pPr>
              <a:endParaRPr lang="id-ID">
                <a:latin typeface="+mn-lt"/>
              </a:endParaRPr>
            </a:p>
          </p:txBody>
        </p:sp>
        <p:sp>
          <p:nvSpPr>
            <p:cNvPr id="37" name="Oval 53"/>
            <p:cNvSpPr>
              <a:spLocks noChangeArrowheads="1"/>
            </p:cNvSpPr>
            <p:nvPr/>
          </p:nvSpPr>
          <p:spPr bwMode="auto">
            <a:xfrm>
              <a:off x="217381" y="2135539"/>
              <a:ext cx="154607" cy="153559"/>
            </a:xfrm>
            <a:prstGeom prst="ellipse">
              <a:avLst/>
            </a:prstGeom>
            <a:noFill/>
            <a:ln w="12700" cap="rnd">
              <a:solidFill>
                <a:schemeClr val="tx1">
                  <a:lumMod val="50000"/>
                  <a:lumOff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a:p>
          </p:txBody>
        </p:sp>
      </p:grpSp>
      <p:grpSp>
        <p:nvGrpSpPr>
          <p:cNvPr id="38" name="Group 96"/>
          <p:cNvGrpSpPr/>
          <p:nvPr/>
        </p:nvGrpSpPr>
        <p:grpSpPr>
          <a:xfrm>
            <a:off x="3578773" y="3892466"/>
            <a:ext cx="189785" cy="184900"/>
            <a:chOff x="-58217" y="2261763"/>
            <a:chExt cx="801688" cy="781051"/>
          </a:xfrm>
          <a:solidFill>
            <a:schemeClr val="tx1">
              <a:lumMod val="50000"/>
              <a:lumOff val="50000"/>
            </a:schemeClr>
          </a:solidFill>
        </p:grpSpPr>
        <p:sp>
          <p:nvSpPr>
            <p:cNvPr id="39" name="Freeform 9"/>
            <p:cNvSpPr>
              <a:spLocks/>
            </p:cNvSpPr>
            <p:nvPr/>
          </p:nvSpPr>
          <p:spPr bwMode="auto">
            <a:xfrm>
              <a:off x="-58217" y="2323676"/>
              <a:ext cx="719138" cy="719138"/>
            </a:xfrm>
            <a:custGeom>
              <a:avLst/>
              <a:gdLst>
                <a:gd name="T0" fmla="*/ 94 w 189"/>
                <a:gd name="T1" fmla="*/ 95 h 189"/>
                <a:gd name="T2" fmla="*/ 189 w 189"/>
                <a:gd name="T3" fmla="*/ 95 h 189"/>
                <a:gd name="T4" fmla="*/ 94 w 189"/>
                <a:gd name="T5" fmla="*/ 189 h 189"/>
                <a:gd name="T6" fmla="*/ 0 w 189"/>
                <a:gd name="T7" fmla="*/ 95 h 189"/>
                <a:gd name="T8" fmla="*/ 94 w 189"/>
                <a:gd name="T9" fmla="*/ 0 h 189"/>
                <a:gd name="T10" fmla="*/ 94 w 189"/>
                <a:gd name="T11" fmla="*/ 95 h 189"/>
              </a:gdLst>
              <a:ahLst/>
              <a:cxnLst>
                <a:cxn ang="0">
                  <a:pos x="T0" y="T1"/>
                </a:cxn>
                <a:cxn ang="0">
                  <a:pos x="T2" y="T3"/>
                </a:cxn>
                <a:cxn ang="0">
                  <a:pos x="T4" y="T5"/>
                </a:cxn>
                <a:cxn ang="0">
                  <a:pos x="T6" y="T7"/>
                </a:cxn>
                <a:cxn ang="0">
                  <a:pos x="T8" y="T9"/>
                </a:cxn>
                <a:cxn ang="0">
                  <a:pos x="T10" y="T11"/>
                </a:cxn>
              </a:cxnLst>
              <a:rect l="0" t="0" r="r" b="b"/>
              <a:pathLst>
                <a:path w="189" h="189">
                  <a:moveTo>
                    <a:pt x="94" y="95"/>
                  </a:moveTo>
                  <a:cubicBezTo>
                    <a:pt x="189" y="95"/>
                    <a:pt x="189" y="95"/>
                    <a:pt x="189" y="95"/>
                  </a:cubicBezTo>
                  <a:cubicBezTo>
                    <a:pt x="189" y="147"/>
                    <a:pt x="147" y="189"/>
                    <a:pt x="94" y="189"/>
                  </a:cubicBezTo>
                  <a:cubicBezTo>
                    <a:pt x="42" y="189"/>
                    <a:pt x="0" y="147"/>
                    <a:pt x="0" y="95"/>
                  </a:cubicBezTo>
                  <a:cubicBezTo>
                    <a:pt x="0" y="42"/>
                    <a:pt x="42" y="0"/>
                    <a:pt x="94" y="0"/>
                  </a:cubicBezTo>
                  <a:lnTo>
                    <a:pt x="94" y="9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mn-lt"/>
              </a:endParaRPr>
            </a:p>
          </p:txBody>
        </p:sp>
        <p:sp>
          <p:nvSpPr>
            <p:cNvPr id="40" name="Freeform 10"/>
            <p:cNvSpPr>
              <a:spLocks/>
            </p:cNvSpPr>
            <p:nvPr/>
          </p:nvSpPr>
          <p:spPr bwMode="auto">
            <a:xfrm>
              <a:off x="383108" y="2261763"/>
              <a:ext cx="360363" cy="361950"/>
            </a:xfrm>
            <a:custGeom>
              <a:avLst/>
              <a:gdLst>
                <a:gd name="T0" fmla="*/ 0 w 95"/>
                <a:gd name="T1" fmla="*/ 95 h 95"/>
                <a:gd name="T2" fmla="*/ 95 w 95"/>
                <a:gd name="T3" fmla="*/ 95 h 95"/>
                <a:gd name="T4" fmla="*/ 0 w 95"/>
                <a:gd name="T5" fmla="*/ 0 h 95"/>
                <a:gd name="T6" fmla="*/ 0 w 95"/>
                <a:gd name="T7" fmla="*/ 95 h 95"/>
              </a:gdLst>
              <a:ahLst/>
              <a:cxnLst>
                <a:cxn ang="0">
                  <a:pos x="T0" y="T1"/>
                </a:cxn>
                <a:cxn ang="0">
                  <a:pos x="T2" y="T3"/>
                </a:cxn>
                <a:cxn ang="0">
                  <a:pos x="T4" y="T5"/>
                </a:cxn>
                <a:cxn ang="0">
                  <a:pos x="T6" y="T7"/>
                </a:cxn>
              </a:cxnLst>
              <a:rect l="0" t="0" r="r" b="b"/>
              <a:pathLst>
                <a:path w="95" h="95">
                  <a:moveTo>
                    <a:pt x="0" y="95"/>
                  </a:moveTo>
                  <a:cubicBezTo>
                    <a:pt x="95" y="95"/>
                    <a:pt x="95" y="95"/>
                    <a:pt x="95" y="95"/>
                  </a:cubicBezTo>
                  <a:cubicBezTo>
                    <a:pt x="95" y="42"/>
                    <a:pt x="52" y="0"/>
                    <a:pt x="0" y="0"/>
                  </a:cubicBezTo>
                  <a:lnTo>
                    <a:pt x="0" y="9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mn-lt"/>
              </a:endParaRPr>
            </a:p>
          </p:txBody>
        </p:sp>
      </p:grpSp>
      <p:sp>
        <p:nvSpPr>
          <p:cNvPr id="41" name="Freeform 13"/>
          <p:cNvSpPr>
            <a:spLocks noEditPoints="1"/>
          </p:cNvSpPr>
          <p:nvPr/>
        </p:nvSpPr>
        <p:spPr bwMode="auto">
          <a:xfrm>
            <a:off x="3598863" y="4467908"/>
            <a:ext cx="168275" cy="147637"/>
          </a:xfrm>
          <a:custGeom>
            <a:avLst/>
            <a:gdLst>
              <a:gd name="T0" fmla="*/ 36 w 216"/>
              <a:gd name="T1" fmla="*/ 19 h 188"/>
              <a:gd name="T2" fmla="*/ 10 w 216"/>
              <a:gd name="T3" fmla="*/ 3 h 188"/>
              <a:gd name="T4" fmla="*/ 0 w 216"/>
              <a:gd name="T5" fmla="*/ 8 h 188"/>
              <a:gd name="T6" fmla="*/ 0 w 216"/>
              <a:gd name="T7" fmla="*/ 42 h 188"/>
              <a:gd name="T8" fmla="*/ 10 w 216"/>
              <a:gd name="T9" fmla="*/ 48 h 188"/>
              <a:gd name="T10" fmla="*/ 36 w 216"/>
              <a:gd name="T11" fmla="*/ 31 h 188"/>
              <a:gd name="T12" fmla="*/ 36 w 216"/>
              <a:gd name="T13" fmla="*/ 19 h 188"/>
              <a:gd name="T14" fmla="*/ 205 w 216"/>
              <a:gd name="T15" fmla="*/ 8 h 188"/>
              <a:gd name="T16" fmla="*/ 68 w 216"/>
              <a:gd name="T17" fmla="*/ 8 h 188"/>
              <a:gd name="T18" fmla="*/ 57 w 216"/>
              <a:gd name="T19" fmla="*/ 20 h 188"/>
              <a:gd name="T20" fmla="*/ 57 w 216"/>
              <a:gd name="T21" fmla="*/ 31 h 188"/>
              <a:gd name="T22" fmla="*/ 68 w 216"/>
              <a:gd name="T23" fmla="*/ 42 h 188"/>
              <a:gd name="T24" fmla="*/ 205 w 216"/>
              <a:gd name="T25" fmla="*/ 42 h 188"/>
              <a:gd name="T26" fmla="*/ 216 w 216"/>
              <a:gd name="T27" fmla="*/ 31 h 188"/>
              <a:gd name="T28" fmla="*/ 216 w 216"/>
              <a:gd name="T29" fmla="*/ 20 h 188"/>
              <a:gd name="T30" fmla="*/ 205 w 216"/>
              <a:gd name="T31" fmla="*/ 8 h 188"/>
              <a:gd name="T32" fmla="*/ 10 w 216"/>
              <a:gd name="T33" fmla="*/ 116 h 188"/>
              <a:gd name="T34" fmla="*/ 36 w 216"/>
              <a:gd name="T35" fmla="*/ 100 h 188"/>
              <a:gd name="T36" fmla="*/ 35 w 216"/>
              <a:gd name="T37" fmla="*/ 89 h 188"/>
              <a:gd name="T38" fmla="*/ 10 w 216"/>
              <a:gd name="T39" fmla="*/ 76 h 188"/>
              <a:gd name="T40" fmla="*/ 0 w 216"/>
              <a:gd name="T41" fmla="*/ 82 h 188"/>
              <a:gd name="T42" fmla="*/ 0 w 216"/>
              <a:gd name="T43" fmla="*/ 111 h 188"/>
              <a:gd name="T44" fmla="*/ 10 w 216"/>
              <a:gd name="T45" fmla="*/ 116 h 188"/>
              <a:gd name="T46" fmla="*/ 205 w 216"/>
              <a:gd name="T47" fmla="*/ 77 h 188"/>
              <a:gd name="T48" fmla="*/ 68 w 216"/>
              <a:gd name="T49" fmla="*/ 77 h 188"/>
              <a:gd name="T50" fmla="*/ 57 w 216"/>
              <a:gd name="T51" fmla="*/ 88 h 188"/>
              <a:gd name="T52" fmla="*/ 57 w 216"/>
              <a:gd name="T53" fmla="*/ 99 h 188"/>
              <a:gd name="T54" fmla="*/ 68 w 216"/>
              <a:gd name="T55" fmla="*/ 111 h 188"/>
              <a:gd name="T56" fmla="*/ 205 w 216"/>
              <a:gd name="T57" fmla="*/ 111 h 188"/>
              <a:gd name="T58" fmla="*/ 216 w 216"/>
              <a:gd name="T59" fmla="*/ 99 h 188"/>
              <a:gd name="T60" fmla="*/ 216 w 216"/>
              <a:gd name="T61" fmla="*/ 88 h 188"/>
              <a:gd name="T62" fmla="*/ 205 w 216"/>
              <a:gd name="T63" fmla="*/ 77 h 188"/>
              <a:gd name="T64" fmla="*/ 36 w 216"/>
              <a:gd name="T65" fmla="*/ 156 h 188"/>
              <a:gd name="T66" fmla="*/ 10 w 216"/>
              <a:gd name="T67" fmla="*/ 139 h 188"/>
              <a:gd name="T68" fmla="*/ 0 w 216"/>
              <a:gd name="T69" fmla="*/ 145 h 188"/>
              <a:gd name="T70" fmla="*/ 0 w 216"/>
              <a:gd name="T71" fmla="*/ 179 h 188"/>
              <a:gd name="T72" fmla="*/ 10 w 216"/>
              <a:gd name="T73" fmla="*/ 184 h 188"/>
              <a:gd name="T74" fmla="*/ 36 w 216"/>
              <a:gd name="T75" fmla="*/ 168 h 188"/>
              <a:gd name="T76" fmla="*/ 36 w 216"/>
              <a:gd name="T77" fmla="*/ 156 h 188"/>
              <a:gd name="T78" fmla="*/ 205 w 216"/>
              <a:gd name="T79" fmla="*/ 145 h 188"/>
              <a:gd name="T80" fmla="*/ 68 w 216"/>
              <a:gd name="T81" fmla="*/ 145 h 188"/>
              <a:gd name="T82" fmla="*/ 57 w 216"/>
              <a:gd name="T83" fmla="*/ 156 h 188"/>
              <a:gd name="T84" fmla="*/ 57 w 216"/>
              <a:gd name="T85" fmla="*/ 167 h 188"/>
              <a:gd name="T86" fmla="*/ 68 w 216"/>
              <a:gd name="T87" fmla="*/ 179 h 188"/>
              <a:gd name="T88" fmla="*/ 205 w 216"/>
              <a:gd name="T89" fmla="*/ 179 h 188"/>
              <a:gd name="T90" fmla="*/ 216 w 216"/>
              <a:gd name="T91" fmla="*/ 167 h 188"/>
              <a:gd name="T92" fmla="*/ 216 w 216"/>
              <a:gd name="T93" fmla="*/ 156 h 188"/>
              <a:gd name="T94" fmla="*/ 205 w 216"/>
              <a:gd name="T95" fmla="*/ 14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6" h="188">
                <a:moveTo>
                  <a:pt x="36" y="19"/>
                </a:moveTo>
                <a:cubicBezTo>
                  <a:pt x="10" y="3"/>
                  <a:pt x="10" y="3"/>
                  <a:pt x="10" y="3"/>
                </a:cubicBezTo>
                <a:cubicBezTo>
                  <a:pt x="4" y="0"/>
                  <a:pt x="0" y="2"/>
                  <a:pt x="0" y="8"/>
                </a:cubicBezTo>
                <a:cubicBezTo>
                  <a:pt x="0" y="42"/>
                  <a:pt x="0" y="42"/>
                  <a:pt x="0" y="42"/>
                </a:cubicBezTo>
                <a:cubicBezTo>
                  <a:pt x="0" y="49"/>
                  <a:pt x="4" y="51"/>
                  <a:pt x="10" y="48"/>
                </a:cubicBezTo>
                <a:cubicBezTo>
                  <a:pt x="36" y="31"/>
                  <a:pt x="36" y="31"/>
                  <a:pt x="36" y="31"/>
                </a:cubicBezTo>
                <a:cubicBezTo>
                  <a:pt x="41" y="28"/>
                  <a:pt x="41" y="23"/>
                  <a:pt x="36" y="19"/>
                </a:cubicBezTo>
                <a:moveTo>
                  <a:pt x="205" y="8"/>
                </a:moveTo>
                <a:cubicBezTo>
                  <a:pt x="68" y="8"/>
                  <a:pt x="68" y="8"/>
                  <a:pt x="68" y="8"/>
                </a:cubicBezTo>
                <a:cubicBezTo>
                  <a:pt x="62" y="8"/>
                  <a:pt x="57" y="13"/>
                  <a:pt x="57" y="20"/>
                </a:cubicBezTo>
                <a:cubicBezTo>
                  <a:pt x="57" y="31"/>
                  <a:pt x="57" y="31"/>
                  <a:pt x="57" y="31"/>
                </a:cubicBezTo>
                <a:cubicBezTo>
                  <a:pt x="57" y="37"/>
                  <a:pt x="62" y="42"/>
                  <a:pt x="68" y="42"/>
                </a:cubicBezTo>
                <a:cubicBezTo>
                  <a:pt x="205" y="42"/>
                  <a:pt x="205" y="42"/>
                  <a:pt x="205" y="42"/>
                </a:cubicBezTo>
                <a:cubicBezTo>
                  <a:pt x="211" y="42"/>
                  <a:pt x="216" y="37"/>
                  <a:pt x="216" y="31"/>
                </a:cubicBezTo>
                <a:cubicBezTo>
                  <a:pt x="216" y="20"/>
                  <a:pt x="216" y="20"/>
                  <a:pt x="216" y="20"/>
                </a:cubicBezTo>
                <a:cubicBezTo>
                  <a:pt x="216" y="13"/>
                  <a:pt x="211" y="8"/>
                  <a:pt x="205" y="8"/>
                </a:cubicBezTo>
                <a:moveTo>
                  <a:pt x="10" y="116"/>
                </a:moveTo>
                <a:cubicBezTo>
                  <a:pt x="36" y="100"/>
                  <a:pt x="36" y="100"/>
                  <a:pt x="36" y="100"/>
                </a:cubicBezTo>
                <a:cubicBezTo>
                  <a:pt x="41" y="96"/>
                  <a:pt x="41" y="91"/>
                  <a:pt x="35" y="89"/>
                </a:cubicBezTo>
                <a:cubicBezTo>
                  <a:pt x="10" y="76"/>
                  <a:pt x="10" y="76"/>
                  <a:pt x="10" y="76"/>
                </a:cubicBezTo>
                <a:cubicBezTo>
                  <a:pt x="5" y="73"/>
                  <a:pt x="0" y="76"/>
                  <a:pt x="0" y="82"/>
                </a:cubicBezTo>
                <a:cubicBezTo>
                  <a:pt x="0" y="111"/>
                  <a:pt x="0" y="111"/>
                  <a:pt x="0" y="111"/>
                </a:cubicBezTo>
                <a:cubicBezTo>
                  <a:pt x="0" y="117"/>
                  <a:pt x="4" y="119"/>
                  <a:pt x="10" y="116"/>
                </a:cubicBezTo>
                <a:moveTo>
                  <a:pt x="205" y="77"/>
                </a:moveTo>
                <a:cubicBezTo>
                  <a:pt x="68" y="77"/>
                  <a:pt x="68" y="77"/>
                  <a:pt x="68" y="77"/>
                </a:cubicBezTo>
                <a:cubicBezTo>
                  <a:pt x="62" y="77"/>
                  <a:pt x="57" y="82"/>
                  <a:pt x="57" y="88"/>
                </a:cubicBezTo>
                <a:cubicBezTo>
                  <a:pt x="57" y="99"/>
                  <a:pt x="57" y="99"/>
                  <a:pt x="57" y="99"/>
                </a:cubicBezTo>
                <a:cubicBezTo>
                  <a:pt x="57" y="106"/>
                  <a:pt x="62" y="111"/>
                  <a:pt x="68" y="111"/>
                </a:cubicBezTo>
                <a:cubicBezTo>
                  <a:pt x="205" y="111"/>
                  <a:pt x="205" y="111"/>
                  <a:pt x="205" y="111"/>
                </a:cubicBezTo>
                <a:cubicBezTo>
                  <a:pt x="211" y="111"/>
                  <a:pt x="216" y="106"/>
                  <a:pt x="216" y="99"/>
                </a:cubicBezTo>
                <a:cubicBezTo>
                  <a:pt x="216" y="88"/>
                  <a:pt x="216" y="88"/>
                  <a:pt x="216" y="88"/>
                </a:cubicBezTo>
                <a:cubicBezTo>
                  <a:pt x="216" y="82"/>
                  <a:pt x="211" y="77"/>
                  <a:pt x="205" y="77"/>
                </a:cubicBezTo>
                <a:moveTo>
                  <a:pt x="36" y="156"/>
                </a:moveTo>
                <a:cubicBezTo>
                  <a:pt x="10" y="139"/>
                  <a:pt x="10" y="139"/>
                  <a:pt x="10" y="139"/>
                </a:cubicBezTo>
                <a:cubicBezTo>
                  <a:pt x="4" y="136"/>
                  <a:pt x="0" y="138"/>
                  <a:pt x="0" y="145"/>
                </a:cubicBezTo>
                <a:cubicBezTo>
                  <a:pt x="0" y="179"/>
                  <a:pt x="0" y="179"/>
                  <a:pt x="0" y="179"/>
                </a:cubicBezTo>
                <a:cubicBezTo>
                  <a:pt x="0" y="185"/>
                  <a:pt x="4" y="188"/>
                  <a:pt x="10" y="184"/>
                </a:cubicBezTo>
                <a:cubicBezTo>
                  <a:pt x="36" y="168"/>
                  <a:pt x="36" y="168"/>
                  <a:pt x="36" y="168"/>
                </a:cubicBezTo>
                <a:cubicBezTo>
                  <a:pt x="41" y="165"/>
                  <a:pt x="41" y="159"/>
                  <a:pt x="36" y="156"/>
                </a:cubicBezTo>
                <a:moveTo>
                  <a:pt x="205" y="145"/>
                </a:moveTo>
                <a:cubicBezTo>
                  <a:pt x="68" y="145"/>
                  <a:pt x="68" y="145"/>
                  <a:pt x="68" y="145"/>
                </a:cubicBezTo>
                <a:cubicBezTo>
                  <a:pt x="62" y="145"/>
                  <a:pt x="57" y="150"/>
                  <a:pt x="57" y="156"/>
                </a:cubicBezTo>
                <a:cubicBezTo>
                  <a:pt x="57" y="167"/>
                  <a:pt x="57" y="167"/>
                  <a:pt x="57" y="167"/>
                </a:cubicBezTo>
                <a:cubicBezTo>
                  <a:pt x="57" y="174"/>
                  <a:pt x="62" y="179"/>
                  <a:pt x="68" y="179"/>
                </a:cubicBezTo>
                <a:cubicBezTo>
                  <a:pt x="205" y="179"/>
                  <a:pt x="205" y="179"/>
                  <a:pt x="205" y="179"/>
                </a:cubicBezTo>
                <a:cubicBezTo>
                  <a:pt x="211" y="179"/>
                  <a:pt x="216" y="174"/>
                  <a:pt x="216" y="167"/>
                </a:cubicBezTo>
                <a:cubicBezTo>
                  <a:pt x="216" y="156"/>
                  <a:pt x="216" y="156"/>
                  <a:pt x="216" y="156"/>
                </a:cubicBezTo>
                <a:cubicBezTo>
                  <a:pt x="216" y="150"/>
                  <a:pt x="211" y="145"/>
                  <a:pt x="205" y="145"/>
                </a:cubicBezTo>
              </a:path>
            </a:pathLst>
          </a:custGeom>
          <a:solidFill>
            <a:schemeClr val="tx1">
              <a:lumMod val="50000"/>
              <a:lumOff val="50000"/>
            </a:schemeClr>
          </a:solidFill>
          <a:ln>
            <a:noFill/>
          </a:ln>
        </p:spPr>
        <p:txBody>
          <a:bodyPr/>
          <a:lstStyle/>
          <a:p>
            <a:pPr eaLnBrk="1" fontAlgn="auto" hangingPunct="1">
              <a:spcBef>
                <a:spcPts val="0"/>
              </a:spcBef>
              <a:spcAft>
                <a:spcPts val="0"/>
              </a:spcAft>
              <a:defRPr/>
            </a:pPr>
            <a:endParaRPr lang="id-ID">
              <a:latin typeface="+mn-lt"/>
            </a:endParaRPr>
          </a:p>
        </p:txBody>
      </p:sp>
    </p:spTree>
    <p:extLst>
      <p:ext uri="{BB962C8B-B14F-4D97-AF65-F5344CB8AC3E}">
        <p14:creationId xmlns:p14="http://schemas.microsoft.com/office/powerpoint/2010/main" val="4286197523"/>
      </p:ext>
    </p:extLst>
  </p:cSld>
  <p:clrMapOvr>
    <a:masterClrMapping/>
  </p:clrMapOvr>
  <p:transition spd="slow" advClick="0" advTm="0">
    <p:strips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barn(outVertical)">
                                      <p:cBhvr>
                                        <p:cTn id="10" dur="500"/>
                                        <p:tgtEl>
                                          <p:spTgt spid="14"/>
                                        </p:tgtEl>
                                      </p:cBhvr>
                                    </p:animEffect>
                                  </p:childTnLst>
                                </p:cTn>
                              </p:par>
                            </p:childTnLst>
                          </p:cTn>
                        </p:par>
                        <p:par>
                          <p:cTn id="11" fill="hold">
                            <p:stCondLst>
                              <p:cond delay="500"/>
                            </p:stCondLst>
                            <p:childTnLst>
                              <p:par>
                                <p:cTn id="12" presetID="16" presetClass="entr" presetSubtype="37" fill="hold"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barn(outVertical)">
                                      <p:cBhvr>
                                        <p:cTn id="14" dur="500"/>
                                        <p:tgtEl>
                                          <p:spTgt spid="15"/>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500"/>
                                        <p:tgtEl>
                                          <p:spTgt spid="5"/>
                                        </p:tgtEl>
                                      </p:cBhvr>
                                    </p:animEffect>
                                  </p:childTnLst>
                                </p:cTn>
                              </p:par>
                            </p:childTnLst>
                          </p:cTn>
                        </p:par>
                        <p:par>
                          <p:cTn id="27" fill="hold">
                            <p:stCondLst>
                              <p:cond delay="2500"/>
                            </p:stCondLst>
                            <p:childTnLst>
                              <p:par>
                                <p:cTn id="28" presetID="22" presetClass="entr" presetSubtype="1"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ipe(up)">
                                      <p:cBhvr>
                                        <p:cTn id="30" dur="500"/>
                                        <p:tgtEl>
                                          <p:spTgt spid="12"/>
                                        </p:tgtEl>
                                      </p:cBhvr>
                                    </p:animEffect>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fade">
                                      <p:cBhvr>
                                        <p:cTn id="34" dur="500"/>
                                        <p:tgtEl>
                                          <p:spTgt spid="2"/>
                                        </p:tgtEl>
                                      </p:cBhvr>
                                    </p:animEffect>
                                  </p:childTnLst>
                                </p:cTn>
                              </p:par>
                            </p:childTnLst>
                          </p:cTn>
                        </p:par>
                        <p:par>
                          <p:cTn id="35" fill="hold">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fade">
                                      <p:cBhvr>
                                        <p:cTn id="38" dur="500"/>
                                        <p:tgtEl>
                                          <p:spTgt spid="3"/>
                                        </p:tgtEl>
                                      </p:cBhvr>
                                    </p:animEffect>
                                  </p:childTnLst>
                                </p:cTn>
                              </p:par>
                              <p:par>
                                <p:cTn id="39" presetID="16" presetClass="entr" presetSubtype="37" fill="hold" nodeType="with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barn(outVertical)">
                                      <p:cBhvr>
                                        <p:cTn id="41" dur="500"/>
                                        <p:tgtEl>
                                          <p:spTgt spid="4"/>
                                        </p:tgtEl>
                                      </p:cBhvr>
                                    </p:animEffect>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fade">
                                      <p:cBhvr>
                                        <p:cTn id="45" dur="500"/>
                                        <p:tgtEl>
                                          <p:spTgt spid="11"/>
                                        </p:tgtEl>
                                      </p:cBhvr>
                                    </p:animEffect>
                                  </p:childTnLst>
                                </p:cTn>
                              </p:par>
                            </p:childTnLst>
                          </p:cTn>
                        </p:par>
                        <p:par>
                          <p:cTn id="46" fill="hold">
                            <p:stCondLst>
                              <p:cond delay="4500"/>
                            </p:stCondLst>
                            <p:childTnLst>
                              <p:par>
                                <p:cTn id="47" presetID="10" presetClass="entr" presetSubtype="0" fill="hold"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500"/>
                                        <p:tgtEl>
                                          <p:spTgt spid="18"/>
                                        </p:tgtEl>
                                      </p:cBhvr>
                                    </p:animEffect>
                                  </p:childTnLst>
                                </p:cTn>
                              </p:par>
                            </p:childTnLst>
                          </p:cTn>
                        </p:par>
                        <p:par>
                          <p:cTn id="50" fill="hold">
                            <p:stCondLst>
                              <p:cond delay="5000"/>
                            </p:stCondLst>
                            <p:childTnLst>
                              <p:par>
                                <p:cTn id="51" presetID="10" presetClass="entr" presetSubtype="0" fill="hold" grpId="0" nodeType="after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500"/>
                                        <p:tgtEl>
                                          <p:spTgt spid="19"/>
                                        </p:tgtEl>
                                      </p:cBhvr>
                                    </p:animEffect>
                                  </p:childTnLst>
                                </p:cTn>
                              </p:par>
                            </p:childTnLst>
                          </p:cTn>
                        </p:par>
                        <p:par>
                          <p:cTn id="54" fill="hold">
                            <p:stCondLst>
                              <p:cond delay="5500"/>
                            </p:stCondLst>
                            <p:childTnLst>
                              <p:par>
                                <p:cTn id="55" presetID="22" presetClass="entr" presetSubtype="8" fill="hold" grpId="0" nodeType="after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wipe(left)">
                                      <p:cBhvr>
                                        <p:cTn id="57" dur="500"/>
                                        <p:tgtEl>
                                          <p:spTgt spid="16"/>
                                        </p:tgtEl>
                                      </p:cBhvr>
                                    </p:animEffect>
                                  </p:childTnLst>
                                </p:cTn>
                              </p:par>
                            </p:childTnLst>
                          </p:cTn>
                        </p:par>
                        <p:par>
                          <p:cTn id="58" fill="hold">
                            <p:stCondLst>
                              <p:cond delay="6000"/>
                            </p:stCondLst>
                            <p:childTnLst>
                              <p:par>
                                <p:cTn id="59" presetID="22" presetClass="entr" presetSubtype="8" fill="hold" grpId="0" nodeType="after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wipe(left)">
                                      <p:cBhvr>
                                        <p:cTn id="61" dur="500"/>
                                        <p:tgtEl>
                                          <p:spTgt spid="17"/>
                                        </p:tgtEl>
                                      </p:cBhvr>
                                    </p:animEffect>
                                  </p:childTnLst>
                                </p:cTn>
                              </p:par>
                            </p:childTnLst>
                          </p:cTn>
                        </p:par>
                        <p:par>
                          <p:cTn id="62" fill="hold">
                            <p:stCondLst>
                              <p:cond delay="6500"/>
                            </p:stCondLst>
                            <p:childTnLst>
                              <p:par>
                                <p:cTn id="63" presetID="10" presetClass="entr" presetSubtype="0" fill="hold" grpId="0" nodeType="after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fade">
                                      <p:cBhvr>
                                        <p:cTn id="65" dur="500"/>
                                        <p:tgtEl>
                                          <p:spTgt spid="20"/>
                                        </p:tgtEl>
                                      </p:cBhvr>
                                    </p:animEffect>
                                  </p:childTnLst>
                                </p:cTn>
                              </p:par>
                            </p:childTnLst>
                          </p:cTn>
                        </p:par>
                        <p:par>
                          <p:cTn id="66" fill="hold">
                            <p:stCondLst>
                              <p:cond delay="7000"/>
                            </p:stCondLst>
                            <p:childTnLst>
                              <p:par>
                                <p:cTn id="67" presetID="10" presetClass="entr" presetSubtype="0" fill="hold" nodeType="afterEffect">
                                  <p:stCondLst>
                                    <p:cond delay="0"/>
                                  </p:stCondLst>
                                  <p:childTnLst>
                                    <p:set>
                                      <p:cBhvr>
                                        <p:cTn id="68" dur="1" fill="hold">
                                          <p:stCondLst>
                                            <p:cond delay="0"/>
                                          </p:stCondLst>
                                        </p:cTn>
                                        <p:tgtEl>
                                          <p:spTgt spid="33"/>
                                        </p:tgtEl>
                                        <p:attrNameLst>
                                          <p:attrName>style.visibility</p:attrName>
                                        </p:attrNameLst>
                                      </p:cBhvr>
                                      <p:to>
                                        <p:strVal val="visible"/>
                                      </p:to>
                                    </p:set>
                                    <p:animEffect transition="in" filter="fade">
                                      <p:cBhvr>
                                        <p:cTn id="69" dur="500"/>
                                        <p:tgtEl>
                                          <p:spTgt spid="33"/>
                                        </p:tgtEl>
                                      </p:cBhvr>
                                    </p:animEffect>
                                  </p:childTnLst>
                                </p:cTn>
                              </p:par>
                            </p:childTnLst>
                          </p:cTn>
                        </p:par>
                        <p:par>
                          <p:cTn id="70" fill="hold">
                            <p:stCondLst>
                              <p:cond delay="7500"/>
                            </p:stCondLst>
                            <p:childTnLst>
                              <p:par>
                                <p:cTn id="71" presetID="10" presetClass="entr" presetSubtype="0" fill="hold" grpId="0" nodeType="afterEffect">
                                  <p:stCondLst>
                                    <p:cond delay="0"/>
                                  </p:stCondLst>
                                  <p:childTnLst>
                                    <p:set>
                                      <p:cBhvr>
                                        <p:cTn id="72" dur="1" fill="hold">
                                          <p:stCondLst>
                                            <p:cond delay="0"/>
                                          </p:stCondLst>
                                        </p:cTn>
                                        <p:tgtEl>
                                          <p:spTgt spid="23"/>
                                        </p:tgtEl>
                                        <p:attrNameLst>
                                          <p:attrName>style.visibility</p:attrName>
                                        </p:attrNameLst>
                                      </p:cBhvr>
                                      <p:to>
                                        <p:strVal val="visible"/>
                                      </p:to>
                                    </p:set>
                                    <p:animEffect transition="in" filter="fade">
                                      <p:cBhvr>
                                        <p:cTn id="73" dur="500"/>
                                        <p:tgtEl>
                                          <p:spTgt spid="23"/>
                                        </p:tgtEl>
                                      </p:cBhvr>
                                    </p:animEffect>
                                  </p:childTnLst>
                                </p:cTn>
                              </p:par>
                            </p:childTnLst>
                          </p:cTn>
                        </p:par>
                        <p:par>
                          <p:cTn id="74" fill="hold">
                            <p:stCondLst>
                              <p:cond delay="8000"/>
                            </p:stCondLst>
                            <p:childTnLst>
                              <p:par>
                                <p:cTn id="75" presetID="22" presetClass="entr" presetSubtype="8" fill="hold" grpId="0" nodeType="after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wipe(left)">
                                      <p:cBhvr>
                                        <p:cTn id="77" dur="500"/>
                                        <p:tgtEl>
                                          <p:spTgt spid="21"/>
                                        </p:tgtEl>
                                      </p:cBhvr>
                                    </p:animEffect>
                                  </p:childTnLst>
                                </p:cTn>
                              </p:par>
                            </p:childTnLst>
                          </p:cTn>
                        </p:par>
                        <p:par>
                          <p:cTn id="78" fill="hold">
                            <p:stCondLst>
                              <p:cond delay="8500"/>
                            </p:stCondLst>
                            <p:childTnLst>
                              <p:par>
                                <p:cTn id="79" presetID="22" presetClass="entr" presetSubtype="8" fill="hold" grpId="0" nodeType="afterEffect">
                                  <p:stCondLst>
                                    <p:cond delay="0"/>
                                  </p:stCondLst>
                                  <p:childTnLst>
                                    <p:set>
                                      <p:cBhvr>
                                        <p:cTn id="80" dur="1" fill="hold">
                                          <p:stCondLst>
                                            <p:cond delay="0"/>
                                          </p:stCondLst>
                                        </p:cTn>
                                        <p:tgtEl>
                                          <p:spTgt spid="22"/>
                                        </p:tgtEl>
                                        <p:attrNameLst>
                                          <p:attrName>style.visibility</p:attrName>
                                        </p:attrNameLst>
                                      </p:cBhvr>
                                      <p:to>
                                        <p:strVal val="visible"/>
                                      </p:to>
                                    </p:set>
                                    <p:animEffect transition="in" filter="wipe(left)">
                                      <p:cBhvr>
                                        <p:cTn id="81" dur="500"/>
                                        <p:tgtEl>
                                          <p:spTgt spid="22"/>
                                        </p:tgtEl>
                                      </p:cBhvr>
                                    </p:animEffect>
                                  </p:childTnLst>
                                </p:cTn>
                              </p:par>
                            </p:childTnLst>
                          </p:cTn>
                        </p:par>
                        <p:par>
                          <p:cTn id="82" fill="hold">
                            <p:stCondLst>
                              <p:cond delay="9000"/>
                            </p:stCondLst>
                            <p:childTnLst>
                              <p:par>
                                <p:cTn id="83" presetID="10" presetClass="entr" presetSubtype="0" fill="hold" grpId="0" nodeType="afterEffect">
                                  <p:stCondLst>
                                    <p:cond delay="0"/>
                                  </p:stCondLst>
                                  <p:childTnLst>
                                    <p:set>
                                      <p:cBhvr>
                                        <p:cTn id="84" dur="1" fill="hold">
                                          <p:stCondLst>
                                            <p:cond delay="0"/>
                                          </p:stCondLst>
                                        </p:cTn>
                                        <p:tgtEl>
                                          <p:spTgt spid="24"/>
                                        </p:tgtEl>
                                        <p:attrNameLst>
                                          <p:attrName>style.visibility</p:attrName>
                                        </p:attrNameLst>
                                      </p:cBhvr>
                                      <p:to>
                                        <p:strVal val="visible"/>
                                      </p:to>
                                    </p:set>
                                    <p:animEffect transition="in" filter="fade">
                                      <p:cBhvr>
                                        <p:cTn id="85" dur="500"/>
                                        <p:tgtEl>
                                          <p:spTgt spid="24"/>
                                        </p:tgtEl>
                                      </p:cBhvr>
                                    </p:animEffect>
                                  </p:childTnLst>
                                </p:cTn>
                              </p:par>
                            </p:childTnLst>
                          </p:cTn>
                        </p:par>
                        <p:par>
                          <p:cTn id="86" fill="hold">
                            <p:stCondLst>
                              <p:cond delay="9500"/>
                            </p:stCondLst>
                            <p:childTnLst>
                              <p:par>
                                <p:cTn id="87" presetID="10" presetClass="entr" presetSubtype="0" fill="hold" nodeType="afterEffect">
                                  <p:stCondLst>
                                    <p:cond delay="0"/>
                                  </p:stCondLst>
                                  <p:childTnLst>
                                    <p:set>
                                      <p:cBhvr>
                                        <p:cTn id="88" dur="1" fill="hold">
                                          <p:stCondLst>
                                            <p:cond delay="0"/>
                                          </p:stCondLst>
                                        </p:cTn>
                                        <p:tgtEl>
                                          <p:spTgt spid="38"/>
                                        </p:tgtEl>
                                        <p:attrNameLst>
                                          <p:attrName>style.visibility</p:attrName>
                                        </p:attrNameLst>
                                      </p:cBhvr>
                                      <p:to>
                                        <p:strVal val="visible"/>
                                      </p:to>
                                    </p:set>
                                    <p:animEffect transition="in" filter="fade">
                                      <p:cBhvr>
                                        <p:cTn id="89" dur="500"/>
                                        <p:tgtEl>
                                          <p:spTgt spid="38"/>
                                        </p:tgtEl>
                                      </p:cBhvr>
                                    </p:animEffect>
                                  </p:childTnLst>
                                </p:cTn>
                              </p:par>
                            </p:childTnLst>
                          </p:cTn>
                        </p:par>
                        <p:par>
                          <p:cTn id="90" fill="hold">
                            <p:stCondLst>
                              <p:cond delay="10000"/>
                            </p:stCondLst>
                            <p:childTnLst>
                              <p:par>
                                <p:cTn id="91" presetID="10" presetClass="entr" presetSubtype="0" fill="hold" grpId="0" nodeType="afterEffect">
                                  <p:stCondLst>
                                    <p:cond delay="0"/>
                                  </p:stCondLst>
                                  <p:childTnLst>
                                    <p:set>
                                      <p:cBhvr>
                                        <p:cTn id="92" dur="1" fill="hold">
                                          <p:stCondLst>
                                            <p:cond delay="0"/>
                                          </p:stCondLst>
                                        </p:cTn>
                                        <p:tgtEl>
                                          <p:spTgt spid="27"/>
                                        </p:tgtEl>
                                        <p:attrNameLst>
                                          <p:attrName>style.visibility</p:attrName>
                                        </p:attrNameLst>
                                      </p:cBhvr>
                                      <p:to>
                                        <p:strVal val="visible"/>
                                      </p:to>
                                    </p:set>
                                    <p:animEffect transition="in" filter="fade">
                                      <p:cBhvr>
                                        <p:cTn id="93" dur="500"/>
                                        <p:tgtEl>
                                          <p:spTgt spid="27"/>
                                        </p:tgtEl>
                                      </p:cBhvr>
                                    </p:animEffect>
                                  </p:childTnLst>
                                </p:cTn>
                              </p:par>
                            </p:childTnLst>
                          </p:cTn>
                        </p:par>
                        <p:par>
                          <p:cTn id="94" fill="hold">
                            <p:stCondLst>
                              <p:cond delay="10500"/>
                            </p:stCondLst>
                            <p:childTnLst>
                              <p:par>
                                <p:cTn id="95" presetID="22" presetClass="entr" presetSubtype="8" fill="hold" grpId="0" nodeType="afterEffect">
                                  <p:stCondLst>
                                    <p:cond delay="0"/>
                                  </p:stCondLst>
                                  <p:childTnLst>
                                    <p:set>
                                      <p:cBhvr>
                                        <p:cTn id="96" dur="1" fill="hold">
                                          <p:stCondLst>
                                            <p:cond delay="0"/>
                                          </p:stCondLst>
                                        </p:cTn>
                                        <p:tgtEl>
                                          <p:spTgt spid="25"/>
                                        </p:tgtEl>
                                        <p:attrNameLst>
                                          <p:attrName>style.visibility</p:attrName>
                                        </p:attrNameLst>
                                      </p:cBhvr>
                                      <p:to>
                                        <p:strVal val="visible"/>
                                      </p:to>
                                    </p:set>
                                    <p:animEffect transition="in" filter="wipe(left)">
                                      <p:cBhvr>
                                        <p:cTn id="97" dur="500"/>
                                        <p:tgtEl>
                                          <p:spTgt spid="25"/>
                                        </p:tgtEl>
                                      </p:cBhvr>
                                    </p:animEffect>
                                  </p:childTnLst>
                                </p:cTn>
                              </p:par>
                            </p:childTnLst>
                          </p:cTn>
                        </p:par>
                        <p:par>
                          <p:cTn id="98" fill="hold">
                            <p:stCondLst>
                              <p:cond delay="11000"/>
                            </p:stCondLst>
                            <p:childTnLst>
                              <p:par>
                                <p:cTn id="99" presetID="22" presetClass="entr" presetSubtype="8" fill="hold" grpId="0" nodeType="afterEffect">
                                  <p:stCondLst>
                                    <p:cond delay="0"/>
                                  </p:stCondLst>
                                  <p:childTnLst>
                                    <p:set>
                                      <p:cBhvr>
                                        <p:cTn id="100" dur="1" fill="hold">
                                          <p:stCondLst>
                                            <p:cond delay="0"/>
                                          </p:stCondLst>
                                        </p:cTn>
                                        <p:tgtEl>
                                          <p:spTgt spid="26"/>
                                        </p:tgtEl>
                                        <p:attrNameLst>
                                          <p:attrName>style.visibility</p:attrName>
                                        </p:attrNameLst>
                                      </p:cBhvr>
                                      <p:to>
                                        <p:strVal val="visible"/>
                                      </p:to>
                                    </p:set>
                                    <p:animEffect transition="in" filter="wipe(left)">
                                      <p:cBhvr>
                                        <p:cTn id="101" dur="500"/>
                                        <p:tgtEl>
                                          <p:spTgt spid="26"/>
                                        </p:tgtEl>
                                      </p:cBhvr>
                                    </p:animEffect>
                                  </p:childTnLst>
                                </p:cTn>
                              </p:par>
                            </p:childTnLst>
                          </p:cTn>
                        </p:par>
                        <p:par>
                          <p:cTn id="102" fill="hold">
                            <p:stCondLst>
                              <p:cond delay="11500"/>
                            </p:stCondLst>
                            <p:childTnLst>
                              <p:par>
                                <p:cTn id="103" presetID="10" presetClass="entr" presetSubtype="0" fill="hold" grpId="0" nodeType="afterEffect">
                                  <p:stCondLst>
                                    <p:cond delay="0"/>
                                  </p:stCondLst>
                                  <p:childTnLst>
                                    <p:set>
                                      <p:cBhvr>
                                        <p:cTn id="104" dur="1" fill="hold">
                                          <p:stCondLst>
                                            <p:cond delay="0"/>
                                          </p:stCondLst>
                                        </p:cTn>
                                        <p:tgtEl>
                                          <p:spTgt spid="28"/>
                                        </p:tgtEl>
                                        <p:attrNameLst>
                                          <p:attrName>style.visibility</p:attrName>
                                        </p:attrNameLst>
                                      </p:cBhvr>
                                      <p:to>
                                        <p:strVal val="visible"/>
                                      </p:to>
                                    </p:set>
                                    <p:animEffect transition="in" filter="fade">
                                      <p:cBhvr>
                                        <p:cTn id="105" dur="500"/>
                                        <p:tgtEl>
                                          <p:spTgt spid="28"/>
                                        </p:tgtEl>
                                      </p:cBhvr>
                                    </p:animEffect>
                                  </p:childTnLst>
                                </p:cTn>
                              </p:par>
                            </p:childTnLst>
                          </p:cTn>
                        </p:par>
                        <p:par>
                          <p:cTn id="106" fill="hold">
                            <p:stCondLst>
                              <p:cond delay="12000"/>
                            </p:stCondLst>
                            <p:childTnLst>
                              <p:par>
                                <p:cTn id="107" presetID="10" presetClass="entr" presetSubtype="0" fill="hold" nodeType="afterEffect">
                                  <p:stCondLst>
                                    <p:cond delay="0"/>
                                  </p:stCondLst>
                                  <p:childTnLst>
                                    <p:set>
                                      <p:cBhvr>
                                        <p:cTn id="108" dur="1" fill="hold">
                                          <p:stCondLst>
                                            <p:cond delay="0"/>
                                          </p:stCondLst>
                                        </p:cTn>
                                        <p:tgtEl>
                                          <p:spTgt spid="41"/>
                                        </p:tgtEl>
                                        <p:attrNameLst>
                                          <p:attrName>style.visibility</p:attrName>
                                        </p:attrNameLst>
                                      </p:cBhvr>
                                      <p:to>
                                        <p:strVal val="visible"/>
                                      </p:to>
                                    </p:set>
                                    <p:animEffect transition="in" filter="fade">
                                      <p:cBhvr>
                                        <p:cTn id="109" dur="500"/>
                                        <p:tgtEl>
                                          <p:spTgt spid="41"/>
                                        </p:tgtEl>
                                      </p:cBhvr>
                                    </p:animEffect>
                                  </p:childTnLst>
                                </p:cTn>
                              </p:par>
                            </p:childTnLst>
                          </p:cTn>
                        </p:par>
                        <p:par>
                          <p:cTn id="110" fill="hold">
                            <p:stCondLst>
                              <p:cond delay="12500"/>
                            </p:stCondLst>
                            <p:childTnLst>
                              <p:par>
                                <p:cTn id="111" presetID="10" presetClass="entr" presetSubtype="0" fill="hold" grpId="0" nodeType="afterEffect">
                                  <p:stCondLst>
                                    <p:cond delay="0"/>
                                  </p:stCondLst>
                                  <p:childTnLst>
                                    <p:set>
                                      <p:cBhvr>
                                        <p:cTn id="112" dur="1" fill="hold">
                                          <p:stCondLst>
                                            <p:cond delay="0"/>
                                          </p:stCondLst>
                                        </p:cTn>
                                        <p:tgtEl>
                                          <p:spTgt spid="31"/>
                                        </p:tgtEl>
                                        <p:attrNameLst>
                                          <p:attrName>style.visibility</p:attrName>
                                        </p:attrNameLst>
                                      </p:cBhvr>
                                      <p:to>
                                        <p:strVal val="visible"/>
                                      </p:to>
                                    </p:set>
                                    <p:animEffect transition="in" filter="fade">
                                      <p:cBhvr>
                                        <p:cTn id="113" dur="500"/>
                                        <p:tgtEl>
                                          <p:spTgt spid="31"/>
                                        </p:tgtEl>
                                      </p:cBhvr>
                                    </p:animEffect>
                                  </p:childTnLst>
                                </p:cTn>
                              </p:par>
                            </p:childTnLst>
                          </p:cTn>
                        </p:par>
                        <p:par>
                          <p:cTn id="114" fill="hold">
                            <p:stCondLst>
                              <p:cond delay="13000"/>
                            </p:stCondLst>
                            <p:childTnLst>
                              <p:par>
                                <p:cTn id="115" presetID="22" presetClass="entr" presetSubtype="8" fill="hold" grpId="0" nodeType="afterEffect">
                                  <p:stCondLst>
                                    <p:cond delay="0"/>
                                  </p:stCondLst>
                                  <p:childTnLst>
                                    <p:set>
                                      <p:cBhvr>
                                        <p:cTn id="116" dur="1" fill="hold">
                                          <p:stCondLst>
                                            <p:cond delay="0"/>
                                          </p:stCondLst>
                                        </p:cTn>
                                        <p:tgtEl>
                                          <p:spTgt spid="29"/>
                                        </p:tgtEl>
                                        <p:attrNameLst>
                                          <p:attrName>style.visibility</p:attrName>
                                        </p:attrNameLst>
                                      </p:cBhvr>
                                      <p:to>
                                        <p:strVal val="visible"/>
                                      </p:to>
                                    </p:set>
                                    <p:animEffect transition="in" filter="wipe(left)">
                                      <p:cBhvr>
                                        <p:cTn id="117" dur="500"/>
                                        <p:tgtEl>
                                          <p:spTgt spid="29"/>
                                        </p:tgtEl>
                                      </p:cBhvr>
                                    </p:animEffect>
                                  </p:childTnLst>
                                </p:cTn>
                              </p:par>
                            </p:childTnLst>
                          </p:cTn>
                        </p:par>
                        <p:par>
                          <p:cTn id="118" fill="hold">
                            <p:stCondLst>
                              <p:cond delay="13500"/>
                            </p:stCondLst>
                            <p:childTnLst>
                              <p:par>
                                <p:cTn id="119" presetID="22" presetClass="entr" presetSubtype="8" fill="hold" grpId="0" nodeType="afterEffect">
                                  <p:stCondLst>
                                    <p:cond delay="0"/>
                                  </p:stCondLst>
                                  <p:childTnLst>
                                    <p:set>
                                      <p:cBhvr>
                                        <p:cTn id="120" dur="1" fill="hold">
                                          <p:stCondLst>
                                            <p:cond delay="0"/>
                                          </p:stCondLst>
                                        </p:cTn>
                                        <p:tgtEl>
                                          <p:spTgt spid="30"/>
                                        </p:tgtEl>
                                        <p:attrNameLst>
                                          <p:attrName>style.visibility</p:attrName>
                                        </p:attrNameLst>
                                      </p:cBhvr>
                                      <p:to>
                                        <p:strVal val="visible"/>
                                      </p:to>
                                    </p:set>
                                    <p:animEffect transition="in" filter="wipe(left)">
                                      <p:cBhvr>
                                        <p:cTn id="121" dur="500"/>
                                        <p:tgtEl>
                                          <p:spTgt spid="30"/>
                                        </p:tgtEl>
                                      </p:cBhvr>
                                    </p:animEffect>
                                  </p:childTnLst>
                                </p:cTn>
                              </p:par>
                            </p:childTnLst>
                          </p:cTn>
                        </p:par>
                        <p:par>
                          <p:cTn id="122" fill="hold">
                            <p:stCondLst>
                              <p:cond delay="14000"/>
                            </p:stCondLst>
                            <p:childTnLst>
                              <p:par>
                                <p:cTn id="123" presetID="10" presetClass="entr" presetSubtype="0" fill="hold" grpId="0" nodeType="afterEffect">
                                  <p:stCondLst>
                                    <p:cond delay="0"/>
                                  </p:stCondLst>
                                  <p:childTnLst>
                                    <p:set>
                                      <p:cBhvr>
                                        <p:cTn id="124" dur="1" fill="hold">
                                          <p:stCondLst>
                                            <p:cond delay="0"/>
                                          </p:stCondLst>
                                        </p:cTn>
                                        <p:tgtEl>
                                          <p:spTgt spid="32"/>
                                        </p:tgtEl>
                                        <p:attrNameLst>
                                          <p:attrName>style.visibility</p:attrName>
                                        </p:attrNameLst>
                                      </p:cBhvr>
                                      <p:to>
                                        <p:strVal val="visible"/>
                                      </p:to>
                                    </p:set>
                                    <p:animEffect transition="in" filter="fade">
                                      <p:cBhvr>
                                        <p:cTn id="12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1" grpId="0"/>
      <p:bldP spid="14" grpId="0" animBg="1"/>
      <p:bldP spid="16" grpId="0" animBg="1"/>
      <p:bldP spid="17" grpId="0" animBg="1"/>
      <p:bldP spid="19" grpId="0"/>
      <p:bldP spid="20" grpId="0"/>
      <p:bldP spid="21" grpId="0" animBg="1"/>
      <p:bldP spid="22" grpId="0" animBg="1"/>
      <p:bldP spid="23" grpId="0"/>
      <p:bldP spid="24" grpId="0"/>
      <p:bldP spid="25" grpId="0" animBg="1"/>
      <p:bldP spid="26" grpId="0" animBg="1"/>
      <p:bldP spid="27" grpId="0"/>
      <p:bldP spid="28" grpId="0"/>
      <p:bldP spid="29" grpId="0" animBg="1"/>
      <p:bldP spid="30" grpId="0" animBg="1"/>
      <p:bldP spid="31" grpId="0"/>
      <p:bldP spid="3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1C8450C3-BA9C-4596-906B-06D9334648A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709" y="8399"/>
            <a:ext cx="9144000" cy="5145024"/>
          </a:xfrm>
          <a:prstGeom prst="rect">
            <a:avLst/>
          </a:prstGeom>
        </p:spPr>
      </p:pic>
      <p:sp>
        <p:nvSpPr>
          <p:cNvPr id="50" name="TextBox 49"/>
          <p:cNvSpPr txBox="1"/>
          <p:nvPr/>
        </p:nvSpPr>
        <p:spPr>
          <a:xfrm>
            <a:off x="4056779" y="2356520"/>
            <a:ext cx="1028521" cy="245786"/>
          </a:xfrm>
          <a:prstGeom prst="rect">
            <a:avLst/>
          </a:prstGeom>
          <a:noFill/>
        </p:spPr>
        <p:txBody>
          <a:bodyPr lIns="60453" tIns="30227" rIns="60453" bIns="30227">
            <a:spAutoFit/>
          </a:bodyPr>
          <a:lstStyle/>
          <a:p>
            <a:pPr>
              <a:defRPr/>
            </a:pPr>
            <a:r>
              <a:rPr lang="en-US" altLang="zh-CN" sz="1200" dirty="0">
                <a:solidFill>
                  <a:schemeClr val="tx1">
                    <a:lumMod val="65000"/>
                    <a:lumOff val="35000"/>
                  </a:schemeClr>
                </a:solidFill>
                <a:latin typeface="+mj-ea"/>
                <a:ea typeface="+mj-ea"/>
              </a:rPr>
              <a:t>※ </a:t>
            </a:r>
            <a:r>
              <a:rPr lang="zh-CN" altLang="en-US" sz="1200" dirty="0">
                <a:solidFill>
                  <a:schemeClr val="tx1">
                    <a:lumMod val="65000"/>
                    <a:lumOff val="35000"/>
                  </a:schemeClr>
                </a:solidFill>
                <a:latin typeface="+mj-ea"/>
                <a:ea typeface="+mj-ea"/>
              </a:rPr>
              <a:t>添加内容</a:t>
            </a:r>
          </a:p>
        </p:txBody>
      </p:sp>
      <p:sp>
        <p:nvSpPr>
          <p:cNvPr id="51" name="TextBox 50"/>
          <p:cNvSpPr txBox="1"/>
          <p:nvPr/>
        </p:nvSpPr>
        <p:spPr>
          <a:xfrm>
            <a:off x="5109108" y="2356520"/>
            <a:ext cx="985667" cy="245786"/>
          </a:xfrm>
          <a:prstGeom prst="rect">
            <a:avLst/>
          </a:prstGeom>
          <a:noFill/>
        </p:spPr>
        <p:txBody>
          <a:bodyPr lIns="60453" tIns="30227" rIns="60453" bIns="30227">
            <a:spAutoFit/>
          </a:bodyPr>
          <a:lstStyle/>
          <a:p>
            <a:pPr>
              <a:defRPr/>
            </a:pPr>
            <a:r>
              <a:rPr lang="en-US" altLang="zh-CN" sz="1200" dirty="0">
                <a:solidFill>
                  <a:schemeClr val="tx1">
                    <a:lumMod val="65000"/>
                    <a:lumOff val="35000"/>
                  </a:schemeClr>
                </a:solidFill>
                <a:latin typeface="+mj-ea"/>
                <a:ea typeface="+mj-ea"/>
              </a:rPr>
              <a:t>※ </a:t>
            </a:r>
            <a:r>
              <a:rPr lang="zh-CN" altLang="en-US" sz="1200" dirty="0">
                <a:solidFill>
                  <a:schemeClr val="tx1">
                    <a:lumMod val="65000"/>
                    <a:lumOff val="35000"/>
                  </a:schemeClr>
                </a:solidFill>
                <a:latin typeface="+mj-ea"/>
                <a:ea typeface="+mj-ea"/>
              </a:rPr>
              <a:t>添加内容</a:t>
            </a:r>
          </a:p>
        </p:txBody>
      </p:sp>
      <p:sp>
        <p:nvSpPr>
          <p:cNvPr id="52" name="TextBox 51"/>
          <p:cNvSpPr txBox="1"/>
          <p:nvPr/>
        </p:nvSpPr>
        <p:spPr>
          <a:xfrm>
            <a:off x="6120172" y="2356520"/>
            <a:ext cx="1026933" cy="245786"/>
          </a:xfrm>
          <a:prstGeom prst="rect">
            <a:avLst/>
          </a:prstGeom>
          <a:noFill/>
        </p:spPr>
        <p:txBody>
          <a:bodyPr lIns="60453" tIns="30227" rIns="60453" bIns="30227">
            <a:spAutoFit/>
          </a:bodyPr>
          <a:lstStyle/>
          <a:p>
            <a:pPr>
              <a:defRPr/>
            </a:pPr>
            <a:r>
              <a:rPr lang="en-US" altLang="zh-CN" sz="1200" dirty="0">
                <a:solidFill>
                  <a:schemeClr val="tx1">
                    <a:lumMod val="65000"/>
                    <a:lumOff val="35000"/>
                  </a:schemeClr>
                </a:solidFill>
                <a:latin typeface="+mj-ea"/>
                <a:ea typeface="+mj-ea"/>
              </a:rPr>
              <a:t>※ </a:t>
            </a:r>
            <a:r>
              <a:rPr lang="zh-CN" altLang="en-US" sz="1200" dirty="0">
                <a:solidFill>
                  <a:schemeClr val="tx1">
                    <a:lumMod val="65000"/>
                    <a:lumOff val="35000"/>
                  </a:schemeClr>
                </a:solidFill>
                <a:latin typeface="+mj-ea"/>
                <a:ea typeface="+mj-ea"/>
              </a:rPr>
              <a:t>添加内容</a:t>
            </a:r>
          </a:p>
        </p:txBody>
      </p:sp>
      <p:sp>
        <p:nvSpPr>
          <p:cNvPr id="53" name="TextBox 52"/>
          <p:cNvSpPr txBox="1"/>
          <p:nvPr/>
        </p:nvSpPr>
        <p:spPr>
          <a:xfrm>
            <a:off x="4056777" y="2704184"/>
            <a:ext cx="985666" cy="245786"/>
          </a:xfrm>
          <a:prstGeom prst="rect">
            <a:avLst/>
          </a:prstGeom>
          <a:noFill/>
        </p:spPr>
        <p:txBody>
          <a:bodyPr lIns="60453" tIns="30227" rIns="60453" bIns="30227">
            <a:spAutoFit/>
          </a:bodyPr>
          <a:lstStyle/>
          <a:p>
            <a:pPr>
              <a:defRPr/>
            </a:pPr>
            <a:r>
              <a:rPr lang="en-US" altLang="zh-CN" sz="1200" dirty="0">
                <a:solidFill>
                  <a:schemeClr val="tx1">
                    <a:lumMod val="65000"/>
                    <a:lumOff val="35000"/>
                  </a:schemeClr>
                </a:solidFill>
                <a:latin typeface="+mj-ea"/>
                <a:ea typeface="+mj-ea"/>
              </a:rPr>
              <a:t>※ </a:t>
            </a:r>
            <a:r>
              <a:rPr lang="zh-CN" altLang="en-US" sz="1200" dirty="0">
                <a:solidFill>
                  <a:schemeClr val="tx1">
                    <a:lumMod val="65000"/>
                    <a:lumOff val="35000"/>
                  </a:schemeClr>
                </a:solidFill>
                <a:latin typeface="+mj-ea"/>
                <a:ea typeface="+mj-ea"/>
              </a:rPr>
              <a:t>添加内容</a:t>
            </a:r>
          </a:p>
        </p:txBody>
      </p:sp>
      <p:sp>
        <p:nvSpPr>
          <p:cNvPr id="54" name="TextBox 53"/>
          <p:cNvSpPr txBox="1"/>
          <p:nvPr/>
        </p:nvSpPr>
        <p:spPr>
          <a:xfrm>
            <a:off x="5109108" y="2704184"/>
            <a:ext cx="985667" cy="245786"/>
          </a:xfrm>
          <a:prstGeom prst="rect">
            <a:avLst/>
          </a:prstGeom>
          <a:noFill/>
        </p:spPr>
        <p:txBody>
          <a:bodyPr lIns="60453" tIns="30227" rIns="60453" bIns="30227">
            <a:spAutoFit/>
          </a:bodyPr>
          <a:lstStyle/>
          <a:p>
            <a:pPr>
              <a:defRPr/>
            </a:pPr>
            <a:r>
              <a:rPr lang="en-US" altLang="zh-CN" sz="1200" dirty="0">
                <a:solidFill>
                  <a:schemeClr val="tx1">
                    <a:lumMod val="65000"/>
                    <a:lumOff val="35000"/>
                  </a:schemeClr>
                </a:solidFill>
                <a:latin typeface="+mj-ea"/>
                <a:ea typeface="+mj-ea"/>
              </a:rPr>
              <a:t>※ </a:t>
            </a:r>
            <a:r>
              <a:rPr lang="zh-CN" altLang="en-US" sz="1200" dirty="0">
                <a:solidFill>
                  <a:schemeClr val="tx1">
                    <a:lumMod val="65000"/>
                    <a:lumOff val="35000"/>
                  </a:schemeClr>
                </a:solidFill>
                <a:latin typeface="+mj-ea"/>
                <a:ea typeface="+mj-ea"/>
              </a:rPr>
              <a:t>添加内容</a:t>
            </a:r>
          </a:p>
        </p:txBody>
      </p:sp>
      <p:sp>
        <p:nvSpPr>
          <p:cNvPr id="55" name="TextBox 54"/>
          <p:cNvSpPr txBox="1"/>
          <p:nvPr/>
        </p:nvSpPr>
        <p:spPr>
          <a:xfrm>
            <a:off x="6118583" y="2704184"/>
            <a:ext cx="985667" cy="245786"/>
          </a:xfrm>
          <a:prstGeom prst="rect">
            <a:avLst/>
          </a:prstGeom>
          <a:noFill/>
        </p:spPr>
        <p:txBody>
          <a:bodyPr lIns="60453" tIns="30227" rIns="60453" bIns="30227">
            <a:spAutoFit/>
          </a:bodyPr>
          <a:lstStyle/>
          <a:p>
            <a:pPr>
              <a:defRPr/>
            </a:pPr>
            <a:r>
              <a:rPr lang="en-US" altLang="zh-CN" sz="1200" dirty="0">
                <a:solidFill>
                  <a:schemeClr val="tx1">
                    <a:lumMod val="65000"/>
                    <a:lumOff val="35000"/>
                  </a:schemeClr>
                </a:solidFill>
                <a:latin typeface="+mj-ea"/>
                <a:ea typeface="+mj-ea"/>
              </a:rPr>
              <a:t>※ </a:t>
            </a:r>
            <a:r>
              <a:rPr lang="zh-CN" altLang="en-US" sz="1200" dirty="0">
                <a:solidFill>
                  <a:schemeClr val="tx1">
                    <a:lumMod val="65000"/>
                    <a:lumOff val="35000"/>
                  </a:schemeClr>
                </a:solidFill>
                <a:latin typeface="+mj-ea"/>
                <a:ea typeface="+mj-ea"/>
              </a:rPr>
              <a:t>添加内容</a:t>
            </a:r>
          </a:p>
        </p:txBody>
      </p:sp>
      <p:sp>
        <p:nvSpPr>
          <p:cNvPr id="14" name="Freeform 9"/>
          <p:cNvSpPr>
            <a:spLocks/>
          </p:cNvSpPr>
          <p:nvPr/>
        </p:nvSpPr>
        <p:spPr bwMode="auto">
          <a:xfrm>
            <a:off x="4695775" y="1744452"/>
            <a:ext cx="1588864" cy="382309"/>
          </a:xfrm>
          <a:custGeom>
            <a:avLst/>
            <a:gdLst>
              <a:gd name="T0" fmla="*/ 0 w 2601"/>
              <a:gd name="T1" fmla="*/ 2147483646 h 627"/>
              <a:gd name="T2" fmla="*/ 2147483646 w 2601"/>
              <a:gd name="T3" fmla="*/ 0 h 627"/>
              <a:gd name="T4" fmla="*/ 2147483646 w 2601"/>
              <a:gd name="T5" fmla="*/ 2147483646 h 627"/>
              <a:gd name="T6" fmla="*/ 2147483646 w 2601"/>
              <a:gd name="T7" fmla="*/ 2147483646 h 627"/>
              <a:gd name="T8" fmla="*/ 0 w 2601"/>
              <a:gd name="T9" fmla="*/ 2147483646 h 6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01" h="627">
                <a:moveTo>
                  <a:pt x="0" y="118"/>
                </a:moveTo>
                <a:lnTo>
                  <a:pt x="2601" y="0"/>
                </a:lnTo>
                <a:lnTo>
                  <a:pt x="2601" y="517"/>
                </a:lnTo>
                <a:lnTo>
                  <a:pt x="189" y="627"/>
                </a:lnTo>
                <a:lnTo>
                  <a:pt x="0" y="118"/>
                </a:lnTo>
                <a:close/>
              </a:path>
            </a:pathLst>
          </a:custGeom>
          <a:solidFill>
            <a:schemeClr val="accent1">
              <a:lumMod val="60000"/>
              <a:lumOff val="40000"/>
            </a:schemeClr>
          </a:solidFill>
          <a:ln w="9525">
            <a:noFill/>
            <a:round/>
            <a:headEnd/>
            <a:tailEnd/>
          </a:ln>
        </p:spPr>
        <p:txBody>
          <a:bodyPr lIns="68562" tIns="34281" rIns="68562" bIns="34281"/>
          <a:lstStyle/>
          <a:p>
            <a:endParaRPr lang="zh-CN" altLang="en-US"/>
          </a:p>
        </p:txBody>
      </p:sp>
      <p:sp>
        <p:nvSpPr>
          <p:cNvPr id="15" name="Freeform 10"/>
          <p:cNvSpPr>
            <a:spLocks/>
          </p:cNvSpPr>
          <p:nvPr/>
        </p:nvSpPr>
        <p:spPr bwMode="auto">
          <a:xfrm>
            <a:off x="4572000" y="1744452"/>
            <a:ext cx="1712641" cy="315613"/>
          </a:xfrm>
          <a:custGeom>
            <a:avLst/>
            <a:gdLst>
              <a:gd name="T0" fmla="*/ 0 w 2805"/>
              <a:gd name="T1" fmla="*/ 0 h 517"/>
              <a:gd name="T2" fmla="*/ 2147483646 w 2805"/>
              <a:gd name="T3" fmla="*/ 0 h 517"/>
              <a:gd name="T4" fmla="*/ 2147483646 w 2805"/>
              <a:gd name="T5" fmla="*/ 2147483646 h 517"/>
              <a:gd name="T6" fmla="*/ 2147483646 w 2805"/>
              <a:gd name="T7" fmla="*/ 2147483646 h 517"/>
              <a:gd name="T8" fmla="*/ 0 w 2805"/>
              <a:gd name="T9" fmla="*/ 0 h 5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05" h="517">
                <a:moveTo>
                  <a:pt x="0" y="0"/>
                </a:moveTo>
                <a:lnTo>
                  <a:pt x="2805" y="0"/>
                </a:lnTo>
                <a:lnTo>
                  <a:pt x="2805" y="517"/>
                </a:lnTo>
                <a:lnTo>
                  <a:pt x="204" y="517"/>
                </a:lnTo>
                <a:lnTo>
                  <a:pt x="0" y="0"/>
                </a:lnTo>
                <a:close/>
              </a:path>
            </a:pathLst>
          </a:custGeom>
          <a:solidFill>
            <a:schemeClr val="accent1"/>
          </a:solidFill>
          <a:ln w="9525">
            <a:noFill/>
            <a:round/>
            <a:headEnd/>
            <a:tailEnd/>
          </a:ln>
        </p:spPr>
        <p:txBody>
          <a:bodyPr lIns="68562" tIns="34281" rIns="68562" bIns="34281"/>
          <a:lstStyle/>
          <a:p>
            <a:endParaRPr lang="zh-CN" altLang="en-US"/>
          </a:p>
        </p:txBody>
      </p:sp>
      <p:sp>
        <p:nvSpPr>
          <p:cNvPr id="16" name="TextBox 17"/>
          <p:cNvSpPr txBox="1">
            <a:spLocks noChangeArrowheads="1"/>
          </p:cNvSpPr>
          <p:nvPr/>
        </p:nvSpPr>
        <p:spPr bwMode="auto">
          <a:xfrm>
            <a:off x="4984164" y="1716436"/>
            <a:ext cx="959201" cy="315453"/>
          </a:xfrm>
          <a:prstGeom prst="rect">
            <a:avLst/>
          </a:prstGeom>
          <a:noFill/>
          <a:ln w="9525">
            <a:noFill/>
            <a:miter lim="800000"/>
            <a:headEnd/>
            <a:tailEnd/>
          </a:ln>
        </p:spPr>
        <p:txBody>
          <a:bodyPr wrap="none" lIns="68562" tIns="34281" rIns="68562" bIns="34281">
            <a:spAutoFit/>
          </a:bodyPr>
          <a:lstStyle/>
          <a:p>
            <a:pPr>
              <a:spcAft>
                <a:spcPts val="900"/>
              </a:spcAft>
            </a:pPr>
            <a:r>
              <a:rPr lang="zh-CN" altLang="en-US" sz="1600" b="1" dirty="0">
                <a:ln w="9525" cmpd="sng">
                  <a:noFill/>
                  <a:prstDash val="solid"/>
                </a:ln>
                <a:solidFill>
                  <a:schemeClr val="bg1"/>
                </a:solidFill>
                <a:latin typeface="思源黑体 CN Light" panose="020B0300000000000000" pitchFamily="34" charset="-122"/>
                <a:ea typeface="思源黑体 CN Light" panose="020B0300000000000000" pitchFamily="34" charset="-122"/>
              </a:rPr>
              <a:t>市场分析</a:t>
            </a:r>
            <a:endParaRPr lang="en-US" altLang="zh-CN" sz="600" dirty="0">
              <a:ln w="9525" cmpd="sng">
                <a:noFill/>
                <a:prstDash val="solid"/>
              </a:ln>
              <a:solidFill>
                <a:schemeClr val="bg1"/>
              </a:solidFill>
              <a:latin typeface="思源黑体 CN Light" panose="020B0300000000000000" pitchFamily="34" charset="-122"/>
              <a:ea typeface="思源黑体 CN Light" panose="020B0300000000000000" pitchFamily="34" charset="-122"/>
              <a:sym typeface="+mn-ea"/>
            </a:endParaRPr>
          </a:p>
        </p:txBody>
      </p:sp>
      <p:sp>
        <p:nvSpPr>
          <p:cNvPr id="17" name="内容占位符 2"/>
          <p:cNvSpPr txBox="1">
            <a:spLocks/>
          </p:cNvSpPr>
          <p:nvPr/>
        </p:nvSpPr>
        <p:spPr>
          <a:xfrm>
            <a:off x="4824028" y="1060376"/>
            <a:ext cx="1404156" cy="540060"/>
          </a:xfrm>
          <a:prstGeom prst="rect">
            <a:avLst/>
          </a:prstGeom>
        </p:spPr>
        <p:txBody>
          <a:bodyPr lIns="68580" tIns="34290" rIns="68580" bIns="3429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US" altLang="zh-CN" sz="600" b="1" dirty="0">
              <a:ln w="9525" cmpd="sng">
                <a:noFill/>
                <a:prstDash val="solid"/>
              </a:ln>
              <a:solidFill>
                <a:schemeClr val="accent1"/>
              </a:solidFill>
              <a:latin typeface="思源黑体 CN Light" panose="020B0300000000000000" pitchFamily="34" charset="-122"/>
              <a:ea typeface="思源黑体 CN Light" panose="020B0300000000000000" pitchFamily="34" charset="-122"/>
            </a:endParaRPr>
          </a:p>
          <a:p>
            <a:pPr marL="0" indent="0">
              <a:lnSpc>
                <a:spcPct val="100000"/>
              </a:lnSpc>
              <a:spcAft>
                <a:spcPts val="900"/>
              </a:spcAft>
              <a:buNone/>
            </a:pPr>
            <a:r>
              <a:rPr lang="en-US" altLang="zh-CN" sz="1600" b="1" dirty="0">
                <a:ln w="9525" cmpd="sng">
                  <a:noFill/>
                  <a:prstDash val="solid"/>
                </a:ln>
                <a:solidFill>
                  <a:schemeClr val="accent1"/>
                </a:solidFill>
                <a:latin typeface="思源黑体 CN Light" panose="020B0300000000000000" pitchFamily="34" charset="-122"/>
                <a:ea typeface="思源黑体 CN Light" panose="020B0300000000000000" pitchFamily="34" charset="-122"/>
              </a:rPr>
              <a:t>PART   </a:t>
            </a:r>
            <a:r>
              <a:rPr lang="en-US" altLang="zh-CN" sz="2000" b="1" dirty="0">
                <a:ln w="9525" cmpd="sng">
                  <a:noFill/>
                  <a:prstDash val="solid"/>
                </a:ln>
                <a:solidFill>
                  <a:schemeClr val="accent1"/>
                </a:solidFill>
                <a:latin typeface="思源黑体 CN Light" panose="020B0300000000000000" pitchFamily="34" charset="-122"/>
                <a:ea typeface="思源黑体 CN Light" panose="020B0300000000000000" pitchFamily="34" charset="-122"/>
              </a:rPr>
              <a:t>03</a:t>
            </a:r>
            <a:endParaRPr lang="en-US" altLang="zh-CN" sz="600" b="1" dirty="0">
              <a:ln w="9525" cmpd="sng">
                <a:noFill/>
                <a:prstDash val="solid"/>
              </a:ln>
              <a:solidFill>
                <a:schemeClr val="accent1"/>
              </a:solidFill>
              <a:latin typeface="思源黑体 CN Light" panose="020B0300000000000000" pitchFamily="34" charset="-122"/>
              <a:ea typeface="思源黑体 CN Light" panose="020B0300000000000000" pitchFamily="34" charset="-122"/>
              <a:sym typeface="+mn-ea"/>
            </a:endParaRPr>
          </a:p>
        </p:txBody>
      </p:sp>
    </p:spTree>
    <p:extLst>
      <p:ext uri="{BB962C8B-B14F-4D97-AF65-F5344CB8AC3E}">
        <p14:creationId xmlns:p14="http://schemas.microsoft.com/office/powerpoint/2010/main" val="3630656976"/>
      </p:ext>
    </p:extLst>
  </p:cSld>
  <p:clrMapOvr>
    <a:masterClrMapping/>
  </p:clrMapOvr>
  <p:transition spd="slow" advClick="0" advTm="0">
    <p:diamon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strVal val="#ppt_w+.3"/>
                                          </p:val>
                                        </p:tav>
                                        <p:tav tm="100000">
                                          <p:val>
                                            <p:strVal val="#ppt_w"/>
                                          </p:val>
                                        </p:tav>
                                      </p:tavLst>
                                    </p:anim>
                                    <p:anim calcmode="lin" valueType="num">
                                      <p:cBhvr>
                                        <p:cTn id="8" dur="1000" fill="hold"/>
                                        <p:tgtEl>
                                          <p:spTgt spid="12"/>
                                        </p:tgtEl>
                                        <p:attrNameLst>
                                          <p:attrName>ppt_h</p:attrName>
                                        </p:attrNameLst>
                                      </p:cBhvr>
                                      <p:tavLst>
                                        <p:tav tm="0">
                                          <p:val>
                                            <p:strVal val="#ppt_h"/>
                                          </p:val>
                                        </p:tav>
                                        <p:tav tm="100000">
                                          <p:val>
                                            <p:strVal val="#ppt_h"/>
                                          </p:val>
                                        </p:tav>
                                      </p:tavLst>
                                    </p:anim>
                                    <p:animEffect transition="in" filter="fade">
                                      <p:cBhvr>
                                        <p:cTn id="9" dur="1000"/>
                                        <p:tgtEl>
                                          <p:spTgt spid="12"/>
                                        </p:tgtEl>
                                      </p:cBhvr>
                                    </p:animEffect>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1000"/>
                                        <p:tgtEl>
                                          <p:spTgt spid="17"/>
                                        </p:tgtEl>
                                      </p:cBhvr>
                                    </p:animEffect>
                                    <p:anim calcmode="lin" valueType="num">
                                      <p:cBhvr>
                                        <p:cTn id="14" dur="1000" fill="hold"/>
                                        <p:tgtEl>
                                          <p:spTgt spid="17"/>
                                        </p:tgtEl>
                                        <p:attrNameLst>
                                          <p:attrName>ppt_x</p:attrName>
                                        </p:attrNameLst>
                                      </p:cBhvr>
                                      <p:tavLst>
                                        <p:tav tm="0">
                                          <p:val>
                                            <p:strVal val="#ppt_x"/>
                                          </p:val>
                                        </p:tav>
                                        <p:tav tm="100000">
                                          <p:val>
                                            <p:strVal val="#ppt_x"/>
                                          </p:val>
                                        </p:tav>
                                      </p:tavLst>
                                    </p:anim>
                                    <p:anim calcmode="lin" valueType="num">
                                      <p:cBhvr>
                                        <p:cTn id="15" dur="1000" fill="hold"/>
                                        <p:tgtEl>
                                          <p:spTgt spid="1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left)">
                                      <p:cBhvr>
                                        <p:cTn id="19" dur="300"/>
                                        <p:tgtEl>
                                          <p:spTgt spid="14"/>
                                        </p:tgtEl>
                                      </p:cBhvr>
                                    </p:animEffect>
                                  </p:childTnLst>
                                </p:cTn>
                              </p:par>
                            </p:childTnLst>
                          </p:cTn>
                        </p:par>
                        <p:par>
                          <p:cTn id="20" fill="hold">
                            <p:stCondLst>
                              <p:cond delay="2300"/>
                            </p:stCondLst>
                            <p:childTnLst>
                              <p:par>
                                <p:cTn id="21" presetID="22" presetClass="entr" presetSubtype="2"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right)">
                                      <p:cBhvr>
                                        <p:cTn id="23" dur="400"/>
                                        <p:tgtEl>
                                          <p:spTgt spid="15"/>
                                        </p:tgtEl>
                                      </p:cBhvr>
                                    </p:animEffect>
                                  </p:childTnLst>
                                </p:cTn>
                              </p:par>
                            </p:childTnLst>
                          </p:cTn>
                        </p:par>
                        <p:par>
                          <p:cTn id="24" fill="hold">
                            <p:stCondLst>
                              <p:cond delay="2700"/>
                            </p:stCondLst>
                            <p:childTnLst>
                              <p:par>
                                <p:cTn id="25" presetID="31" presetClass="entr" presetSubtype="0"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300" fill="hold"/>
                                        <p:tgtEl>
                                          <p:spTgt spid="16"/>
                                        </p:tgtEl>
                                        <p:attrNameLst>
                                          <p:attrName>ppt_w</p:attrName>
                                        </p:attrNameLst>
                                      </p:cBhvr>
                                      <p:tavLst>
                                        <p:tav tm="0">
                                          <p:val>
                                            <p:fltVal val="0"/>
                                          </p:val>
                                        </p:tav>
                                        <p:tav tm="100000">
                                          <p:val>
                                            <p:strVal val="#ppt_w"/>
                                          </p:val>
                                        </p:tav>
                                      </p:tavLst>
                                    </p:anim>
                                    <p:anim calcmode="lin" valueType="num">
                                      <p:cBhvr>
                                        <p:cTn id="28" dur="300" fill="hold"/>
                                        <p:tgtEl>
                                          <p:spTgt spid="16"/>
                                        </p:tgtEl>
                                        <p:attrNameLst>
                                          <p:attrName>ppt_h</p:attrName>
                                        </p:attrNameLst>
                                      </p:cBhvr>
                                      <p:tavLst>
                                        <p:tav tm="0">
                                          <p:val>
                                            <p:fltVal val="0"/>
                                          </p:val>
                                        </p:tav>
                                        <p:tav tm="100000">
                                          <p:val>
                                            <p:strVal val="#ppt_h"/>
                                          </p:val>
                                        </p:tav>
                                      </p:tavLst>
                                    </p:anim>
                                    <p:anim calcmode="lin" valueType="num">
                                      <p:cBhvr>
                                        <p:cTn id="29" dur="300" fill="hold"/>
                                        <p:tgtEl>
                                          <p:spTgt spid="16"/>
                                        </p:tgtEl>
                                        <p:attrNameLst>
                                          <p:attrName>style.rotation</p:attrName>
                                        </p:attrNameLst>
                                      </p:cBhvr>
                                      <p:tavLst>
                                        <p:tav tm="0">
                                          <p:val>
                                            <p:fltVal val="90"/>
                                          </p:val>
                                        </p:tav>
                                        <p:tav tm="100000">
                                          <p:val>
                                            <p:fltVal val="0"/>
                                          </p:val>
                                        </p:tav>
                                      </p:tavLst>
                                    </p:anim>
                                    <p:animEffect transition="in" filter="fade">
                                      <p:cBhvr>
                                        <p:cTn id="30" dur="300"/>
                                        <p:tgtEl>
                                          <p:spTgt spid="16"/>
                                        </p:tgtEl>
                                      </p:cBhvr>
                                    </p:animEffect>
                                  </p:childTnLst>
                                </p:cTn>
                              </p:par>
                            </p:childTnLst>
                          </p:cTn>
                        </p:par>
                        <p:par>
                          <p:cTn id="31" fill="hold">
                            <p:stCondLst>
                              <p:cond delay="3000"/>
                            </p:stCondLst>
                            <p:childTnLst>
                              <p:par>
                                <p:cTn id="32" presetID="2" presetClass="entr" presetSubtype="4" fill="hold" grpId="0" nodeType="afterEffect">
                                  <p:stCondLst>
                                    <p:cond delay="0"/>
                                  </p:stCondLst>
                                  <p:childTnLst>
                                    <p:set>
                                      <p:cBhvr>
                                        <p:cTn id="33" dur="1" fill="hold">
                                          <p:stCondLst>
                                            <p:cond delay="0"/>
                                          </p:stCondLst>
                                        </p:cTn>
                                        <p:tgtEl>
                                          <p:spTgt spid="50"/>
                                        </p:tgtEl>
                                        <p:attrNameLst>
                                          <p:attrName>style.visibility</p:attrName>
                                        </p:attrNameLst>
                                      </p:cBhvr>
                                      <p:to>
                                        <p:strVal val="visible"/>
                                      </p:to>
                                    </p:set>
                                    <p:anim calcmode="lin" valueType="num">
                                      <p:cBhvr additive="base">
                                        <p:cTn id="34" dur="500" fill="hold"/>
                                        <p:tgtEl>
                                          <p:spTgt spid="50"/>
                                        </p:tgtEl>
                                        <p:attrNameLst>
                                          <p:attrName>ppt_x</p:attrName>
                                        </p:attrNameLst>
                                      </p:cBhvr>
                                      <p:tavLst>
                                        <p:tav tm="0">
                                          <p:val>
                                            <p:strVal val="#ppt_x"/>
                                          </p:val>
                                        </p:tav>
                                        <p:tav tm="100000">
                                          <p:val>
                                            <p:strVal val="#ppt_x"/>
                                          </p:val>
                                        </p:tav>
                                      </p:tavLst>
                                    </p:anim>
                                    <p:anim calcmode="lin" valueType="num">
                                      <p:cBhvr additive="base">
                                        <p:cTn id="35" dur="500" fill="hold"/>
                                        <p:tgtEl>
                                          <p:spTgt spid="50"/>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51"/>
                                        </p:tgtEl>
                                        <p:attrNameLst>
                                          <p:attrName>style.visibility</p:attrName>
                                        </p:attrNameLst>
                                      </p:cBhvr>
                                      <p:to>
                                        <p:strVal val="visible"/>
                                      </p:to>
                                    </p:set>
                                    <p:anim calcmode="lin" valueType="num">
                                      <p:cBhvr additive="base">
                                        <p:cTn id="38" dur="500" fill="hold"/>
                                        <p:tgtEl>
                                          <p:spTgt spid="51"/>
                                        </p:tgtEl>
                                        <p:attrNameLst>
                                          <p:attrName>ppt_x</p:attrName>
                                        </p:attrNameLst>
                                      </p:cBhvr>
                                      <p:tavLst>
                                        <p:tav tm="0">
                                          <p:val>
                                            <p:strVal val="#ppt_x"/>
                                          </p:val>
                                        </p:tav>
                                        <p:tav tm="100000">
                                          <p:val>
                                            <p:strVal val="#ppt_x"/>
                                          </p:val>
                                        </p:tav>
                                      </p:tavLst>
                                    </p:anim>
                                    <p:anim calcmode="lin" valueType="num">
                                      <p:cBhvr additive="base">
                                        <p:cTn id="39" dur="500" fill="hold"/>
                                        <p:tgtEl>
                                          <p:spTgt spid="51"/>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52"/>
                                        </p:tgtEl>
                                        <p:attrNameLst>
                                          <p:attrName>style.visibility</p:attrName>
                                        </p:attrNameLst>
                                      </p:cBhvr>
                                      <p:to>
                                        <p:strVal val="visible"/>
                                      </p:to>
                                    </p:set>
                                    <p:anim calcmode="lin" valueType="num">
                                      <p:cBhvr additive="base">
                                        <p:cTn id="42" dur="500" fill="hold"/>
                                        <p:tgtEl>
                                          <p:spTgt spid="52"/>
                                        </p:tgtEl>
                                        <p:attrNameLst>
                                          <p:attrName>ppt_x</p:attrName>
                                        </p:attrNameLst>
                                      </p:cBhvr>
                                      <p:tavLst>
                                        <p:tav tm="0">
                                          <p:val>
                                            <p:strVal val="#ppt_x"/>
                                          </p:val>
                                        </p:tav>
                                        <p:tav tm="100000">
                                          <p:val>
                                            <p:strVal val="#ppt_x"/>
                                          </p:val>
                                        </p:tav>
                                      </p:tavLst>
                                    </p:anim>
                                    <p:anim calcmode="lin" valueType="num">
                                      <p:cBhvr additive="base">
                                        <p:cTn id="43" dur="500" fill="hold"/>
                                        <p:tgtEl>
                                          <p:spTgt spid="52"/>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53"/>
                                        </p:tgtEl>
                                        <p:attrNameLst>
                                          <p:attrName>style.visibility</p:attrName>
                                        </p:attrNameLst>
                                      </p:cBhvr>
                                      <p:to>
                                        <p:strVal val="visible"/>
                                      </p:to>
                                    </p:set>
                                    <p:anim calcmode="lin" valueType="num">
                                      <p:cBhvr additive="base">
                                        <p:cTn id="46" dur="500" fill="hold"/>
                                        <p:tgtEl>
                                          <p:spTgt spid="53"/>
                                        </p:tgtEl>
                                        <p:attrNameLst>
                                          <p:attrName>ppt_x</p:attrName>
                                        </p:attrNameLst>
                                      </p:cBhvr>
                                      <p:tavLst>
                                        <p:tav tm="0">
                                          <p:val>
                                            <p:strVal val="#ppt_x"/>
                                          </p:val>
                                        </p:tav>
                                        <p:tav tm="100000">
                                          <p:val>
                                            <p:strVal val="#ppt_x"/>
                                          </p:val>
                                        </p:tav>
                                      </p:tavLst>
                                    </p:anim>
                                    <p:anim calcmode="lin" valueType="num">
                                      <p:cBhvr additive="base">
                                        <p:cTn id="47" dur="500" fill="hold"/>
                                        <p:tgtEl>
                                          <p:spTgt spid="53"/>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800"/>
                                  </p:stCondLst>
                                  <p:childTnLst>
                                    <p:set>
                                      <p:cBhvr>
                                        <p:cTn id="49" dur="1" fill="hold">
                                          <p:stCondLst>
                                            <p:cond delay="0"/>
                                          </p:stCondLst>
                                        </p:cTn>
                                        <p:tgtEl>
                                          <p:spTgt spid="54"/>
                                        </p:tgtEl>
                                        <p:attrNameLst>
                                          <p:attrName>style.visibility</p:attrName>
                                        </p:attrNameLst>
                                      </p:cBhvr>
                                      <p:to>
                                        <p:strVal val="visible"/>
                                      </p:to>
                                    </p:set>
                                    <p:anim calcmode="lin" valueType="num">
                                      <p:cBhvr additive="base">
                                        <p:cTn id="50" dur="500" fill="hold"/>
                                        <p:tgtEl>
                                          <p:spTgt spid="54"/>
                                        </p:tgtEl>
                                        <p:attrNameLst>
                                          <p:attrName>ppt_x</p:attrName>
                                        </p:attrNameLst>
                                      </p:cBhvr>
                                      <p:tavLst>
                                        <p:tav tm="0">
                                          <p:val>
                                            <p:strVal val="#ppt_x"/>
                                          </p:val>
                                        </p:tav>
                                        <p:tav tm="100000">
                                          <p:val>
                                            <p:strVal val="#ppt_x"/>
                                          </p:val>
                                        </p:tav>
                                      </p:tavLst>
                                    </p:anim>
                                    <p:anim calcmode="lin" valueType="num">
                                      <p:cBhvr additive="base">
                                        <p:cTn id="51" dur="500" fill="hold"/>
                                        <p:tgtEl>
                                          <p:spTgt spid="54"/>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1000"/>
                                  </p:stCondLst>
                                  <p:childTnLst>
                                    <p:set>
                                      <p:cBhvr>
                                        <p:cTn id="53" dur="1" fill="hold">
                                          <p:stCondLst>
                                            <p:cond delay="0"/>
                                          </p:stCondLst>
                                        </p:cTn>
                                        <p:tgtEl>
                                          <p:spTgt spid="55"/>
                                        </p:tgtEl>
                                        <p:attrNameLst>
                                          <p:attrName>style.visibility</p:attrName>
                                        </p:attrNameLst>
                                      </p:cBhvr>
                                      <p:to>
                                        <p:strVal val="visible"/>
                                      </p:to>
                                    </p:set>
                                    <p:anim calcmode="lin" valueType="num">
                                      <p:cBhvr additive="base">
                                        <p:cTn id="54" dur="500" fill="hold"/>
                                        <p:tgtEl>
                                          <p:spTgt spid="55"/>
                                        </p:tgtEl>
                                        <p:attrNameLst>
                                          <p:attrName>ppt_x</p:attrName>
                                        </p:attrNameLst>
                                      </p:cBhvr>
                                      <p:tavLst>
                                        <p:tav tm="0">
                                          <p:val>
                                            <p:strVal val="#ppt_x"/>
                                          </p:val>
                                        </p:tav>
                                        <p:tav tm="100000">
                                          <p:val>
                                            <p:strVal val="#ppt_x"/>
                                          </p:val>
                                        </p:tav>
                                      </p:tavLst>
                                    </p:anim>
                                    <p:anim calcmode="lin" valueType="num">
                                      <p:cBhvr additive="base">
                                        <p:cTn id="55"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p:bldP spid="53" grpId="0"/>
      <p:bldP spid="54" grpId="0"/>
      <p:bldP spid="55" grpId="0"/>
      <p:bldP spid="14" grpId="0" animBg="1"/>
      <p:bldP spid="15" grpId="0" animBg="1"/>
      <p:bldP spid="16" grpId="0" autoUpdateAnimBg="0"/>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7" name="Straight Connector 26"/>
          <p:cNvCxnSpPr/>
          <p:nvPr/>
        </p:nvCxnSpPr>
        <p:spPr>
          <a:xfrm>
            <a:off x="4572000" y="1543526"/>
            <a:ext cx="0" cy="2744047"/>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8" name="Oval 27"/>
          <p:cNvSpPr/>
          <p:nvPr/>
        </p:nvSpPr>
        <p:spPr>
          <a:xfrm>
            <a:off x="5061628" y="1546788"/>
            <a:ext cx="357791" cy="357901"/>
          </a:xfrm>
          <a:prstGeom prst="ellipse">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1600" dirty="0"/>
          </a:p>
        </p:txBody>
      </p:sp>
      <p:sp>
        <p:nvSpPr>
          <p:cNvPr id="32" name="TextBox 31"/>
          <p:cNvSpPr txBox="1"/>
          <p:nvPr/>
        </p:nvSpPr>
        <p:spPr>
          <a:xfrm>
            <a:off x="5096929" y="1627569"/>
            <a:ext cx="280805" cy="184723"/>
          </a:xfrm>
          <a:prstGeom prst="rect">
            <a:avLst/>
          </a:prstGeom>
          <a:noFill/>
        </p:spPr>
        <p:txBody>
          <a:bodyPr wrap="square" lIns="0" tIns="0" rIns="0" bIns="0" rtlCol="0">
            <a:spAutoFit/>
          </a:bodyPr>
          <a:lstStyle/>
          <a:p>
            <a:pPr algn="ctr"/>
            <a:r>
              <a:rPr lang="en-US" sz="1200" b="1" cap="all" spc="20" dirty="0">
                <a:solidFill>
                  <a:schemeClr val="bg1"/>
                </a:solidFill>
                <a:latin typeface="微软雅黑" panose="020B0503020204020204" pitchFamily="34" charset="-122"/>
              </a:rPr>
              <a:t>01</a:t>
            </a:r>
          </a:p>
        </p:txBody>
      </p:sp>
      <p:sp>
        <p:nvSpPr>
          <p:cNvPr id="67" name="Oval 66"/>
          <p:cNvSpPr/>
          <p:nvPr/>
        </p:nvSpPr>
        <p:spPr>
          <a:xfrm>
            <a:off x="5061628" y="2310740"/>
            <a:ext cx="357791" cy="357901"/>
          </a:xfrm>
          <a:prstGeom prst="ellipse">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1600" dirty="0"/>
          </a:p>
        </p:txBody>
      </p:sp>
      <p:sp>
        <p:nvSpPr>
          <p:cNvPr id="68" name="TextBox 67"/>
          <p:cNvSpPr txBox="1"/>
          <p:nvPr/>
        </p:nvSpPr>
        <p:spPr>
          <a:xfrm>
            <a:off x="5096929" y="2391522"/>
            <a:ext cx="280805" cy="184723"/>
          </a:xfrm>
          <a:prstGeom prst="rect">
            <a:avLst/>
          </a:prstGeom>
          <a:noFill/>
        </p:spPr>
        <p:txBody>
          <a:bodyPr wrap="square" lIns="0" tIns="0" rIns="0" bIns="0" rtlCol="0">
            <a:spAutoFit/>
          </a:bodyPr>
          <a:lstStyle/>
          <a:p>
            <a:pPr algn="ctr"/>
            <a:r>
              <a:rPr lang="en-US" sz="1200" b="1" cap="all" spc="20" dirty="0">
                <a:solidFill>
                  <a:schemeClr val="bg1"/>
                </a:solidFill>
                <a:latin typeface="微软雅黑" panose="020B0503020204020204" pitchFamily="34" charset="-122"/>
              </a:rPr>
              <a:t>02</a:t>
            </a:r>
          </a:p>
        </p:txBody>
      </p:sp>
      <p:sp>
        <p:nvSpPr>
          <p:cNvPr id="72" name="Oval 71"/>
          <p:cNvSpPr/>
          <p:nvPr/>
        </p:nvSpPr>
        <p:spPr>
          <a:xfrm>
            <a:off x="5061628" y="3838645"/>
            <a:ext cx="357791" cy="357901"/>
          </a:xfrm>
          <a:prstGeom prst="ellipse">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1600" dirty="0"/>
          </a:p>
        </p:txBody>
      </p:sp>
      <p:sp>
        <p:nvSpPr>
          <p:cNvPr id="73" name="TextBox 72"/>
          <p:cNvSpPr txBox="1"/>
          <p:nvPr/>
        </p:nvSpPr>
        <p:spPr>
          <a:xfrm>
            <a:off x="5096929" y="3919426"/>
            <a:ext cx="280805" cy="184723"/>
          </a:xfrm>
          <a:prstGeom prst="rect">
            <a:avLst/>
          </a:prstGeom>
          <a:noFill/>
        </p:spPr>
        <p:txBody>
          <a:bodyPr wrap="square" lIns="0" tIns="0" rIns="0" bIns="0" rtlCol="0">
            <a:spAutoFit/>
          </a:bodyPr>
          <a:lstStyle/>
          <a:p>
            <a:pPr algn="ctr"/>
            <a:r>
              <a:rPr lang="en-US" sz="1200" b="1" cap="all" spc="20" dirty="0">
                <a:solidFill>
                  <a:schemeClr val="bg1"/>
                </a:solidFill>
                <a:latin typeface="微软雅黑" panose="020B0503020204020204" pitchFamily="34" charset="-122"/>
              </a:rPr>
              <a:t>04</a:t>
            </a:r>
          </a:p>
        </p:txBody>
      </p:sp>
      <p:sp>
        <p:nvSpPr>
          <p:cNvPr id="77" name="Oval 76"/>
          <p:cNvSpPr/>
          <p:nvPr/>
        </p:nvSpPr>
        <p:spPr>
          <a:xfrm>
            <a:off x="5061628" y="3074693"/>
            <a:ext cx="357791" cy="357901"/>
          </a:xfrm>
          <a:prstGeom prst="ellipse">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1600" dirty="0"/>
          </a:p>
        </p:txBody>
      </p:sp>
      <p:sp>
        <p:nvSpPr>
          <p:cNvPr id="78" name="TextBox 77"/>
          <p:cNvSpPr txBox="1"/>
          <p:nvPr/>
        </p:nvSpPr>
        <p:spPr>
          <a:xfrm>
            <a:off x="5096929" y="3155474"/>
            <a:ext cx="280805" cy="184723"/>
          </a:xfrm>
          <a:prstGeom prst="rect">
            <a:avLst/>
          </a:prstGeom>
          <a:noFill/>
        </p:spPr>
        <p:txBody>
          <a:bodyPr wrap="square" lIns="0" tIns="0" rIns="0" bIns="0" rtlCol="0">
            <a:spAutoFit/>
          </a:bodyPr>
          <a:lstStyle/>
          <a:p>
            <a:pPr algn="ctr"/>
            <a:r>
              <a:rPr lang="en-US" sz="1200" b="1" cap="all" spc="20" dirty="0">
                <a:solidFill>
                  <a:schemeClr val="bg1"/>
                </a:solidFill>
                <a:latin typeface="微软雅黑" panose="020B0503020204020204" pitchFamily="34" charset="-122"/>
              </a:rPr>
              <a:t>03</a:t>
            </a:r>
          </a:p>
        </p:txBody>
      </p:sp>
      <p:sp>
        <p:nvSpPr>
          <p:cNvPr id="20" name="Oval 5"/>
          <p:cNvSpPr>
            <a:spLocks noChangeArrowheads="1"/>
          </p:cNvSpPr>
          <p:nvPr/>
        </p:nvSpPr>
        <p:spPr bwMode="auto">
          <a:xfrm>
            <a:off x="2503867" y="2429017"/>
            <a:ext cx="212649" cy="215495"/>
          </a:xfrm>
          <a:prstGeom prst="ellipse">
            <a:avLst/>
          </a:prstGeom>
          <a:solidFill>
            <a:schemeClr val="accent1"/>
          </a:solidFill>
          <a:ln>
            <a:noFill/>
          </a:ln>
          <a:extLst/>
        </p:spPr>
        <p:txBody>
          <a:bodyPr vert="horz" wrap="square" lIns="91440" tIns="45720" rIns="91440" bIns="45720" numCol="1" anchor="t" anchorCtr="0" compatLnSpc="1"/>
          <a:lstStyle/>
          <a:p>
            <a:endParaRPr lang="en-US" sz="1600" dirty="0"/>
          </a:p>
        </p:txBody>
      </p:sp>
      <p:sp>
        <p:nvSpPr>
          <p:cNvPr id="22" name="Freeform 7"/>
          <p:cNvSpPr/>
          <p:nvPr/>
        </p:nvSpPr>
        <p:spPr bwMode="auto">
          <a:xfrm>
            <a:off x="2338473" y="2665366"/>
            <a:ext cx="544825" cy="1148378"/>
          </a:xfrm>
          <a:custGeom>
            <a:avLst/>
            <a:gdLst>
              <a:gd name="T0" fmla="*/ 728 w 916"/>
              <a:gd name="T1" fmla="*/ 0 h 1939"/>
              <a:gd name="T2" fmla="*/ 589 w 916"/>
              <a:gd name="T3" fmla="*/ 0 h 1939"/>
              <a:gd name="T4" fmla="*/ 569 w 916"/>
              <a:gd name="T5" fmla="*/ 148 h 1939"/>
              <a:gd name="T6" fmla="*/ 525 w 916"/>
              <a:gd name="T7" fmla="*/ 294 h 1939"/>
              <a:gd name="T8" fmla="*/ 498 w 916"/>
              <a:gd name="T9" fmla="*/ 186 h 1939"/>
              <a:gd name="T10" fmla="*/ 476 w 916"/>
              <a:gd name="T11" fmla="*/ 127 h 1939"/>
              <a:gd name="T12" fmla="*/ 504 w 916"/>
              <a:gd name="T13" fmla="*/ 90 h 1939"/>
              <a:gd name="T14" fmla="*/ 458 w 916"/>
              <a:gd name="T15" fmla="*/ 46 h 1939"/>
              <a:gd name="T16" fmla="*/ 412 w 916"/>
              <a:gd name="T17" fmla="*/ 90 h 1939"/>
              <a:gd name="T18" fmla="*/ 440 w 916"/>
              <a:gd name="T19" fmla="*/ 127 h 1939"/>
              <a:gd name="T20" fmla="*/ 417 w 916"/>
              <a:gd name="T21" fmla="*/ 186 h 1939"/>
              <a:gd name="T22" fmla="*/ 391 w 916"/>
              <a:gd name="T23" fmla="*/ 294 h 1939"/>
              <a:gd name="T24" fmla="*/ 347 w 916"/>
              <a:gd name="T25" fmla="*/ 148 h 1939"/>
              <a:gd name="T26" fmla="*/ 327 w 916"/>
              <a:gd name="T27" fmla="*/ 0 h 1939"/>
              <a:gd name="T28" fmla="*/ 187 w 916"/>
              <a:gd name="T29" fmla="*/ 0 h 1939"/>
              <a:gd name="T30" fmla="*/ 0 w 916"/>
              <a:gd name="T31" fmla="*/ 189 h 1939"/>
              <a:gd name="T32" fmla="*/ 0 w 916"/>
              <a:gd name="T33" fmla="*/ 869 h 1939"/>
              <a:gd name="T34" fmla="*/ 76 w 916"/>
              <a:gd name="T35" fmla="*/ 945 h 1939"/>
              <a:gd name="T36" fmla="*/ 149 w 916"/>
              <a:gd name="T37" fmla="*/ 869 h 1939"/>
              <a:gd name="T38" fmla="*/ 149 w 916"/>
              <a:gd name="T39" fmla="*/ 302 h 1939"/>
              <a:gd name="T40" fmla="*/ 223 w 916"/>
              <a:gd name="T41" fmla="*/ 302 h 1939"/>
              <a:gd name="T42" fmla="*/ 223 w 916"/>
              <a:gd name="T43" fmla="*/ 1837 h 1939"/>
              <a:gd name="T44" fmla="*/ 326 w 916"/>
              <a:gd name="T45" fmla="*/ 1939 h 1939"/>
              <a:gd name="T46" fmla="*/ 427 w 916"/>
              <a:gd name="T47" fmla="*/ 1837 h 1939"/>
              <a:gd name="T48" fmla="*/ 427 w 916"/>
              <a:gd name="T49" fmla="*/ 932 h 1939"/>
              <a:gd name="T50" fmla="*/ 490 w 916"/>
              <a:gd name="T51" fmla="*/ 932 h 1939"/>
              <a:gd name="T52" fmla="*/ 490 w 916"/>
              <a:gd name="T53" fmla="*/ 1837 h 1939"/>
              <a:gd name="T54" fmla="*/ 591 w 916"/>
              <a:gd name="T55" fmla="*/ 1939 h 1939"/>
              <a:gd name="T56" fmla="*/ 693 w 916"/>
              <a:gd name="T57" fmla="*/ 1837 h 1939"/>
              <a:gd name="T58" fmla="*/ 693 w 916"/>
              <a:gd name="T59" fmla="*/ 302 h 1939"/>
              <a:gd name="T60" fmla="*/ 766 w 916"/>
              <a:gd name="T61" fmla="*/ 302 h 1939"/>
              <a:gd name="T62" fmla="*/ 766 w 916"/>
              <a:gd name="T63" fmla="*/ 869 h 1939"/>
              <a:gd name="T64" fmla="*/ 840 w 916"/>
              <a:gd name="T65" fmla="*/ 945 h 1939"/>
              <a:gd name="T66" fmla="*/ 916 w 916"/>
              <a:gd name="T67" fmla="*/ 869 h 1939"/>
              <a:gd name="T68" fmla="*/ 916 w 916"/>
              <a:gd name="T69" fmla="*/ 189 h 1939"/>
              <a:gd name="T70" fmla="*/ 728 w 916"/>
              <a:gd name="T71" fmla="*/ 0 h 1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16" h="1939">
                <a:moveTo>
                  <a:pt x="728" y="0"/>
                </a:moveTo>
                <a:cubicBezTo>
                  <a:pt x="677" y="0"/>
                  <a:pt x="631" y="0"/>
                  <a:pt x="589" y="0"/>
                </a:cubicBezTo>
                <a:cubicBezTo>
                  <a:pt x="587" y="18"/>
                  <a:pt x="582" y="81"/>
                  <a:pt x="569" y="148"/>
                </a:cubicBezTo>
                <a:cubicBezTo>
                  <a:pt x="561" y="186"/>
                  <a:pt x="525" y="294"/>
                  <a:pt x="525" y="294"/>
                </a:cubicBezTo>
                <a:cubicBezTo>
                  <a:pt x="525" y="294"/>
                  <a:pt x="505" y="211"/>
                  <a:pt x="498" y="186"/>
                </a:cubicBezTo>
                <a:cubicBezTo>
                  <a:pt x="494" y="167"/>
                  <a:pt x="476" y="127"/>
                  <a:pt x="476" y="127"/>
                </a:cubicBezTo>
                <a:cubicBezTo>
                  <a:pt x="504" y="90"/>
                  <a:pt x="504" y="90"/>
                  <a:pt x="504" y="90"/>
                </a:cubicBezTo>
                <a:cubicBezTo>
                  <a:pt x="458" y="46"/>
                  <a:pt x="458" y="46"/>
                  <a:pt x="458" y="46"/>
                </a:cubicBezTo>
                <a:cubicBezTo>
                  <a:pt x="412" y="90"/>
                  <a:pt x="412" y="90"/>
                  <a:pt x="412" y="90"/>
                </a:cubicBezTo>
                <a:cubicBezTo>
                  <a:pt x="440" y="127"/>
                  <a:pt x="440" y="127"/>
                  <a:pt x="440" y="127"/>
                </a:cubicBezTo>
                <a:cubicBezTo>
                  <a:pt x="440" y="127"/>
                  <a:pt x="422" y="167"/>
                  <a:pt x="417" y="186"/>
                </a:cubicBezTo>
                <a:cubicBezTo>
                  <a:pt x="410" y="211"/>
                  <a:pt x="391" y="294"/>
                  <a:pt x="391" y="294"/>
                </a:cubicBezTo>
                <a:cubicBezTo>
                  <a:pt x="391" y="294"/>
                  <a:pt x="355" y="186"/>
                  <a:pt x="347" y="148"/>
                </a:cubicBezTo>
                <a:cubicBezTo>
                  <a:pt x="333" y="81"/>
                  <a:pt x="328" y="18"/>
                  <a:pt x="327" y="0"/>
                </a:cubicBezTo>
                <a:cubicBezTo>
                  <a:pt x="187" y="0"/>
                  <a:pt x="187" y="0"/>
                  <a:pt x="187" y="0"/>
                </a:cubicBezTo>
                <a:cubicBezTo>
                  <a:pt x="84" y="0"/>
                  <a:pt x="0" y="85"/>
                  <a:pt x="0" y="189"/>
                </a:cubicBezTo>
                <a:cubicBezTo>
                  <a:pt x="0" y="270"/>
                  <a:pt x="0" y="869"/>
                  <a:pt x="0" y="869"/>
                </a:cubicBezTo>
                <a:cubicBezTo>
                  <a:pt x="0" y="911"/>
                  <a:pt x="34" y="945"/>
                  <a:pt x="76" y="945"/>
                </a:cubicBezTo>
                <a:cubicBezTo>
                  <a:pt x="116" y="945"/>
                  <a:pt x="149" y="911"/>
                  <a:pt x="149" y="869"/>
                </a:cubicBezTo>
                <a:cubicBezTo>
                  <a:pt x="149" y="805"/>
                  <a:pt x="149" y="302"/>
                  <a:pt x="149" y="302"/>
                </a:cubicBezTo>
                <a:cubicBezTo>
                  <a:pt x="223" y="302"/>
                  <a:pt x="223" y="302"/>
                  <a:pt x="223" y="302"/>
                </a:cubicBezTo>
                <a:cubicBezTo>
                  <a:pt x="223" y="782"/>
                  <a:pt x="223" y="1837"/>
                  <a:pt x="223" y="1837"/>
                </a:cubicBezTo>
                <a:cubicBezTo>
                  <a:pt x="223" y="1894"/>
                  <a:pt x="269" y="1939"/>
                  <a:pt x="326" y="1939"/>
                </a:cubicBezTo>
                <a:cubicBezTo>
                  <a:pt x="381" y="1939"/>
                  <a:pt x="427" y="1894"/>
                  <a:pt x="427" y="1837"/>
                </a:cubicBezTo>
                <a:cubicBezTo>
                  <a:pt x="427" y="932"/>
                  <a:pt x="427" y="932"/>
                  <a:pt x="427" y="932"/>
                </a:cubicBezTo>
                <a:cubicBezTo>
                  <a:pt x="490" y="932"/>
                  <a:pt x="490" y="932"/>
                  <a:pt x="490" y="932"/>
                </a:cubicBezTo>
                <a:cubicBezTo>
                  <a:pt x="490" y="1837"/>
                  <a:pt x="490" y="1837"/>
                  <a:pt x="490" y="1837"/>
                </a:cubicBezTo>
                <a:cubicBezTo>
                  <a:pt x="490" y="1894"/>
                  <a:pt x="535" y="1939"/>
                  <a:pt x="591" y="1939"/>
                </a:cubicBezTo>
                <a:cubicBezTo>
                  <a:pt x="646" y="1939"/>
                  <a:pt x="693" y="1894"/>
                  <a:pt x="693" y="1837"/>
                </a:cubicBezTo>
                <a:cubicBezTo>
                  <a:pt x="693" y="805"/>
                  <a:pt x="693" y="302"/>
                  <a:pt x="693" y="302"/>
                </a:cubicBezTo>
                <a:cubicBezTo>
                  <a:pt x="766" y="302"/>
                  <a:pt x="766" y="302"/>
                  <a:pt x="766" y="302"/>
                </a:cubicBezTo>
                <a:cubicBezTo>
                  <a:pt x="766" y="777"/>
                  <a:pt x="766" y="869"/>
                  <a:pt x="766" y="869"/>
                </a:cubicBezTo>
                <a:cubicBezTo>
                  <a:pt x="766" y="911"/>
                  <a:pt x="800" y="945"/>
                  <a:pt x="840" y="945"/>
                </a:cubicBezTo>
                <a:cubicBezTo>
                  <a:pt x="882" y="945"/>
                  <a:pt x="916" y="911"/>
                  <a:pt x="916" y="869"/>
                </a:cubicBezTo>
                <a:cubicBezTo>
                  <a:pt x="916" y="593"/>
                  <a:pt x="916" y="189"/>
                  <a:pt x="916" y="189"/>
                </a:cubicBezTo>
                <a:cubicBezTo>
                  <a:pt x="916" y="85"/>
                  <a:pt x="831" y="0"/>
                  <a:pt x="728" y="0"/>
                </a:cubicBezTo>
                <a:close/>
              </a:path>
            </a:pathLst>
          </a:custGeom>
          <a:solidFill>
            <a:schemeClr val="accent1"/>
          </a:solidFill>
          <a:ln>
            <a:noFill/>
          </a:ln>
          <a:extLst/>
        </p:spPr>
        <p:txBody>
          <a:bodyPr vert="horz" wrap="square" lIns="91440" tIns="45720" rIns="91440" bIns="45720" numCol="1" anchor="t" anchorCtr="0" compatLnSpc="1"/>
          <a:lstStyle/>
          <a:p>
            <a:endParaRPr lang="en-US" sz="1600" dirty="0"/>
          </a:p>
        </p:txBody>
      </p:sp>
      <p:sp>
        <p:nvSpPr>
          <p:cNvPr id="15" name="Freeform 18"/>
          <p:cNvSpPr/>
          <p:nvPr/>
        </p:nvSpPr>
        <p:spPr bwMode="auto">
          <a:xfrm>
            <a:off x="2943274" y="3034299"/>
            <a:ext cx="530567" cy="946031"/>
          </a:xfrm>
          <a:custGeom>
            <a:avLst/>
            <a:gdLst>
              <a:gd name="T0" fmla="*/ 1668 w 1668"/>
              <a:gd name="T1" fmla="*/ 339 h 2965"/>
              <a:gd name="T2" fmla="*/ 1330 w 1668"/>
              <a:gd name="T3" fmla="*/ 0 h 2965"/>
              <a:gd name="T4" fmla="*/ 1092 w 1668"/>
              <a:gd name="T5" fmla="*/ 98 h 2965"/>
              <a:gd name="T6" fmla="*/ 1063 w 1668"/>
              <a:gd name="T7" fmla="*/ 119 h 2965"/>
              <a:gd name="T8" fmla="*/ 636 w 1668"/>
              <a:gd name="T9" fmla="*/ 546 h 2965"/>
              <a:gd name="T10" fmla="*/ 123 w 1668"/>
              <a:gd name="T11" fmla="*/ 546 h 2965"/>
              <a:gd name="T12" fmla="*/ 0 w 1668"/>
              <a:gd name="T13" fmla="*/ 668 h 2965"/>
              <a:gd name="T14" fmla="*/ 123 w 1668"/>
              <a:gd name="T15" fmla="*/ 790 h 2965"/>
              <a:gd name="T16" fmla="*/ 664 w 1668"/>
              <a:gd name="T17" fmla="*/ 790 h 2965"/>
              <a:gd name="T18" fmla="*/ 664 w 1668"/>
              <a:gd name="T19" fmla="*/ 790 h 2965"/>
              <a:gd name="T20" fmla="*/ 692 w 1668"/>
              <a:gd name="T21" fmla="*/ 790 h 2965"/>
              <a:gd name="T22" fmla="*/ 692 w 1668"/>
              <a:gd name="T23" fmla="*/ 787 h 2965"/>
              <a:gd name="T24" fmla="*/ 744 w 1668"/>
              <a:gd name="T25" fmla="*/ 757 h 2965"/>
              <a:gd name="T26" fmla="*/ 991 w 1668"/>
              <a:gd name="T27" fmla="*/ 510 h 2965"/>
              <a:gd name="T28" fmla="*/ 991 w 1668"/>
              <a:gd name="T29" fmla="*/ 1283 h 2965"/>
              <a:gd name="T30" fmla="*/ 209 w 1668"/>
              <a:gd name="T31" fmla="*/ 1283 h 2965"/>
              <a:gd name="T32" fmla="*/ 196 w 1668"/>
              <a:gd name="T33" fmla="*/ 1283 h 2965"/>
              <a:gd name="T34" fmla="*/ 184 w 1668"/>
              <a:gd name="T35" fmla="*/ 1283 h 2965"/>
              <a:gd name="T36" fmla="*/ 0 w 1668"/>
              <a:gd name="T37" fmla="*/ 1467 h 2965"/>
              <a:gd name="T38" fmla="*/ 0 w 1668"/>
              <a:gd name="T39" fmla="*/ 1491 h 2965"/>
              <a:gd name="T40" fmla="*/ 0 w 1668"/>
              <a:gd name="T41" fmla="*/ 1491 h 2965"/>
              <a:gd name="T42" fmla="*/ 0 w 1668"/>
              <a:gd name="T43" fmla="*/ 1491 h 2965"/>
              <a:gd name="T44" fmla="*/ 0 w 1668"/>
              <a:gd name="T45" fmla="*/ 2780 h 2965"/>
              <a:gd name="T46" fmla="*/ 184 w 1668"/>
              <a:gd name="T47" fmla="*/ 2965 h 2965"/>
              <a:gd name="T48" fmla="*/ 369 w 1668"/>
              <a:gd name="T49" fmla="*/ 2780 h 2965"/>
              <a:gd name="T50" fmla="*/ 369 w 1668"/>
              <a:gd name="T51" fmla="*/ 1700 h 2965"/>
              <a:gd name="T52" fmla="*/ 1460 w 1668"/>
              <a:gd name="T53" fmla="*/ 1700 h 2965"/>
              <a:gd name="T54" fmla="*/ 1668 w 1668"/>
              <a:gd name="T55" fmla="*/ 1491 h 2965"/>
              <a:gd name="T56" fmla="*/ 1668 w 1668"/>
              <a:gd name="T57" fmla="*/ 1361 h 2965"/>
              <a:gd name="T58" fmla="*/ 1668 w 1668"/>
              <a:gd name="T59" fmla="*/ 339 h 29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68" h="2965">
                <a:moveTo>
                  <a:pt x="1668" y="339"/>
                </a:moveTo>
                <a:cubicBezTo>
                  <a:pt x="1668" y="152"/>
                  <a:pt x="1517" y="0"/>
                  <a:pt x="1330" y="0"/>
                </a:cubicBezTo>
                <a:cubicBezTo>
                  <a:pt x="1237" y="0"/>
                  <a:pt x="1153" y="37"/>
                  <a:pt x="1092" y="98"/>
                </a:cubicBezTo>
                <a:cubicBezTo>
                  <a:pt x="1081" y="103"/>
                  <a:pt x="1072" y="110"/>
                  <a:pt x="1063" y="119"/>
                </a:cubicBezTo>
                <a:cubicBezTo>
                  <a:pt x="636" y="546"/>
                  <a:pt x="636" y="546"/>
                  <a:pt x="636" y="546"/>
                </a:cubicBezTo>
                <a:cubicBezTo>
                  <a:pt x="123" y="546"/>
                  <a:pt x="123" y="546"/>
                  <a:pt x="123" y="546"/>
                </a:cubicBezTo>
                <a:cubicBezTo>
                  <a:pt x="55" y="546"/>
                  <a:pt x="0" y="600"/>
                  <a:pt x="0" y="668"/>
                </a:cubicBezTo>
                <a:cubicBezTo>
                  <a:pt x="0" y="736"/>
                  <a:pt x="55" y="790"/>
                  <a:pt x="123" y="790"/>
                </a:cubicBezTo>
                <a:cubicBezTo>
                  <a:pt x="664" y="790"/>
                  <a:pt x="664" y="790"/>
                  <a:pt x="664" y="790"/>
                </a:cubicBezTo>
                <a:cubicBezTo>
                  <a:pt x="664" y="790"/>
                  <a:pt x="664" y="790"/>
                  <a:pt x="664" y="790"/>
                </a:cubicBezTo>
                <a:cubicBezTo>
                  <a:pt x="692" y="790"/>
                  <a:pt x="692" y="790"/>
                  <a:pt x="692" y="790"/>
                </a:cubicBezTo>
                <a:cubicBezTo>
                  <a:pt x="692" y="787"/>
                  <a:pt x="692" y="787"/>
                  <a:pt x="692" y="787"/>
                </a:cubicBezTo>
                <a:cubicBezTo>
                  <a:pt x="711" y="782"/>
                  <a:pt x="729" y="772"/>
                  <a:pt x="744" y="757"/>
                </a:cubicBezTo>
                <a:cubicBezTo>
                  <a:pt x="991" y="510"/>
                  <a:pt x="991" y="510"/>
                  <a:pt x="991" y="510"/>
                </a:cubicBezTo>
                <a:cubicBezTo>
                  <a:pt x="991" y="1283"/>
                  <a:pt x="991" y="1283"/>
                  <a:pt x="991" y="1283"/>
                </a:cubicBezTo>
                <a:cubicBezTo>
                  <a:pt x="209" y="1283"/>
                  <a:pt x="209" y="1283"/>
                  <a:pt x="209" y="1283"/>
                </a:cubicBezTo>
                <a:cubicBezTo>
                  <a:pt x="205" y="1283"/>
                  <a:pt x="200" y="1283"/>
                  <a:pt x="196" y="1283"/>
                </a:cubicBezTo>
                <a:cubicBezTo>
                  <a:pt x="192" y="1283"/>
                  <a:pt x="188" y="1283"/>
                  <a:pt x="184" y="1283"/>
                </a:cubicBezTo>
                <a:cubicBezTo>
                  <a:pt x="83" y="1283"/>
                  <a:pt x="0" y="1365"/>
                  <a:pt x="0" y="1467"/>
                </a:cubicBezTo>
                <a:cubicBezTo>
                  <a:pt x="0" y="1491"/>
                  <a:pt x="0" y="1491"/>
                  <a:pt x="0" y="1491"/>
                </a:cubicBezTo>
                <a:cubicBezTo>
                  <a:pt x="0" y="1491"/>
                  <a:pt x="0" y="1491"/>
                  <a:pt x="0" y="1491"/>
                </a:cubicBezTo>
                <a:cubicBezTo>
                  <a:pt x="0" y="1491"/>
                  <a:pt x="0" y="1491"/>
                  <a:pt x="0" y="1491"/>
                </a:cubicBezTo>
                <a:cubicBezTo>
                  <a:pt x="0" y="2780"/>
                  <a:pt x="0" y="2780"/>
                  <a:pt x="0" y="2780"/>
                </a:cubicBezTo>
                <a:cubicBezTo>
                  <a:pt x="0" y="2882"/>
                  <a:pt x="83" y="2965"/>
                  <a:pt x="184" y="2965"/>
                </a:cubicBezTo>
                <a:cubicBezTo>
                  <a:pt x="286" y="2965"/>
                  <a:pt x="369" y="2882"/>
                  <a:pt x="369" y="2780"/>
                </a:cubicBezTo>
                <a:cubicBezTo>
                  <a:pt x="369" y="1700"/>
                  <a:pt x="369" y="1700"/>
                  <a:pt x="369" y="1700"/>
                </a:cubicBezTo>
                <a:cubicBezTo>
                  <a:pt x="1460" y="1700"/>
                  <a:pt x="1460" y="1700"/>
                  <a:pt x="1460" y="1700"/>
                </a:cubicBezTo>
                <a:cubicBezTo>
                  <a:pt x="1575" y="1700"/>
                  <a:pt x="1668" y="1606"/>
                  <a:pt x="1668" y="1491"/>
                </a:cubicBezTo>
                <a:cubicBezTo>
                  <a:pt x="1668" y="1471"/>
                  <a:pt x="1668" y="1386"/>
                  <a:pt x="1668" y="1361"/>
                </a:cubicBezTo>
                <a:lnTo>
                  <a:pt x="1668" y="339"/>
                </a:lnTo>
                <a:close/>
              </a:path>
            </a:pathLst>
          </a:custGeom>
          <a:solidFill>
            <a:schemeClr val="accent1"/>
          </a:solidFill>
          <a:ln>
            <a:noFill/>
          </a:ln>
          <a:extLst/>
        </p:spPr>
        <p:txBody>
          <a:bodyPr vert="horz" wrap="square" lIns="91440" tIns="45720" rIns="91440" bIns="45720" numCol="1" anchor="t" anchorCtr="0" compatLnSpc="1"/>
          <a:lstStyle/>
          <a:p>
            <a:endParaRPr lang="en-US" sz="1600" dirty="0"/>
          </a:p>
        </p:txBody>
      </p:sp>
      <p:sp>
        <p:nvSpPr>
          <p:cNvPr id="16" name="Oval 19"/>
          <p:cNvSpPr>
            <a:spLocks noChangeArrowheads="1"/>
          </p:cNvSpPr>
          <p:nvPr/>
        </p:nvSpPr>
        <p:spPr bwMode="auto">
          <a:xfrm>
            <a:off x="3249321" y="2784616"/>
            <a:ext cx="216993" cy="217060"/>
          </a:xfrm>
          <a:prstGeom prst="ellipse">
            <a:avLst/>
          </a:prstGeom>
          <a:solidFill>
            <a:schemeClr val="accent1"/>
          </a:solidFill>
          <a:ln>
            <a:noFill/>
          </a:ln>
          <a:extLst/>
        </p:spPr>
        <p:txBody>
          <a:bodyPr vert="horz" wrap="square" lIns="91440" tIns="45720" rIns="91440" bIns="45720" numCol="1" anchor="t" anchorCtr="0" compatLnSpc="1"/>
          <a:lstStyle/>
          <a:p>
            <a:endParaRPr lang="en-US" sz="1600" dirty="0"/>
          </a:p>
        </p:txBody>
      </p:sp>
      <p:sp>
        <p:nvSpPr>
          <p:cNvPr id="9" name="Freeform 20"/>
          <p:cNvSpPr/>
          <p:nvPr/>
        </p:nvSpPr>
        <p:spPr bwMode="auto">
          <a:xfrm>
            <a:off x="3073720" y="3113344"/>
            <a:ext cx="543110" cy="952305"/>
          </a:xfrm>
          <a:custGeom>
            <a:avLst/>
            <a:gdLst>
              <a:gd name="T0" fmla="*/ 1521 w 1705"/>
              <a:gd name="T1" fmla="*/ 0 h 2985"/>
              <a:gd name="T2" fmla="*/ 1521 w 1705"/>
              <a:gd name="T3" fmla="*/ 0 h 2985"/>
              <a:gd name="T4" fmla="*/ 1338 w 1705"/>
              <a:gd name="T5" fmla="*/ 184 h 2985"/>
              <a:gd name="T6" fmla="*/ 1338 w 1705"/>
              <a:gd name="T7" fmla="*/ 1507 h 2985"/>
              <a:gd name="T8" fmla="*/ 184 w 1705"/>
              <a:gd name="T9" fmla="*/ 1507 h 2985"/>
              <a:gd name="T10" fmla="*/ 0 w 1705"/>
              <a:gd name="T11" fmla="*/ 1691 h 2985"/>
              <a:gd name="T12" fmla="*/ 184 w 1705"/>
              <a:gd name="T13" fmla="*/ 1874 h 2985"/>
              <a:gd name="T14" fmla="*/ 789 w 1705"/>
              <a:gd name="T15" fmla="*/ 1874 h 2985"/>
              <a:gd name="T16" fmla="*/ 789 w 1705"/>
              <a:gd name="T17" fmla="*/ 2818 h 2985"/>
              <a:gd name="T18" fmla="*/ 368 w 1705"/>
              <a:gd name="T19" fmla="*/ 2818 h 2985"/>
              <a:gd name="T20" fmla="*/ 284 w 1705"/>
              <a:gd name="T21" fmla="*/ 2901 h 2985"/>
              <a:gd name="T22" fmla="*/ 368 w 1705"/>
              <a:gd name="T23" fmla="*/ 2985 h 2985"/>
              <a:gd name="T24" fmla="*/ 1280 w 1705"/>
              <a:gd name="T25" fmla="*/ 2985 h 2985"/>
              <a:gd name="T26" fmla="*/ 1363 w 1705"/>
              <a:gd name="T27" fmla="*/ 2901 h 2985"/>
              <a:gd name="T28" fmla="*/ 1280 w 1705"/>
              <a:gd name="T29" fmla="*/ 2818 h 2985"/>
              <a:gd name="T30" fmla="*/ 917 w 1705"/>
              <a:gd name="T31" fmla="*/ 2818 h 2985"/>
              <a:gd name="T32" fmla="*/ 917 w 1705"/>
              <a:gd name="T33" fmla="*/ 1874 h 2985"/>
              <a:gd name="T34" fmla="*/ 1521 w 1705"/>
              <a:gd name="T35" fmla="*/ 1874 h 2985"/>
              <a:gd name="T36" fmla="*/ 1521 w 1705"/>
              <a:gd name="T37" fmla="*/ 1874 h 2985"/>
              <a:gd name="T38" fmla="*/ 1705 w 1705"/>
              <a:gd name="T39" fmla="*/ 1691 h 2985"/>
              <a:gd name="T40" fmla="*/ 1705 w 1705"/>
              <a:gd name="T41" fmla="*/ 184 h 2985"/>
              <a:gd name="T42" fmla="*/ 1521 w 1705"/>
              <a:gd name="T43" fmla="*/ 0 h 29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05" h="2985">
                <a:moveTo>
                  <a:pt x="1521" y="0"/>
                </a:moveTo>
                <a:cubicBezTo>
                  <a:pt x="1521" y="0"/>
                  <a:pt x="1521" y="0"/>
                  <a:pt x="1521" y="0"/>
                </a:cubicBezTo>
                <a:cubicBezTo>
                  <a:pt x="1420" y="0"/>
                  <a:pt x="1338" y="82"/>
                  <a:pt x="1338" y="184"/>
                </a:cubicBezTo>
                <a:cubicBezTo>
                  <a:pt x="1338" y="1507"/>
                  <a:pt x="1338" y="1507"/>
                  <a:pt x="1338" y="1507"/>
                </a:cubicBezTo>
                <a:cubicBezTo>
                  <a:pt x="184" y="1507"/>
                  <a:pt x="184" y="1507"/>
                  <a:pt x="184" y="1507"/>
                </a:cubicBezTo>
                <a:cubicBezTo>
                  <a:pt x="83" y="1507"/>
                  <a:pt x="0" y="1590"/>
                  <a:pt x="0" y="1691"/>
                </a:cubicBezTo>
                <a:cubicBezTo>
                  <a:pt x="0" y="1792"/>
                  <a:pt x="83" y="1874"/>
                  <a:pt x="184" y="1874"/>
                </a:cubicBezTo>
                <a:cubicBezTo>
                  <a:pt x="789" y="1874"/>
                  <a:pt x="789" y="1874"/>
                  <a:pt x="789" y="1874"/>
                </a:cubicBezTo>
                <a:cubicBezTo>
                  <a:pt x="789" y="2818"/>
                  <a:pt x="789" y="2818"/>
                  <a:pt x="789" y="2818"/>
                </a:cubicBezTo>
                <a:cubicBezTo>
                  <a:pt x="368" y="2818"/>
                  <a:pt x="368" y="2818"/>
                  <a:pt x="368" y="2818"/>
                </a:cubicBezTo>
                <a:cubicBezTo>
                  <a:pt x="322" y="2818"/>
                  <a:pt x="284" y="2855"/>
                  <a:pt x="284" y="2901"/>
                </a:cubicBezTo>
                <a:cubicBezTo>
                  <a:pt x="284" y="2948"/>
                  <a:pt x="322" y="2985"/>
                  <a:pt x="368" y="2985"/>
                </a:cubicBezTo>
                <a:cubicBezTo>
                  <a:pt x="1280" y="2985"/>
                  <a:pt x="1280" y="2985"/>
                  <a:pt x="1280" y="2985"/>
                </a:cubicBezTo>
                <a:cubicBezTo>
                  <a:pt x="1326" y="2985"/>
                  <a:pt x="1363" y="2948"/>
                  <a:pt x="1363" y="2901"/>
                </a:cubicBezTo>
                <a:cubicBezTo>
                  <a:pt x="1363" y="2855"/>
                  <a:pt x="1326" y="2818"/>
                  <a:pt x="1280" y="2818"/>
                </a:cubicBezTo>
                <a:cubicBezTo>
                  <a:pt x="917" y="2818"/>
                  <a:pt x="917" y="2818"/>
                  <a:pt x="917" y="2818"/>
                </a:cubicBezTo>
                <a:cubicBezTo>
                  <a:pt x="917" y="1874"/>
                  <a:pt x="917" y="1874"/>
                  <a:pt x="917" y="1874"/>
                </a:cubicBezTo>
                <a:cubicBezTo>
                  <a:pt x="1521" y="1874"/>
                  <a:pt x="1521" y="1874"/>
                  <a:pt x="1521" y="1874"/>
                </a:cubicBezTo>
                <a:cubicBezTo>
                  <a:pt x="1521" y="1874"/>
                  <a:pt x="1521" y="1874"/>
                  <a:pt x="1521" y="1874"/>
                </a:cubicBezTo>
                <a:cubicBezTo>
                  <a:pt x="1623" y="1874"/>
                  <a:pt x="1705" y="1792"/>
                  <a:pt x="1705" y="1691"/>
                </a:cubicBezTo>
                <a:cubicBezTo>
                  <a:pt x="1705" y="184"/>
                  <a:pt x="1705" y="184"/>
                  <a:pt x="1705" y="184"/>
                </a:cubicBezTo>
                <a:cubicBezTo>
                  <a:pt x="1705" y="82"/>
                  <a:pt x="1623" y="0"/>
                  <a:pt x="1521" y="0"/>
                </a:cubicBezTo>
                <a:close/>
              </a:path>
            </a:pathLst>
          </a:custGeom>
          <a:solidFill>
            <a:schemeClr val="accent3"/>
          </a:solidFill>
          <a:ln>
            <a:noFill/>
          </a:ln>
        </p:spPr>
        <p:txBody>
          <a:bodyPr vert="horz" wrap="square" lIns="91440" tIns="45720" rIns="91440" bIns="45720" numCol="1" anchor="t" anchorCtr="0" compatLnSpc="1"/>
          <a:lstStyle/>
          <a:p>
            <a:endParaRPr lang="en-US" sz="1600" dirty="0"/>
          </a:p>
        </p:txBody>
      </p:sp>
      <p:sp>
        <p:nvSpPr>
          <p:cNvPr id="13" name="Freeform 21"/>
          <p:cNvSpPr/>
          <p:nvPr/>
        </p:nvSpPr>
        <p:spPr bwMode="auto">
          <a:xfrm>
            <a:off x="1747930" y="3034299"/>
            <a:ext cx="530567" cy="946031"/>
          </a:xfrm>
          <a:custGeom>
            <a:avLst/>
            <a:gdLst>
              <a:gd name="T0" fmla="*/ 0 w 1668"/>
              <a:gd name="T1" fmla="*/ 339 h 2965"/>
              <a:gd name="T2" fmla="*/ 339 w 1668"/>
              <a:gd name="T3" fmla="*/ 0 h 2965"/>
              <a:gd name="T4" fmla="*/ 577 w 1668"/>
              <a:gd name="T5" fmla="*/ 98 h 2965"/>
              <a:gd name="T6" fmla="*/ 606 w 1668"/>
              <a:gd name="T7" fmla="*/ 119 h 2965"/>
              <a:gd name="T8" fmla="*/ 1033 w 1668"/>
              <a:gd name="T9" fmla="*/ 546 h 2965"/>
              <a:gd name="T10" fmla="*/ 1546 w 1668"/>
              <a:gd name="T11" fmla="*/ 546 h 2965"/>
              <a:gd name="T12" fmla="*/ 1668 w 1668"/>
              <a:gd name="T13" fmla="*/ 668 h 2965"/>
              <a:gd name="T14" fmla="*/ 1546 w 1668"/>
              <a:gd name="T15" fmla="*/ 790 h 2965"/>
              <a:gd name="T16" fmla="*/ 1005 w 1668"/>
              <a:gd name="T17" fmla="*/ 790 h 2965"/>
              <a:gd name="T18" fmla="*/ 1005 w 1668"/>
              <a:gd name="T19" fmla="*/ 790 h 2965"/>
              <a:gd name="T20" fmla="*/ 977 w 1668"/>
              <a:gd name="T21" fmla="*/ 790 h 2965"/>
              <a:gd name="T22" fmla="*/ 977 w 1668"/>
              <a:gd name="T23" fmla="*/ 787 h 2965"/>
              <a:gd name="T24" fmla="*/ 925 w 1668"/>
              <a:gd name="T25" fmla="*/ 757 h 2965"/>
              <a:gd name="T26" fmla="*/ 678 w 1668"/>
              <a:gd name="T27" fmla="*/ 510 h 2965"/>
              <a:gd name="T28" fmla="*/ 678 w 1668"/>
              <a:gd name="T29" fmla="*/ 1283 h 2965"/>
              <a:gd name="T30" fmla="*/ 1460 w 1668"/>
              <a:gd name="T31" fmla="*/ 1283 h 2965"/>
              <a:gd name="T32" fmla="*/ 1472 w 1668"/>
              <a:gd name="T33" fmla="*/ 1283 h 2965"/>
              <a:gd name="T34" fmla="*/ 1484 w 1668"/>
              <a:gd name="T35" fmla="*/ 1283 h 2965"/>
              <a:gd name="T36" fmla="*/ 1668 w 1668"/>
              <a:gd name="T37" fmla="*/ 1467 h 2965"/>
              <a:gd name="T38" fmla="*/ 1668 w 1668"/>
              <a:gd name="T39" fmla="*/ 1491 h 2965"/>
              <a:gd name="T40" fmla="*/ 1668 w 1668"/>
              <a:gd name="T41" fmla="*/ 1491 h 2965"/>
              <a:gd name="T42" fmla="*/ 1668 w 1668"/>
              <a:gd name="T43" fmla="*/ 1491 h 2965"/>
              <a:gd name="T44" fmla="*/ 1668 w 1668"/>
              <a:gd name="T45" fmla="*/ 2780 h 2965"/>
              <a:gd name="T46" fmla="*/ 1484 w 1668"/>
              <a:gd name="T47" fmla="*/ 2965 h 2965"/>
              <a:gd name="T48" fmla="*/ 1300 w 1668"/>
              <a:gd name="T49" fmla="*/ 2780 h 2965"/>
              <a:gd name="T50" fmla="*/ 1300 w 1668"/>
              <a:gd name="T51" fmla="*/ 1700 h 2965"/>
              <a:gd name="T52" fmla="*/ 209 w 1668"/>
              <a:gd name="T53" fmla="*/ 1700 h 2965"/>
              <a:gd name="T54" fmla="*/ 0 w 1668"/>
              <a:gd name="T55" fmla="*/ 1491 h 2965"/>
              <a:gd name="T56" fmla="*/ 0 w 1668"/>
              <a:gd name="T57" fmla="*/ 1361 h 2965"/>
              <a:gd name="T58" fmla="*/ 0 w 1668"/>
              <a:gd name="T59" fmla="*/ 339 h 29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68" h="2965">
                <a:moveTo>
                  <a:pt x="0" y="339"/>
                </a:moveTo>
                <a:cubicBezTo>
                  <a:pt x="0" y="152"/>
                  <a:pt x="152" y="0"/>
                  <a:pt x="339" y="0"/>
                </a:cubicBezTo>
                <a:cubicBezTo>
                  <a:pt x="432" y="0"/>
                  <a:pt x="516" y="37"/>
                  <a:pt x="577" y="98"/>
                </a:cubicBezTo>
                <a:cubicBezTo>
                  <a:pt x="587" y="103"/>
                  <a:pt x="597" y="110"/>
                  <a:pt x="606" y="119"/>
                </a:cubicBezTo>
                <a:cubicBezTo>
                  <a:pt x="1033" y="546"/>
                  <a:pt x="1033" y="546"/>
                  <a:pt x="1033" y="546"/>
                </a:cubicBezTo>
                <a:cubicBezTo>
                  <a:pt x="1546" y="546"/>
                  <a:pt x="1546" y="546"/>
                  <a:pt x="1546" y="546"/>
                </a:cubicBezTo>
                <a:cubicBezTo>
                  <a:pt x="1613" y="546"/>
                  <a:pt x="1668" y="600"/>
                  <a:pt x="1668" y="668"/>
                </a:cubicBezTo>
                <a:cubicBezTo>
                  <a:pt x="1668" y="736"/>
                  <a:pt x="1613" y="790"/>
                  <a:pt x="1546" y="790"/>
                </a:cubicBezTo>
                <a:cubicBezTo>
                  <a:pt x="1005" y="790"/>
                  <a:pt x="1005" y="790"/>
                  <a:pt x="1005" y="790"/>
                </a:cubicBezTo>
                <a:cubicBezTo>
                  <a:pt x="1005" y="790"/>
                  <a:pt x="1005" y="790"/>
                  <a:pt x="1005" y="790"/>
                </a:cubicBezTo>
                <a:cubicBezTo>
                  <a:pt x="977" y="790"/>
                  <a:pt x="977" y="790"/>
                  <a:pt x="977" y="790"/>
                </a:cubicBezTo>
                <a:cubicBezTo>
                  <a:pt x="977" y="787"/>
                  <a:pt x="977" y="787"/>
                  <a:pt x="977" y="787"/>
                </a:cubicBezTo>
                <a:cubicBezTo>
                  <a:pt x="958" y="782"/>
                  <a:pt x="940" y="772"/>
                  <a:pt x="925" y="757"/>
                </a:cubicBezTo>
                <a:cubicBezTo>
                  <a:pt x="678" y="510"/>
                  <a:pt x="678" y="510"/>
                  <a:pt x="678" y="510"/>
                </a:cubicBezTo>
                <a:cubicBezTo>
                  <a:pt x="678" y="1283"/>
                  <a:pt x="678" y="1283"/>
                  <a:pt x="678" y="1283"/>
                </a:cubicBezTo>
                <a:cubicBezTo>
                  <a:pt x="1460" y="1283"/>
                  <a:pt x="1460" y="1283"/>
                  <a:pt x="1460" y="1283"/>
                </a:cubicBezTo>
                <a:cubicBezTo>
                  <a:pt x="1464" y="1283"/>
                  <a:pt x="1468" y="1283"/>
                  <a:pt x="1472" y="1283"/>
                </a:cubicBezTo>
                <a:cubicBezTo>
                  <a:pt x="1476" y="1283"/>
                  <a:pt x="1480" y="1283"/>
                  <a:pt x="1484" y="1283"/>
                </a:cubicBezTo>
                <a:cubicBezTo>
                  <a:pt x="1586" y="1283"/>
                  <a:pt x="1668" y="1365"/>
                  <a:pt x="1668" y="1467"/>
                </a:cubicBezTo>
                <a:cubicBezTo>
                  <a:pt x="1668" y="1491"/>
                  <a:pt x="1668" y="1491"/>
                  <a:pt x="1668" y="1491"/>
                </a:cubicBezTo>
                <a:cubicBezTo>
                  <a:pt x="1668" y="1491"/>
                  <a:pt x="1668" y="1491"/>
                  <a:pt x="1668" y="1491"/>
                </a:cubicBezTo>
                <a:cubicBezTo>
                  <a:pt x="1668" y="1491"/>
                  <a:pt x="1668" y="1491"/>
                  <a:pt x="1668" y="1491"/>
                </a:cubicBezTo>
                <a:cubicBezTo>
                  <a:pt x="1668" y="2780"/>
                  <a:pt x="1668" y="2780"/>
                  <a:pt x="1668" y="2780"/>
                </a:cubicBezTo>
                <a:cubicBezTo>
                  <a:pt x="1668" y="2882"/>
                  <a:pt x="1586" y="2965"/>
                  <a:pt x="1484" y="2965"/>
                </a:cubicBezTo>
                <a:cubicBezTo>
                  <a:pt x="1382" y="2965"/>
                  <a:pt x="1300" y="2882"/>
                  <a:pt x="1300" y="2780"/>
                </a:cubicBezTo>
                <a:cubicBezTo>
                  <a:pt x="1300" y="1700"/>
                  <a:pt x="1300" y="1700"/>
                  <a:pt x="1300" y="1700"/>
                </a:cubicBezTo>
                <a:cubicBezTo>
                  <a:pt x="209" y="1700"/>
                  <a:pt x="209" y="1700"/>
                  <a:pt x="209" y="1700"/>
                </a:cubicBezTo>
                <a:cubicBezTo>
                  <a:pt x="94" y="1700"/>
                  <a:pt x="0" y="1606"/>
                  <a:pt x="0" y="1491"/>
                </a:cubicBezTo>
                <a:cubicBezTo>
                  <a:pt x="0" y="1471"/>
                  <a:pt x="0" y="1386"/>
                  <a:pt x="0" y="1361"/>
                </a:cubicBezTo>
                <a:lnTo>
                  <a:pt x="0" y="339"/>
                </a:lnTo>
                <a:close/>
              </a:path>
            </a:pathLst>
          </a:custGeom>
          <a:solidFill>
            <a:schemeClr val="accent1"/>
          </a:solidFill>
          <a:ln>
            <a:noFill/>
          </a:ln>
          <a:extLst/>
        </p:spPr>
        <p:txBody>
          <a:bodyPr vert="horz" wrap="square" lIns="91440" tIns="45720" rIns="91440" bIns="45720" numCol="1" anchor="t" anchorCtr="0" compatLnSpc="1"/>
          <a:lstStyle/>
          <a:p>
            <a:endParaRPr lang="en-US" sz="1600" dirty="0"/>
          </a:p>
        </p:txBody>
      </p:sp>
      <p:sp>
        <p:nvSpPr>
          <p:cNvPr id="14" name="Oval 22"/>
          <p:cNvSpPr>
            <a:spLocks noChangeArrowheads="1"/>
          </p:cNvSpPr>
          <p:nvPr/>
        </p:nvSpPr>
        <p:spPr bwMode="auto">
          <a:xfrm>
            <a:off x="1755455" y="2784616"/>
            <a:ext cx="216993" cy="217060"/>
          </a:xfrm>
          <a:prstGeom prst="ellipse">
            <a:avLst/>
          </a:prstGeom>
          <a:solidFill>
            <a:schemeClr val="accent1"/>
          </a:solidFill>
          <a:ln>
            <a:noFill/>
          </a:ln>
          <a:extLst/>
        </p:spPr>
        <p:txBody>
          <a:bodyPr vert="horz" wrap="square" lIns="91440" tIns="45720" rIns="91440" bIns="45720" numCol="1" anchor="t" anchorCtr="0" compatLnSpc="1"/>
          <a:lstStyle/>
          <a:p>
            <a:endParaRPr lang="en-US" sz="1600" dirty="0"/>
          </a:p>
        </p:txBody>
      </p:sp>
      <p:sp>
        <p:nvSpPr>
          <p:cNvPr id="11" name="Freeform 23"/>
          <p:cNvSpPr/>
          <p:nvPr/>
        </p:nvSpPr>
        <p:spPr bwMode="auto">
          <a:xfrm>
            <a:off x="1604940" y="3113344"/>
            <a:ext cx="543110" cy="952305"/>
          </a:xfrm>
          <a:custGeom>
            <a:avLst/>
            <a:gdLst>
              <a:gd name="T0" fmla="*/ 184 w 1705"/>
              <a:gd name="T1" fmla="*/ 0 h 2985"/>
              <a:gd name="T2" fmla="*/ 184 w 1705"/>
              <a:gd name="T3" fmla="*/ 0 h 2985"/>
              <a:gd name="T4" fmla="*/ 368 w 1705"/>
              <a:gd name="T5" fmla="*/ 184 h 2985"/>
              <a:gd name="T6" fmla="*/ 368 w 1705"/>
              <a:gd name="T7" fmla="*/ 1507 h 2985"/>
              <a:gd name="T8" fmla="*/ 1521 w 1705"/>
              <a:gd name="T9" fmla="*/ 1507 h 2985"/>
              <a:gd name="T10" fmla="*/ 1705 w 1705"/>
              <a:gd name="T11" fmla="*/ 1691 h 2985"/>
              <a:gd name="T12" fmla="*/ 1521 w 1705"/>
              <a:gd name="T13" fmla="*/ 1874 h 2985"/>
              <a:gd name="T14" fmla="*/ 917 w 1705"/>
              <a:gd name="T15" fmla="*/ 1874 h 2985"/>
              <a:gd name="T16" fmla="*/ 917 w 1705"/>
              <a:gd name="T17" fmla="*/ 2818 h 2985"/>
              <a:gd name="T18" fmla="*/ 1337 w 1705"/>
              <a:gd name="T19" fmla="*/ 2818 h 2985"/>
              <a:gd name="T20" fmla="*/ 1421 w 1705"/>
              <a:gd name="T21" fmla="*/ 2901 h 2985"/>
              <a:gd name="T22" fmla="*/ 1337 w 1705"/>
              <a:gd name="T23" fmla="*/ 2985 h 2985"/>
              <a:gd name="T24" fmla="*/ 426 w 1705"/>
              <a:gd name="T25" fmla="*/ 2985 h 2985"/>
              <a:gd name="T26" fmla="*/ 342 w 1705"/>
              <a:gd name="T27" fmla="*/ 2901 h 2985"/>
              <a:gd name="T28" fmla="*/ 426 w 1705"/>
              <a:gd name="T29" fmla="*/ 2818 h 2985"/>
              <a:gd name="T30" fmla="*/ 789 w 1705"/>
              <a:gd name="T31" fmla="*/ 2818 h 2985"/>
              <a:gd name="T32" fmla="*/ 789 w 1705"/>
              <a:gd name="T33" fmla="*/ 1874 h 2985"/>
              <a:gd name="T34" fmla="*/ 184 w 1705"/>
              <a:gd name="T35" fmla="*/ 1874 h 2985"/>
              <a:gd name="T36" fmla="*/ 184 w 1705"/>
              <a:gd name="T37" fmla="*/ 1874 h 2985"/>
              <a:gd name="T38" fmla="*/ 0 w 1705"/>
              <a:gd name="T39" fmla="*/ 1691 h 2985"/>
              <a:gd name="T40" fmla="*/ 0 w 1705"/>
              <a:gd name="T41" fmla="*/ 184 h 2985"/>
              <a:gd name="T42" fmla="*/ 184 w 1705"/>
              <a:gd name="T43" fmla="*/ 0 h 29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05" h="2985">
                <a:moveTo>
                  <a:pt x="184" y="0"/>
                </a:moveTo>
                <a:cubicBezTo>
                  <a:pt x="184" y="0"/>
                  <a:pt x="184" y="0"/>
                  <a:pt x="184" y="0"/>
                </a:cubicBezTo>
                <a:cubicBezTo>
                  <a:pt x="285" y="0"/>
                  <a:pt x="368" y="82"/>
                  <a:pt x="368" y="184"/>
                </a:cubicBezTo>
                <a:cubicBezTo>
                  <a:pt x="368" y="1507"/>
                  <a:pt x="368" y="1507"/>
                  <a:pt x="368" y="1507"/>
                </a:cubicBezTo>
                <a:cubicBezTo>
                  <a:pt x="1521" y="1507"/>
                  <a:pt x="1521" y="1507"/>
                  <a:pt x="1521" y="1507"/>
                </a:cubicBezTo>
                <a:cubicBezTo>
                  <a:pt x="1622" y="1507"/>
                  <a:pt x="1705" y="1590"/>
                  <a:pt x="1705" y="1691"/>
                </a:cubicBezTo>
                <a:cubicBezTo>
                  <a:pt x="1705" y="1792"/>
                  <a:pt x="1622" y="1874"/>
                  <a:pt x="1521" y="1874"/>
                </a:cubicBezTo>
                <a:cubicBezTo>
                  <a:pt x="917" y="1874"/>
                  <a:pt x="917" y="1874"/>
                  <a:pt x="917" y="1874"/>
                </a:cubicBezTo>
                <a:cubicBezTo>
                  <a:pt x="917" y="2818"/>
                  <a:pt x="917" y="2818"/>
                  <a:pt x="917" y="2818"/>
                </a:cubicBezTo>
                <a:cubicBezTo>
                  <a:pt x="1337" y="2818"/>
                  <a:pt x="1337" y="2818"/>
                  <a:pt x="1337" y="2818"/>
                </a:cubicBezTo>
                <a:cubicBezTo>
                  <a:pt x="1384" y="2818"/>
                  <a:pt x="1421" y="2855"/>
                  <a:pt x="1421" y="2901"/>
                </a:cubicBezTo>
                <a:cubicBezTo>
                  <a:pt x="1421" y="2948"/>
                  <a:pt x="1384" y="2985"/>
                  <a:pt x="1337" y="2985"/>
                </a:cubicBezTo>
                <a:cubicBezTo>
                  <a:pt x="426" y="2985"/>
                  <a:pt x="426" y="2985"/>
                  <a:pt x="426" y="2985"/>
                </a:cubicBezTo>
                <a:cubicBezTo>
                  <a:pt x="380" y="2985"/>
                  <a:pt x="342" y="2948"/>
                  <a:pt x="342" y="2901"/>
                </a:cubicBezTo>
                <a:cubicBezTo>
                  <a:pt x="342" y="2855"/>
                  <a:pt x="380" y="2818"/>
                  <a:pt x="426" y="2818"/>
                </a:cubicBezTo>
                <a:cubicBezTo>
                  <a:pt x="789" y="2818"/>
                  <a:pt x="789" y="2818"/>
                  <a:pt x="789" y="2818"/>
                </a:cubicBezTo>
                <a:cubicBezTo>
                  <a:pt x="789" y="1874"/>
                  <a:pt x="789" y="1874"/>
                  <a:pt x="789" y="1874"/>
                </a:cubicBezTo>
                <a:cubicBezTo>
                  <a:pt x="184" y="1874"/>
                  <a:pt x="184" y="1874"/>
                  <a:pt x="184" y="1874"/>
                </a:cubicBezTo>
                <a:cubicBezTo>
                  <a:pt x="184" y="1874"/>
                  <a:pt x="184" y="1874"/>
                  <a:pt x="184" y="1874"/>
                </a:cubicBezTo>
                <a:cubicBezTo>
                  <a:pt x="83" y="1874"/>
                  <a:pt x="0" y="1792"/>
                  <a:pt x="0" y="1691"/>
                </a:cubicBezTo>
                <a:cubicBezTo>
                  <a:pt x="0" y="184"/>
                  <a:pt x="0" y="184"/>
                  <a:pt x="0" y="184"/>
                </a:cubicBezTo>
                <a:cubicBezTo>
                  <a:pt x="0" y="82"/>
                  <a:pt x="83" y="0"/>
                  <a:pt x="184" y="0"/>
                </a:cubicBezTo>
                <a:close/>
              </a:path>
            </a:pathLst>
          </a:custGeom>
          <a:solidFill>
            <a:schemeClr val="accent3"/>
          </a:solidFill>
          <a:ln>
            <a:noFill/>
          </a:ln>
        </p:spPr>
        <p:txBody>
          <a:bodyPr vert="horz" wrap="square" lIns="91440" tIns="45720" rIns="91440" bIns="45720" numCol="1" anchor="t" anchorCtr="0" compatLnSpc="1"/>
          <a:lstStyle/>
          <a:p>
            <a:endParaRPr lang="en-US" sz="1600" dirty="0"/>
          </a:p>
        </p:txBody>
      </p:sp>
      <p:sp>
        <p:nvSpPr>
          <p:cNvPr id="12" name="Freeform 24"/>
          <p:cNvSpPr/>
          <p:nvPr/>
        </p:nvSpPr>
        <p:spPr bwMode="auto">
          <a:xfrm>
            <a:off x="2048961" y="3311584"/>
            <a:ext cx="1123849" cy="754064"/>
          </a:xfrm>
          <a:custGeom>
            <a:avLst/>
            <a:gdLst>
              <a:gd name="T0" fmla="*/ 3346 w 3529"/>
              <a:gd name="T1" fmla="*/ 0 h 2365"/>
              <a:gd name="T2" fmla="*/ 184 w 3529"/>
              <a:gd name="T3" fmla="*/ 0 h 2365"/>
              <a:gd name="T4" fmla="*/ 0 w 3529"/>
              <a:gd name="T5" fmla="*/ 129 h 2365"/>
              <a:gd name="T6" fmla="*/ 184 w 3529"/>
              <a:gd name="T7" fmla="*/ 258 h 2365"/>
              <a:gd name="T8" fmla="*/ 991 w 3529"/>
              <a:gd name="T9" fmla="*/ 258 h 2365"/>
              <a:gd name="T10" fmla="*/ 991 w 3529"/>
              <a:gd name="T11" fmla="*/ 2161 h 2365"/>
              <a:gd name="T12" fmla="*/ 844 w 3529"/>
              <a:gd name="T13" fmla="*/ 2161 h 2365"/>
              <a:gd name="T14" fmla="*/ 742 w 3529"/>
              <a:gd name="T15" fmla="*/ 2263 h 2365"/>
              <a:gd name="T16" fmla="*/ 844 w 3529"/>
              <a:gd name="T17" fmla="*/ 2365 h 2365"/>
              <a:gd name="T18" fmla="*/ 991 w 3529"/>
              <a:gd name="T19" fmla="*/ 2365 h 2365"/>
              <a:gd name="T20" fmla="*/ 2538 w 3529"/>
              <a:gd name="T21" fmla="*/ 2365 h 2365"/>
              <a:gd name="T22" fmla="*/ 2686 w 3529"/>
              <a:gd name="T23" fmla="*/ 2365 h 2365"/>
              <a:gd name="T24" fmla="*/ 2788 w 3529"/>
              <a:gd name="T25" fmla="*/ 2263 h 2365"/>
              <a:gd name="T26" fmla="*/ 2686 w 3529"/>
              <a:gd name="T27" fmla="*/ 2161 h 2365"/>
              <a:gd name="T28" fmla="*/ 2538 w 3529"/>
              <a:gd name="T29" fmla="*/ 2161 h 2365"/>
              <a:gd name="T30" fmla="*/ 2538 w 3529"/>
              <a:gd name="T31" fmla="*/ 258 h 2365"/>
              <a:gd name="T32" fmla="*/ 3346 w 3529"/>
              <a:gd name="T33" fmla="*/ 258 h 2365"/>
              <a:gd name="T34" fmla="*/ 3529 w 3529"/>
              <a:gd name="T35" fmla="*/ 129 h 2365"/>
              <a:gd name="T36" fmla="*/ 3346 w 3529"/>
              <a:gd name="T37" fmla="*/ 0 h 2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529" h="2365">
                <a:moveTo>
                  <a:pt x="3346" y="0"/>
                </a:moveTo>
                <a:cubicBezTo>
                  <a:pt x="184" y="0"/>
                  <a:pt x="184" y="0"/>
                  <a:pt x="184" y="0"/>
                </a:cubicBezTo>
                <a:cubicBezTo>
                  <a:pt x="83" y="0"/>
                  <a:pt x="0" y="58"/>
                  <a:pt x="0" y="129"/>
                </a:cubicBezTo>
                <a:cubicBezTo>
                  <a:pt x="0" y="200"/>
                  <a:pt x="83" y="258"/>
                  <a:pt x="184" y="258"/>
                </a:cubicBezTo>
                <a:cubicBezTo>
                  <a:pt x="991" y="258"/>
                  <a:pt x="991" y="258"/>
                  <a:pt x="991" y="258"/>
                </a:cubicBezTo>
                <a:cubicBezTo>
                  <a:pt x="991" y="2161"/>
                  <a:pt x="991" y="2161"/>
                  <a:pt x="991" y="2161"/>
                </a:cubicBezTo>
                <a:cubicBezTo>
                  <a:pt x="844" y="2161"/>
                  <a:pt x="844" y="2161"/>
                  <a:pt x="844" y="2161"/>
                </a:cubicBezTo>
                <a:cubicBezTo>
                  <a:pt x="787" y="2161"/>
                  <a:pt x="742" y="2207"/>
                  <a:pt x="742" y="2263"/>
                </a:cubicBezTo>
                <a:cubicBezTo>
                  <a:pt x="742" y="2320"/>
                  <a:pt x="787" y="2365"/>
                  <a:pt x="844" y="2365"/>
                </a:cubicBezTo>
                <a:cubicBezTo>
                  <a:pt x="991" y="2365"/>
                  <a:pt x="991" y="2365"/>
                  <a:pt x="991" y="2365"/>
                </a:cubicBezTo>
                <a:cubicBezTo>
                  <a:pt x="2538" y="2365"/>
                  <a:pt x="2538" y="2365"/>
                  <a:pt x="2538" y="2365"/>
                </a:cubicBezTo>
                <a:cubicBezTo>
                  <a:pt x="2686" y="2365"/>
                  <a:pt x="2686" y="2365"/>
                  <a:pt x="2686" y="2365"/>
                </a:cubicBezTo>
                <a:cubicBezTo>
                  <a:pt x="2742" y="2365"/>
                  <a:pt x="2788" y="2320"/>
                  <a:pt x="2788" y="2263"/>
                </a:cubicBezTo>
                <a:cubicBezTo>
                  <a:pt x="2788" y="2207"/>
                  <a:pt x="2742" y="2161"/>
                  <a:pt x="2686" y="2161"/>
                </a:cubicBezTo>
                <a:cubicBezTo>
                  <a:pt x="2538" y="2161"/>
                  <a:pt x="2538" y="2161"/>
                  <a:pt x="2538" y="2161"/>
                </a:cubicBezTo>
                <a:cubicBezTo>
                  <a:pt x="2538" y="258"/>
                  <a:pt x="2538" y="258"/>
                  <a:pt x="2538" y="258"/>
                </a:cubicBezTo>
                <a:cubicBezTo>
                  <a:pt x="3346" y="258"/>
                  <a:pt x="3346" y="258"/>
                  <a:pt x="3346" y="258"/>
                </a:cubicBezTo>
                <a:cubicBezTo>
                  <a:pt x="3447" y="258"/>
                  <a:pt x="3529" y="200"/>
                  <a:pt x="3529" y="129"/>
                </a:cubicBezTo>
                <a:cubicBezTo>
                  <a:pt x="3529" y="58"/>
                  <a:pt x="3447" y="0"/>
                  <a:pt x="3346" y="0"/>
                </a:cubicBezTo>
                <a:close/>
              </a:path>
            </a:pathLst>
          </a:custGeom>
          <a:solidFill>
            <a:schemeClr val="accent2"/>
          </a:solidFill>
          <a:ln>
            <a:noFill/>
          </a:ln>
        </p:spPr>
        <p:txBody>
          <a:bodyPr vert="horz" wrap="square" lIns="91440" tIns="45720" rIns="91440" bIns="45720" numCol="1" anchor="t" anchorCtr="0" compatLnSpc="1"/>
          <a:lstStyle/>
          <a:p>
            <a:endParaRPr lang="en-US" sz="1600" dirty="0"/>
          </a:p>
        </p:txBody>
      </p:sp>
      <p:sp>
        <p:nvSpPr>
          <p:cNvPr id="21" name="Rectangle 6"/>
          <p:cNvSpPr>
            <a:spLocks noChangeArrowheads="1"/>
          </p:cNvSpPr>
          <p:nvPr/>
        </p:nvSpPr>
        <p:spPr bwMode="auto">
          <a:xfrm>
            <a:off x="2793786" y="2447094"/>
            <a:ext cx="1588" cy="1588"/>
          </a:xfrm>
          <a:prstGeom prst="rect">
            <a:avLst/>
          </a:prstGeom>
          <a:solidFill>
            <a:srgbClr val="ED1C2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sz="1600" dirty="0"/>
          </a:p>
        </p:txBody>
      </p:sp>
      <p:sp>
        <p:nvSpPr>
          <p:cNvPr id="39" name="Oval Callout 38"/>
          <p:cNvSpPr/>
          <p:nvPr/>
        </p:nvSpPr>
        <p:spPr>
          <a:xfrm flipH="1">
            <a:off x="1639091" y="2406858"/>
            <a:ext cx="384048" cy="316686"/>
          </a:xfrm>
          <a:prstGeom prst="wedgeEllipseCallout">
            <a:avLst>
              <a:gd name="adj1" fmla="val -25369"/>
              <a:gd name="adj2" fmla="val 7002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1600" dirty="0"/>
          </a:p>
        </p:txBody>
      </p:sp>
      <p:sp>
        <p:nvSpPr>
          <p:cNvPr id="42" name="Freeform 52"/>
          <p:cNvSpPr>
            <a:spLocks noEditPoints="1"/>
          </p:cNvSpPr>
          <p:nvPr/>
        </p:nvSpPr>
        <p:spPr bwMode="auto">
          <a:xfrm>
            <a:off x="1766159" y="2487463"/>
            <a:ext cx="123705" cy="155472"/>
          </a:xfrm>
          <a:custGeom>
            <a:avLst/>
            <a:gdLst>
              <a:gd name="T0" fmla="*/ 226 w 226"/>
              <a:gd name="T1" fmla="*/ 173 h 286"/>
              <a:gd name="T2" fmla="*/ 113 w 226"/>
              <a:gd name="T3" fmla="*/ 286 h 286"/>
              <a:gd name="T4" fmla="*/ 0 w 226"/>
              <a:gd name="T5" fmla="*/ 173 h 286"/>
              <a:gd name="T6" fmla="*/ 69 w 226"/>
              <a:gd name="T7" fmla="*/ 70 h 286"/>
              <a:gd name="T8" fmla="*/ 41 w 226"/>
              <a:gd name="T9" fmla="*/ 8 h 286"/>
              <a:gd name="T10" fmla="*/ 50 w 226"/>
              <a:gd name="T11" fmla="*/ 0 h 286"/>
              <a:gd name="T12" fmla="*/ 176 w 226"/>
              <a:gd name="T13" fmla="*/ 0 h 286"/>
              <a:gd name="T14" fmla="*/ 186 w 226"/>
              <a:gd name="T15" fmla="*/ 8 h 286"/>
              <a:gd name="T16" fmla="*/ 158 w 226"/>
              <a:gd name="T17" fmla="*/ 70 h 286"/>
              <a:gd name="T18" fmla="*/ 226 w 226"/>
              <a:gd name="T19" fmla="*/ 173 h 286"/>
              <a:gd name="T20" fmla="*/ 156 w 226"/>
              <a:gd name="T21" fmla="*/ 145 h 286"/>
              <a:gd name="T22" fmla="*/ 159 w 226"/>
              <a:gd name="T23" fmla="*/ 146 h 286"/>
              <a:gd name="T24" fmla="*/ 174 w 226"/>
              <a:gd name="T25" fmla="*/ 115 h 286"/>
              <a:gd name="T26" fmla="*/ 172 w 226"/>
              <a:gd name="T27" fmla="*/ 114 h 286"/>
              <a:gd name="T28" fmla="*/ 167 w 226"/>
              <a:gd name="T29" fmla="*/ 116 h 286"/>
              <a:gd name="T30" fmla="*/ 163 w 226"/>
              <a:gd name="T31" fmla="*/ 115 h 286"/>
              <a:gd name="T32" fmla="*/ 119 w 226"/>
              <a:gd name="T33" fmla="*/ 103 h 286"/>
              <a:gd name="T34" fmla="*/ 119 w 226"/>
              <a:gd name="T35" fmla="*/ 97 h 286"/>
              <a:gd name="T36" fmla="*/ 126 w 226"/>
              <a:gd name="T37" fmla="*/ 90 h 286"/>
              <a:gd name="T38" fmla="*/ 126 w 226"/>
              <a:gd name="T39" fmla="*/ 87 h 286"/>
              <a:gd name="T40" fmla="*/ 99 w 226"/>
              <a:gd name="T41" fmla="*/ 87 h 286"/>
              <a:gd name="T42" fmla="*/ 99 w 226"/>
              <a:gd name="T43" fmla="*/ 90 h 286"/>
              <a:gd name="T44" fmla="*/ 105 w 226"/>
              <a:gd name="T45" fmla="*/ 97 h 286"/>
              <a:gd name="T46" fmla="*/ 105 w 226"/>
              <a:gd name="T47" fmla="*/ 102 h 286"/>
              <a:gd name="T48" fmla="*/ 52 w 226"/>
              <a:gd name="T49" fmla="*/ 144 h 286"/>
              <a:gd name="T50" fmla="*/ 105 w 226"/>
              <a:gd name="T51" fmla="*/ 182 h 286"/>
              <a:gd name="T52" fmla="*/ 105 w 226"/>
              <a:gd name="T53" fmla="*/ 215 h 286"/>
              <a:gd name="T54" fmla="*/ 65 w 226"/>
              <a:gd name="T55" fmla="*/ 193 h 286"/>
              <a:gd name="T56" fmla="*/ 62 w 226"/>
              <a:gd name="T57" fmla="*/ 192 h 286"/>
              <a:gd name="T58" fmla="*/ 48 w 226"/>
              <a:gd name="T59" fmla="*/ 224 h 286"/>
              <a:gd name="T60" fmla="*/ 50 w 226"/>
              <a:gd name="T61" fmla="*/ 226 h 286"/>
              <a:gd name="T62" fmla="*/ 54 w 226"/>
              <a:gd name="T63" fmla="*/ 224 h 286"/>
              <a:gd name="T64" fmla="*/ 57 w 226"/>
              <a:gd name="T65" fmla="*/ 225 h 286"/>
              <a:gd name="T66" fmla="*/ 105 w 226"/>
              <a:gd name="T67" fmla="*/ 239 h 286"/>
              <a:gd name="T68" fmla="*/ 105 w 226"/>
              <a:gd name="T69" fmla="*/ 245 h 286"/>
              <a:gd name="T70" fmla="*/ 99 w 226"/>
              <a:gd name="T71" fmla="*/ 252 h 286"/>
              <a:gd name="T72" fmla="*/ 99 w 226"/>
              <a:gd name="T73" fmla="*/ 255 h 286"/>
              <a:gd name="T74" fmla="*/ 126 w 226"/>
              <a:gd name="T75" fmla="*/ 255 h 286"/>
              <a:gd name="T76" fmla="*/ 126 w 226"/>
              <a:gd name="T77" fmla="*/ 252 h 286"/>
              <a:gd name="T78" fmla="*/ 119 w 226"/>
              <a:gd name="T79" fmla="*/ 245 h 286"/>
              <a:gd name="T80" fmla="*/ 119 w 226"/>
              <a:gd name="T81" fmla="*/ 239 h 286"/>
              <a:gd name="T82" fmla="*/ 174 w 226"/>
              <a:gd name="T83" fmla="*/ 195 h 286"/>
              <a:gd name="T84" fmla="*/ 123 w 226"/>
              <a:gd name="T85" fmla="*/ 155 h 286"/>
              <a:gd name="T86" fmla="*/ 119 w 226"/>
              <a:gd name="T87" fmla="*/ 155 h 286"/>
              <a:gd name="T88" fmla="*/ 119 w 226"/>
              <a:gd name="T89" fmla="*/ 125 h 286"/>
              <a:gd name="T90" fmla="*/ 144 w 226"/>
              <a:gd name="T91" fmla="*/ 132 h 286"/>
              <a:gd name="T92" fmla="*/ 156 w 226"/>
              <a:gd name="T93" fmla="*/ 145 h 286"/>
              <a:gd name="T94" fmla="*/ 105 w 226"/>
              <a:gd name="T95" fmla="*/ 125 h 286"/>
              <a:gd name="T96" fmla="*/ 105 w 226"/>
              <a:gd name="T97" fmla="*/ 154 h 286"/>
              <a:gd name="T98" fmla="*/ 79 w 226"/>
              <a:gd name="T99" fmla="*/ 141 h 286"/>
              <a:gd name="T100" fmla="*/ 82 w 226"/>
              <a:gd name="T101" fmla="*/ 133 h 286"/>
              <a:gd name="T102" fmla="*/ 105 w 226"/>
              <a:gd name="T103" fmla="*/ 125 h 286"/>
              <a:gd name="T104" fmla="*/ 119 w 226"/>
              <a:gd name="T105" fmla="*/ 185 h 286"/>
              <a:gd name="T106" fmla="*/ 146 w 226"/>
              <a:gd name="T107" fmla="*/ 197 h 286"/>
              <a:gd name="T108" fmla="*/ 119 w 226"/>
              <a:gd name="T109" fmla="*/ 216 h 286"/>
              <a:gd name="T110" fmla="*/ 119 w 226"/>
              <a:gd name="T111" fmla="*/ 185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26" h="286">
                <a:moveTo>
                  <a:pt x="226" y="173"/>
                </a:moveTo>
                <a:cubicBezTo>
                  <a:pt x="226" y="236"/>
                  <a:pt x="175" y="286"/>
                  <a:pt x="113" y="286"/>
                </a:cubicBezTo>
                <a:cubicBezTo>
                  <a:pt x="51" y="286"/>
                  <a:pt x="0" y="236"/>
                  <a:pt x="0" y="173"/>
                </a:cubicBezTo>
                <a:cubicBezTo>
                  <a:pt x="0" y="127"/>
                  <a:pt x="28" y="87"/>
                  <a:pt x="69" y="70"/>
                </a:cubicBezTo>
                <a:cubicBezTo>
                  <a:pt x="41" y="8"/>
                  <a:pt x="41" y="8"/>
                  <a:pt x="41" y="8"/>
                </a:cubicBezTo>
                <a:cubicBezTo>
                  <a:pt x="41" y="2"/>
                  <a:pt x="44" y="0"/>
                  <a:pt x="50" y="0"/>
                </a:cubicBezTo>
                <a:cubicBezTo>
                  <a:pt x="176" y="0"/>
                  <a:pt x="176" y="0"/>
                  <a:pt x="176" y="0"/>
                </a:cubicBezTo>
                <a:cubicBezTo>
                  <a:pt x="182" y="0"/>
                  <a:pt x="186" y="2"/>
                  <a:pt x="186" y="8"/>
                </a:cubicBezTo>
                <a:cubicBezTo>
                  <a:pt x="158" y="70"/>
                  <a:pt x="158" y="70"/>
                  <a:pt x="158" y="70"/>
                </a:cubicBezTo>
                <a:cubicBezTo>
                  <a:pt x="198" y="87"/>
                  <a:pt x="226" y="127"/>
                  <a:pt x="226" y="173"/>
                </a:cubicBezTo>
                <a:close/>
                <a:moveTo>
                  <a:pt x="156" y="145"/>
                </a:moveTo>
                <a:cubicBezTo>
                  <a:pt x="159" y="146"/>
                  <a:pt x="159" y="146"/>
                  <a:pt x="159" y="146"/>
                </a:cubicBezTo>
                <a:cubicBezTo>
                  <a:pt x="174" y="115"/>
                  <a:pt x="174" y="115"/>
                  <a:pt x="174" y="115"/>
                </a:cubicBezTo>
                <a:cubicBezTo>
                  <a:pt x="172" y="114"/>
                  <a:pt x="172" y="114"/>
                  <a:pt x="172" y="114"/>
                </a:cubicBezTo>
                <a:cubicBezTo>
                  <a:pt x="170" y="115"/>
                  <a:pt x="169" y="116"/>
                  <a:pt x="167" y="116"/>
                </a:cubicBezTo>
                <a:cubicBezTo>
                  <a:pt x="166" y="116"/>
                  <a:pt x="165" y="116"/>
                  <a:pt x="163" y="115"/>
                </a:cubicBezTo>
                <a:cubicBezTo>
                  <a:pt x="142" y="107"/>
                  <a:pt x="132" y="103"/>
                  <a:pt x="119" y="103"/>
                </a:cubicBezTo>
                <a:cubicBezTo>
                  <a:pt x="119" y="97"/>
                  <a:pt x="119" y="97"/>
                  <a:pt x="119" y="97"/>
                </a:cubicBezTo>
                <a:cubicBezTo>
                  <a:pt x="119" y="94"/>
                  <a:pt x="121" y="92"/>
                  <a:pt x="126" y="90"/>
                </a:cubicBezTo>
                <a:cubicBezTo>
                  <a:pt x="126" y="87"/>
                  <a:pt x="126" y="87"/>
                  <a:pt x="126" y="87"/>
                </a:cubicBezTo>
                <a:cubicBezTo>
                  <a:pt x="99" y="87"/>
                  <a:pt x="99" y="87"/>
                  <a:pt x="99" y="87"/>
                </a:cubicBezTo>
                <a:cubicBezTo>
                  <a:pt x="99" y="90"/>
                  <a:pt x="99" y="90"/>
                  <a:pt x="99" y="90"/>
                </a:cubicBezTo>
                <a:cubicBezTo>
                  <a:pt x="104" y="92"/>
                  <a:pt x="105" y="94"/>
                  <a:pt x="105" y="97"/>
                </a:cubicBezTo>
                <a:cubicBezTo>
                  <a:pt x="105" y="102"/>
                  <a:pt x="105" y="102"/>
                  <a:pt x="105" y="102"/>
                </a:cubicBezTo>
                <a:cubicBezTo>
                  <a:pt x="72" y="103"/>
                  <a:pt x="52" y="119"/>
                  <a:pt x="52" y="144"/>
                </a:cubicBezTo>
                <a:cubicBezTo>
                  <a:pt x="52" y="170"/>
                  <a:pt x="66" y="179"/>
                  <a:pt x="105" y="182"/>
                </a:cubicBezTo>
                <a:cubicBezTo>
                  <a:pt x="105" y="215"/>
                  <a:pt x="105" y="215"/>
                  <a:pt x="105" y="215"/>
                </a:cubicBezTo>
                <a:cubicBezTo>
                  <a:pt x="78" y="213"/>
                  <a:pt x="65" y="202"/>
                  <a:pt x="65" y="193"/>
                </a:cubicBezTo>
                <a:cubicBezTo>
                  <a:pt x="62" y="192"/>
                  <a:pt x="62" y="192"/>
                  <a:pt x="62" y="192"/>
                </a:cubicBezTo>
                <a:cubicBezTo>
                  <a:pt x="48" y="224"/>
                  <a:pt x="48" y="224"/>
                  <a:pt x="48" y="224"/>
                </a:cubicBezTo>
                <a:cubicBezTo>
                  <a:pt x="50" y="226"/>
                  <a:pt x="50" y="226"/>
                  <a:pt x="50" y="226"/>
                </a:cubicBezTo>
                <a:cubicBezTo>
                  <a:pt x="52" y="224"/>
                  <a:pt x="53" y="224"/>
                  <a:pt x="54" y="224"/>
                </a:cubicBezTo>
                <a:cubicBezTo>
                  <a:pt x="55" y="224"/>
                  <a:pt x="56" y="224"/>
                  <a:pt x="57" y="225"/>
                </a:cubicBezTo>
                <a:cubicBezTo>
                  <a:pt x="74" y="233"/>
                  <a:pt x="90" y="238"/>
                  <a:pt x="105" y="239"/>
                </a:cubicBezTo>
                <a:cubicBezTo>
                  <a:pt x="105" y="245"/>
                  <a:pt x="105" y="245"/>
                  <a:pt x="105" y="245"/>
                </a:cubicBezTo>
                <a:cubicBezTo>
                  <a:pt x="105" y="249"/>
                  <a:pt x="104" y="251"/>
                  <a:pt x="99" y="252"/>
                </a:cubicBezTo>
                <a:cubicBezTo>
                  <a:pt x="99" y="255"/>
                  <a:pt x="99" y="255"/>
                  <a:pt x="99" y="255"/>
                </a:cubicBezTo>
                <a:cubicBezTo>
                  <a:pt x="126" y="255"/>
                  <a:pt x="126" y="255"/>
                  <a:pt x="126" y="255"/>
                </a:cubicBezTo>
                <a:cubicBezTo>
                  <a:pt x="126" y="252"/>
                  <a:pt x="126" y="252"/>
                  <a:pt x="126" y="252"/>
                </a:cubicBezTo>
                <a:cubicBezTo>
                  <a:pt x="121" y="251"/>
                  <a:pt x="119" y="249"/>
                  <a:pt x="119" y="245"/>
                </a:cubicBezTo>
                <a:cubicBezTo>
                  <a:pt x="119" y="239"/>
                  <a:pt x="119" y="239"/>
                  <a:pt x="119" y="239"/>
                </a:cubicBezTo>
                <a:cubicBezTo>
                  <a:pt x="153" y="237"/>
                  <a:pt x="174" y="220"/>
                  <a:pt x="174" y="195"/>
                </a:cubicBezTo>
                <a:cubicBezTo>
                  <a:pt x="174" y="171"/>
                  <a:pt x="156" y="159"/>
                  <a:pt x="123" y="155"/>
                </a:cubicBezTo>
                <a:cubicBezTo>
                  <a:pt x="119" y="155"/>
                  <a:pt x="119" y="155"/>
                  <a:pt x="119" y="155"/>
                </a:cubicBezTo>
                <a:cubicBezTo>
                  <a:pt x="119" y="125"/>
                  <a:pt x="119" y="125"/>
                  <a:pt x="119" y="125"/>
                </a:cubicBezTo>
                <a:cubicBezTo>
                  <a:pt x="127" y="126"/>
                  <a:pt x="135" y="128"/>
                  <a:pt x="144" y="132"/>
                </a:cubicBezTo>
                <a:cubicBezTo>
                  <a:pt x="154" y="138"/>
                  <a:pt x="156" y="140"/>
                  <a:pt x="156" y="145"/>
                </a:cubicBezTo>
                <a:close/>
                <a:moveTo>
                  <a:pt x="105" y="125"/>
                </a:moveTo>
                <a:cubicBezTo>
                  <a:pt x="105" y="154"/>
                  <a:pt x="105" y="154"/>
                  <a:pt x="105" y="154"/>
                </a:cubicBezTo>
                <a:cubicBezTo>
                  <a:pt x="88" y="152"/>
                  <a:pt x="79" y="151"/>
                  <a:pt x="79" y="141"/>
                </a:cubicBezTo>
                <a:cubicBezTo>
                  <a:pt x="79" y="138"/>
                  <a:pt x="80" y="136"/>
                  <a:pt x="82" y="133"/>
                </a:cubicBezTo>
                <a:cubicBezTo>
                  <a:pt x="87" y="127"/>
                  <a:pt x="94" y="126"/>
                  <a:pt x="105" y="125"/>
                </a:cubicBezTo>
                <a:close/>
                <a:moveTo>
                  <a:pt x="119" y="185"/>
                </a:moveTo>
                <a:cubicBezTo>
                  <a:pt x="140" y="187"/>
                  <a:pt x="146" y="188"/>
                  <a:pt x="146" y="197"/>
                </a:cubicBezTo>
                <a:cubicBezTo>
                  <a:pt x="146" y="207"/>
                  <a:pt x="138" y="214"/>
                  <a:pt x="119" y="216"/>
                </a:cubicBezTo>
                <a:lnTo>
                  <a:pt x="119" y="185"/>
                </a:lnTo>
                <a:close/>
              </a:path>
            </a:pathLst>
          </a:custGeom>
          <a:solidFill>
            <a:schemeClr val="bg1"/>
          </a:solidFill>
          <a:ln>
            <a:noFill/>
          </a:ln>
        </p:spPr>
        <p:txBody>
          <a:bodyPr vert="horz" wrap="square" lIns="91440" tIns="45720" rIns="91440" bIns="45720" numCol="1" anchor="t" anchorCtr="0" compatLnSpc="1"/>
          <a:lstStyle/>
          <a:p>
            <a:endParaRPr lang="en-US" sz="1600" dirty="0"/>
          </a:p>
        </p:txBody>
      </p:sp>
      <p:sp>
        <p:nvSpPr>
          <p:cNvPr id="4" name="Oval Callout 3"/>
          <p:cNvSpPr/>
          <p:nvPr/>
        </p:nvSpPr>
        <p:spPr>
          <a:xfrm>
            <a:off x="3217045" y="2406858"/>
            <a:ext cx="384048" cy="316686"/>
          </a:xfrm>
          <a:prstGeom prst="wedgeEllipseCallout">
            <a:avLst>
              <a:gd name="adj1" fmla="val -25369"/>
              <a:gd name="adj2" fmla="val 7002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1600" dirty="0"/>
          </a:p>
        </p:txBody>
      </p:sp>
      <p:sp>
        <p:nvSpPr>
          <p:cNvPr id="43" name="Freeform 70"/>
          <p:cNvSpPr>
            <a:spLocks noEditPoints="1"/>
          </p:cNvSpPr>
          <p:nvPr/>
        </p:nvSpPr>
        <p:spPr bwMode="auto">
          <a:xfrm>
            <a:off x="3324450" y="2483695"/>
            <a:ext cx="169240" cy="169292"/>
          </a:xfrm>
          <a:custGeom>
            <a:avLst/>
            <a:gdLst>
              <a:gd name="T0" fmla="*/ 280 w 280"/>
              <a:gd name="T1" fmla="*/ 140 h 280"/>
              <a:gd name="T2" fmla="*/ 140 w 280"/>
              <a:gd name="T3" fmla="*/ 280 h 280"/>
              <a:gd name="T4" fmla="*/ 0 w 280"/>
              <a:gd name="T5" fmla="*/ 140 h 280"/>
              <a:gd name="T6" fmla="*/ 140 w 280"/>
              <a:gd name="T7" fmla="*/ 0 h 280"/>
              <a:gd name="T8" fmla="*/ 280 w 280"/>
              <a:gd name="T9" fmla="*/ 140 h 280"/>
              <a:gd name="T10" fmla="*/ 249 w 280"/>
              <a:gd name="T11" fmla="*/ 140 h 280"/>
              <a:gd name="T12" fmla="*/ 140 w 280"/>
              <a:gd name="T13" fmla="*/ 31 h 280"/>
              <a:gd name="T14" fmla="*/ 30 w 280"/>
              <a:gd name="T15" fmla="*/ 140 h 280"/>
              <a:gd name="T16" fmla="*/ 140 w 280"/>
              <a:gd name="T17" fmla="*/ 249 h 280"/>
              <a:gd name="T18" fmla="*/ 249 w 280"/>
              <a:gd name="T19" fmla="*/ 140 h 280"/>
              <a:gd name="T20" fmla="*/ 57 w 280"/>
              <a:gd name="T21" fmla="*/ 131 h 280"/>
              <a:gd name="T22" fmla="*/ 65 w 280"/>
              <a:gd name="T23" fmla="*/ 139 h 280"/>
              <a:gd name="T24" fmla="*/ 57 w 280"/>
              <a:gd name="T25" fmla="*/ 148 h 280"/>
              <a:gd name="T26" fmla="*/ 49 w 280"/>
              <a:gd name="T27" fmla="*/ 139 h 280"/>
              <a:gd name="T28" fmla="*/ 57 w 280"/>
              <a:gd name="T29" fmla="*/ 131 h 280"/>
              <a:gd name="T30" fmla="*/ 181 w 280"/>
              <a:gd name="T31" fmla="*/ 126 h 280"/>
              <a:gd name="T32" fmla="*/ 144 w 280"/>
              <a:gd name="T33" fmla="*/ 126 h 280"/>
              <a:gd name="T34" fmla="*/ 99 w 280"/>
              <a:gd name="T35" fmla="*/ 77 h 280"/>
              <a:gd name="T36" fmla="*/ 77 w 280"/>
              <a:gd name="T37" fmla="*/ 98 h 280"/>
              <a:gd name="T38" fmla="*/ 126 w 280"/>
              <a:gd name="T39" fmla="*/ 152 h 280"/>
              <a:gd name="T40" fmla="*/ 137 w 280"/>
              <a:gd name="T41" fmla="*/ 157 h 280"/>
              <a:gd name="T42" fmla="*/ 181 w 280"/>
              <a:gd name="T43" fmla="*/ 157 h 280"/>
              <a:gd name="T44" fmla="*/ 181 w 280"/>
              <a:gd name="T45" fmla="*/ 126 h 280"/>
              <a:gd name="T46" fmla="*/ 83 w 280"/>
              <a:gd name="T47" fmla="*/ 192 h 280"/>
              <a:gd name="T48" fmla="*/ 91 w 280"/>
              <a:gd name="T49" fmla="*/ 200 h 280"/>
              <a:gd name="T50" fmla="*/ 83 w 280"/>
              <a:gd name="T51" fmla="*/ 208 h 280"/>
              <a:gd name="T52" fmla="*/ 75 w 280"/>
              <a:gd name="T53" fmla="*/ 200 h 280"/>
              <a:gd name="T54" fmla="*/ 83 w 280"/>
              <a:gd name="T55" fmla="*/ 192 h 280"/>
              <a:gd name="T56" fmla="*/ 139 w 280"/>
              <a:gd name="T57" fmla="*/ 214 h 280"/>
              <a:gd name="T58" fmla="*/ 147 w 280"/>
              <a:gd name="T59" fmla="*/ 222 h 280"/>
              <a:gd name="T60" fmla="*/ 139 w 280"/>
              <a:gd name="T61" fmla="*/ 230 h 280"/>
              <a:gd name="T62" fmla="*/ 131 w 280"/>
              <a:gd name="T63" fmla="*/ 222 h 280"/>
              <a:gd name="T64" fmla="*/ 139 w 280"/>
              <a:gd name="T65" fmla="*/ 214 h 280"/>
              <a:gd name="T66" fmla="*/ 139 w 280"/>
              <a:gd name="T67" fmla="*/ 50 h 280"/>
              <a:gd name="T68" fmla="*/ 148 w 280"/>
              <a:gd name="T69" fmla="*/ 58 h 280"/>
              <a:gd name="T70" fmla="*/ 139 w 280"/>
              <a:gd name="T71" fmla="*/ 66 h 280"/>
              <a:gd name="T72" fmla="*/ 131 w 280"/>
              <a:gd name="T73" fmla="*/ 58 h 280"/>
              <a:gd name="T74" fmla="*/ 139 w 280"/>
              <a:gd name="T75" fmla="*/ 50 h 280"/>
              <a:gd name="T76" fmla="*/ 197 w 280"/>
              <a:gd name="T77" fmla="*/ 72 h 280"/>
              <a:gd name="T78" fmla="*/ 205 w 280"/>
              <a:gd name="T79" fmla="*/ 80 h 280"/>
              <a:gd name="T80" fmla="*/ 197 w 280"/>
              <a:gd name="T81" fmla="*/ 89 h 280"/>
              <a:gd name="T82" fmla="*/ 189 w 280"/>
              <a:gd name="T83" fmla="*/ 80 h 280"/>
              <a:gd name="T84" fmla="*/ 197 w 280"/>
              <a:gd name="T85" fmla="*/ 72 h 280"/>
              <a:gd name="T86" fmla="*/ 199 w 280"/>
              <a:gd name="T87" fmla="*/ 189 h 280"/>
              <a:gd name="T88" fmla="*/ 208 w 280"/>
              <a:gd name="T89" fmla="*/ 197 h 280"/>
              <a:gd name="T90" fmla="*/ 199 w 280"/>
              <a:gd name="T91" fmla="*/ 205 h 280"/>
              <a:gd name="T92" fmla="*/ 191 w 280"/>
              <a:gd name="T93" fmla="*/ 197 h 280"/>
              <a:gd name="T94" fmla="*/ 199 w 280"/>
              <a:gd name="T95" fmla="*/ 189 h 280"/>
              <a:gd name="T96" fmla="*/ 222 w 280"/>
              <a:gd name="T97" fmla="*/ 131 h 280"/>
              <a:gd name="T98" fmla="*/ 230 w 280"/>
              <a:gd name="T99" fmla="*/ 139 h 280"/>
              <a:gd name="T100" fmla="*/ 222 w 280"/>
              <a:gd name="T101" fmla="*/ 148 h 280"/>
              <a:gd name="T102" fmla="*/ 214 w 280"/>
              <a:gd name="T103" fmla="*/ 139 h 280"/>
              <a:gd name="T104" fmla="*/ 222 w 280"/>
              <a:gd name="T105" fmla="*/ 131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0" h="280">
                <a:moveTo>
                  <a:pt x="280" y="140"/>
                </a:moveTo>
                <a:cubicBezTo>
                  <a:pt x="280" y="217"/>
                  <a:pt x="217" y="280"/>
                  <a:pt x="140" y="280"/>
                </a:cubicBezTo>
                <a:cubicBezTo>
                  <a:pt x="62" y="280"/>
                  <a:pt x="0" y="217"/>
                  <a:pt x="0" y="140"/>
                </a:cubicBezTo>
                <a:cubicBezTo>
                  <a:pt x="0" y="63"/>
                  <a:pt x="62" y="0"/>
                  <a:pt x="140" y="0"/>
                </a:cubicBezTo>
                <a:cubicBezTo>
                  <a:pt x="217" y="0"/>
                  <a:pt x="280" y="63"/>
                  <a:pt x="280" y="140"/>
                </a:cubicBezTo>
                <a:close/>
                <a:moveTo>
                  <a:pt x="249" y="140"/>
                </a:moveTo>
                <a:cubicBezTo>
                  <a:pt x="249" y="80"/>
                  <a:pt x="200" y="31"/>
                  <a:pt x="140" y="31"/>
                </a:cubicBezTo>
                <a:cubicBezTo>
                  <a:pt x="80" y="31"/>
                  <a:pt x="30" y="80"/>
                  <a:pt x="30" y="140"/>
                </a:cubicBezTo>
                <a:cubicBezTo>
                  <a:pt x="30" y="200"/>
                  <a:pt x="80" y="249"/>
                  <a:pt x="140" y="249"/>
                </a:cubicBezTo>
                <a:cubicBezTo>
                  <a:pt x="200" y="249"/>
                  <a:pt x="249" y="200"/>
                  <a:pt x="249" y="140"/>
                </a:cubicBezTo>
                <a:close/>
                <a:moveTo>
                  <a:pt x="57" y="131"/>
                </a:moveTo>
                <a:cubicBezTo>
                  <a:pt x="61" y="131"/>
                  <a:pt x="65" y="135"/>
                  <a:pt x="65" y="139"/>
                </a:cubicBezTo>
                <a:cubicBezTo>
                  <a:pt x="65" y="144"/>
                  <a:pt x="61" y="148"/>
                  <a:pt x="57" y="148"/>
                </a:cubicBezTo>
                <a:cubicBezTo>
                  <a:pt x="53" y="148"/>
                  <a:pt x="49" y="144"/>
                  <a:pt x="49" y="139"/>
                </a:cubicBezTo>
                <a:cubicBezTo>
                  <a:pt x="49" y="135"/>
                  <a:pt x="53" y="131"/>
                  <a:pt x="57" y="131"/>
                </a:cubicBezTo>
                <a:close/>
                <a:moveTo>
                  <a:pt x="181" y="126"/>
                </a:moveTo>
                <a:cubicBezTo>
                  <a:pt x="144" y="126"/>
                  <a:pt x="144" y="126"/>
                  <a:pt x="144" y="126"/>
                </a:cubicBezTo>
                <a:cubicBezTo>
                  <a:pt x="99" y="77"/>
                  <a:pt x="99" y="77"/>
                  <a:pt x="99" y="77"/>
                </a:cubicBezTo>
                <a:cubicBezTo>
                  <a:pt x="85" y="63"/>
                  <a:pt x="63" y="84"/>
                  <a:pt x="77" y="98"/>
                </a:cubicBezTo>
                <a:cubicBezTo>
                  <a:pt x="126" y="152"/>
                  <a:pt x="126" y="152"/>
                  <a:pt x="126" y="152"/>
                </a:cubicBezTo>
                <a:cubicBezTo>
                  <a:pt x="129" y="155"/>
                  <a:pt x="133" y="157"/>
                  <a:pt x="137" y="157"/>
                </a:cubicBezTo>
                <a:cubicBezTo>
                  <a:pt x="181" y="157"/>
                  <a:pt x="181" y="157"/>
                  <a:pt x="181" y="157"/>
                </a:cubicBezTo>
                <a:cubicBezTo>
                  <a:pt x="200" y="157"/>
                  <a:pt x="202" y="126"/>
                  <a:pt x="181" y="126"/>
                </a:cubicBezTo>
                <a:close/>
                <a:moveTo>
                  <a:pt x="83" y="192"/>
                </a:moveTo>
                <a:cubicBezTo>
                  <a:pt x="87" y="192"/>
                  <a:pt x="91" y="195"/>
                  <a:pt x="91" y="200"/>
                </a:cubicBezTo>
                <a:cubicBezTo>
                  <a:pt x="91" y="204"/>
                  <a:pt x="87" y="208"/>
                  <a:pt x="83" y="208"/>
                </a:cubicBezTo>
                <a:cubicBezTo>
                  <a:pt x="79" y="208"/>
                  <a:pt x="75" y="204"/>
                  <a:pt x="75" y="200"/>
                </a:cubicBezTo>
                <a:cubicBezTo>
                  <a:pt x="75" y="195"/>
                  <a:pt x="79" y="192"/>
                  <a:pt x="83" y="192"/>
                </a:cubicBezTo>
                <a:close/>
                <a:moveTo>
                  <a:pt x="139" y="214"/>
                </a:moveTo>
                <a:cubicBezTo>
                  <a:pt x="143" y="214"/>
                  <a:pt x="147" y="218"/>
                  <a:pt x="147" y="222"/>
                </a:cubicBezTo>
                <a:cubicBezTo>
                  <a:pt x="147" y="226"/>
                  <a:pt x="143" y="230"/>
                  <a:pt x="139" y="230"/>
                </a:cubicBezTo>
                <a:cubicBezTo>
                  <a:pt x="135" y="230"/>
                  <a:pt x="131" y="226"/>
                  <a:pt x="131" y="222"/>
                </a:cubicBezTo>
                <a:cubicBezTo>
                  <a:pt x="131" y="218"/>
                  <a:pt x="135" y="214"/>
                  <a:pt x="139" y="214"/>
                </a:cubicBezTo>
                <a:close/>
                <a:moveTo>
                  <a:pt x="139" y="50"/>
                </a:moveTo>
                <a:cubicBezTo>
                  <a:pt x="144" y="50"/>
                  <a:pt x="148" y="54"/>
                  <a:pt x="148" y="58"/>
                </a:cubicBezTo>
                <a:cubicBezTo>
                  <a:pt x="148" y="62"/>
                  <a:pt x="144" y="66"/>
                  <a:pt x="139" y="66"/>
                </a:cubicBezTo>
                <a:cubicBezTo>
                  <a:pt x="135" y="66"/>
                  <a:pt x="131" y="62"/>
                  <a:pt x="131" y="58"/>
                </a:cubicBezTo>
                <a:cubicBezTo>
                  <a:pt x="131" y="54"/>
                  <a:pt x="135" y="50"/>
                  <a:pt x="139" y="50"/>
                </a:cubicBezTo>
                <a:close/>
                <a:moveTo>
                  <a:pt x="197" y="72"/>
                </a:moveTo>
                <a:cubicBezTo>
                  <a:pt x="201" y="72"/>
                  <a:pt x="205" y="76"/>
                  <a:pt x="205" y="80"/>
                </a:cubicBezTo>
                <a:cubicBezTo>
                  <a:pt x="205" y="85"/>
                  <a:pt x="201" y="89"/>
                  <a:pt x="197" y="89"/>
                </a:cubicBezTo>
                <a:cubicBezTo>
                  <a:pt x="192" y="89"/>
                  <a:pt x="189" y="85"/>
                  <a:pt x="189" y="80"/>
                </a:cubicBezTo>
                <a:cubicBezTo>
                  <a:pt x="189" y="76"/>
                  <a:pt x="192" y="72"/>
                  <a:pt x="197" y="72"/>
                </a:cubicBezTo>
                <a:close/>
                <a:moveTo>
                  <a:pt x="199" y="189"/>
                </a:moveTo>
                <a:cubicBezTo>
                  <a:pt x="204" y="189"/>
                  <a:pt x="208" y="193"/>
                  <a:pt x="208" y="197"/>
                </a:cubicBezTo>
                <a:cubicBezTo>
                  <a:pt x="208" y="201"/>
                  <a:pt x="204" y="205"/>
                  <a:pt x="199" y="205"/>
                </a:cubicBezTo>
                <a:cubicBezTo>
                  <a:pt x="195" y="205"/>
                  <a:pt x="191" y="201"/>
                  <a:pt x="191" y="197"/>
                </a:cubicBezTo>
                <a:cubicBezTo>
                  <a:pt x="191" y="193"/>
                  <a:pt x="195" y="189"/>
                  <a:pt x="199" y="189"/>
                </a:cubicBezTo>
                <a:close/>
                <a:moveTo>
                  <a:pt x="222" y="131"/>
                </a:moveTo>
                <a:cubicBezTo>
                  <a:pt x="227" y="131"/>
                  <a:pt x="230" y="135"/>
                  <a:pt x="230" y="139"/>
                </a:cubicBezTo>
                <a:cubicBezTo>
                  <a:pt x="230" y="144"/>
                  <a:pt x="227" y="148"/>
                  <a:pt x="222" y="148"/>
                </a:cubicBezTo>
                <a:cubicBezTo>
                  <a:pt x="218" y="148"/>
                  <a:pt x="214" y="144"/>
                  <a:pt x="214" y="139"/>
                </a:cubicBezTo>
                <a:cubicBezTo>
                  <a:pt x="214" y="135"/>
                  <a:pt x="218" y="131"/>
                  <a:pt x="222" y="131"/>
                </a:cubicBezTo>
                <a:close/>
              </a:path>
            </a:pathLst>
          </a:custGeom>
          <a:solidFill>
            <a:schemeClr val="bg1"/>
          </a:solidFill>
          <a:ln>
            <a:noFill/>
          </a:ln>
        </p:spPr>
        <p:txBody>
          <a:bodyPr vert="horz" wrap="square" lIns="91440" tIns="45720" rIns="91440" bIns="45720" numCol="1" anchor="t" anchorCtr="0" compatLnSpc="1"/>
          <a:lstStyle/>
          <a:p>
            <a:endParaRPr lang="en-US" sz="1600" dirty="0"/>
          </a:p>
        </p:txBody>
      </p:sp>
      <p:sp>
        <p:nvSpPr>
          <p:cNvPr id="49" name="TextBox 51"/>
          <p:cNvSpPr txBox="1"/>
          <p:nvPr/>
        </p:nvSpPr>
        <p:spPr>
          <a:xfrm>
            <a:off x="893196" y="1560915"/>
            <a:ext cx="3433991" cy="373949"/>
          </a:xfrm>
          <a:prstGeom prst="rect">
            <a:avLst/>
          </a:prstGeom>
          <a:noFill/>
        </p:spPr>
        <p:txBody>
          <a:bodyPr wrap="square" lIns="68580" tIns="34290" rIns="68580" bIns="34290" rtlCol="0">
            <a:spAutoFit/>
          </a:bodyPr>
          <a:lstStyle/>
          <a:p>
            <a:pPr algn="ctr">
              <a:lnSpc>
                <a:spcPct val="110000"/>
              </a:lnSpc>
              <a:spcBef>
                <a:spcPct val="0"/>
              </a:spcBef>
              <a:buNone/>
            </a:pPr>
            <a:r>
              <a:rPr sz="900" dirty="0">
                <a:solidFill>
                  <a:schemeClr val="tx1">
                    <a:lumMod val="50000"/>
                    <a:lumOff val="50000"/>
                  </a:schemeClr>
                </a:solidFill>
                <a:latin typeface="微软雅黑" panose="020B0503020204020204" pitchFamily="34" charset="-122"/>
                <a:ea typeface="微软雅黑" panose="020B0503020204020204" pitchFamily="34" charset="-122"/>
              </a:rPr>
              <a:t>单击此处编辑内容，建议您在展示时采用微软雅黑字体单击此处编辑内容，建议您在展示时采用微软雅黑字体</a:t>
            </a:r>
          </a:p>
        </p:txBody>
      </p:sp>
      <p:sp>
        <p:nvSpPr>
          <p:cNvPr id="50" name="Text Placeholder 2"/>
          <p:cNvSpPr txBox="1"/>
          <p:nvPr/>
        </p:nvSpPr>
        <p:spPr>
          <a:xfrm>
            <a:off x="5527063" y="1519414"/>
            <a:ext cx="2199245" cy="299825"/>
          </a:xfrm>
          <a:prstGeom prst="rect">
            <a:avLst/>
          </a:prstGeom>
          <a:noFill/>
        </p:spPr>
        <p:txBody>
          <a:bodyPr vert="horz" lIns="84407" tIns="42203" rIns="84407" bIns="42203"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单击添加标题</a:t>
            </a:r>
            <a:endParaRPr lang="en-US" altLang="zh-CN" sz="1400" dirty="0">
              <a:solidFill>
                <a:schemeClr val="tx1">
                  <a:lumMod val="50000"/>
                  <a:lumOff val="50000"/>
                </a:schemeClr>
              </a:solidFill>
              <a:latin typeface="Bebas Neue" panose="020B0606020202050201" pitchFamily="34" charset="0"/>
              <a:ea typeface="微软雅黑" panose="020B0503020204020204" pitchFamily="34" charset="-122"/>
            </a:endParaRPr>
          </a:p>
        </p:txBody>
      </p:sp>
      <p:sp>
        <p:nvSpPr>
          <p:cNvPr id="51" name="TextBox 61"/>
          <p:cNvSpPr txBox="1"/>
          <p:nvPr/>
        </p:nvSpPr>
        <p:spPr>
          <a:xfrm>
            <a:off x="5612082" y="1819239"/>
            <a:ext cx="2544088" cy="304793"/>
          </a:xfrm>
          <a:prstGeom prst="rect">
            <a:avLst/>
          </a:prstGeom>
          <a:noFill/>
        </p:spPr>
        <p:txBody>
          <a:bodyPr wrap="square" lIns="0" tIns="0" rIns="0" bIns="0" rtlCol="0">
            <a:spAutoFit/>
          </a:bodyPr>
          <a:lstStyle/>
          <a:p>
            <a:pPr>
              <a:lnSpc>
                <a:spcPct val="110000"/>
              </a:lnSpc>
              <a:spcBef>
                <a:spcPct val="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Adobe Arabic" panose="02040503050201020203" pitchFamily="18" charset="-78"/>
              </a:rPr>
              <a:t>单击此处编辑内容，建议您在展示时采用微软雅黑字体</a:t>
            </a:r>
            <a:endParaRPr lang="en-US" sz="900" dirty="0">
              <a:solidFill>
                <a:schemeClr val="tx1">
                  <a:lumMod val="50000"/>
                  <a:lumOff val="50000"/>
                </a:schemeClr>
              </a:solidFill>
              <a:latin typeface="微软雅黑" panose="020B0503020204020204" pitchFamily="34" charset="-122"/>
              <a:ea typeface="微软雅黑" panose="020B0503020204020204" pitchFamily="34" charset="-122"/>
              <a:cs typeface="Adobe Arabic" panose="02040503050201020203" pitchFamily="18" charset="-78"/>
            </a:endParaRPr>
          </a:p>
        </p:txBody>
      </p:sp>
      <p:sp>
        <p:nvSpPr>
          <p:cNvPr id="52" name="Text Placeholder 2"/>
          <p:cNvSpPr txBox="1"/>
          <p:nvPr/>
        </p:nvSpPr>
        <p:spPr>
          <a:xfrm>
            <a:off x="5530533" y="2310740"/>
            <a:ext cx="2199245" cy="299825"/>
          </a:xfrm>
          <a:prstGeom prst="rect">
            <a:avLst/>
          </a:prstGeom>
          <a:noFill/>
        </p:spPr>
        <p:txBody>
          <a:bodyPr vert="horz" lIns="84407" tIns="42203" rIns="84407" bIns="42203"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单击添加标题</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3" name="TextBox 61"/>
          <p:cNvSpPr txBox="1"/>
          <p:nvPr/>
        </p:nvSpPr>
        <p:spPr>
          <a:xfrm>
            <a:off x="5615551" y="2610566"/>
            <a:ext cx="2544088" cy="304793"/>
          </a:xfrm>
          <a:prstGeom prst="rect">
            <a:avLst/>
          </a:prstGeom>
          <a:noFill/>
        </p:spPr>
        <p:txBody>
          <a:bodyPr wrap="square" lIns="0" tIns="0" rIns="0" bIns="0" rtlCol="0">
            <a:spAutoFit/>
          </a:bodyPr>
          <a:lstStyle/>
          <a:p>
            <a:pPr>
              <a:lnSpc>
                <a:spcPct val="110000"/>
              </a:lnSpc>
              <a:spcBef>
                <a:spcPct val="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Adobe Arabic" panose="02040503050201020203" pitchFamily="18" charset="-78"/>
              </a:rPr>
              <a:t>单击此处编辑内容，建议您在展示时采用微软雅黑字体</a:t>
            </a:r>
            <a:endParaRPr lang="en-US" sz="900" dirty="0">
              <a:solidFill>
                <a:schemeClr val="tx1">
                  <a:lumMod val="50000"/>
                  <a:lumOff val="50000"/>
                </a:schemeClr>
              </a:solidFill>
              <a:latin typeface="微软雅黑" panose="020B0503020204020204" pitchFamily="34" charset="-122"/>
              <a:ea typeface="微软雅黑" panose="020B0503020204020204" pitchFamily="34" charset="-122"/>
              <a:cs typeface="Adobe Arabic" panose="02040503050201020203" pitchFamily="18" charset="-78"/>
            </a:endParaRPr>
          </a:p>
        </p:txBody>
      </p:sp>
      <p:sp>
        <p:nvSpPr>
          <p:cNvPr id="54" name="Text Placeholder 2"/>
          <p:cNvSpPr txBox="1"/>
          <p:nvPr/>
        </p:nvSpPr>
        <p:spPr>
          <a:xfrm>
            <a:off x="5527063" y="3034299"/>
            <a:ext cx="2199245" cy="299825"/>
          </a:xfrm>
          <a:prstGeom prst="rect">
            <a:avLst/>
          </a:prstGeom>
          <a:noFill/>
        </p:spPr>
        <p:txBody>
          <a:bodyPr vert="horz" lIns="84407" tIns="42203" rIns="84407" bIns="42203"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单击添加标题</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TextBox 61"/>
          <p:cNvSpPr txBox="1"/>
          <p:nvPr/>
        </p:nvSpPr>
        <p:spPr>
          <a:xfrm>
            <a:off x="5612082" y="3334124"/>
            <a:ext cx="2544088" cy="304793"/>
          </a:xfrm>
          <a:prstGeom prst="rect">
            <a:avLst/>
          </a:prstGeom>
          <a:noFill/>
        </p:spPr>
        <p:txBody>
          <a:bodyPr wrap="square" lIns="0" tIns="0" rIns="0" bIns="0" rtlCol="0">
            <a:spAutoFit/>
          </a:bodyPr>
          <a:lstStyle/>
          <a:p>
            <a:pPr>
              <a:lnSpc>
                <a:spcPct val="110000"/>
              </a:lnSpc>
              <a:spcBef>
                <a:spcPct val="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Adobe Arabic" panose="02040503050201020203" pitchFamily="18" charset="-78"/>
              </a:rPr>
              <a:t>单击此处编辑内容，建议您在展示时采用微软雅黑字体</a:t>
            </a:r>
            <a:endParaRPr lang="en-US" sz="900" dirty="0">
              <a:solidFill>
                <a:schemeClr val="tx1">
                  <a:lumMod val="50000"/>
                  <a:lumOff val="50000"/>
                </a:schemeClr>
              </a:solidFill>
              <a:latin typeface="微软雅黑" panose="020B0503020204020204" pitchFamily="34" charset="-122"/>
              <a:ea typeface="微软雅黑" panose="020B0503020204020204" pitchFamily="34" charset="-122"/>
              <a:cs typeface="Adobe Arabic" panose="02040503050201020203" pitchFamily="18" charset="-78"/>
            </a:endParaRPr>
          </a:p>
        </p:txBody>
      </p:sp>
      <p:sp>
        <p:nvSpPr>
          <p:cNvPr id="56" name="Text Placeholder 2"/>
          <p:cNvSpPr txBox="1"/>
          <p:nvPr/>
        </p:nvSpPr>
        <p:spPr>
          <a:xfrm>
            <a:off x="5527063" y="3840926"/>
            <a:ext cx="2199245" cy="299825"/>
          </a:xfrm>
          <a:prstGeom prst="rect">
            <a:avLst/>
          </a:prstGeom>
          <a:noFill/>
        </p:spPr>
        <p:txBody>
          <a:bodyPr vert="horz" lIns="84407" tIns="42203" rIns="84407" bIns="42203"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单击添加标题</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7" name="TextBox 61"/>
          <p:cNvSpPr txBox="1"/>
          <p:nvPr/>
        </p:nvSpPr>
        <p:spPr>
          <a:xfrm>
            <a:off x="5612082" y="4140751"/>
            <a:ext cx="2544088" cy="304793"/>
          </a:xfrm>
          <a:prstGeom prst="rect">
            <a:avLst/>
          </a:prstGeom>
          <a:noFill/>
        </p:spPr>
        <p:txBody>
          <a:bodyPr wrap="square" lIns="0" tIns="0" rIns="0" bIns="0" rtlCol="0">
            <a:spAutoFit/>
          </a:bodyPr>
          <a:lstStyle/>
          <a:p>
            <a:pPr>
              <a:lnSpc>
                <a:spcPct val="110000"/>
              </a:lnSpc>
              <a:spcBef>
                <a:spcPct val="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Adobe Arabic" panose="02040503050201020203" pitchFamily="18" charset="-78"/>
              </a:rPr>
              <a:t>单击此处编辑内容，建议您在展示时采用微软雅黑字体</a:t>
            </a:r>
            <a:endParaRPr lang="en-US" sz="900" dirty="0">
              <a:solidFill>
                <a:schemeClr val="tx1">
                  <a:lumMod val="50000"/>
                  <a:lumOff val="50000"/>
                </a:schemeClr>
              </a:solidFill>
              <a:latin typeface="微软雅黑" panose="020B0503020204020204" pitchFamily="34" charset="-122"/>
              <a:ea typeface="微软雅黑" panose="020B0503020204020204" pitchFamily="34" charset="-122"/>
              <a:cs typeface="Adobe Arabic" panose="02040503050201020203" pitchFamily="18" charset="-78"/>
            </a:endParaRPr>
          </a:p>
        </p:txBody>
      </p:sp>
    </p:spTree>
  </p:cSld>
  <p:clrMapOvr>
    <a:masterClrMapping/>
  </p:clrMapOvr>
  <p:transition spd="med" advClick="0" advTm="0">
    <p:wipe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9" name="椭圆 538"/>
          <p:cNvSpPr/>
          <p:nvPr/>
        </p:nvSpPr>
        <p:spPr>
          <a:xfrm>
            <a:off x="671516" y="1204394"/>
            <a:ext cx="1448645" cy="1448569"/>
          </a:xfrm>
          <a:prstGeom prst="ellipse">
            <a:avLst/>
          </a:prstGeom>
          <a:solidFill>
            <a:schemeClr val="accent1"/>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5" name="文本框 943"/>
          <p:cNvSpPr txBox="1"/>
          <p:nvPr/>
        </p:nvSpPr>
        <p:spPr>
          <a:xfrm>
            <a:off x="1015805" y="1654188"/>
            <a:ext cx="836193" cy="484785"/>
          </a:xfrm>
          <a:prstGeom prst="rect">
            <a:avLst/>
          </a:prstGeom>
          <a:noFill/>
        </p:spPr>
        <p:txBody>
          <a:bodyPr wrap="square" lIns="68580" tIns="34290" rIns="68580" bIns="34290" rtlCol="0">
            <a:spAutoFit/>
          </a:bodyPr>
          <a:lstStyle/>
          <a:p>
            <a:pPr algn="ctr"/>
            <a:r>
              <a:rPr lang="zh-CN" altLang="en-US" sz="2700" dirty="0">
                <a:solidFill>
                  <a:schemeClr val="bg1"/>
                </a:solidFill>
                <a:latin typeface="Impact" panose="020B0806030902050204" pitchFamily="34" charset="0"/>
              </a:rPr>
              <a:t>标题</a:t>
            </a:r>
          </a:p>
        </p:txBody>
      </p:sp>
      <p:grpSp>
        <p:nvGrpSpPr>
          <p:cNvPr id="2" name="组合 5"/>
          <p:cNvGrpSpPr/>
          <p:nvPr/>
        </p:nvGrpSpPr>
        <p:grpSpPr>
          <a:xfrm>
            <a:off x="728842" y="1224661"/>
            <a:ext cx="1356279" cy="1374754"/>
            <a:chOff x="1582158" y="2049866"/>
            <a:chExt cx="2594754" cy="2630239"/>
          </a:xfrm>
        </p:grpSpPr>
        <p:cxnSp>
          <p:nvCxnSpPr>
            <p:cNvPr id="369" name="直接连接符 368"/>
            <p:cNvCxnSpPr/>
            <p:nvPr/>
          </p:nvCxnSpPr>
          <p:spPr>
            <a:xfrm>
              <a:off x="2861295" y="2118156"/>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0" name="直接连接符 369"/>
            <p:cNvCxnSpPr/>
            <p:nvPr/>
          </p:nvCxnSpPr>
          <p:spPr>
            <a:xfrm rot="135000">
              <a:off x="2908723" y="2119087"/>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1" name="直接连接符 370"/>
            <p:cNvCxnSpPr/>
            <p:nvPr/>
          </p:nvCxnSpPr>
          <p:spPr>
            <a:xfrm rot="270000">
              <a:off x="2956078" y="2121878"/>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2" name="直接连接符 371"/>
            <p:cNvCxnSpPr/>
            <p:nvPr/>
          </p:nvCxnSpPr>
          <p:spPr>
            <a:xfrm rot="405000">
              <a:off x="3003287" y="2126529"/>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3" name="直接连接符 372"/>
            <p:cNvCxnSpPr/>
            <p:nvPr/>
          </p:nvCxnSpPr>
          <p:spPr>
            <a:xfrm rot="540000">
              <a:off x="3050279" y="2133029"/>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4" name="直接连接符 373"/>
            <p:cNvCxnSpPr/>
            <p:nvPr/>
          </p:nvCxnSpPr>
          <p:spPr>
            <a:xfrm rot="675000">
              <a:off x="3096978" y="2141368"/>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5" name="直接连接符 374"/>
            <p:cNvCxnSpPr/>
            <p:nvPr/>
          </p:nvCxnSpPr>
          <p:spPr>
            <a:xfrm rot="810000">
              <a:off x="3143314" y="2151533"/>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6" name="直接连接符 375"/>
            <p:cNvCxnSpPr/>
            <p:nvPr/>
          </p:nvCxnSpPr>
          <p:spPr>
            <a:xfrm rot="945000">
              <a:off x="3189215" y="2163512"/>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7" name="直接连接符 376"/>
            <p:cNvCxnSpPr/>
            <p:nvPr/>
          </p:nvCxnSpPr>
          <p:spPr>
            <a:xfrm rot="1080000">
              <a:off x="3234610" y="2177282"/>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8" name="直接连接符 377"/>
            <p:cNvCxnSpPr/>
            <p:nvPr/>
          </p:nvCxnSpPr>
          <p:spPr>
            <a:xfrm rot="1215000">
              <a:off x="3279430" y="2192824"/>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9" name="直接连接符 378"/>
            <p:cNvCxnSpPr/>
            <p:nvPr/>
          </p:nvCxnSpPr>
          <p:spPr>
            <a:xfrm rot="1350000">
              <a:off x="3323605" y="2210113"/>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0" name="直接连接符 379"/>
            <p:cNvCxnSpPr/>
            <p:nvPr/>
          </p:nvCxnSpPr>
          <p:spPr>
            <a:xfrm rot="1485000">
              <a:off x="3367066" y="2229124"/>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1" name="直接连接符 380"/>
            <p:cNvCxnSpPr/>
            <p:nvPr/>
          </p:nvCxnSpPr>
          <p:spPr>
            <a:xfrm rot="1620000">
              <a:off x="3409749" y="2249827"/>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2" name="直接连接符 381"/>
            <p:cNvCxnSpPr/>
            <p:nvPr/>
          </p:nvCxnSpPr>
          <p:spPr>
            <a:xfrm rot="1755000">
              <a:off x="3451585" y="2272191"/>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3" name="直接连接符 382"/>
            <p:cNvCxnSpPr/>
            <p:nvPr/>
          </p:nvCxnSpPr>
          <p:spPr>
            <a:xfrm rot="1890000">
              <a:off x="3492511" y="2296177"/>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4" name="直接连接符 383"/>
            <p:cNvCxnSpPr/>
            <p:nvPr/>
          </p:nvCxnSpPr>
          <p:spPr>
            <a:xfrm rot="2025000">
              <a:off x="3532464" y="2321752"/>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5" name="直接连接符 384"/>
            <p:cNvCxnSpPr/>
            <p:nvPr/>
          </p:nvCxnSpPr>
          <p:spPr>
            <a:xfrm rot="2160000">
              <a:off x="3571382" y="2348877"/>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6" name="直接连接符 385"/>
            <p:cNvCxnSpPr/>
            <p:nvPr/>
          </p:nvCxnSpPr>
          <p:spPr>
            <a:xfrm rot="2295000">
              <a:off x="3609206" y="2377508"/>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7" name="直接连接符 386"/>
            <p:cNvCxnSpPr/>
            <p:nvPr/>
          </p:nvCxnSpPr>
          <p:spPr>
            <a:xfrm rot="2430000">
              <a:off x="3645875" y="2407602"/>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8" name="直接连接符 387"/>
            <p:cNvCxnSpPr/>
            <p:nvPr/>
          </p:nvCxnSpPr>
          <p:spPr>
            <a:xfrm rot="2565000">
              <a:off x="3681335" y="2439114"/>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9" name="直接连接符 388"/>
            <p:cNvCxnSpPr/>
            <p:nvPr/>
          </p:nvCxnSpPr>
          <p:spPr>
            <a:xfrm rot="2700000">
              <a:off x="3715532" y="2471992"/>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0" name="直接连接符 389"/>
            <p:cNvCxnSpPr/>
            <p:nvPr/>
          </p:nvCxnSpPr>
          <p:spPr>
            <a:xfrm rot="2835000">
              <a:off x="3748411" y="2506188"/>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1" name="直接连接符 390"/>
            <p:cNvCxnSpPr/>
            <p:nvPr/>
          </p:nvCxnSpPr>
          <p:spPr>
            <a:xfrm rot="2970000">
              <a:off x="3779922" y="2541647"/>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2" name="直接连接符 391"/>
            <p:cNvCxnSpPr/>
            <p:nvPr/>
          </p:nvCxnSpPr>
          <p:spPr>
            <a:xfrm rot="3105000">
              <a:off x="3810016" y="2578319"/>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3" name="直接连接符 392"/>
            <p:cNvCxnSpPr/>
            <p:nvPr/>
          </p:nvCxnSpPr>
          <p:spPr>
            <a:xfrm rot="3240000">
              <a:off x="3838646" y="2616141"/>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4" name="直接连接符 393"/>
            <p:cNvCxnSpPr/>
            <p:nvPr/>
          </p:nvCxnSpPr>
          <p:spPr>
            <a:xfrm rot="3375000">
              <a:off x="3865772" y="2655060"/>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5" name="直接连接符 394"/>
            <p:cNvCxnSpPr/>
            <p:nvPr/>
          </p:nvCxnSpPr>
          <p:spPr>
            <a:xfrm rot="3510000">
              <a:off x="3891346" y="2695013"/>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6" name="直接连接符 395"/>
            <p:cNvCxnSpPr/>
            <p:nvPr/>
          </p:nvCxnSpPr>
          <p:spPr>
            <a:xfrm rot="3645000">
              <a:off x="3915333" y="2735938"/>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7" name="直接连接符 396"/>
            <p:cNvCxnSpPr/>
            <p:nvPr/>
          </p:nvCxnSpPr>
          <p:spPr>
            <a:xfrm rot="3780000">
              <a:off x="3937696" y="2777775"/>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8" name="直接连接符 397"/>
            <p:cNvCxnSpPr/>
            <p:nvPr/>
          </p:nvCxnSpPr>
          <p:spPr>
            <a:xfrm rot="3915000">
              <a:off x="3958399" y="2820458"/>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9" name="直接连接符 398"/>
            <p:cNvCxnSpPr/>
            <p:nvPr/>
          </p:nvCxnSpPr>
          <p:spPr>
            <a:xfrm rot="4050000">
              <a:off x="3977410" y="2863920"/>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0" name="直接连接符 399"/>
            <p:cNvCxnSpPr/>
            <p:nvPr/>
          </p:nvCxnSpPr>
          <p:spPr>
            <a:xfrm rot="4185000">
              <a:off x="3994700" y="2908094"/>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1" name="直接连接符 400"/>
            <p:cNvCxnSpPr/>
            <p:nvPr/>
          </p:nvCxnSpPr>
          <p:spPr>
            <a:xfrm rot="4320000">
              <a:off x="4010239" y="2952913"/>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2" name="直接连接符 401"/>
            <p:cNvCxnSpPr/>
            <p:nvPr/>
          </p:nvCxnSpPr>
          <p:spPr>
            <a:xfrm rot="4455000">
              <a:off x="4024012" y="2998309"/>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3" name="直接连接符 402"/>
            <p:cNvCxnSpPr/>
            <p:nvPr/>
          </p:nvCxnSpPr>
          <p:spPr>
            <a:xfrm rot="4590000">
              <a:off x="4035989" y="3044210"/>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4" name="直接连接符 403"/>
            <p:cNvCxnSpPr/>
            <p:nvPr/>
          </p:nvCxnSpPr>
          <p:spPr>
            <a:xfrm rot="4725000">
              <a:off x="4046156" y="3090545"/>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5" name="直接连接符 404"/>
            <p:cNvCxnSpPr/>
            <p:nvPr/>
          </p:nvCxnSpPr>
          <p:spPr>
            <a:xfrm rot="4860000">
              <a:off x="4054495" y="3137245"/>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6" name="直接连接符 405"/>
            <p:cNvCxnSpPr/>
            <p:nvPr/>
          </p:nvCxnSpPr>
          <p:spPr>
            <a:xfrm rot="4995000">
              <a:off x="4060995" y="3184235"/>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7" name="直接连接符 406"/>
            <p:cNvCxnSpPr/>
            <p:nvPr/>
          </p:nvCxnSpPr>
          <p:spPr>
            <a:xfrm rot="5130000">
              <a:off x="4065645" y="3231444"/>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8" name="直接连接符 407"/>
            <p:cNvCxnSpPr/>
            <p:nvPr/>
          </p:nvCxnSpPr>
          <p:spPr>
            <a:xfrm rot="5265000">
              <a:off x="4068436" y="3278800"/>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9" name="直接连接符 408"/>
            <p:cNvCxnSpPr/>
            <p:nvPr/>
          </p:nvCxnSpPr>
          <p:spPr>
            <a:xfrm rot="5535000">
              <a:off x="4068436" y="3373657"/>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0" name="直接连接符 409"/>
            <p:cNvCxnSpPr/>
            <p:nvPr/>
          </p:nvCxnSpPr>
          <p:spPr>
            <a:xfrm rot="5670000">
              <a:off x="4065645" y="3421014"/>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1" name="直接连接符 410"/>
            <p:cNvCxnSpPr/>
            <p:nvPr/>
          </p:nvCxnSpPr>
          <p:spPr>
            <a:xfrm rot="5805000">
              <a:off x="4060995" y="3468222"/>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2" name="直接连接符 411"/>
            <p:cNvCxnSpPr/>
            <p:nvPr/>
          </p:nvCxnSpPr>
          <p:spPr>
            <a:xfrm rot="5940000">
              <a:off x="4054495" y="3515213"/>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3" name="直接连接符 412"/>
            <p:cNvCxnSpPr/>
            <p:nvPr/>
          </p:nvCxnSpPr>
          <p:spPr>
            <a:xfrm rot="6075000">
              <a:off x="4046156" y="3561912"/>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4" name="直接连接符 413"/>
            <p:cNvCxnSpPr/>
            <p:nvPr/>
          </p:nvCxnSpPr>
          <p:spPr>
            <a:xfrm rot="6210000">
              <a:off x="4035989" y="3608247"/>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5" name="直接连接符 414"/>
            <p:cNvCxnSpPr/>
            <p:nvPr/>
          </p:nvCxnSpPr>
          <p:spPr>
            <a:xfrm rot="6345000">
              <a:off x="4024012" y="3654148"/>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6" name="直接连接符 415"/>
            <p:cNvCxnSpPr/>
            <p:nvPr/>
          </p:nvCxnSpPr>
          <p:spPr>
            <a:xfrm rot="6480000">
              <a:off x="4010239" y="3699543"/>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7" name="直接连接符 416"/>
            <p:cNvCxnSpPr/>
            <p:nvPr/>
          </p:nvCxnSpPr>
          <p:spPr>
            <a:xfrm rot="6615000">
              <a:off x="3994700" y="3744364"/>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8" name="直接连接符 417"/>
            <p:cNvCxnSpPr/>
            <p:nvPr/>
          </p:nvCxnSpPr>
          <p:spPr>
            <a:xfrm rot="6750000">
              <a:off x="3977410" y="3788538"/>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9" name="直接连接符 418"/>
            <p:cNvCxnSpPr/>
            <p:nvPr/>
          </p:nvCxnSpPr>
          <p:spPr>
            <a:xfrm rot="6885000">
              <a:off x="3958399" y="3832001"/>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0" name="直接连接符 419"/>
            <p:cNvCxnSpPr/>
            <p:nvPr/>
          </p:nvCxnSpPr>
          <p:spPr>
            <a:xfrm rot="7020000">
              <a:off x="3937696" y="3874682"/>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1" name="直接连接符 420"/>
            <p:cNvCxnSpPr/>
            <p:nvPr/>
          </p:nvCxnSpPr>
          <p:spPr>
            <a:xfrm rot="7155000">
              <a:off x="3915333" y="3916520"/>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2" name="直接连接符 421"/>
            <p:cNvCxnSpPr/>
            <p:nvPr/>
          </p:nvCxnSpPr>
          <p:spPr>
            <a:xfrm rot="7290000">
              <a:off x="3891346" y="3957447"/>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3" name="直接连接符 422"/>
            <p:cNvCxnSpPr/>
            <p:nvPr/>
          </p:nvCxnSpPr>
          <p:spPr>
            <a:xfrm rot="7425000">
              <a:off x="3865772" y="3997400"/>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4" name="直接连接符 423"/>
            <p:cNvCxnSpPr/>
            <p:nvPr/>
          </p:nvCxnSpPr>
          <p:spPr>
            <a:xfrm rot="7560000">
              <a:off x="3838646" y="4036317"/>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5" name="直接连接符 424"/>
            <p:cNvCxnSpPr/>
            <p:nvPr/>
          </p:nvCxnSpPr>
          <p:spPr>
            <a:xfrm rot="7695000">
              <a:off x="3810016" y="4074141"/>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6" name="直接连接符 425"/>
            <p:cNvCxnSpPr/>
            <p:nvPr/>
          </p:nvCxnSpPr>
          <p:spPr>
            <a:xfrm rot="7830000">
              <a:off x="3779922" y="4110810"/>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7" name="直接连接符 426"/>
            <p:cNvCxnSpPr/>
            <p:nvPr/>
          </p:nvCxnSpPr>
          <p:spPr>
            <a:xfrm rot="7965000">
              <a:off x="3748411" y="4146270"/>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8" name="直接连接符 427"/>
            <p:cNvCxnSpPr/>
            <p:nvPr/>
          </p:nvCxnSpPr>
          <p:spPr>
            <a:xfrm rot="8100000">
              <a:off x="3715532" y="4180466"/>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9" name="直接连接符 428"/>
            <p:cNvCxnSpPr/>
            <p:nvPr/>
          </p:nvCxnSpPr>
          <p:spPr>
            <a:xfrm rot="8235000">
              <a:off x="3681335" y="4213346"/>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0" name="直接连接符 429"/>
            <p:cNvCxnSpPr/>
            <p:nvPr/>
          </p:nvCxnSpPr>
          <p:spPr>
            <a:xfrm rot="8370000">
              <a:off x="3645875" y="4244856"/>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1" name="直接连接符 430"/>
            <p:cNvCxnSpPr/>
            <p:nvPr/>
          </p:nvCxnSpPr>
          <p:spPr>
            <a:xfrm rot="8505000">
              <a:off x="3609206" y="4274950"/>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2" name="直接连接符 431"/>
            <p:cNvCxnSpPr/>
            <p:nvPr/>
          </p:nvCxnSpPr>
          <p:spPr>
            <a:xfrm rot="8640000">
              <a:off x="3571382" y="4303580"/>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3" name="直接连接符 432"/>
            <p:cNvCxnSpPr/>
            <p:nvPr/>
          </p:nvCxnSpPr>
          <p:spPr>
            <a:xfrm rot="8775000">
              <a:off x="3532464" y="4330705"/>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4" name="直接连接符 433"/>
            <p:cNvCxnSpPr/>
            <p:nvPr/>
          </p:nvCxnSpPr>
          <p:spPr>
            <a:xfrm rot="8910000">
              <a:off x="3492511" y="4356280"/>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5" name="直接连接符 434"/>
            <p:cNvCxnSpPr/>
            <p:nvPr/>
          </p:nvCxnSpPr>
          <p:spPr>
            <a:xfrm rot="9045000">
              <a:off x="3451585" y="4380269"/>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6" name="直接连接符 435"/>
            <p:cNvCxnSpPr/>
            <p:nvPr/>
          </p:nvCxnSpPr>
          <p:spPr>
            <a:xfrm rot="9180000">
              <a:off x="3409749" y="4402630"/>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7" name="直接连接符 436"/>
            <p:cNvCxnSpPr/>
            <p:nvPr/>
          </p:nvCxnSpPr>
          <p:spPr>
            <a:xfrm rot="9315000">
              <a:off x="3367066" y="4423332"/>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8" name="直接连接符 437"/>
            <p:cNvCxnSpPr/>
            <p:nvPr/>
          </p:nvCxnSpPr>
          <p:spPr>
            <a:xfrm rot="9450000">
              <a:off x="3323605" y="4442345"/>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9" name="直接连接符 438"/>
            <p:cNvCxnSpPr/>
            <p:nvPr/>
          </p:nvCxnSpPr>
          <p:spPr>
            <a:xfrm rot="9585000">
              <a:off x="3279430" y="4459634"/>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0" name="直接连接符 439"/>
            <p:cNvCxnSpPr/>
            <p:nvPr/>
          </p:nvCxnSpPr>
          <p:spPr>
            <a:xfrm rot="9720000">
              <a:off x="3234610" y="4475175"/>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1" name="直接连接符 440"/>
            <p:cNvCxnSpPr/>
            <p:nvPr/>
          </p:nvCxnSpPr>
          <p:spPr>
            <a:xfrm rot="9855000">
              <a:off x="3189215" y="4488946"/>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2" name="直接连接符 441"/>
            <p:cNvCxnSpPr/>
            <p:nvPr/>
          </p:nvCxnSpPr>
          <p:spPr>
            <a:xfrm rot="9990000">
              <a:off x="3143314" y="4500924"/>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3" name="直接连接符 442"/>
            <p:cNvCxnSpPr/>
            <p:nvPr/>
          </p:nvCxnSpPr>
          <p:spPr>
            <a:xfrm rot="10125000">
              <a:off x="3096978" y="4511090"/>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4" name="直接连接符 443"/>
            <p:cNvCxnSpPr/>
            <p:nvPr/>
          </p:nvCxnSpPr>
          <p:spPr>
            <a:xfrm rot="10260000">
              <a:off x="3050279" y="4519429"/>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5" name="直接连接符 444"/>
            <p:cNvCxnSpPr/>
            <p:nvPr/>
          </p:nvCxnSpPr>
          <p:spPr>
            <a:xfrm rot="10395000">
              <a:off x="3003287" y="4525929"/>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6" name="直接连接符 445"/>
            <p:cNvCxnSpPr/>
            <p:nvPr/>
          </p:nvCxnSpPr>
          <p:spPr>
            <a:xfrm rot="10530000">
              <a:off x="2956078" y="4530580"/>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7" name="直接连接符 446"/>
            <p:cNvCxnSpPr/>
            <p:nvPr/>
          </p:nvCxnSpPr>
          <p:spPr>
            <a:xfrm rot="10665000">
              <a:off x="2908723" y="4533370"/>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8" name="直接连接符 447"/>
            <p:cNvCxnSpPr/>
            <p:nvPr/>
          </p:nvCxnSpPr>
          <p:spPr>
            <a:xfrm rot="10935000">
              <a:off x="2813865" y="4533370"/>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9" name="直接连接符 448"/>
            <p:cNvCxnSpPr/>
            <p:nvPr/>
          </p:nvCxnSpPr>
          <p:spPr>
            <a:xfrm rot="11070000">
              <a:off x="2766510" y="4530580"/>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0" name="直接连接符 449"/>
            <p:cNvCxnSpPr/>
            <p:nvPr/>
          </p:nvCxnSpPr>
          <p:spPr>
            <a:xfrm rot="11205000">
              <a:off x="2719301" y="4525929"/>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1" name="直接连接符 450"/>
            <p:cNvCxnSpPr/>
            <p:nvPr/>
          </p:nvCxnSpPr>
          <p:spPr>
            <a:xfrm rot="11340000">
              <a:off x="2672311" y="4519429"/>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2" name="直接连接符 451"/>
            <p:cNvCxnSpPr/>
            <p:nvPr/>
          </p:nvCxnSpPr>
          <p:spPr>
            <a:xfrm rot="11475000">
              <a:off x="2625610" y="4511090"/>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3" name="直接连接符 452"/>
            <p:cNvCxnSpPr/>
            <p:nvPr/>
          </p:nvCxnSpPr>
          <p:spPr>
            <a:xfrm rot="11610000">
              <a:off x="2579275" y="4500924"/>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4" name="直接连接符 453"/>
            <p:cNvCxnSpPr/>
            <p:nvPr/>
          </p:nvCxnSpPr>
          <p:spPr>
            <a:xfrm rot="11745000">
              <a:off x="2533374" y="4488946"/>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5" name="直接连接符 454"/>
            <p:cNvCxnSpPr/>
            <p:nvPr/>
          </p:nvCxnSpPr>
          <p:spPr>
            <a:xfrm rot="11880000">
              <a:off x="2487980" y="4475175"/>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6" name="直接连接符 455"/>
            <p:cNvCxnSpPr/>
            <p:nvPr/>
          </p:nvCxnSpPr>
          <p:spPr>
            <a:xfrm rot="12015000">
              <a:off x="2443158" y="4459634"/>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7" name="直接连接符 456"/>
            <p:cNvCxnSpPr/>
            <p:nvPr/>
          </p:nvCxnSpPr>
          <p:spPr>
            <a:xfrm rot="12150000">
              <a:off x="2398985" y="4442345"/>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8" name="直接连接符 457"/>
            <p:cNvCxnSpPr/>
            <p:nvPr/>
          </p:nvCxnSpPr>
          <p:spPr>
            <a:xfrm rot="12285000">
              <a:off x="2355522" y="4423332"/>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9" name="直接连接符 458"/>
            <p:cNvCxnSpPr/>
            <p:nvPr/>
          </p:nvCxnSpPr>
          <p:spPr>
            <a:xfrm rot="12420000">
              <a:off x="2312841" y="4402630"/>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0" name="直接连接符 459"/>
            <p:cNvCxnSpPr/>
            <p:nvPr/>
          </p:nvCxnSpPr>
          <p:spPr>
            <a:xfrm rot="12555000">
              <a:off x="2271004" y="4380269"/>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1" name="直接连接符 460"/>
            <p:cNvCxnSpPr/>
            <p:nvPr/>
          </p:nvCxnSpPr>
          <p:spPr>
            <a:xfrm rot="12690000">
              <a:off x="2230078" y="4356280"/>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2" name="直接连接符 461"/>
            <p:cNvCxnSpPr/>
            <p:nvPr/>
          </p:nvCxnSpPr>
          <p:spPr>
            <a:xfrm rot="12825000">
              <a:off x="2190124" y="4330705"/>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3" name="直接连接符 462"/>
            <p:cNvCxnSpPr/>
            <p:nvPr/>
          </p:nvCxnSpPr>
          <p:spPr>
            <a:xfrm rot="12960000">
              <a:off x="2151206" y="4303580"/>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4" name="直接连接符 463"/>
            <p:cNvCxnSpPr/>
            <p:nvPr/>
          </p:nvCxnSpPr>
          <p:spPr>
            <a:xfrm rot="13095000">
              <a:off x="2113383" y="4274950"/>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5" name="直接连接符 464"/>
            <p:cNvCxnSpPr/>
            <p:nvPr/>
          </p:nvCxnSpPr>
          <p:spPr>
            <a:xfrm rot="13230000">
              <a:off x="2076713" y="4244856"/>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6" name="直接连接符 465"/>
            <p:cNvCxnSpPr/>
            <p:nvPr/>
          </p:nvCxnSpPr>
          <p:spPr>
            <a:xfrm rot="13365000">
              <a:off x="2041253" y="4213346"/>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7" name="直接连接符 466"/>
            <p:cNvCxnSpPr/>
            <p:nvPr/>
          </p:nvCxnSpPr>
          <p:spPr>
            <a:xfrm rot="13500000">
              <a:off x="2007056" y="4180466"/>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8" name="直接连接符 467"/>
            <p:cNvCxnSpPr/>
            <p:nvPr/>
          </p:nvCxnSpPr>
          <p:spPr>
            <a:xfrm rot="13635000">
              <a:off x="1974179" y="4146270"/>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9" name="直接连接符 468"/>
            <p:cNvCxnSpPr/>
            <p:nvPr/>
          </p:nvCxnSpPr>
          <p:spPr>
            <a:xfrm rot="13770000">
              <a:off x="1942667" y="4110810"/>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0" name="直接连接符 469"/>
            <p:cNvCxnSpPr/>
            <p:nvPr/>
          </p:nvCxnSpPr>
          <p:spPr>
            <a:xfrm rot="13905000">
              <a:off x="1912573" y="4074141"/>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1" name="直接连接符 470"/>
            <p:cNvCxnSpPr/>
            <p:nvPr/>
          </p:nvCxnSpPr>
          <p:spPr>
            <a:xfrm rot="14040000">
              <a:off x="1883942" y="4036317"/>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2" name="直接连接符 471"/>
            <p:cNvCxnSpPr/>
            <p:nvPr/>
          </p:nvCxnSpPr>
          <p:spPr>
            <a:xfrm rot="14175000">
              <a:off x="1856818" y="3997400"/>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3" name="直接连接符 472"/>
            <p:cNvCxnSpPr/>
            <p:nvPr/>
          </p:nvCxnSpPr>
          <p:spPr>
            <a:xfrm rot="14310000">
              <a:off x="1831243" y="3957447"/>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4" name="直接连接符 473"/>
            <p:cNvCxnSpPr/>
            <p:nvPr/>
          </p:nvCxnSpPr>
          <p:spPr>
            <a:xfrm rot="14445000">
              <a:off x="1807255" y="3916520"/>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5" name="直接连接符 474"/>
            <p:cNvCxnSpPr/>
            <p:nvPr/>
          </p:nvCxnSpPr>
          <p:spPr>
            <a:xfrm rot="14580000">
              <a:off x="1784893" y="3874682"/>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6" name="直接连接符 475"/>
            <p:cNvCxnSpPr/>
            <p:nvPr/>
          </p:nvCxnSpPr>
          <p:spPr>
            <a:xfrm rot="14715000">
              <a:off x="1764191" y="3832001"/>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7" name="直接连接符 476"/>
            <p:cNvCxnSpPr/>
            <p:nvPr/>
          </p:nvCxnSpPr>
          <p:spPr>
            <a:xfrm rot="14850000">
              <a:off x="1745178" y="3788538"/>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8" name="直接连接符 477"/>
            <p:cNvCxnSpPr/>
            <p:nvPr/>
          </p:nvCxnSpPr>
          <p:spPr>
            <a:xfrm rot="14985000">
              <a:off x="1727888" y="3744364"/>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9" name="直接连接符 478"/>
            <p:cNvCxnSpPr/>
            <p:nvPr/>
          </p:nvCxnSpPr>
          <p:spPr>
            <a:xfrm rot="15120000">
              <a:off x="1712347" y="3699543"/>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0" name="直接连接符 479"/>
            <p:cNvCxnSpPr/>
            <p:nvPr/>
          </p:nvCxnSpPr>
          <p:spPr>
            <a:xfrm rot="15255000">
              <a:off x="1698577" y="3654148"/>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1" name="直接连接符 480"/>
            <p:cNvCxnSpPr/>
            <p:nvPr/>
          </p:nvCxnSpPr>
          <p:spPr>
            <a:xfrm rot="15390000">
              <a:off x="1686600" y="3608247"/>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2" name="直接连接符 481"/>
            <p:cNvCxnSpPr/>
            <p:nvPr/>
          </p:nvCxnSpPr>
          <p:spPr>
            <a:xfrm rot="15525000">
              <a:off x="1676433" y="3561912"/>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3" name="直接连接符 482"/>
            <p:cNvCxnSpPr/>
            <p:nvPr/>
          </p:nvCxnSpPr>
          <p:spPr>
            <a:xfrm rot="15660000">
              <a:off x="1668093" y="3515213"/>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4" name="直接连接符 483"/>
            <p:cNvCxnSpPr/>
            <p:nvPr/>
          </p:nvCxnSpPr>
          <p:spPr>
            <a:xfrm rot="15795000">
              <a:off x="1661594" y="3468222"/>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5" name="直接连接符 484"/>
            <p:cNvCxnSpPr/>
            <p:nvPr/>
          </p:nvCxnSpPr>
          <p:spPr>
            <a:xfrm rot="15930000">
              <a:off x="1656943" y="3421014"/>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6" name="直接连接符 485"/>
            <p:cNvCxnSpPr/>
            <p:nvPr/>
          </p:nvCxnSpPr>
          <p:spPr>
            <a:xfrm rot="16065000">
              <a:off x="1654152" y="3373657"/>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7" name="直接连接符 486"/>
            <p:cNvCxnSpPr/>
            <p:nvPr/>
          </p:nvCxnSpPr>
          <p:spPr>
            <a:xfrm rot="16335000">
              <a:off x="1654152" y="3278800"/>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8" name="直接连接符 487"/>
            <p:cNvCxnSpPr/>
            <p:nvPr/>
          </p:nvCxnSpPr>
          <p:spPr>
            <a:xfrm rot="16470000">
              <a:off x="1656943" y="3231444"/>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9" name="直接连接符 488"/>
            <p:cNvCxnSpPr/>
            <p:nvPr/>
          </p:nvCxnSpPr>
          <p:spPr>
            <a:xfrm rot="16605000">
              <a:off x="1661594" y="3184235"/>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0" name="直接连接符 489"/>
            <p:cNvCxnSpPr/>
            <p:nvPr/>
          </p:nvCxnSpPr>
          <p:spPr>
            <a:xfrm rot="16740000">
              <a:off x="1668093" y="3137245"/>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1" name="直接连接符 490"/>
            <p:cNvCxnSpPr/>
            <p:nvPr/>
          </p:nvCxnSpPr>
          <p:spPr>
            <a:xfrm rot="16875000">
              <a:off x="1676433" y="3090545"/>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2" name="直接连接符 491"/>
            <p:cNvCxnSpPr/>
            <p:nvPr/>
          </p:nvCxnSpPr>
          <p:spPr>
            <a:xfrm rot="17010000">
              <a:off x="1686600" y="3044210"/>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3" name="直接连接符 492"/>
            <p:cNvCxnSpPr/>
            <p:nvPr/>
          </p:nvCxnSpPr>
          <p:spPr>
            <a:xfrm rot="17145000">
              <a:off x="1698577" y="2998309"/>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4" name="直接连接符 493"/>
            <p:cNvCxnSpPr/>
            <p:nvPr/>
          </p:nvCxnSpPr>
          <p:spPr>
            <a:xfrm rot="17280000">
              <a:off x="1712347" y="2952913"/>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5" name="直接连接符 494"/>
            <p:cNvCxnSpPr/>
            <p:nvPr/>
          </p:nvCxnSpPr>
          <p:spPr>
            <a:xfrm rot="17415000">
              <a:off x="1727888" y="2908094"/>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6" name="直接连接符 495"/>
            <p:cNvCxnSpPr/>
            <p:nvPr/>
          </p:nvCxnSpPr>
          <p:spPr>
            <a:xfrm rot="17550000">
              <a:off x="1745178" y="2863920"/>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7" name="直接连接符 496"/>
            <p:cNvCxnSpPr/>
            <p:nvPr/>
          </p:nvCxnSpPr>
          <p:spPr>
            <a:xfrm rot="17685000">
              <a:off x="1764191" y="2820458"/>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8" name="直接连接符 497"/>
            <p:cNvCxnSpPr/>
            <p:nvPr/>
          </p:nvCxnSpPr>
          <p:spPr>
            <a:xfrm rot="17820000">
              <a:off x="1784893" y="2777775"/>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9" name="直接连接符 498"/>
            <p:cNvCxnSpPr/>
            <p:nvPr/>
          </p:nvCxnSpPr>
          <p:spPr>
            <a:xfrm rot="17955000">
              <a:off x="1807255" y="2735938"/>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0" name="直接连接符 499"/>
            <p:cNvCxnSpPr/>
            <p:nvPr/>
          </p:nvCxnSpPr>
          <p:spPr>
            <a:xfrm rot="18090000">
              <a:off x="1831243" y="2695013"/>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1" name="直接连接符 500"/>
            <p:cNvCxnSpPr/>
            <p:nvPr/>
          </p:nvCxnSpPr>
          <p:spPr>
            <a:xfrm rot="18225000">
              <a:off x="1856818" y="2655060"/>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2" name="直接连接符 501"/>
            <p:cNvCxnSpPr/>
            <p:nvPr/>
          </p:nvCxnSpPr>
          <p:spPr>
            <a:xfrm rot="18360000">
              <a:off x="1883942" y="2616141"/>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3" name="直接连接符 502"/>
            <p:cNvCxnSpPr/>
            <p:nvPr/>
          </p:nvCxnSpPr>
          <p:spPr>
            <a:xfrm rot="18495000">
              <a:off x="1912573" y="2578319"/>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4" name="直接连接符 503"/>
            <p:cNvCxnSpPr/>
            <p:nvPr/>
          </p:nvCxnSpPr>
          <p:spPr>
            <a:xfrm rot="18630000">
              <a:off x="1942667" y="2541647"/>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5" name="直接连接符 504"/>
            <p:cNvCxnSpPr/>
            <p:nvPr/>
          </p:nvCxnSpPr>
          <p:spPr>
            <a:xfrm rot="18765000">
              <a:off x="1974179" y="2506188"/>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6" name="直接连接符 505"/>
            <p:cNvCxnSpPr/>
            <p:nvPr/>
          </p:nvCxnSpPr>
          <p:spPr>
            <a:xfrm rot="18900000">
              <a:off x="2007056" y="2471992"/>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7" name="直接连接符 506"/>
            <p:cNvCxnSpPr/>
            <p:nvPr/>
          </p:nvCxnSpPr>
          <p:spPr>
            <a:xfrm rot="19035000">
              <a:off x="2041253" y="2439114"/>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8" name="直接连接符 507"/>
            <p:cNvCxnSpPr/>
            <p:nvPr/>
          </p:nvCxnSpPr>
          <p:spPr>
            <a:xfrm rot="19170000">
              <a:off x="2076713" y="2407602"/>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9" name="直接连接符 508"/>
            <p:cNvCxnSpPr/>
            <p:nvPr/>
          </p:nvCxnSpPr>
          <p:spPr>
            <a:xfrm rot="19305000">
              <a:off x="2113383" y="2377508"/>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0" name="直接连接符 509"/>
            <p:cNvCxnSpPr/>
            <p:nvPr/>
          </p:nvCxnSpPr>
          <p:spPr>
            <a:xfrm rot="19440000">
              <a:off x="2151206" y="2348877"/>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1" name="直接连接符 510"/>
            <p:cNvCxnSpPr/>
            <p:nvPr/>
          </p:nvCxnSpPr>
          <p:spPr>
            <a:xfrm rot="19575000">
              <a:off x="2190124" y="2321752"/>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2" name="直接连接符 511"/>
            <p:cNvCxnSpPr/>
            <p:nvPr/>
          </p:nvCxnSpPr>
          <p:spPr>
            <a:xfrm rot="19710000">
              <a:off x="2230078" y="2296177"/>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3" name="直接连接符 512"/>
            <p:cNvCxnSpPr/>
            <p:nvPr/>
          </p:nvCxnSpPr>
          <p:spPr>
            <a:xfrm rot="19845000">
              <a:off x="2271004" y="2272191"/>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4" name="直接连接符 513"/>
            <p:cNvCxnSpPr/>
            <p:nvPr/>
          </p:nvCxnSpPr>
          <p:spPr>
            <a:xfrm rot="19980000">
              <a:off x="2312841" y="2249827"/>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5" name="直接连接符 514"/>
            <p:cNvCxnSpPr/>
            <p:nvPr/>
          </p:nvCxnSpPr>
          <p:spPr>
            <a:xfrm rot="20115000">
              <a:off x="2355522" y="2229124"/>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6" name="直接连接符 515"/>
            <p:cNvCxnSpPr/>
            <p:nvPr/>
          </p:nvCxnSpPr>
          <p:spPr>
            <a:xfrm rot="20250000">
              <a:off x="2398985" y="2210113"/>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7" name="直接连接符 516"/>
            <p:cNvCxnSpPr/>
            <p:nvPr/>
          </p:nvCxnSpPr>
          <p:spPr>
            <a:xfrm rot="20385000">
              <a:off x="2443158" y="2192824"/>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8" name="直接连接符 517"/>
            <p:cNvCxnSpPr/>
            <p:nvPr/>
          </p:nvCxnSpPr>
          <p:spPr>
            <a:xfrm rot="20520000">
              <a:off x="2487980" y="2177282"/>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9" name="直接连接符 518"/>
            <p:cNvCxnSpPr/>
            <p:nvPr/>
          </p:nvCxnSpPr>
          <p:spPr>
            <a:xfrm rot="20655000">
              <a:off x="2533374" y="2163512"/>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0" name="直接连接符 519"/>
            <p:cNvCxnSpPr/>
            <p:nvPr/>
          </p:nvCxnSpPr>
          <p:spPr>
            <a:xfrm rot="20790000">
              <a:off x="2579275" y="2151533"/>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1" name="直接连接符 520"/>
            <p:cNvCxnSpPr/>
            <p:nvPr/>
          </p:nvCxnSpPr>
          <p:spPr>
            <a:xfrm rot="20925000">
              <a:off x="2625610" y="2141368"/>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2" name="直接连接符 521"/>
            <p:cNvCxnSpPr/>
            <p:nvPr/>
          </p:nvCxnSpPr>
          <p:spPr>
            <a:xfrm rot="21060000">
              <a:off x="2672311" y="2133029"/>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3" name="直接连接符 522"/>
            <p:cNvCxnSpPr/>
            <p:nvPr/>
          </p:nvCxnSpPr>
          <p:spPr>
            <a:xfrm rot="21195000">
              <a:off x="2719301" y="2126529"/>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4" name="直接连接符 523"/>
            <p:cNvCxnSpPr/>
            <p:nvPr/>
          </p:nvCxnSpPr>
          <p:spPr>
            <a:xfrm rot="21330000">
              <a:off x="2766510" y="2121878"/>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5" name="直接连接符 524"/>
            <p:cNvCxnSpPr/>
            <p:nvPr/>
          </p:nvCxnSpPr>
          <p:spPr>
            <a:xfrm rot="21465000">
              <a:off x="2813865" y="2119087"/>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 name="组合 525"/>
            <p:cNvGrpSpPr/>
            <p:nvPr/>
          </p:nvGrpSpPr>
          <p:grpSpPr>
            <a:xfrm>
              <a:off x="1582158" y="3397290"/>
              <a:ext cx="2561358" cy="0"/>
              <a:chOff x="1701800" y="2755900"/>
              <a:chExt cx="2746511" cy="0"/>
            </a:xfrm>
          </p:grpSpPr>
          <p:cxnSp>
            <p:nvCxnSpPr>
              <p:cNvPr id="536" name="直接连接符 535"/>
              <p:cNvCxnSpPr/>
              <p:nvPr/>
            </p:nvCxnSpPr>
            <p:spPr>
              <a:xfrm flipH="1">
                <a:off x="4185511" y="2755900"/>
                <a:ext cx="2628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7" name="直接连接符 536"/>
              <p:cNvCxnSpPr/>
              <p:nvPr/>
            </p:nvCxnSpPr>
            <p:spPr>
              <a:xfrm>
                <a:off x="1701800" y="2755900"/>
                <a:ext cx="26195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4" name="组合 526"/>
            <p:cNvGrpSpPr/>
            <p:nvPr/>
          </p:nvGrpSpPr>
          <p:grpSpPr>
            <a:xfrm rot="5400000">
              <a:off x="1579198" y="3399426"/>
              <a:ext cx="2561359" cy="0"/>
              <a:chOff x="1701801" y="2755900"/>
              <a:chExt cx="2746511" cy="1"/>
            </a:xfrm>
          </p:grpSpPr>
          <p:cxnSp>
            <p:nvCxnSpPr>
              <p:cNvPr id="534" name="直接连接符 533"/>
              <p:cNvCxnSpPr/>
              <p:nvPr/>
            </p:nvCxnSpPr>
            <p:spPr>
              <a:xfrm flipH="1">
                <a:off x="4185512" y="2755900"/>
                <a:ext cx="2628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5" name="直接连接符 534"/>
              <p:cNvCxnSpPr/>
              <p:nvPr/>
            </p:nvCxnSpPr>
            <p:spPr>
              <a:xfrm>
                <a:off x="1701801" y="2755901"/>
                <a:ext cx="26195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6" name="组合 527"/>
            <p:cNvGrpSpPr/>
            <p:nvPr/>
          </p:nvGrpSpPr>
          <p:grpSpPr>
            <a:xfrm rot="2700000">
              <a:off x="1648710" y="3330546"/>
              <a:ext cx="2561359" cy="0"/>
              <a:chOff x="1701800" y="2755900"/>
              <a:chExt cx="2746511" cy="1"/>
            </a:xfrm>
          </p:grpSpPr>
          <p:cxnSp>
            <p:nvCxnSpPr>
              <p:cNvPr id="532" name="直接连接符 531"/>
              <p:cNvCxnSpPr/>
              <p:nvPr/>
            </p:nvCxnSpPr>
            <p:spPr>
              <a:xfrm flipH="1">
                <a:off x="4185511" y="2755901"/>
                <a:ext cx="2628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3" name="直接连接符 532"/>
              <p:cNvCxnSpPr/>
              <p:nvPr/>
            </p:nvCxnSpPr>
            <p:spPr>
              <a:xfrm>
                <a:off x="1701800" y="2755900"/>
                <a:ext cx="26195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7" name="组合 528"/>
            <p:cNvGrpSpPr/>
            <p:nvPr/>
          </p:nvGrpSpPr>
          <p:grpSpPr>
            <a:xfrm rot="18900000" flipH="1">
              <a:off x="1615553" y="3432524"/>
              <a:ext cx="2561359" cy="0"/>
              <a:chOff x="1701800" y="2755900"/>
              <a:chExt cx="2746511" cy="1"/>
            </a:xfrm>
          </p:grpSpPr>
          <p:cxnSp>
            <p:nvCxnSpPr>
              <p:cNvPr id="530" name="直接连接符 529"/>
              <p:cNvCxnSpPr/>
              <p:nvPr/>
            </p:nvCxnSpPr>
            <p:spPr>
              <a:xfrm flipH="1">
                <a:off x="4185511" y="2755901"/>
                <a:ext cx="2628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1" name="直接连接符 530"/>
              <p:cNvCxnSpPr/>
              <p:nvPr/>
            </p:nvCxnSpPr>
            <p:spPr>
              <a:xfrm>
                <a:off x="1701800" y="2755900"/>
                <a:ext cx="26195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366" name="椭圆 365"/>
          <p:cNvSpPr/>
          <p:nvPr/>
        </p:nvSpPr>
        <p:spPr>
          <a:xfrm>
            <a:off x="2771441" y="1204394"/>
            <a:ext cx="1448645" cy="1448569"/>
          </a:xfrm>
          <a:prstGeom prst="ellipse">
            <a:avLst/>
          </a:prstGeom>
          <a:solidFill>
            <a:schemeClr val="accent2"/>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10" name="文本框 1607"/>
          <p:cNvSpPr txBox="1"/>
          <p:nvPr/>
        </p:nvSpPr>
        <p:spPr>
          <a:xfrm>
            <a:off x="3115729" y="1654188"/>
            <a:ext cx="836193" cy="484785"/>
          </a:xfrm>
          <a:prstGeom prst="rect">
            <a:avLst/>
          </a:prstGeom>
          <a:noFill/>
        </p:spPr>
        <p:txBody>
          <a:bodyPr wrap="square" lIns="68580" tIns="34290" rIns="68580" bIns="34290" rtlCol="0">
            <a:spAutoFit/>
          </a:bodyPr>
          <a:lstStyle/>
          <a:p>
            <a:pPr algn="ctr"/>
            <a:r>
              <a:rPr lang="zh-CN" altLang="en-US" sz="2700" dirty="0">
                <a:solidFill>
                  <a:schemeClr val="bg1"/>
                </a:solidFill>
                <a:latin typeface="Impact" panose="020B0806030902050204" pitchFamily="34" charset="0"/>
              </a:rPr>
              <a:t>标题</a:t>
            </a:r>
          </a:p>
        </p:txBody>
      </p:sp>
      <p:grpSp>
        <p:nvGrpSpPr>
          <p:cNvPr id="8" name="组合 714"/>
          <p:cNvGrpSpPr/>
          <p:nvPr/>
        </p:nvGrpSpPr>
        <p:grpSpPr>
          <a:xfrm>
            <a:off x="2828764" y="1224664"/>
            <a:ext cx="1356280" cy="1374755"/>
            <a:chOff x="3654108" y="2497101"/>
            <a:chExt cx="1808138" cy="1832865"/>
          </a:xfrm>
        </p:grpSpPr>
        <p:cxnSp>
          <p:nvCxnSpPr>
            <p:cNvPr id="11" name="直接连接符 10"/>
            <p:cNvCxnSpPr/>
            <p:nvPr/>
          </p:nvCxnSpPr>
          <p:spPr>
            <a:xfrm>
              <a:off x="4545467" y="254468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35000">
              <a:off x="4578516" y="254533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270000">
              <a:off x="4611516" y="254728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rot="405000">
              <a:off x="4644414" y="255052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rot="540000">
              <a:off x="4677159" y="255505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675000">
              <a:off x="4709701" y="256086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810000">
              <a:off x="4741990" y="256794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945000">
              <a:off x="4773976" y="257629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1080000">
              <a:off x="4805609" y="258589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rot="1215000">
              <a:off x="4836841" y="259672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rot="1350000">
              <a:off x="4867625" y="260876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rot="1485000">
              <a:off x="4897910" y="262201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rot="1620000">
              <a:off x="4927654" y="263644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rot="1755000">
              <a:off x="4956806" y="265202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rot="1890000">
              <a:off x="4985325" y="266874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rot="2025000">
              <a:off x="5013167" y="268656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rot="2160000">
              <a:off x="5040287" y="270546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rot="2295000">
              <a:off x="5066644" y="272541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rot="2430000">
              <a:off x="5092197" y="274638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rot="2565000">
              <a:off x="5116906" y="276834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rot="2700000">
              <a:off x="5140736" y="279125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rot="2835000">
              <a:off x="5163648" y="281508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rot="2970000">
              <a:off x="5185606" y="283979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rot="3105000">
              <a:off x="5206577" y="286535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rot="3240000">
              <a:off x="5226528" y="289170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rot="3375000">
              <a:off x="5245430" y="291882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rot="3510000">
              <a:off x="5263251" y="294666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rot="3645000">
              <a:off x="5279967" y="297518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rot="3780000">
              <a:off x="5295550" y="300433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rot="3915000">
              <a:off x="5309976" y="303408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rot="4050000">
              <a:off x="5323224" y="306436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rot="4185000">
              <a:off x="5335273" y="309515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rot="4320000">
              <a:off x="5346101" y="312638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rot="4455000">
              <a:off x="5355698" y="315801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rot="4590000">
              <a:off x="5364045" y="319000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rot="4725000">
              <a:off x="5371130" y="322229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rot="4860000">
              <a:off x="5376940" y="325483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rot="4995000">
              <a:off x="5381470" y="328757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rot="5130000">
              <a:off x="5384710" y="332047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rot="5265000">
              <a:off x="5386656" y="335347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rot="5535000">
              <a:off x="5386656" y="341957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rot="5670000">
              <a:off x="5384710" y="345257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rot="5805000">
              <a:off x="5381470" y="348547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rot="5940000">
              <a:off x="5376940" y="351821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rot="6075000">
              <a:off x="5371130" y="355076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rot="6210000">
              <a:off x="5364045" y="358304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rot="6345000">
              <a:off x="5355698" y="361503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rot="6480000">
              <a:off x="5346101" y="364666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rot="6615000">
              <a:off x="5335273" y="367790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rot="6750000">
              <a:off x="5323224" y="370868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rot="6885000">
              <a:off x="5309976" y="373896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rot="7020000">
              <a:off x="5295550" y="376871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rot="7155000">
              <a:off x="5279967" y="379786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rot="7290000">
              <a:off x="5263251" y="382638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7425000">
              <a:off x="5245430" y="385422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7560000">
              <a:off x="5226528" y="388134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7695000">
              <a:off x="5206577" y="390770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7830000">
              <a:off x="5185606" y="393325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rot="7965000">
              <a:off x="5163648" y="395796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rot="8100000">
              <a:off x="5140736" y="398179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8235000">
              <a:off x="5116906" y="400470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8370000">
              <a:off x="5092197" y="402666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8505000">
              <a:off x="5066644" y="404763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8640000">
              <a:off x="5040287" y="406758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rot="8775000">
              <a:off x="5013167" y="408648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rot="8910000">
              <a:off x="4985325" y="410431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9045000">
              <a:off x="4956806" y="412102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9180000">
              <a:off x="4927654" y="413661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9315000">
              <a:off x="4897910" y="415103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rot="9450000">
              <a:off x="4867625" y="416428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rot="9585000">
              <a:off x="4836841" y="417633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rot="9720000">
              <a:off x="4805609" y="418716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rot="9855000">
              <a:off x="4773976" y="419675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rot="9990000">
              <a:off x="4741990" y="420510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rot="10125000">
              <a:off x="4709701" y="421218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rot="10260000">
              <a:off x="4677159" y="421800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rot="10395000">
              <a:off x="4644414" y="422252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rot="10530000">
              <a:off x="4611516" y="422576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rot="10665000">
              <a:off x="4578516" y="422771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rot="10935000">
              <a:off x="4512417" y="422771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rot="11070000">
              <a:off x="4479417" y="422576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rot="11205000">
              <a:off x="4446519" y="422252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rot="11340000">
              <a:off x="4413775" y="421800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rot="11475000">
              <a:off x="4381232" y="421218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rot="11610000">
              <a:off x="4348943" y="420510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rot="11745000">
              <a:off x="4316957" y="419675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rot="11880000">
              <a:off x="4285325" y="418716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rot="12015000">
              <a:off x="4254092" y="417633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rot="12150000">
              <a:off x="4223309" y="416428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rot="12285000">
              <a:off x="4193023" y="415103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rot="12420000">
              <a:off x="4163280" y="413661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rot="12555000">
              <a:off x="4134127" y="412102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rot="12690000">
              <a:off x="4105608" y="410431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rot="12825000">
              <a:off x="4077766" y="408648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rot="12960000">
              <a:off x="4050646" y="406758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rot="13095000">
              <a:off x="4024289" y="404763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rot="13230000">
              <a:off x="3998736" y="402666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rot="13365000">
              <a:off x="3974027" y="400470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rot="13500000">
              <a:off x="3950197" y="398179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rot="13635000">
              <a:off x="3927286" y="395796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rot="13770000">
              <a:off x="3905327" y="393325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rot="13905000">
              <a:off x="3884357" y="390770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rot="14040000">
              <a:off x="3864405" y="388134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rot="14175000">
              <a:off x="3845504" y="385422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rot="14310000">
              <a:off x="3827682" y="382638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rot="14445000">
              <a:off x="3810966" y="379786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rot="14580000">
              <a:off x="3795383" y="376871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rot="14715000">
              <a:off x="3780957" y="373896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rot="14850000">
              <a:off x="3767709" y="370868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rot="14985000">
              <a:off x="3755660" y="367790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rot="15120000">
              <a:off x="3744830" y="364666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p:nvCxnSpPr>
          <p:spPr>
            <a:xfrm rot="15255000">
              <a:off x="3735235" y="361503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rot="15390000">
              <a:off x="3726888" y="358304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rot="15525000">
              <a:off x="3719803" y="355076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rot="15660000">
              <a:off x="3713992" y="351821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rot="15795000">
              <a:off x="3709463" y="348547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7" name="直接连接符 126"/>
            <p:cNvCxnSpPr/>
            <p:nvPr/>
          </p:nvCxnSpPr>
          <p:spPr>
            <a:xfrm rot="15930000">
              <a:off x="3706223" y="345257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8" name="直接连接符 127"/>
            <p:cNvCxnSpPr/>
            <p:nvPr/>
          </p:nvCxnSpPr>
          <p:spPr>
            <a:xfrm rot="16065000">
              <a:off x="3704277" y="341957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rot="16335000">
              <a:off x="3704277" y="335347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rot="16470000">
              <a:off x="3706223" y="332047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rot="16605000">
              <a:off x="3709463" y="328757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rot="16740000">
              <a:off x="3713992" y="325483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rot="16875000">
              <a:off x="3719803" y="322229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rot="17010000">
              <a:off x="3726888" y="319000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rot="17145000">
              <a:off x="3735235" y="315801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rot="17280000">
              <a:off x="3744830" y="312638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rot="17415000">
              <a:off x="3755660" y="309515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8" name="直接连接符 137"/>
            <p:cNvCxnSpPr/>
            <p:nvPr/>
          </p:nvCxnSpPr>
          <p:spPr>
            <a:xfrm rot="17550000">
              <a:off x="3767709" y="306436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9" name="直接连接符 138"/>
            <p:cNvCxnSpPr/>
            <p:nvPr/>
          </p:nvCxnSpPr>
          <p:spPr>
            <a:xfrm rot="17685000">
              <a:off x="3780957" y="303408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0" name="直接连接符 139"/>
            <p:cNvCxnSpPr/>
            <p:nvPr/>
          </p:nvCxnSpPr>
          <p:spPr>
            <a:xfrm rot="17820000">
              <a:off x="3795383" y="300433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1" name="直接连接符 140"/>
            <p:cNvCxnSpPr/>
            <p:nvPr/>
          </p:nvCxnSpPr>
          <p:spPr>
            <a:xfrm rot="17955000">
              <a:off x="3810966" y="297518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rot="18090000">
              <a:off x="3827682" y="294666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3" name="直接连接符 142"/>
            <p:cNvCxnSpPr/>
            <p:nvPr/>
          </p:nvCxnSpPr>
          <p:spPr>
            <a:xfrm rot="18225000">
              <a:off x="3845504" y="291882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4" name="直接连接符 143"/>
            <p:cNvCxnSpPr/>
            <p:nvPr/>
          </p:nvCxnSpPr>
          <p:spPr>
            <a:xfrm rot="18360000">
              <a:off x="3864405" y="289170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5" name="直接连接符 144"/>
            <p:cNvCxnSpPr/>
            <p:nvPr/>
          </p:nvCxnSpPr>
          <p:spPr>
            <a:xfrm rot="18495000">
              <a:off x="3884357" y="286535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rot="18630000">
              <a:off x="3905327" y="283979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rot="18765000">
              <a:off x="3927286" y="281508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rot="18900000">
              <a:off x="3950197" y="279125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rot="19035000">
              <a:off x="3974027" y="276834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rot="19170000">
              <a:off x="3998736" y="274638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1" name="直接连接符 150"/>
            <p:cNvCxnSpPr/>
            <p:nvPr/>
          </p:nvCxnSpPr>
          <p:spPr>
            <a:xfrm rot="19305000">
              <a:off x="4024289" y="272541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2" name="直接连接符 151"/>
            <p:cNvCxnSpPr/>
            <p:nvPr/>
          </p:nvCxnSpPr>
          <p:spPr>
            <a:xfrm rot="19440000">
              <a:off x="4050646" y="270546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3" name="直接连接符 152"/>
            <p:cNvCxnSpPr/>
            <p:nvPr/>
          </p:nvCxnSpPr>
          <p:spPr>
            <a:xfrm rot="19575000">
              <a:off x="4077766" y="268656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4" name="直接连接符 153"/>
            <p:cNvCxnSpPr/>
            <p:nvPr/>
          </p:nvCxnSpPr>
          <p:spPr>
            <a:xfrm rot="19710000">
              <a:off x="4105608" y="266874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5" name="直接连接符 154"/>
            <p:cNvCxnSpPr/>
            <p:nvPr/>
          </p:nvCxnSpPr>
          <p:spPr>
            <a:xfrm rot="19845000">
              <a:off x="4134127" y="265202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6" name="直接连接符 155"/>
            <p:cNvCxnSpPr/>
            <p:nvPr/>
          </p:nvCxnSpPr>
          <p:spPr>
            <a:xfrm rot="19980000">
              <a:off x="4163280" y="263644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7" name="直接连接符 156"/>
            <p:cNvCxnSpPr/>
            <p:nvPr/>
          </p:nvCxnSpPr>
          <p:spPr>
            <a:xfrm rot="20115000">
              <a:off x="4193023" y="262201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8" name="直接连接符 157"/>
            <p:cNvCxnSpPr/>
            <p:nvPr/>
          </p:nvCxnSpPr>
          <p:spPr>
            <a:xfrm rot="20250000">
              <a:off x="4223309" y="260876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9" name="直接连接符 158"/>
            <p:cNvCxnSpPr/>
            <p:nvPr/>
          </p:nvCxnSpPr>
          <p:spPr>
            <a:xfrm rot="20385000">
              <a:off x="4254092" y="259672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0" name="直接连接符 159"/>
            <p:cNvCxnSpPr/>
            <p:nvPr/>
          </p:nvCxnSpPr>
          <p:spPr>
            <a:xfrm rot="20520000">
              <a:off x="4285325" y="258589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1" name="直接连接符 160"/>
            <p:cNvCxnSpPr/>
            <p:nvPr/>
          </p:nvCxnSpPr>
          <p:spPr>
            <a:xfrm rot="20655000">
              <a:off x="4316957" y="257629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2" name="直接连接符 161"/>
            <p:cNvCxnSpPr/>
            <p:nvPr/>
          </p:nvCxnSpPr>
          <p:spPr>
            <a:xfrm rot="20790000">
              <a:off x="4348943" y="256794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3" name="直接连接符 162"/>
            <p:cNvCxnSpPr/>
            <p:nvPr/>
          </p:nvCxnSpPr>
          <p:spPr>
            <a:xfrm rot="20925000">
              <a:off x="4381232" y="256086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4" name="直接连接符 163"/>
            <p:cNvCxnSpPr/>
            <p:nvPr/>
          </p:nvCxnSpPr>
          <p:spPr>
            <a:xfrm rot="21060000">
              <a:off x="4413775" y="255505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5" name="直接连接符 164"/>
            <p:cNvCxnSpPr/>
            <p:nvPr/>
          </p:nvCxnSpPr>
          <p:spPr>
            <a:xfrm rot="21195000">
              <a:off x="4446519" y="255052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6" name="直接连接符 165"/>
            <p:cNvCxnSpPr/>
            <p:nvPr/>
          </p:nvCxnSpPr>
          <p:spPr>
            <a:xfrm rot="21330000">
              <a:off x="4479417" y="254728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rot="21465000">
              <a:off x="4512417" y="254533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9" name="组合 167"/>
            <p:cNvGrpSpPr/>
            <p:nvPr/>
          </p:nvGrpSpPr>
          <p:grpSpPr>
            <a:xfrm>
              <a:off x="3654108" y="3436045"/>
              <a:ext cx="1784866" cy="0"/>
              <a:chOff x="1701800" y="2755900"/>
              <a:chExt cx="2746508" cy="0"/>
            </a:xfrm>
          </p:grpSpPr>
          <p:cxnSp>
            <p:nvCxnSpPr>
              <p:cNvPr id="363" name="直接连接符 362"/>
              <p:cNvCxnSpPr/>
              <p:nvPr/>
            </p:nvCxnSpPr>
            <p:spPr>
              <a:xfrm flipH="1">
                <a:off x="4185508" y="2755900"/>
                <a:ext cx="2628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4" name="直接连接符 363"/>
              <p:cNvCxnSpPr/>
              <p:nvPr/>
            </p:nvCxnSpPr>
            <p:spPr>
              <a:xfrm>
                <a:off x="1701800" y="2755900"/>
                <a:ext cx="26195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68" name="组合 168"/>
            <p:cNvGrpSpPr/>
            <p:nvPr/>
          </p:nvGrpSpPr>
          <p:grpSpPr>
            <a:xfrm rot="5400000">
              <a:off x="3652046" y="3437533"/>
              <a:ext cx="1784866" cy="0"/>
              <a:chOff x="1701800" y="2755900"/>
              <a:chExt cx="2746508" cy="0"/>
            </a:xfrm>
          </p:grpSpPr>
          <p:cxnSp>
            <p:nvCxnSpPr>
              <p:cNvPr id="361" name="直接连接符 360"/>
              <p:cNvCxnSpPr/>
              <p:nvPr/>
            </p:nvCxnSpPr>
            <p:spPr>
              <a:xfrm flipH="1">
                <a:off x="4185508" y="2755900"/>
                <a:ext cx="2628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2" name="直接连接符 361"/>
              <p:cNvCxnSpPr/>
              <p:nvPr/>
            </p:nvCxnSpPr>
            <p:spPr>
              <a:xfrm>
                <a:off x="1701800" y="2755900"/>
                <a:ext cx="26195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69" name="组合 169"/>
            <p:cNvGrpSpPr/>
            <p:nvPr/>
          </p:nvGrpSpPr>
          <p:grpSpPr>
            <a:xfrm rot="2700000">
              <a:off x="3700486" y="3389534"/>
              <a:ext cx="1784866" cy="0"/>
              <a:chOff x="1701800" y="2755900"/>
              <a:chExt cx="2746508" cy="0"/>
            </a:xfrm>
          </p:grpSpPr>
          <p:cxnSp>
            <p:nvCxnSpPr>
              <p:cNvPr id="359" name="直接连接符 358"/>
              <p:cNvCxnSpPr/>
              <p:nvPr/>
            </p:nvCxnSpPr>
            <p:spPr>
              <a:xfrm flipH="1">
                <a:off x="4185508" y="2755900"/>
                <a:ext cx="2628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0" name="直接连接符 359"/>
              <p:cNvCxnSpPr/>
              <p:nvPr/>
            </p:nvCxnSpPr>
            <p:spPr>
              <a:xfrm>
                <a:off x="1701800" y="2755900"/>
                <a:ext cx="26195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70" name="组合 170"/>
            <p:cNvGrpSpPr/>
            <p:nvPr/>
          </p:nvGrpSpPr>
          <p:grpSpPr>
            <a:xfrm rot="18900000" flipH="1">
              <a:off x="3677380" y="3460596"/>
              <a:ext cx="1784866" cy="0"/>
              <a:chOff x="1701800" y="2755900"/>
              <a:chExt cx="2746508" cy="0"/>
            </a:xfrm>
          </p:grpSpPr>
          <p:cxnSp>
            <p:nvCxnSpPr>
              <p:cNvPr id="357" name="直接连接符 356"/>
              <p:cNvCxnSpPr/>
              <p:nvPr/>
            </p:nvCxnSpPr>
            <p:spPr>
              <a:xfrm flipH="1">
                <a:off x="4185508" y="2755900"/>
                <a:ext cx="2628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8" name="直接连接符 357"/>
              <p:cNvCxnSpPr/>
              <p:nvPr/>
            </p:nvCxnSpPr>
            <p:spPr>
              <a:xfrm>
                <a:off x="1701800" y="2755900"/>
                <a:ext cx="26195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354" name="椭圆 353"/>
          <p:cNvSpPr/>
          <p:nvPr/>
        </p:nvSpPr>
        <p:spPr>
          <a:xfrm>
            <a:off x="4871364" y="1204394"/>
            <a:ext cx="1448645" cy="1448569"/>
          </a:xfrm>
          <a:prstGeom prst="ellipse">
            <a:avLst/>
          </a:prstGeom>
          <a:solidFill>
            <a:schemeClr val="accent3"/>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174" name="文本框 1785"/>
          <p:cNvSpPr txBox="1"/>
          <p:nvPr/>
        </p:nvSpPr>
        <p:spPr>
          <a:xfrm>
            <a:off x="5215652" y="1654188"/>
            <a:ext cx="836193" cy="484785"/>
          </a:xfrm>
          <a:prstGeom prst="rect">
            <a:avLst/>
          </a:prstGeom>
          <a:noFill/>
        </p:spPr>
        <p:txBody>
          <a:bodyPr wrap="square" lIns="68580" tIns="34290" rIns="68580" bIns="34290" rtlCol="0">
            <a:spAutoFit/>
          </a:bodyPr>
          <a:lstStyle/>
          <a:p>
            <a:pPr algn="ctr"/>
            <a:r>
              <a:rPr lang="zh-CN" altLang="en-US" sz="2700" dirty="0">
                <a:solidFill>
                  <a:schemeClr val="bg1"/>
                </a:solidFill>
                <a:latin typeface="Impact" panose="020B0806030902050204" pitchFamily="34" charset="0"/>
              </a:rPr>
              <a:t>标题</a:t>
            </a:r>
          </a:p>
        </p:txBody>
      </p:sp>
      <p:grpSp>
        <p:nvGrpSpPr>
          <p:cNvPr id="171" name="组合 715"/>
          <p:cNvGrpSpPr/>
          <p:nvPr/>
        </p:nvGrpSpPr>
        <p:grpSpPr>
          <a:xfrm>
            <a:off x="4928690" y="1224664"/>
            <a:ext cx="1356279" cy="1374755"/>
            <a:chOff x="6132084" y="2497101"/>
            <a:chExt cx="1808137" cy="1832865"/>
          </a:xfrm>
        </p:grpSpPr>
        <p:cxnSp>
          <p:nvCxnSpPr>
            <p:cNvPr id="175" name="直接连接符 174"/>
            <p:cNvCxnSpPr/>
            <p:nvPr/>
          </p:nvCxnSpPr>
          <p:spPr>
            <a:xfrm>
              <a:off x="7023442" y="254468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6" name="直接连接符 175"/>
            <p:cNvCxnSpPr/>
            <p:nvPr/>
          </p:nvCxnSpPr>
          <p:spPr>
            <a:xfrm rot="135000">
              <a:off x="7056492" y="254533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7" name="直接连接符 176"/>
            <p:cNvCxnSpPr/>
            <p:nvPr/>
          </p:nvCxnSpPr>
          <p:spPr>
            <a:xfrm rot="270000">
              <a:off x="7089492" y="254728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8" name="直接连接符 177"/>
            <p:cNvCxnSpPr/>
            <p:nvPr/>
          </p:nvCxnSpPr>
          <p:spPr>
            <a:xfrm rot="405000">
              <a:off x="7122388" y="255052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9" name="直接连接符 178"/>
            <p:cNvCxnSpPr/>
            <p:nvPr/>
          </p:nvCxnSpPr>
          <p:spPr>
            <a:xfrm rot="540000">
              <a:off x="7155134" y="255505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0" name="直接连接符 179"/>
            <p:cNvCxnSpPr/>
            <p:nvPr/>
          </p:nvCxnSpPr>
          <p:spPr>
            <a:xfrm rot="675000">
              <a:off x="7187676" y="256086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1" name="直接连接符 180"/>
            <p:cNvCxnSpPr/>
            <p:nvPr/>
          </p:nvCxnSpPr>
          <p:spPr>
            <a:xfrm rot="810000">
              <a:off x="7219965" y="256794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2" name="直接连接符 181"/>
            <p:cNvCxnSpPr/>
            <p:nvPr/>
          </p:nvCxnSpPr>
          <p:spPr>
            <a:xfrm rot="945000">
              <a:off x="7251951" y="257629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3" name="直接连接符 182"/>
            <p:cNvCxnSpPr/>
            <p:nvPr/>
          </p:nvCxnSpPr>
          <p:spPr>
            <a:xfrm rot="1080000">
              <a:off x="7283584" y="258589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4" name="直接连接符 183"/>
            <p:cNvCxnSpPr/>
            <p:nvPr/>
          </p:nvCxnSpPr>
          <p:spPr>
            <a:xfrm rot="1215000">
              <a:off x="7314817" y="259672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5" name="直接连接符 184"/>
            <p:cNvCxnSpPr/>
            <p:nvPr/>
          </p:nvCxnSpPr>
          <p:spPr>
            <a:xfrm rot="1350000">
              <a:off x="7345599" y="260876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6" name="直接连接符 185"/>
            <p:cNvCxnSpPr/>
            <p:nvPr/>
          </p:nvCxnSpPr>
          <p:spPr>
            <a:xfrm rot="1485000">
              <a:off x="7375886" y="262201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7" name="直接连接符 186"/>
            <p:cNvCxnSpPr/>
            <p:nvPr/>
          </p:nvCxnSpPr>
          <p:spPr>
            <a:xfrm rot="1620000">
              <a:off x="7405628" y="263644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8" name="直接连接符 187"/>
            <p:cNvCxnSpPr/>
            <p:nvPr/>
          </p:nvCxnSpPr>
          <p:spPr>
            <a:xfrm rot="1755000">
              <a:off x="7434782" y="265202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9" name="直接连接符 188"/>
            <p:cNvCxnSpPr/>
            <p:nvPr/>
          </p:nvCxnSpPr>
          <p:spPr>
            <a:xfrm rot="1890000">
              <a:off x="7463301" y="266874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0" name="直接连接符 189"/>
            <p:cNvCxnSpPr/>
            <p:nvPr/>
          </p:nvCxnSpPr>
          <p:spPr>
            <a:xfrm rot="2025000">
              <a:off x="7491142" y="268656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1" name="直接连接符 190"/>
            <p:cNvCxnSpPr/>
            <p:nvPr/>
          </p:nvCxnSpPr>
          <p:spPr>
            <a:xfrm rot="2160000">
              <a:off x="7518262" y="270546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2" name="直接连接符 191"/>
            <p:cNvCxnSpPr/>
            <p:nvPr/>
          </p:nvCxnSpPr>
          <p:spPr>
            <a:xfrm rot="2295000">
              <a:off x="7544618" y="272541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3" name="直接连接符 192"/>
            <p:cNvCxnSpPr/>
            <p:nvPr/>
          </p:nvCxnSpPr>
          <p:spPr>
            <a:xfrm rot="2430000">
              <a:off x="7570172" y="274638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4" name="直接连接符 193"/>
            <p:cNvCxnSpPr/>
            <p:nvPr/>
          </p:nvCxnSpPr>
          <p:spPr>
            <a:xfrm rot="2565000">
              <a:off x="7594881" y="276834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5" name="直接连接符 194"/>
            <p:cNvCxnSpPr/>
            <p:nvPr/>
          </p:nvCxnSpPr>
          <p:spPr>
            <a:xfrm rot="2700000">
              <a:off x="7618711" y="279125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6" name="直接连接符 195"/>
            <p:cNvCxnSpPr/>
            <p:nvPr/>
          </p:nvCxnSpPr>
          <p:spPr>
            <a:xfrm rot="2835000">
              <a:off x="7641623" y="281508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7" name="直接连接符 196"/>
            <p:cNvCxnSpPr/>
            <p:nvPr/>
          </p:nvCxnSpPr>
          <p:spPr>
            <a:xfrm rot="2970000">
              <a:off x="7663581" y="283979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8" name="直接连接符 197"/>
            <p:cNvCxnSpPr/>
            <p:nvPr/>
          </p:nvCxnSpPr>
          <p:spPr>
            <a:xfrm rot="3105000">
              <a:off x="7684552" y="286535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9" name="直接连接符 198"/>
            <p:cNvCxnSpPr/>
            <p:nvPr/>
          </p:nvCxnSpPr>
          <p:spPr>
            <a:xfrm rot="3240000">
              <a:off x="7704503" y="289170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0" name="直接连接符 199"/>
            <p:cNvCxnSpPr/>
            <p:nvPr/>
          </p:nvCxnSpPr>
          <p:spPr>
            <a:xfrm rot="3375000">
              <a:off x="7723404" y="291882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1" name="直接连接符 200"/>
            <p:cNvCxnSpPr/>
            <p:nvPr/>
          </p:nvCxnSpPr>
          <p:spPr>
            <a:xfrm rot="3510000">
              <a:off x="7741226" y="294666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2" name="直接连接符 201"/>
            <p:cNvCxnSpPr/>
            <p:nvPr/>
          </p:nvCxnSpPr>
          <p:spPr>
            <a:xfrm rot="3645000">
              <a:off x="7757942" y="297518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3" name="直接连接符 202"/>
            <p:cNvCxnSpPr/>
            <p:nvPr/>
          </p:nvCxnSpPr>
          <p:spPr>
            <a:xfrm rot="3780000">
              <a:off x="7773525" y="300433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4" name="直接连接符 203"/>
            <p:cNvCxnSpPr/>
            <p:nvPr/>
          </p:nvCxnSpPr>
          <p:spPr>
            <a:xfrm rot="3915000">
              <a:off x="7787952" y="303408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5" name="直接连接符 204"/>
            <p:cNvCxnSpPr/>
            <p:nvPr/>
          </p:nvCxnSpPr>
          <p:spPr>
            <a:xfrm rot="4050000">
              <a:off x="7801199" y="306436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6" name="直接连接符 205"/>
            <p:cNvCxnSpPr/>
            <p:nvPr/>
          </p:nvCxnSpPr>
          <p:spPr>
            <a:xfrm rot="4185000">
              <a:off x="7813247" y="309515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7" name="直接连接符 206"/>
            <p:cNvCxnSpPr/>
            <p:nvPr/>
          </p:nvCxnSpPr>
          <p:spPr>
            <a:xfrm rot="4320000">
              <a:off x="7824077" y="312638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8" name="直接连接符 207"/>
            <p:cNvCxnSpPr/>
            <p:nvPr/>
          </p:nvCxnSpPr>
          <p:spPr>
            <a:xfrm rot="4455000">
              <a:off x="7833674" y="315801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9" name="直接连接符 208"/>
            <p:cNvCxnSpPr/>
            <p:nvPr/>
          </p:nvCxnSpPr>
          <p:spPr>
            <a:xfrm rot="4590000">
              <a:off x="7842019" y="319000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0" name="直接连接符 209"/>
            <p:cNvCxnSpPr/>
            <p:nvPr/>
          </p:nvCxnSpPr>
          <p:spPr>
            <a:xfrm rot="4725000">
              <a:off x="7849104" y="322229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1" name="直接连接符 210"/>
            <p:cNvCxnSpPr/>
            <p:nvPr/>
          </p:nvCxnSpPr>
          <p:spPr>
            <a:xfrm rot="4860000">
              <a:off x="7854915" y="325483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2" name="直接连接符 211"/>
            <p:cNvCxnSpPr/>
            <p:nvPr/>
          </p:nvCxnSpPr>
          <p:spPr>
            <a:xfrm rot="4995000">
              <a:off x="7859445" y="328757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3" name="直接连接符 212"/>
            <p:cNvCxnSpPr/>
            <p:nvPr/>
          </p:nvCxnSpPr>
          <p:spPr>
            <a:xfrm rot="5130000">
              <a:off x="7862685" y="332047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4" name="直接连接符 213"/>
            <p:cNvCxnSpPr/>
            <p:nvPr/>
          </p:nvCxnSpPr>
          <p:spPr>
            <a:xfrm rot="5265000">
              <a:off x="7864630" y="335347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5" name="直接连接符 214"/>
            <p:cNvCxnSpPr/>
            <p:nvPr/>
          </p:nvCxnSpPr>
          <p:spPr>
            <a:xfrm rot="5535000">
              <a:off x="7864630" y="341957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6" name="直接连接符 215"/>
            <p:cNvCxnSpPr/>
            <p:nvPr/>
          </p:nvCxnSpPr>
          <p:spPr>
            <a:xfrm rot="5670000">
              <a:off x="7862685" y="345257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7" name="直接连接符 216"/>
            <p:cNvCxnSpPr/>
            <p:nvPr/>
          </p:nvCxnSpPr>
          <p:spPr>
            <a:xfrm rot="5805000">
              <a:off x="7859445" y="348547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8" name="直接连接符 217"/>
            <p:cNvCxnSpPr/>
            <p:nvPr/>
          </p:nvCxnSpPr>
          <p:spPr>
            <a:xfrm rot="5940000">
              <a:off x="7854915" y="351821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9" name="直接连接符 218"/>
            <p:cNvCxnSpPr/>
            <p:nvPr/>
          </p:nvCxnSpPr>
          <p:spPr>
            <a:xfrm rot="6075000">
              <a:off x="7849104" y="355076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0" name="直接连接符 219"/>
            <p:cNvCxnSpPr/>
            <p:nvPr/>
          </p:nvCxnSpPr>
          <p:spPr>
            <a:xfrm rot="6210000">
              <a:off x="7842019" y="358304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1" name="直接连接符 220"/>
            <p:cNvCxnSpPr/>
            <p:nvPr/>
          </p:nvCxnSpPr>
          <p:spPr>
            <a:xfrm rot="6345000">
              <a:off x="7833674" y="361503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2" name="直接连接符 221"/>
            <p:cNvCxnSpPr/>
            <p:nvPr/>
          </p:nvCxnSpPr>
          <p:spPr>
            <a:xfrm rot="6480000">
              <a:off x="7824077" y="364666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3" name="直接连接符 222"/>
            <p:cNvCxnSpPr/>
            <p:nvPr/>
          </p:nvCxnSpPr>
          <p:spPr>
            <a:xfrm rot="6615000">
              <a:off x="7813247" y="367790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4" name="直接连接符 223"/>
            <p:cNvCxnSpPr/>
            <p:nvPr/>
          </p:nvCxnSpPr>
          <p:spPr>
            <a:xfrm rot="6750000">
              <a:off x="7801199" y="370868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5" name="直接连接符 224"/>
            <p:cNvCxnSpPr/>
            <p:nvPr/>
          </p:nvCxnSpPr>
          <p:spPr>
            <a:xfrm rot="6885000">
              <a:off x="7787952" y="373896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6" name="直接连接符 225"/>
            <p:cNvCxnSpPr/>
            <p:nvPr/>
          </p:nvCxnSpPr>
          <p:spPr>
            <a:xfrm rot="7020000">
              <a:off x="7773525" y="376871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7" name="直接连接符 226"/>
            <p:cNvCxnSpPr/>
            <p:nvPr/>
          </p:nvCxnSpPr>
          <p:spPr>
            <a:xfrm rot="7155000">
              <a:off x="7757942" y="379786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8" name="直接连接符 227"/>
            <p:cNvCxnSpPr/>
            <p:nvPr/>
          </p:nvCxnSpPr>
          <p:spPr>
            <a:xfrm rot="7290000">
              <a:off x="7741226" y="382638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9" name="直接连接符 228"/>
            <p:cNvCxnSpPr/>
            <p:nvPr/>
          </p:nvCxnSpPr>
          <p:spPr>
            <a:xfrm rot="7425000">
              <a:off x="7723404" y="385422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0" name="直接连接符 229"/>
            <p:cNvCxnSpPr/>
            <p:nvPr/>
          </p:nvCxnSpPr>
          <p:spPr>
            <a:xfrm rot="7560000">
              <a:off x="7704503" y="388134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1" name="直接连接符 230"/>
            <p:cNvCxnSpPr/>
            <p:nvPr/>
          </p:nvCxnSpPr>
          <p:spPr>
            <a:xfrm rot="7695000">
              <a:off x="7684552" y="390770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2" name="直接连接符 231"/>
            <p:cNvCxnSpPr/>
            <p:nvPr/>
          </p:nvCxnSpPr>
          <p:spPr>
            <a:xfrm rot="7830000">
              <a:off x="7663581" y="393325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3" name="直接连接符 232"/>
            <p:cNvCxnSpPr/>
            <p:nvPr/>
          </p:nvCxnSpPr>
          <p:spPr>
            <a:xfrm rot="7965000">
              <a:off x="7641623" y="395796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4" name="直接连接符 233"/>
            <p:cNvCxnSpPr/>
            <p:nvPr/>
          </p:nvCxnSpPr>
          <p:spPr>
            <a:xfrm rot="8100000">
              <a:off x="7618711" y="398179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5" name="直接连接符 234"/>
            <p:cNvCxnSpPr/>
            <p:nvPr/>
          </p:nvCxnSpPr>
          <p:spPr>
            <a:xfrm rot="8235000">
              <a:off x="7594881" y="400470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6" name="直接连接符 235"/>
            <p:cNvCxnSpPr/>
            <p:nvPr/>
          </p:nvCxnSpPr>
          <p:spPr>
            <a:xfrm rot="8370000">
              <a:off x="7570172" y="402666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7" name="直接连接符 236"/>
            <p:cNvCxnSpPr/>
            <p:nvPr/>
          </p:nvCxnSpPr>
          <p:spPr>
            <a:xfrm rot="8505000">
              <a:off x="7544618" y="404763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8" name="直接连接符 237"/>
            <p:cNvCxnSpPr/>
            <p:nvPr/>
          </p:nvCxnSpPr>
          <p:spPr>
            <a:xfrm rot="8640000">
              <a:off x="7518262" y="406758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9" name="直接连接符 238"/>
            <p:cNvCxnSpPr/>
            <p:nvPr/>
          </p:nvCxnSpPr>
          <p:spPr>
            <a:xfrm rot="8775000">
              <a:off x="7491142" y="408648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0" name="直接连接符 239"/>
            <p:cNvCxnSpPr/>
            <p:nvPr/>
          </p:nvCxnSpPr>
          <p:spPr>
            <a:xfrm rot="8910000">
              <a:off x="7463301" y="410431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1" name="直接连接符 240"/>
            <p:cNvCxnSpPr/>
            <p:nvPr/>
          </p:nvCxnSpPr>
          <p:spPr>
            <a:xfrm rot="9045000">
              <a:off x="7434782" y="412102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2" name="直接连接符 241"/>
            <p:cNvCxnSpPr/>
            <p:nvPr/>
          </p:nvCxnSpPr>
          <p:spPr>
            <a:xfrm rot="9180000">
              <a:off x="7405628" y="413661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3" name="直接连接符 242"/>
            <p:cNvCxnSpPr/>
            <p:nvPr/>
          </p:nvCxnSpPr>
          <p:spPr>
            <a:xfrm rot="9315000">
              <a:off x="7375886" y="415103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4" name="直接连接符 243"/>
            <p:cNvCxnSpPr/>
            <p:nvPr/>
          </p:nvCxnSpPr>
          <p:spPr>
            <a:xfrm rot="9450000">
              <a:off x="7345599" y="416428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5" name="直接连接符 244"/>
            <p:cNvCxnSpPr/>
            <p:nvPr/>
          </p:nvCxnSpPr>
          <p:spPr>
            <a:xfrm rot="9585000">
              <a:off x="7314817" y="417633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6" name="直接连接符 245"/>
            <p:cNvCxnSpPr/>
            <p:nvPr/>
          </p:nvCxnSpPr>
          <p:spPr>
            <a:xfrm rot="9720000">
              <a:off x="7283584" y="418716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7" name="直接连接符 246"/>
            <p:cNvCxnSpPr/>
            <p:nvPr/>
          </p:nvCxnSpPr>
          <p:spPr>
            <a:xfrm rot="9855000">
              <a:off x="7251951" y="419675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8" name="直接连接符 247"/>
            <p:cNvCxnSpPr/>
            <p:nvPr/>
          </p:nvCxnSpPr>
          <p:spPr>
            <a:xfrm rot="9990000">
              <a:off x="7219965" y="420510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9" name="直接连接符 248"/>
            <p:cNvCxnSpPr/>
            <p:nvPr/>
          </p:nvCxnSpPr>
          <p:spPr>
            <a:xfrm rot="10125000">
              <a:off x="7187676" y="421218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0" name="直接连接符 249"/>
            <p:cNvCxnSpPr/>
            <p:nvPr/>
          </p:nvCxnSpPr>
          <p:spPr>
            <a:xfrm rot="10260000">
              <a:off x="7155134" y="421800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1" name="直接连接符 250"/>
            <p:cNvCxnSpPr/>
            <p:nvPr/>
          </p:nvCxnSpPr>
          <p:spPr>
            <a:xfrm rot="10395000">
              <a:off x="7122388" y="422252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2" name="直接连接符 251"/>
            <p:cNvCxnSpPr/>
            <p:nvPr/>
          </p:nvCxnSpPr>
          <p:spPr>
            <a:xfrm rot="10530000">
              <a:off x="7089492" y="422576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3" name="直接连接符 252"/>
            <p:cNvCxnSpPr/>
            <p:nvPr/>
          </p:nvCxnSpPr>
          <p:spPr>
            <a:xfrm rot="10665000">
              <a:off x="7056492" y="422771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4" name="直接连接符 253"/>
            <p:cNvCxnSpPr/>
            <p:nvPr/>
          </p:nvCxnSpPr>
          <p:spPr>
            <a:xfrm rot="10935000">
              <a:off x="6990391" y="422771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5" name="直接连接符 254"/>
            <p:cNvCxnSpPr/>
            <p:nvPr/>
          </p:nvCxnSpPr>
          <p:spPr>
            <a:xfrm rot="11070000">
              <a:off x="6957391" y="422576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6" name="直接连接符 255"/>
            <p:cNvCxnSpPr/>
            <p:nvPr/>
          </p:nvCxnSpPr>
          <p:spPr>
            <a:xfrm rot="11205000">
              <a:off x="6924495" y="422252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7" name="直接连接符 256"/>
            <p:cNvCxnSpPr/>
            <p:nvPr/>
          </p:nvCxnSpPr>
          <p:spPr>
            <a:xfrm rot="11340000">
              <a:off x="6891749" y="421800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8" name="直接连接符 257"/>
            <p:cNvCxnSpPr/>
            <p:nvPr/>
          </p:nvCxnSpPr>
          <p:spPr>
            <a:xfrm rot="11475000">
              <a:off x="6859207" y="421218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9" name="直接连接符 258"/>
            <p:cNvCxnSpPr/>
            <p:nvPr/>
          </p:nvCxnSpPr>
          <p:spPr>
            <a:xfrm rot="11610000">
              <a:off x="6826918" y="420510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0" name="直接连接符 259"/>
            <p:cNvCxnSpPr/>
            <p:nvPr/>
          </p:nvCxnSpPr>
          <p:spPr>
            <a:xfrm rot="11745000">
              <a:off x="6794932" y="419675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1" name="直接连接符 260"/>
            <p:cNvCxnSpPr/>
            <p:nvPr/>
          </p:nvCxnSpPr>
          <p:spPr>
            <a:xfrm rot="11880000">
              <a:off x="6763300" y="418716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2" name="直接连接符 261"/>
            <p:cNvCxnSpPr/>
            <p:nvPr/>
          </p:nvCxnSpPr>
          <p:spPr>
            <a:xfrm rot="12015000">
              <a:off x="6732066" y="417633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3" name="直接连接符 262"/>
            <p:cNvCxnSpPr/>
            <p:nvPr/>
          </p:nvCxnSpPr>
          <p:spPr>
            <a:xfrm rot="12150000">
              <a:off x="6701284" y="416428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4" name="直接连接符 263"/>
            <p:cNvCxnSpPr/>
            <p:nvPr/>
          </p:nvCxnSpPr>
          <p:spPr>
            <a:xfrm rot="12285000">
              <a:off x="6670997" y="415103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5" name="直接连接符 264"/>
            <p:cNvCxnSpPr/>
            <p:nvPr/>
          </p:nvCxnSpPr>
          <p:spPr>
            <a:xfrm rot="12420000">
              <a:off x="6641256" y="413661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6" name="直接连接符 265"/>
            <p:cNvCxnSpPr/>
            <p:nvPr/>
          </p:nvCxnSpPr>
          <p:spPr>
            <a:xfrm rot="12555000">
              <a:off x="6612101" y="412102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7" name="直接连接符 266"/>
            <p:cNvCxnSpPr/>
            <p:nvPr/>
          </p:nvCxnSpPr>
          <p:spPr>
            <a:xfrm rot="12690000">
              <a:off x="6583582" y="410431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8" name="直接连接符 267"/>
            <p:cNvCxnSpPr/>
            <p:nvPr/>
          </p:nvCxnSpPr>
          <p:spPr>
            <a:xfrm rot="12825000">
              <a:off x="6555741" y="408648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9" name="直接连接符 268"/>
            <p:cNvCxnSpPr/>
            <p:nvPr/>
          </p:nvCxnSpPr>
          <p:spPr>
            <a:xfrm rot="12960000">
              <a:off x="6528621" y="406758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0" name="直接连接符 269"/>
            <p:cNvCxnSpPr/>
            <p:nvPr/>
          </p:nvCxnSpPr>
          <p:spPr>
            <a:xfrm rot="13095000">
              <a:off x="6502264" y="404763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1" name="直接连接符 270"/>
            <p:cNvCxnSpPr/>
            <p:nvPr/>
          </p:nvCxnSpPr>
          <p:spPr>
            <a:xfrm rot="13230000">
              <a:off x="6476711" y="402666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2" name="直接连接符 271"/>
            <p:cNvCxnSpPr/>
            <p:nvPr/>
          </p:nvCxnSpPr>
          <p:spPr>
            <a:xfrm rot="13365000">
              <a:off x="6452002" y="400470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3" name="直接连接符 272"/>
            <p:cNvCxnSpPr/>
            <p:nvPr/>
          </p:nvCxnSpPr>
          <p:spPr>
            <a:xfrm rot="13500000">
              <a:off x="6428172" y="398179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4" name="直接连接符 273"/>
            <p:cNvCxnSpPr/>
            <p:nvPr/>
          </p:nvCxnSpPr>
          <p:spPr>
            <a:xfrm rot="13635000">
              <a:off x="6405261" y="395796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5" name="直接连接符 274"/>
            <p:cNvCxnSpPr/>
            <p:nvPr/>
          </p:nvCxnSpPr>
          <p:spPr>
            <a:xfrm rot="13770000">
              <a:off x="6383302" y="393325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6" name="直接连接符 275"/>
            <p:cNvCxnSpPr/>
            <p:nvPr/>
          </p:nvCxnSpPr>
          <p:spPr>
            <a:xfrm rot="13905000">
              <a:off x="6362331" y="390770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7" name="直接连接符 276"/>
            <p:cNvCxnSpPr/>
            <p:nvPr/>
          </p:nvCxnSpPr>
          <p:spPr>
            <a:xfrm rot="14040000">
              <a:off x="6342380" y="388134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8" name="直接连接符 277"/>
            <p:cNvCxnSpPr/>
            <p:nvPr/>
          </p:nvCxnSpPr>
          <p:spPr>
            <a:xfrm rot="14175000">
              <a:off x="6323478" y="385422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9" name="直接连接符 278"/>
            <p:cNvCxnSpPr/>
            <p:nvPr/>
          </p:nvCxnSpPr>
          <p:spPr>
            <a:xfrm rot="14310000">
              <a:off x="6305657" y="382638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0" name="直接连接符 279"/>
            <p:cNvCxnSpPr/>
            <p:nvPr/>
          </p:nvCxnSpPr>
          <p:spPr>
            <a:xfrm rot="14445000">
              <a:off x="6288941" y="379786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1" name="直接连接符 280"/>
            <p:cNvCxnSpPr/>
            <p:nvPr/>
          </p:nvCxnSpPr>
          <p:spPr>
            <a:xfrm rot="14580000">
              <a:off x="6273358" y="376871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2" name="直接连接符 281"/>
            <p:cNvCxnSpPr/>
            <p:nvPr/>
          </p:nvCxnSpPr>
          <p:spPr>
            <a:xfrm rot="14715000">
              <a:off x="6258932" y="373896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3" name="直接连接符 282"/>
            <p:cNvCxnSpPr/>
            <p:nvPr/>
          </p:nvCxnSpPr>
          <p:spPr>
            <a:xfrm rot="14850000">
              <a:off x="6245684" y="370868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4" name="直接连接符 283"/>
            <p:cNvCxnSpPr/>
            <p:nvPr/>
          </p:nvCxnSpPr>
          <p:spPr>
            <a:xfrm rot="14985000">
              <a:off x="6233636" y="367790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5" name="直接连接符 284"/>
            <p:cNvCxnSpPr/>
            <p:nvPr/>
          </p:nvCxnSpPr>
          <p:spPr>
            <a:xfrm rot="15120000">
              <a:off x="6222805" y="364666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6" name="直接连接符 285"/>
            <p:cNvCxnSpPr/>
            <p:nvPr/>
          </p:nvCxnSpPr>
          <p:spPr>
            <a:xfrm rot="15255000">
              <a:off x="6213209" y="361503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7" name="直接连接符 286"/>
            <p:cNvCxnSpPr/>
            <p:nvPr/>
          </p:nvCxnSpPr>
          <p:spPr>
            <a:xfrm rot="15390000">
              <a:off x="6204864" y="358304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8" name="直接连接符 287"/>
            <p:cNvCxnSpPr/>
            <p:nvPr/>
          </p:nvCxnSpPr>
          <p:spPr>
            <a:xfrm rot="15525000">
              <a:off x="6197779" y="355076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9" name="直接连接符 288"/>
            <p:cNvCxnSpPr/>
            <p:nvPr/>
          </p:nvCxnSpPr>
          <p:spPr>
            <a:xfrm rot="15660000">
              <a:off x="6191967" y="351821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0" name="直接连接符 289"/>
            <p:cNvCxnSpPr/>
            <p:nvPr/>
          </p:nvCxnSpPr>
          <p:spPr>
            <a:xfrm rot="15795000">
              <a:off x="6187438" y="348547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1" name="直接连接符 290"/>
            <p:cNvCxnSpPr/>
            <p:nvPr/>
          </p:nvCxnSpPr>
          <p:spPr>
            <a:xfrm rot="15930000">
              <a:off x="6184198" y="345257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2" name="直接连接符 291"/>
            <p:cNvCxnSpPr/>
            <p:nvPr/>
          </p:nvCxnSpPr>
          <p:spPr>
            <a:xfrm rot="16065000">
              <a:off x="6182253" y="341957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3" name="直接连接符 292"/>
            <p:cNvCxnSpPr/>
            <p:nvPr/>
          </p:nvCxnSpPr>
          <p:spPr>
            <a:xfrm rot="16335000">
              <a:off x="6182253" y="335347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4" name="直接连接符 293"/>
            <p:cNvCxnSpPr/>
            <p:nvPr/>
          </p:nvCxnSpPr>
          <p:spPr>
            <a:xfrm rot="16470000">
              <a:off x="6184198" y="332047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5" name="直接连接符 294"/>
            <p:cNvCxnSpPr/>
            <p:nvPr/>
          </p:nvCxnSpPr>
          <p:spPr>
            <a:xfrm rot="16605000">
              <a:off x="6187438" y="328757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6" name="直接连接符 295"/>
            <p:cNvCxnSpPr/>
            <p:nvPr/>
          </p:nvCxnSpPr>
          <p:spPr>
            <a:xfrm rot="16740000">
              <a:off x="6191967" y="325483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7" name="直接连接符 296"/>
            <p:cNvCxnSpPr/>
            <p:nvPr/>
          </p:nvCxnSpPr>
          <p:spPr>
            <a:xfrm rot="16875000">
              <a:off x="6197779" y="322229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8" name="直接连接符 297"/>
            <p:cNvCxnSpPr/>
            <p:nvPr/>
          </p:nvCxnSpPr>
          <p:spPr>
            <a:xfrm rot="17010000">
              <a:off x="6204864" y="319000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9" name="直接连接符 298"/>
            <p:cNvCxnSpPr/>
            <p:nvPr/>
          </p:nvCxnSpPr>
          <p:spPr>
            <a:xfrm rot="17145000">
              <a:off x="6213209" y="315801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0" name="直接连接符 299"/>
            <p:cNvCxnSpPr/>
            <p:nvPr/>
          </p:nvCxnSpPr>
          <p:spPr>
            <a:xfrm rot="17280000">
              <a:off x="6222805" y="312638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1" name="直接连接符 300"/>
            <p:cNvCxnSpPr/>
            <p:nvPr/>
          </p:nvCxnSpPr>
          <p:spPr>
            <a:xfrm rot="17415000">
              <a:off x="6233636" y="309515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2" name="直接连接符 301"/>
            <p:cNvCxnSpPr/>
            <p:nvPr/>
          </p:nvCxnSpPr>
          <p:spPr>
            <a:xfrm rot="17550000">
              <a:off x="6245684" y="306436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3" name="直接连接符 302"/>
            <p:cNvCxnSpPr/>
            <p:nvPr/>
          </p:nvCxnSpPr>
          <p:spPr>
            <a:xfrm rot="17685000">
              <a:off x="6258932" y="303408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4" name="直接连接符 303"/>
            <p:cNvCxnSpPr/>
            <p:nvPr/>
          </p:nvCxnSpPr>
          <p:spPr>
            <a:xfrm rot="17820000">
              <a:off x="6273358" y="300433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5" name="直接连接符 304"/>
            <p:cNvCxnSpPr/>
            <p:nvPr/>
          </p:nvCxnSpPr>
          <p:spPr>
            <a:xfrm rot="17955000">
              <a:off x="6288941" y="297518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6" name="直接连接符 305"/>
            <p:cNvCxnSpPr/>
            <p:nvPr/>
          </p:nvCxnSpPr>
          <p:spPr>
            <a:xfrm rot="18090000">
              <a:off x="6305657" y="294666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7" name="直接连接符 306"/>
            <p:cNvCxnSpPr/>
            <p:nvPr/>
          </p:nvCxnSpPr>
          <p:spPr>
            <a:xfrm rot="18225000">
              <a:off x="6323478" y="291882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8" name="直接连接符 307"/>
            <p:cNvCxnSpPr/>
            <p:nvPr/>
          </p:nvCxnSpPr>
          <p:spPr>
            <a:xfrm rot="18360000">
              <a:off x="6342380" y="289170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9" name="直接连接符 308"/>
            <p:cNvCxnSpPr/>
            <p:nvPr/>
          </p:nvCxnSpPr>
          <p:spPr>
            <a:xfrm rot="18495000">
              <a:off x="6362331" y="286535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0" name="直接连接符 309"/>
            <p:cNvCxnSpPr/>
            <p:nvPr/>
          </p:nvCxnSpPr>
          <p:spPr>
            <a:xfrm rot="18630000">
              <a:off x="6383302" y="283979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1" name="直接连接符 310"/>
            <p:cNvCxnSpPr/>
            <p:nvPr/>
          </p:nvCxnSpPr>
          <p:spPr>
            <a:xfrm rot="18765000">
              <a:off x="6405261" y="281508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2" name="直接连接符 311"/>
            <p:cNvCxnSpPr/>
            <p:nvPr/>
          </p:nvCxnSpPr>
          <p:spPr>
            <a:xfrm rot="18900000">
              <a:off x="6428172" y="279125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3" name="直接连接符 312"/>
            <p:cNvCxnSpPr/>
            <p:nvPr/>
          </p:nvCxnSpPr>
          <p:spPr>
            <a:xfrm rot="19035000">
              <a:off x="6452002" y="276834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4" name="直接连接符 313"/>
            <p:cNvCxnSpPr/>
            <p:nvPr/>
          </p:nvCxnSpPr>
          <p:spPr>
            <a:xfrm rot="19170000">
              <a:off x="6476711" y="274638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5" name="直接连接符 314"/>
            <p:cNvCxnSpPr/>
            <p:nvPr/>
          </p:nvCxnSpPr>
          <p:spPr>
            <a:xfrm rot="19305000">
              <a:off x="6502264" y="272541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6" name="直接连接符 315"/>
            <p:cNvCxnSpPr/>
            <p:nvPr/>
          </p:nvCxnSpPr>
          <p:spPr>
            <a:xfrm rot="19440000">
              <a:off x="6528621" y="270546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7" name="直接连接符 316"/>
            <p:cNvCxnSpPr/>
            <p:nvPr/>
          </p:nvCxnSpPr>
          <p:spPr>
            <a:xfrm rot="19575000">
              <a:off x="6555741" y="268656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8" name="直接连接符 317"/>
            <p:cNvCxnSpPr/>
            <p:nvPr/>
          </p:nvCxnSpPr>
          <p:spPr>
            <a:xfrm rot="19710000">
              <a:off x="6583582" y="266874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9" name="直接连接符 318"/>
            <p:cNvCxnSpPr/>
            <p:nvPr/>
          </p:nvCxnSpPr>
          <p:spPr>
            <a:xfrm rot="19845000">
              <a:off x="6612101" y="265202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0" name="直接连接符 319"/>
            <p:cNvCxnSpPr/>
            <p:nvPr/>
          </p:nvCxnSpPr>
          <p:spPr>
            <a:xfrm rot="19980000">
              <a:off x="6641256" y="263644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1" name="直接连接符 320"/>
            <p:cNvCxnSpPr/>
            <p:nvPr/>
          </p:nvCxnSpPr>
          <p:spPr>
            <a:xfrm rot="20115000">
              <a:off x="6670997" y="262201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2" name="直接连接符 321"/>
            <p:cNvCxnSpPr/>
            <p:nvPr/>
          </p:nvCxnSpPr>
          <p:spPr>
            <a:xfrm rot="20250000">
              <a:off x="6701284" y="260876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3" name="直接连接符 322"/>
            <p:cNvCxnSpPr/>
            <p:nvPr/>
          </p:nvCxnSpPr>
          <p:spPr>
            <a:xfrm rot="20385000">
              <a:off x="6732066" y="259672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4" name="直接连接符 323"/>
            <p:cNvCxnSpPr/>
            <p:nvPr/>
          </p:nvCxnSpPr>
          <p:spPr>
            <a:xfrm rot="20520000">
              <a:off x="6763300" y="258589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5" name="直接连接符 324"/>
            <p:cNvCxnSpPr/>
            <p:nvPr/>
          </p:nvCxnSpPr>
          <p:spPr>
            <a:xfrm rot="20655000">
              <a:off x="6794932" y="257629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6" name="直接连接符 325"/>
            <p:cNvCxnSpPr/>
            <p:nvPr/>
          </p:nvCxnSpPr>
          <p:spPr>
            <a:xfrm rot="20790000">
              <a:off x="6826918" y="256794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7" name="直接连接符 326"/>
            <p:cNvCxnSpPr/>
            <p:nvPr/>
          </p:nvCxnSpPr>
          <p:spPr>
            <a:xfrm rot="20925000">
              <a:off x="6859207" y="256086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8" name="直接连接符 327"/>
            <p:cNvCxnSpPr/>
            <p:nvPr/>
          </p:nvCxnSpPr>
          <p:spPr>
            <a:xfrm rot="21060000">
              <a:off x="6891749" y="255505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9" name="直接连接符 328"/>
            <p:cNvCxnSpPr/>
            <p:nvPr/>
          </p:nvCxnSpPr>
          <p:spPr>
            <a:xfrm rot="21195000">
              <a:off x="6924495" y="255052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0" name="直接连接符 329"/>
            <p:cNvCxnSpPr/>
            <p:nvPr/>
          </p:nvCxnSpPr>
          <p:spPr>
            <a:xfrm rot="21330000">
              <a:off x="6957391" y="254728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1" name="直接连接符 330"/>
            <p:cNvCxnSpPr/>
            <p:nvPr/>
          </p:nvCxnSpPr>
          <p:spPr>
            <a:xfrm rot="21465000">
              <a:off x="6990391" y="254533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72" name="组合 331"/>
            <p:cNvGrpSpPr/>
            <p:nvPr/>
          </p:nvGrpSpPr>
          <p:grpSpPr>
            <a:xfrm>
              <a:off x="6132084" y="3436045"/>
              <a:ext cx="1784866" cy="0"/>
              <a:chOff x="1701800" y="2755900"/>
              <a:chExt cx="2746508" cy="0"/>
            </a:xfrm>
          </p:grpSpPr>
          <p:cxnSp>
            <p:nvCxnSpPr>
              <p:cNvPr id="351" name="直接连接符 350"/>
              <p:cNvCxnSpPr/>
              <p:nvPr/>
            </p:nvCxnSpPr>
            <p:spPr>
              <a:xfrm flipH="1">
                <a:off x="4185508" y="2755900"/>
                <a:ext cx="2628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2" name="直接连接符 351"/>
              <p:cNvCxnSpPr/>
              <p:nvPr/>
            </p:nvCxnSpPr>
            <p:spPr>
              <a:xfrm>
                <a:off x="1701800" y="2755900"/>
                <a:ext cx="26195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73" name="组合 332"/>
            <p:cNvGrpSpPr/>
            <p:nvPr/>
          </p:nvGrpSpPr>
          <p:grpSpPr>
            <a:xfrm rot="5400000">
              <a:off x="6130021" y="3437533"/>
              <a:ext cx="1784866" cy="0"/>
              <a:chOff x="1701800" y="2755900"/>
              <a:chExt cx="2746508" cy="0"/>
            </a:xfrm>
          </p:grpSpPr>
          <p:cxnSp>
            <p:nvCxnSpPr>
              <p:cNvPr id="349" name="直接连接符 348"/>
              <p:cNvCxnSpPr/>
              <p:nvPr/>
            </p:nvCxnSpPr>
            <p:spPr>
              <a:xfrm flipH="1">
                <a:off x="4185508" y="2755900"/>
                <a:ext cx="2628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0" name="直接连接符 349"/>
              <p:cNvCxnSpPr/>
              <p:nvPr/>
            </p:nvCxnSpPr>
            <p:spPr>
              <a:xfrm>
                <a:off x="1701800" y="2755900"/>
                <a:ext cx="26195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32" name="组合 333"/>
            <p:cNvGrpSpPr/>
            <p:nvPr/>
          </p:nvGrpSpPr>
          <p:grpSpPr>
            <a:xfrm rot="2700000">
              <a:off x="6178461" y="3389534"/>
              <a:ext cx="1784866" cy="0"/>
              <a:chOff x="1701800" y="2755900"/>
              <a:chExt cx="2746508" cy="0"/>
            </a:xfrm>
          </p:grpSpPr>
          <p:cxnSp>
            <p:nvCxnSpPr>
              <p:cNvPr id="347" name="直接连接符 346"/>
              <p:cNvCxnSpPr/>
              <p:nvPr/>
            </p:nvCxnSpPr>
            <p:spPr>
              <a:xfrm flipH="1">
                <a:off x="4185508" y="2755900"/>
                <a:ext cx="2628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8" name="直接连接符 347"/>
              <p:cNvCxnSpPr/>
              <p:nvPr/>
            </p:nvCxnSpPr>
            <p:spPr>
              <a:xfrm>
                <a:off x="1701800" y="2755900"/>
                <a:ext cx="26195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33" name="组合 334"/>
            <p:cNvGrpSpPr/>
            <p:nvPr/>
          </p:nvGrpSpPr>
          <p:grpSpPr>
            <a:xfrm rot="18900000" flipH="1">
              <a:off x="6155355" y="3460596"/>
              <a:ext cx="1784866" cy="0"/>
              <a:chOff x="1701800" y="2755900"/>
              <a:chExt cx="2746508" cy="0"/>
            </a:xfrm>
          </p:grpSpPr>
          <p:cxnSp>
            <p:nvCxnSpPr>
              <p:cNvPr id="345" name="直接连接符 344"/>
              <p:cNvCxnSpPr/>
              <p:nvPr/>
            </p:nvCxnSpPr>
            <p:spPr>
              <a:xfrm flipH="1">
                <a:off x="4185508" y="2755900"/>
                <a:ext cx="2628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6" name="直接连接符 345"/>
              <p:cNvCxnSpPr/>
              <p:nvPr/>
            </p:nvCxnSpPr>
            <p:spPr>
              <a:xfrm>
                <a:off x="1701800" y="2755900"/>
                <a:ext cx="26195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544" name="椭圆 543"/>
          <p:cNvSpPr/>
          <p:nvPr/>
        </p:nvSpPr>
        <p:spPr>
          <a:xfrm>
            <a:off x="6971288" y="1204394"/>
            <a:ext cx="1448645" cy="1448569"/>
          </a:xfrm>
          <a:prstGeom prst="ellipse">
            <a:avLst/>
          </a:prstGeom>
          <a:solidFill>
            <a:schemeClr val="accent4"/>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545" name="文本框 1607"/>
          <p:cNvSpPr txBox="1"/>
          <p:nvPr/>
        </p:nvSpPr>
        <p:spPr>
          <a:xfrm>
            <a:off x="7315577" y="1654188"/>
            <a:ext cx="836193" cy="484785"/>
          </a:xfrm>
          <a:prstGeom prst="rect">
            <a:avLst/>
          </a:prstGeom>
          <a:noFill/>
        </p:spPr>
        <p:txBody>
          <a:bodyPr wrap="square" lIns="68580" tIns="34290" rIns="68580" bIns="34290" rtlCol="0">
            <a:spAutoFit/>
          </a:bodyPr>
          <a:lstStyle/>
          <a:p>
            <a:pPr algn="ctr"/>
            <a:r>
              <a:rPr lang="zh-CN" altLang="en-US" sz="2700" dirty="0">
                <a:solidFill>
                  <a:schemeClr val="bg1"/>
                </a:solidFill>
                <a:latin typeface="Impact" panose="020B0806030902050204" pitchFamily="34" charset="0"/>
              </a:rPr>
              <a:t>标题</a:t>
            </a:r>
          </a:p>
        </p:txBody>
      </p:sp>
      <p:grpSp>
        <p:nvGrpSpPr>
          <p:cNvPr id="334" name="组合 1"/>
          <p:cNvGrpSpPr/>
          <p:nvPr/>
        </p:nvGrpSpPr>
        <p:grpSpPr>
          <a:xfrm>
            <a:off x="7028613" y="1224663"/>
            <a:ext cx="1356280" cy="1374755"/>
            <a:chOff x="9370263" y="1923879"/>
            <a:chExt cx="1808138" cy="1832865"/>
          </a:xfrm>
        </p:grpSpPr>
        <p:cxnSp>
          <p:nvCxnSpPr>
            <p:cNvPr id="546" name="直接连接符 545"/>
            <p:cNvCxnSpPr/>
            <p:nvPr/>
          </p:nvCxnSpPr>
          <p:spPr>
            <a:xfrm>
              <a:off x="10261622" y="197146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7" name="直接连接符 546"/>
            <p:cNvCxnSpPr/>
            <p:nvPr/>
          </p:nvCxnSpPr>
          <p:spPr>
            <a:xfrm rot="135000">
              <a:off x="10294671" y="197211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8" name="直接连接符 547"/>
            <p:cNvCxnSpPr/>
            <p:nvPr/>
          </p:nvCxnSpPr>
          <p:spPr>
            <a:xfrm rot="270000">
              <a:off x="10327671" y="197406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9" name="直接连接符 548"/>
            <p:cNvCxnSpPr/>
            <p:nvPr/>
          </p:nvCxnSpPr>
          <p:spPr>
            <a:xfrm rot="405000">
              <a:off x="10360569" y="197730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0" name="直接连接符 549"/>
            <p:cNvCxnSpPr/>
            <p:nvPr/>
          </p:nvCxnSpPr>
          <p:spPr>
            <a:xfrm rot="540000">
              <a:off x="10393314" y="198183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1" name="直接连接符 550"/>
            <p:cNvCxnSpPr/>
            <p:nvPr/>
          </p:nvCxnSpPr>
          <p:spPr>
            <a:xfrm rot="675000">
              <a:off x="10425856" y="198764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2" name="直接连接符 551"/>
            <p:cNvCxnSpPr/>
            <p:nvPr/>
          </p:nvCxnSpPr>
          <p:spPr>
            <a:xfrm rot="810000">
              <a:off x="10458145" y="199472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3" name="直接连接符 552"/>
            <p:cNvCxnSpPr/>
            <p:nvPr/>
          </p:nvCxnSpPr>
          <p:spPr>
            <a:xfrm rot="945000">
              <a:off x="10490131" y="200307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4" name="直接连接符 553"/>
            <p:cNvCxnSpPr/>
            <p:nvPr/>
          </p:nvCxnSpPr>
          <p:spPr>
            <a:xfrm rot="1080000">
              <a:off x="10521764" y="201266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5" name="直接连接符 554"/>
            <p:cNvCxnSpPr/>
            <p:nvPr/>
          </p:nvCxnSpPr>
          <p:spPr>
            <a:xfrm rot="1215000">
              <a:off x="10552996" y="202349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6" name="直接连接符 555"/>
            <p:cNvCxnSpPr/>
            <p:nvPr/>
          </p:nvCxnSpPr>
          <p:spPr>
            <a:xfrm rot="1350000">
              <a:off x="10583780" y="203554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7" name="直接连接符 556"/>
            <p:cNvCxnSpPr/>
            <p:nvPr/>
          </p:nvCxnSpPr>
          <p:spPr>
            <a:xfrm rot="1485000">
              <a:off x="10614065" y="204879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8" name="直接连接符 557"/>
            <p:cNvCxnSpPr/>
            <p:nvPr/>
          </p:nvCxnSpPr>
          <p:spPr>
            <a:xfrm rot="1620000">
              <a:off x="10643809" y="206322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9" name="直接连接符 558"/>
            <p:cNvCxnSpPr/>
            <p:nvPr/>
          </p:nvCxnSpPr>
          <p:spPr>
            <a:xfrm rot="1755000">
              <a:off x="10672961" y="207880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0" name="直接连接符 559"/>
            <p:cNvCxnSpPr/>
            <p:nvPr/>
          </p:nvCxnSpPr>
          <p:spPr>
            <a:xfrm rot="1890000">
              <a:off x="10701480" y="209551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1" name="直接连接符 560"/>
            <p:cNvCxnSpPr/>
            <p:nvPr/>
          </p:nvCxnSpPr>
          <p:spPr>
            <a:xfrm rot="2025000">
              <a:off x="10729322" y="211334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2" name="直接连接符 561"/>
            <p:cNvCxnSpPr/>
            <p:nvPr/>
          </p:nvCxnSpPr>
          <p:spPr>
            <a:xfrm rot="2160000">
              <a:off x="10756442" y="213224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3" name="直接连接符 562"/>
            <p:cNvCxnSpPr/>
            <p:nvPr/>
          </p:nvCxnSpPr>
          <p:spPr>
            <a:xfrm rot="2295000">
              <a:off x="10782799" y="215219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4" name="直接连接符 563"/>
            <p:cNvCxnSpPr/>
            <p:nvPr/>
          </p:nvCxnSpPr>
          <p:spPr>
            <a:xfrm rot="2430000">
              <a:off x="10808352" y="217316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5" name="直接连接符 564"/>
            <p:cNvCxnSpPr/>
            <p:nvPr/>
          </p:nvCxnSpPr>
          <p:spPr>
            <a:xfrm rot="2565000">
              <a:off x="10833061" y="219512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6" name="直接连接符 565"/>
            <p:cNvCxnSpPr/>
            <p:nvPr/>
          </p:nvCxnSpPr>
          <p:spPr>
            <a:xfrm rot="2700000">
              <a:off x="10856891" y="221803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7" name="直接连接符 566"/>
            <p:cNvCxnSpPr/>
            <p:nvPr/>
          </p:nvCxnSpPr>
          <p:spPr>
            <a:xfrm rot="2835000">
              <a:off x="10879803" y="224186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8" name="直接连接符 567"/>
            <p:cNvCxnSpPr/>
            <p:nvPr/>
          </p:nvCxnSpPr>
          <p:spPr>
            <a:xfrm rot="2970000">
              <a:off x="10901761" y="226657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9" name="直接连接符 568"/>
            <p:cNvCxnSpPr/>
            <p:nvPr/>
          </p:nvCxnSpPr>
          <p:spPr>
            <a:xfrm rot="3105000">
              <a:off x="10922732" y="229212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0" name="直接连接符 569"/>
            <p:cNvCxnSpPr/>
            <p:nvPr/>
          </p:nvCxnSpPr>
          <p:spPr>
            <a:xfrm rot="3240000">
              <a:off x="10942683" y="231848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1" name="直接连接符 570"/>
            <p:cNvCxnSpPr/>
            <p:nvPr/>
          </p:nvCxnSpPr>
          <p:spPr>
            <a:xfrm rot="3375000">
              <a:off x="10961585" y="234560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2" name="直接连接符 571"/>
            <p:cNvCxnSpPr/>
            <p:nvPr/>
          </p:nvCxnSpPr>
          <p:spPr>
            <a:xfrm rot="3510000">
              <a:off x="10979406" y="237344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3" name="直接连接符 572"/>
            <p:cNvCxnSpPr/>
            <p:nvPr/>
          </p:nvCxnSpPr>
          <p:spPr>
            <a:xfrm rot="3645000">
              <a:off x="10996122" y="240196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4" name="直接连接符 573"/>
            <p:cNvCxnSpPr/>
            <p:nvPr/>
          </p:nvCxnSpPr>
          <p:spPr>
            <a:xfrm rot="3780000">
              <a:off x="11011705" y="243111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5" name="直接连接符 574"/>
            <p:cNvCxnSpPr/>
            <p:nvPr/>
          </p:nvCxnSpPr>
          <p:spPr>
            <a:xfrm rot="3915000">
              <a:off x="11026131" y="246086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6" name="直接连接符 575"/>
            <p:cNvCxnSpPr/>
            <p:nvPr/>
          </p:nvCxnSpPr>
          <p:spPr>
            <a:xfrm rot="4050000">
              <a:off x="11039379" y="249114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7" name="直接连接符 576"/>
            <p:cNvCxnSpPr/>
            <p:nvPr/>
          </p:nvCxnSpPr>
          <p:spPr>
            <a:xfrm rot="4185000">
              <a:off x="11051428" y="252193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8" name="直接连接符 577"/>
            <p:cNvCxnSpPr/>
            <p:nvPr/>
          </p:nvCxnSpPr>
          <p:spPr>
            <a:xfrm rot="4320000">
              <a:off x="11062256" y="255316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9" name="直接连接符 578"/>
            <p:cNvCxnSpPr/>
            <p:nvPr/>
          </p:nvCxnSpPr>
          <p:spPr>
            <a:xfrm rot="4455000">
              <a:off x="11071853" y="258479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0" name="直接连接符 579"/>
            <p:cNvCxnSpPr/>
            <p:nvPr/>
          </p:nvCxnSpPr>
          <p:spPr>
            <a:xfrm rot="4590000">
              <a:off x="11080200" y="261678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1" name="直接连接符 580"/>
            <p:cNvCxnSpPr/>
            <p:nvPr/>
          </p:nvCxnSpPr>
          <p:spPr>
            <a:xfrm rot="4725000">
              <a:off x="11087285" y="264906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2" name="直接连接符 581"/>
            <p:cNvCxnSpPr/>
            <p:nvPr/>
          </p:nvCxnSpPr>
          <p:spPr>
            <a:xfrm rot="4860000">
              <a:off x="11093095" y="268161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3" name="直接连接符 582"/>
            <p:cNvCxnSpPr/>
            <p:nvPr/>
          </p:nvCxnSpPr>
          <p:spPr>
            <a:xfrm rot="4995000">
              <a:off x="11097625" y="271435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4" name="直接连接符 583"/>
            <p:cNvCxnSpPr/>
            <p:nvPr/>
          </p:nvCxnSpPr>
          <p:spPr>
            <a:xfrm rot="5130000">
              <a:off x="11100865" y="274725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5" name="直接连接符 584"/>
            <p:cNvCxnSpPr/>
            <p:nvPr/>
          </p:nvCxnSpPr>
          <p:spPr>
            <a:xfrm rot="5265000">
              <a:off x="11102811" y="278025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6" name="直接连接符 585"/>
            <p:cNvCxnSpPr/>
            <p:nvPr/>
          </p:nvCxnSpPr>
          <p:spPr>
            <a:xfrm rot="5535000">
              <a:off x="11102811" y="284635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7" name="直接连接符 586"/>
            <p:cNvCxnSpPr/>
            <p:nvPr/>
          </p:nvCxnSpPr>
          <p:spPr>
            <a:xfrm rot="5670000">
              <a:off x="11100865" y="287935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8" name="直接连接符 587"/>
            <p:cNvCxnSpPr/>
            <p:nvPr/>
          </p:nvCxnSpPr>
          <p:spPr>
            <a:xfrm rot="5805000">
              <a:off x="11097625" y="291225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9" name="直接连接符 588"/>
            <p:cNvCxnSpPr/>
            <p:nvPr/>
          </p:nvCxnSpPr>
          <p:spPr>
            <a:xfrm rot="5940000">
              <a:off x="11093095" y="294499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0" name="直接连接符 589"/>
            <p:cNvCxnSpPr/>
            <p:nvPr/>
          </p:nvCxnSpPr>
          <p:spPr>
            <a:xfrm rot="6075000">
              <a:off x="11087285" y="297753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1" name="直接连接符 590"/>
            <p:cNvCxnSpPr/>
            <p:nvPr/>
          </p:nvCxnSpPr>
          <p:spPr>
            <a:xfrm rot="6210000">
              <a:off x="11080200" y="300982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2" name="直接连接符 591"/>
            <p:cNvCxnSpPr/>
            <p:nvPr/>
          </p:nvCxnSpPr>
          <p:spPr>
            <a:xfrm rot="6345000">
              <a:off x="11071853" y="304181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3" name="直接连接符 592"/>
            <p:cNvCxnSpPr/>
            <p:nvPr/>
          </p:nvCxnSpPr>
          <p:spPr>
            <a:xfrm rot="6480000">
              <a:off x="11062256" y="307344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4" name="直接连接符 593"/>
            <p:cNvCxnSpPr/>
            <p:nvPr/>
          </p:nvCxnSpPr>
          <p:spPr>
            <a:xfrm rot="6615000">
              <a:off x="11051428" y="310467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5" name="直接连接符 594"/>
            <p:cNvCxnSpPr/>
            <p:nvPr/>
          </p:nvCxnSpPr>
          <p:spPr>
            <a:xfrm rot="6750000">
              <a:off x="11039379" y="313546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6" name="直接连接符 595"/>
            <p:cNvCxnSpPr/>
            <p:nvPr/>
          </p:nvCxnSpPr>
          <p:spPr>
            <a:xfrm rot="6885000">
              <a:off x="11026131" y="316574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7" name="直接连接符 596"/>
            <p:cNvCxnSpPr/>
            <p:nvPr/>
          </p:nvCxnSpPr>
          <p:spPr>
            <a:xfrm rot="7020000">
              <a:off x="11011705" y="319549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8" name="直接连接符 597"/>
            <p:cNvCxnSpPr/>
            <p:nvPr/>
          </p:nvCxnSpPr>
          <p:spPr>
            <a:xfrm rot="7155000">
              <a:off x="10996122" y="322464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9" name="直接连接符 598"/>
            <p:cNvCxnSpPr/>
            <p:nvPr/>
          </p:nvCxnSpPr>
          <p:spPr>
            <a:xfrm rot="7290000">
              <a:off x="10979406" y="325316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0" name="直接连接符 599"/>
            <p:cNvCxnSpPr/>
            <p:nvPr/>
          </p:nvCxnSpPr>
          <p:spPr>
            <a:xfrm rot="7425000">
              <a:off x="10961585" y="328100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1" name="直接连接符 600"/>
            <p:cNvCxnSpPr/>
            <p:nvPr/>
          </p:nvCxnSpPr>
          <p:spPr>
            <a:xfrm rot="7560000">
              <a:off x="10942683" y="330812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2" name="直接连接符 601"/>
            <p:cNvCxnSpPr/>
            <p:nvPr/>
          </p:nvCxnSpPr>
          <p:spPr>
            <a:xfrm rot="7695000">
              <a:off x="10922732" y="333448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3" name="直接连接符 602"/>
            <p:cNvCxnSpPr/>
            <p:nvPr/>
          </p:nvCxnSpPr>
          <p:spPr>
            <a:xfrm rot="7830000">
              <a:off x="10901761" y="336003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4" name="直接连接符 603"/>
            <p:cNvCxnSpPr/>
            <p:nvPr/>
          </p:nvCxnSpPr>
          <p:spPr>
            <a:xfrm rot="7965000">
              <a:off x="10879803" y="338474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5" name="直接连接符 604"/>
            <p:cNvCxnSpPr/>
            <p:nvPr/>
          </p:nvCxnSpPr>
          <p:spPr>
            <a:xfrm rot="8100000">
              <a:off x="10856891" y="340857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6" name="直接连接符 605"/>
            <p:cNvCxnSpPr/>
            <p:nvPr/>
          </p:nvCxnSpPr>
          <p:spPr>
            <a:xfrm rot="8235000">
              <a:off x="10833061" y="343148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7" name="直接连接符 606"/>
            <p:cNvCxnSpPr/>
            <p:nvPr/>
          </p:nvCxnSpPr>
          <p:spPr>
            <a:xfrm rot="8370000">
              <a:off x="10808352" y="345344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8" name="直接连接符 607"/>
            <p:cNvCxnSpPr/>
            <p:nvPr/>
          </p:nvCxnSpPr>
          <p:spPr>
            <a:xfrm rot="8505000">
              <a:off x="10782799" y="347441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9" name="直接连接符 608"/>
            <p:cNvCxnSpPr/>
            <p:nvPr/>
          </p:nvCxnSpPr>
          <p:spPr>
            <a:xfrm rot="8640000">
              <a:off x="10756442" y="349436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0" name="直接连接符 609"/>
            <p:cNvCxnSpPr/>
            <p:nvPr/>
          </p:nvCxnSpPr>
          <p:spPr>
            <a:xfrm rot="8775000">
              <a:off x="10729322" y="351326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1" name="直接连接符 610"/>
            <p:cNvCxnSpPr/>
            <p:nvPr/>
          </p:nvCxnSpPr>
          <p:spPr>
            <a:xfrm rot="8910000">
              <a:off x="10701480" y="353108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2" name="直接连接符 611"/>
            <p:cNvCxnSpPr/>
            <p:nvPr/>
          </p:nvCxnSpPr>
          <p:spPr>
            <a:xfrm rot="9045000">
              <a:off x="10672961" y="354780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3" name="直接连接符 612"/>
            <p:cNvCxnSpPr/>
            <p:nvPr/>
          </p:nvCxnSpPr>
          <p:spPr>
            <a:xfrm rot="9180000">
              <a:off x="10643809" y="356338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4" name="直接连接符 613"/>
            <p:cNvCxnSpPr/>
            <p:nvPr/>
          </p:nvCxnSpPr>
          <p:spPr>
            <a:xfrm rot="9315000">
              <a:off x="10614065" y="357781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5" name="直接连接符 614"/>
            <p:cNvCxnSpPr/>
            <p:nvPr/>
          </p:nvCxnSpPr>
          <p:spPr>
            <a:xfrm rot="9450000">
              <a:off x="10583780" y="359106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6" name="直接连接符 615"/>
            <p:cNvCxnSpPr/>
            <p:nvPr/>
          </p:nvCxnSpPr>
          <p:spPr>
            <a:xfrm rot="9585000">
              <a:off x="10552996" y="360310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7" name="直接连接符 616"/>
            <p:cNvCxnSpPr/>
            <p:nvPr/>
          </p:nvCxnSpPr>
          <p:spPr>
            <a:xfrm rot="9720000">
              <a:off x="10521764" y="361393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8" name="直接连接符 617"/>
            <p:cNvCxnSpPr/>
            <p:nvPr/>
          </p:nvCxnSpPr>
          <p:spPr>
            <a:xfrm rot="9855000">
              <a:off x="10490131" y="362353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9" name="直接连接符 618"/>
            <p:cNvCxnSpPr/>
            <p:nvPr/>
          </p:nvCxnSpPr>
          <p:spPr>
            <a:xfrm rot="9990000">
              <a:off x="10458145" y="363188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0" name="直接连接符 619"/>
            <p:cNvCxnSpPr/>
            <p:nvPr/>
          </p:nvCxnSpPr>
          <p:spPr>
            <a:xfrm rot="10125000">
              <a:off x="10425856" y="363896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1" name="直接连接符 620"/>
            <p:cNvCxnSpPr/>
            <p:nvPr/>
          </p:nvCxnSpPr>
          <p:spPr>
            <a:xfrm rot="10260000">
              <a:off x="10393314" y="364477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2" name="直接连接符 621"/>
            <p:cNvCxnSpPr/>
            <p:nvPr/>
          </p:nvCxnSpPr>
          <p:spPr>
            <a:xfrm rot="10395000">
              <a:off x="10360569" y="364930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3" name="直接连接符 622"/>
            <p:cNvCxnSpPr/>
            <p:nvPr/>
          </p:nvCxnSpPr>
          <p:spPr>
            <a:xfrm rot="10530000">
              <a:off x="10327671" y="365254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4" name="直接连接符 623"/>
            <p:cNvCxnSpPr/>
            <p:nvPr/>
          </p:nvCxnSpPr>
          <p:spPr>
            <a:xfrm rot="10665000">
              <a:off x="10294671" y="365449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5" name="直接连接符 624"/>
            <p:cNvCxnSpPr/>
            <p:nvPr/>
          </p:nvCxnSpPr>
          <p:spPr>
            <a:xfrm rot="10935000">
              <a:off x="10228572" y="365449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6" name="直接连接符 625"/>
            <p:cNvCxnSpPr/>
            <p:nvPr/>
          </p:nvCxnSpPr>
          <p:spPr>
            <a:xfrm rot="11070000">
              <a:off x="10195572" y="365254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7" name="直接连接符 626"/>
            <p:cNvCxnSpPr/>
            <p:nvPr/>
          </p:nvCxnSpPr>
          <p:spPr>
            <a:xfrm rot="11205000">
              <a:off x="10162674" y="364930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8" name="直接连接符 627"/>
            <p:cNvCxnSpPr/>
            <p:nvPr/>
          </p:nvCxnSpPr>
          <p:spPr>
            <a:xfrm rot="11340000">
              <a:off x="10129930" y="364477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9" name="直接连接符 628"/>
            <p:cNvCxnSpPr/>
            <p:nvPr/>
          </p:nvCxnSpPr>
          <p:spPr>
            <a:xfrm rot="11475000">
              <a:off x="10097387" y="363896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0" name="直接连接符 629"/>
            <p:cNvCxnSpPr/>
            <p:nvPr/>
          </p:nvCxnSpPr>
          <p:spPr>
            <a:xfrm rot="11610000">
              <a:off x="10065098" y="363188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1" name="直接连接符 630"/>
            <p:cNvCxnSpPr/>
            <p:nvPr/>
          </p:nvCxnSpPr>
          <p:spPr>
            <a:xfrm rot="11745000">
              <a:off x="10033112" y="362353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2" name="直接连接符 631"/>
            <p:cNvCxnSpPr/>
            <p:nvPr/>
          </p:nvCxnSpPr>
          <p:spPr>
            <a:xfrm rot="11880000">
              <a:off x="10001480" y="361393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3" name="直接连接符 632"/>
            <p:cNvCxnSpPr/>
            <p:nvPr/>
          </p:nvCxnSpPr>
          <p:spPr>
            <a:xfrm rot="12015000">
              <a:off x="9970247" y="360310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4" name="直接连接符 633"/>
            <p:cNvCxnSpPr/>
            <p:nvPr/>
          </p:nvCxnSpPr>
          <p:spPr>
            <a:xfrm rot="12150000">
              <a:off x="9939464" y="359106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5" name="直接连接符 634"/>
            <p:cNvCxnSpPr/>
            <p:nvPr/>
          </p:nvCxnSpPr>
          <p:spPr>
            <a:xfrm rot="12285000">
              <a:off x="9909178" y="357781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6" name="直接连接符 635"/>
            <p:cNvCxnSpPr/>
            <p:nvPr/>
          </p:nvCxnSpPr>
          <p:spPr>
            <a:xfrm rot="12420000">
              <a:off x="9879435" y="356338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7" name="直接连接符 636"/>
            <p:cNvCxnSpPr/>
            <p:nvPr/>
          </p:nvCxnSpPr>
          <p:spPr>
            <a:xfrm rot="12555000">
              <a:off x="9850282" y="354780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8" name="直接连接符 637"/>
            <p:cNvCxnSpPr/>
            <p:nvPr/>
          </p:nvCxnSpPr>
          <p:spPr>
            <a:xfrm rot="12690000">
              <a:off x="9821763" y="353108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9" name="直接连接符 638"/>
            <p:cNvCxnSpPr/>
            <p:nvPr/>
          </p:nvCxnSpPr>
          <p:spPr>
            <a:xfrm rot="12825000">
              <a:off x="9793921" y="351326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0" name="直接连接符 639"/>
            <p:cNvCxnSpPr/>
            <p:nvPr/>
          </p:nvCxnSpPr>
          <p:spPr>
            <a:xfrm rot="12960000">
              <a:off x="9766801" y="349436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1" name="直接连接符 640"/>
            <p:cNvCxnSpPr/>
            <p:nvPr/>
          </p:nvCxnSpPr>
          <p:spPr>
            <a:xfrm rot="13095000">
              <a:off x="9740444" y="347441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2" name="直接连接符 641"/>
            <p:cNvCxnSpPr/>
            <p:nvPr/>
          </p:nvCxnSpPr>
          <p:spPr>
            <a:xfrm rot="13230000">
              <a:off x="9714891" y="345344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3" name="直接连接符 642"/>
            <p:cNvCxnSpPr/>
            <p:nvPr/>
          </p:nvCxnSpPr>
          <p:spPr>
            <a:xfrm rot="13365000">
              <a:off x="9690182" y="343148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4" name="直接连接符 643"/>
            <p:cNvCxnSpPr/>
            <p:nvPr/>
          </p:nvCxnSpPr>
          <p:spPr>
            <a:xfrm rot="13500000">
              <a:off x="9666352" y="340857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5" name="直接连接符 644"/>
            <p:cNvCxnSpPr/>
            <p:nvPr/>
          </p:nvCxnSpPr>
          <p:spPr>
            <a:xfrm rot="13635000">
              <a:off x="9643441" y="338474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6" name="直接连接符 645"/>
            <p:cNvCxnSpPr/>
            <p:nvPr/>
          </p:nvCxnSpPr>
          <p:spPr>
            <a:xfrm rot="13770000">
              <a:off x="9621482" y="336003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7" name="直接连接符 646"/>
            <p:cNvCxnSpPr/>
            <p:nvPr/>
          </p:nvCxnSpPr>
          <p:spPr>
            <a:xfrm rot="13905000">
              <a:off x="9600512" y="333448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8" name="直接连接符 647"/>
            <p:cNvCxnSpPr/>
            <p:nvPr/>
          </p:nvCxnSpPr>
          <p:spPr>
            <a:xfrm rot="14040000">
              <a:off x="9580560" y="330812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9" name="直接连接符 648"/>
            <p:cNvCxnSpPr/>
            <p:nvPr/>
          </p:nvCxnSpPr>
          <p:spPr>
            <a:xfrm rot="14175000">
              <a:off x="9561659" y="328100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50" name="直接连接符 649"/>
            <p:cNvCxnSpPr/>
            <p:nvPr/>
          </p:nvCxnSpPr>
          <p:spPr>
            <a:xfrm rot="14310000">
              <a:off x="9543837" y="325316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51" name="直接连接符 650"/>
            <p:cNvCxnSpPr/>
            <p:nvPr/>
          </p:nvCxnSpPr>
          <p:spPr>
            <a:xfrm rot="14445000">
              <a:off x="9527121" y="322464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52" name="直接连接符 651"/>
            <p:cNvCxnSpPr/>
            <p:nvPr/>
          </p:nvCxnSpPr>
          <p:spPr>
            <a:xfrm rot="14580000">
              <a:off x="9511538" y="319549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53" name="直接连接符 652"/>
            <p:cNvCxnSpPr/>
            <p:nvPr/>
          </p:nvCxnSpPr>
          <p:spPr>
            <a:xfrm rot="14715000">
              <a:off x="9497112" y="316574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54" name="直接连接符 653"/>
            <p:cNvCxnSpPr/>
            <p:nvPr/>
          </p:nvCxnSpPr>
          <p:spPr>
            <a:xfrm rot="14850000">
              <a:off x="9483864" y="313546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55" name="直接连接符 654"/>
            <p:cNvCxnSpPr/>
            <p:nvPr/>
          </p:nvCxnSpPr>
          <p:spPr>
            <a:xfrm rot="14985000">
              <a:off x="9471815" y="310467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56" name="直接连接符 655"/>
            <p:cNvCxnSpPr/>
            <p:nvPr/>
          </p:nvCxnSpPr>
          <p:spPr>
            <a:xfrm rot="15120000">
              <a:off x="9460985" y="307344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57" name="直接连接符 656"/>
            <p:cNvCxnSpPr/>
            <p:nvPr/>
          </p:nvCxnSpPr>
          <p:spPr>
            <a:xfrm rot="15255000">
              <a:off x="9451390" y="304181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58" name="直接连接符 657"/>
            <p:cNvCxnSpPr/>
            <p:nvPr/>
          </p:nvCxnSpPr>
          <p:spPr>
            <a:xfrm rot="15390000">
              <a:off x="9443043" y="300982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59" name="直接连接符 658"/>
            <p:cNvCxnSpPr/>
            <p:nvPr/>
          </p:nvCxnSpPr>
          <p:spPr>
            <a:xfrm rot="15525000">
              <a:off x="9435958" y="297753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0" name="直接连接符 659"/>
            <p:cNvCxnSpPr/>
            <p:nvPr/>
          </p:nvCxnSpPr>
          <p:spPr>
            <a:xfrm rot="15660000">
              <a:off x="9430147" y="294499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1" name="直接连接符 660"/>
            <p:cNvCxnSpPr/>
            <p:nvPr/>
          </p:nvCxnSpPr>
          <p:spPr>
            <a:xfrm rot="15795000">
              <a:off x="9425618" y="291225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2" name="直接连接符 661"/>
            <p:cNvCxnSpPr/>
            <p:nvPr/>
          </p:nvCxnSpPr>
          <p:spPr>
            <a:xfrm rot="15930000">
              <a:off x="9422378" y="287935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3" name="直接连接符 662"/>
            <p:cNvCxnSpPr/>
            <p:nvPr/>
          </p:nvCxnSpPr>
          <p:spPr>
            <a:xfrm rot="16065000">
              <a:off x="9420432" y="284635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4" name="直接连接符 663"/>
            <p:cNvCxnSpPr/>
            <p:nvPr/>
          </p:nvCxnSpPr>
          <p:spPr>
            <a:xfrm rot="16335000">
              <a:off x="9420432" y="278025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5" name="直接连接符 664"/>
            <p:cNvCxnSpPr/>
            <p:nvPr/>
          </p:nvCxnSpPr>
          <p:spPr>
            <a:xfrm rot="16470000">
              <a:off x="9422378" y="274725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6" name="直接连接符 665"/>
            <p:cNvCxnSpPr/>
            <p:nvPr/>
          </p:nvCxnSpPr>
          <p:spPr>
            <a:xfrm rot="16605000">
              <a:off x="9425618" y="271435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7" name="直接连接符 666"/>
            <p:cNvCxnSpPr/>
            <p:nvPr/>
          </p:nvCxnSpPr>
          <p:spPr>
            <a:xfrm rot="16740000">
              <a:off x="9430147" y="268161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8" name="直接连接符 667"/>
            <p:cNvCxnSpPr/>
            <p:nvPr/>
          </p:nvCxnSpPr>
          <p:spPr>
            <a:xfrm rot="16875000">
              <a:off x="9435958" y="264906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9" name="直接连接符 668"/>
            <p:cNvCxnSpPr/>
            <p:nvPr/>
          </p:nvCxnSpPr>
          <p:spPr>
            <a:xfrm rot="17010000">
              <a:off x="9443043" y="261678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70" name="直接连接符 669"/>
            <p:cNvCxnSpPr/>
            <p:nvPr/>
          </p:nvCxnSpPr>
          <p:spPr>
            <a:xfrm rot="17145000">
              <a:off x="9451390" y="258479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71" name="直接连接符 670"/>
            <p:cNvCxnSpPr/>
            <p:nvPr/>
          </p:nvCxnSpPr>
          <p:spPr>
            <a:xfrm rot="17280000">
              <a:off x="9460985" y="255316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72" name="直接连接符 671"/>
            <p:cNvCxnSpPr/>
            <p:nvPr/>
          </p:nvCxnSpPr>
          <p:spPr>
            <a:xfrm rot="17415000">
              <a:off x="9471815" y="252193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73" name="直接连接符 672"/>
            <p:cNvCxnSpPr/>
            <p:nvPr/>
          </p:nvCxnSpPr>
          <p:spPr>
            <a:xfrm rot="17550000">
              <a:off x="9483864" y="249114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74" name="直接连接符 673"/>
            <p:cNvCxnSpPr/>
            <p:nvPr/>
          </p:nvCxnSpPr>
          <p:spPr>
            <a:xfrm rot="17685000">
              <a:off x="9497112" y="246086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75" name="直接连接符 674"/>
            <p:cNvCxnSpPr/>
            <p:nvPr/>
          </p:nvCxnSpPr>
          <p:spPr>
            <a:xfrm rot="17820000">
              <a:off x="9511538" y="243111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76" name="直接连接符 675"/>
            <p:cNvCxnSpPr/>
            <p:nvPr/>
          </p:nvCxnSpPr>
          <p:spPr>
            <a:xfrm rot="17955000">
              <a:off x="9527121" y="240196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77" name="直接连接符 676"/>
            <p:cNvCxnSpPr/>
            <p:nvPr/>
          </p:nvCxnSpPr>
          <p:spPr>
            <a:xfrm rot="18090000">
              <a:off x="9543837" y="237344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78" name="直接连接符 677"/>
            <p:cNvCxnSpPr/>
            <p:nvPr/>
          </p:nvCxnSpPr>
          <p:spPr>
            <a:xfrm rot="18225000">
              <a:off x="9561659" y="234560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79" name="直接连接符 678"/>
            <p:cNvCxnSpPr/>
            <p:nvPr/>
          </p:nvCxnSpPr>
          <p:spPr>
            <a:xfrm rot="18360000">
              <a:off x="9580560" y="231848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0" name="直接连接符 679"/>
            <p:cNvCxnSpPr/>
            <p:nvPr/>
          </p:nvCxnSpPr>
          <p:spPr>
            <a:xfrm rot="18495000">
              <a:off x="9600512" y="229212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1" name="直接连接符 680"/>
            <p:cNvCxnSpPr/>
            <p:nvPr/>
          </p:nvCxnSpPr>
          <p:spPr>
            <a:xfrm rot="18630000">
              <a:off x="9621482" y="226657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2" name="直接连接符 681"/>
            <p:cNvCxnSpPr/>
            <p:nvPr/>
          </p:nvCxnSpPr>
          <p:spPr>
            <a:xfrm rot="18765000">
              <a:off x="9643441" y="224186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3" name="直接连接符 682"/>
            <p:cNvCxnSpPr/>
            <p:nvPr/>
          </p:nvCxnSpPr>
          <p:spPr>
            <a:xfrm rot="18900000">
              <a:off x="9666352" y="221803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4" name="直接连接符 683"/>
            <p:cNvCxnSpPr/>
            <p:nvPr/>
          </p:nvCxnSpPr>
          <p:spPr>
            <a:xfrm rot="19035000">
              <a:off x="9690182" y="219512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5" name="直接连接符 684"/>
            <p:cNvCxnSpPr/>
            <p:nvPr/>
          </p:nvCxnSpPr>
          <p:spPr>
            <a:xfrm rot="19170000">
              <a:off x="9714891" y="217316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6" name="直接连接符 685"/>
            <p:cNvCxnSpPr/>
            <p:nvPr/>
          </p:nvCxnSpPr>
          <p:spPr>
            <a:xfrm rot="19305000">
              <a:off x="9740444" y="215219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7" name="直接连接符 686"/>
            <p:cNvCxnSpPr/>
            <p:nvPr/>
          </p:nvCxnSpPr>
          <p:spPr>
            <a:xfrm rot="19440000">
              <a:off x="9766801" y="213224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8" name="直接连接符 687"/>
            <p:cNvCxnSpPr/>
            <p:nvPr/>
          </p:nvCxnSpPr>
          <p:spPr>
            <a:xfrm rot="19575000">
              <a:off x="9793921" y="211334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9" name="直接连接符 688"/>
            <p:cNvCxnSpPr/>
            <p:nvPr/>
          </p:nvCxnSpPr>
          <p:spPr>
            <a:xfrm rot="19710000">
              <a:off x="9821763" y="209551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0" name="直接连接符 689"/>
            <p:cNvCxnSpPr/>
            <p:nvPr/>
          </p:nvCxnSpPr>
          <p:spPr>
            <a:xfrm rot="19845000">
              <a:off x="9850282" y="207880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1" name="直接连接符 690"/>
            <p:cNvCxnSpPr/>
            <p:nvPr/>
          </p:nvCxnSpPr>
          <p:spPr>
            <a:xfrm rot="19980000">
              <a:off x="9879435" y="206322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2" name="直接连接符 691"/>
            <p:cNvCxnSpPr/>
            <p:nvPr/>
          </p:nvCxnSpPr>
          <p:spPr>
            <a:xfrm rot="20115000">
              <a:off x="9909178" y="204879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3" name="直接连接符 692"/>
            <p:cNvCxnSpPr/>
            <p:nvPr/>
          </p:nvCxnSpPr>
          <p:spPr>
            <a:xfrm rot="20250000">
              <a:off x="9939464" y="203554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4" name="直接连接符 693"/>
            <p:cNvCxnSpPr/>
            <p:nvPr/>
          </p:nvCxnSpPr>
          <p:spPr>
            <a:xfrm rot="20385000">
              <a:off x="9970247" y="202349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5" name="直接连接符 694"/>
            <p:cNvCxnSpPr/>
            <p:nvPr/>
          </p:nvCxnSpPr>
          <p:spPr>
            <a:xfrm rot="20520000">
              <a:off x="10001480" y="201266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6" name="直接连接符 695"/>
            <p:cNvCxnSpPr/>
            <p:nvPr/>
          </p:nvCxnSpPr>
          <p:spPr>
            <a:xfrm rot="20655000">
              <a:off x="10033112" y="200307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7" name="直接连接符 696"/>
            <p:cNvCxnSpPr/>
            <p:nvPr/>
          </p:nvCxnSpPr>
          <p:spPr>
            <a:xfrm rot="20790000">
              <a:off x="10065098" y="199472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8" name="直接连接符 697"/>
            <p:cNvCxnSpPr/>
            <p:nvPr/>
          </p:nvCxnSpPr>
          <p:spPr>
            <a:xfrm rot="20925000">
              <a:off x="10097387" y="198764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9" name="直接连接符 698"/>
            <p:cNvCxnSpPr/>
            <p:nvPr/>
          </p:nvCxnSpPr>
          <p:spPr>
            <a:xfrm rot="21060000">
              <a:off x="10129930" y="198183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00" name="直接连接符 699"/>
            <p:cNvCxnSpPr/>
            <p:nvPr/>
          </p:nvCxnSpPr>
          <p:spPr>
            <a:xfrm rot="21195000">
              <a:off x="10162674" y="197730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01" name="直接连接符 700"/>
            <p:cNvCxnSpPr/>
            <p:nvPr/>
          </p:nvCxnSpPr>
          <p:spPr>
            <a:xfrm rot="21330000">
              <a:off x="10195572" y="197406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02" name="直接连接符 701"/>
            <p:cNvCxnSpPr/>
            <p:nvPr/>
          </p:nvCxnSpPr>
          <p:spPr>
            <a:xfrm rot="21465000">
              <a:off x="10228572" y="197211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35" name="组合 702"/>
            <p:cNvGrpSpPr/>
            <p:nvPr/>
          </p:nvGrpSpPr>
          <p:grpSpPr>
            <a:xfrm>
              <a:off x="9370263" y="2862823"/>
              <a:ext cx="1784866" cy="0"/>
              <a:chOff x="1701800" y="2755900"/>
              <a:chExt cx="2746508" cy="0"/>
            </a:xfrm>
          </p:grpSpPr>
          <p:cxnSp>
            <p:nvCxnSpPr>
              <p:cNvPr id="704" name="直接连接符 703"/>
              <p:cNvCxnSpPr/>
              <p:nvPr/>
            </p:nvCxnSpPr>
            <p:spPr>
              <a:xfrm flipH="1">
                <a:off x="4185508" y="2755900"/>
                <a:ext cx="2628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05" name="直接连接符 704"/>
              <p:cNvCxnSpPr/>
              <p:nvPr/>
            </p:nvCxnSpPr>
            <p:spPr>
              <a:xfrm>
                <a:off x="1701800" y="2755900"/>
                <a:ext cx="26195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36" name="组合 705"/>
            <p:cNvGrpSpPr/>
            <p:nvPr/>
          </p:nvGrpSpPr>
          <p:grpSpPr>
            <a:xfrm rot="5400000">
              <a:off x="9368201" y="2864311"/>
              <a:ext cx="1784866" cy="0"/>
              <a:chOff x="1701800" y="2755900"/>
              <a:chExt cx="2746508" cy="0"/>
            </a:xfrm>
          </p:grpSpPr>
          <p:cxnSp>
            <p:nvCxnSpPr>
              <p:cNvPr id="707" name="直接连接符 706"/>
              <p:cNvCxnSpPr/>
              <p:nvPr/>
            </p:nvCxnSpPr>
            <p:spPr>
              <a:xfrm flipH="1">
                <a:off x="4185508" y="2755900"/>
                <a:ext cx="2628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08" name="直接连接符 707"/>
              <p:cNvCxnSpPr/>
              <p:nvPr/>
            </p:nvCxnSpPr>
            <p:spPr>
              <a:xfrm>
                <a:off x="1701800" y="2755900"/>
                <a:ext cx="26195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37" name="组合 708"/>
            <p:cNvGrpSpPr/>
            <p:nvPr/>
          </p:nvGrpSpPr>
          <p:grpSpPr>
            <a:xfrm rot="2700000">
              <a:off x="9416641" y="2816312"/>
              <a:ext cx="1784866" cy="0"/>
              <a:chOff x="1701800" y="2755900"/>
              <a:chExt cx="2746508" cy="0"/>
            </a:xfrm>
          </p:grpSpPr>
          <p:cxnSp>
            <p:nvCxnSpPr>
              <p:cNvPr id="710" name="直接连接符 709"/>
              <p:cNvCxnSpPr/>
              <p:nvPr/>
            </p:nvCxnSpPr>
            <p:spPr>
              <a:xfrm flipH="1">
                <a:off x="4185508" y="2755900"/>
                <a:ext cx="2628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11" name="直接连接符 710"/>
              <p:cNvCxnSpPr/>
              <p:nvPr/>
            </p:nvCxnSpPr>
            <p:spPr>
              <a:xfrm>
                <a:off x="1701800" y="2755900"/>
                <a:ext cx="26195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38" name="组合 711"/>
            <p:cNvGrpSpPr/>
            <p:nvPr/>
          </p:nvGrpSpPr>
          <p:grpSpPr>
            <a:xfrm rot="18900000" flipH="1">
              <a:off x="9393535" y="2887374"/>
              <a:ext cx="1784866" cy="0"/>
              <a:chOff x="1701800" y="2755900"/>
              <a:chExt cx="2746508" cy="0"/>
            </a:xfrm>
          </p:grpSpPr>
          <p:cxnSp>
            <p:nvCxnSpPr>
              <p:cNvPr id="713" name="直接连接符 712"/>
              <p:cNvCxnSpPr/>
              <p:nvPr/>
            </p:nvCxnSpPr>
            <p:spPr>
              <a:xfrm flipH="1">
                <a:off x="4185508" y="2755900"/>
                <a:ext cx="2628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14" name="直接连接符 713"/>
              <p:cNvCxnSpPr/>
              <p:nvPr/>
            </p:nvCxnSpPr>
            <p:spPr>
              <a:xfrm>
                <a:off x="1701800" y="2755900"/>
                <a:ext cx="26195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grpSp>
        <p:nvGrpSpPr>
          <p:cNvPr id="339" name="组合 171"/>
          <p:cNvGrpSpPr/>
          <p:nvPr/>
        </p:nvGrpSpPr>
        <p:grpSpPr>
          <a:xfrm>
            <a:off x="4992167" y="3024052"/>
            <a:ext cx="1403053" cy="1792933"/>
            <a:chOff x="6655354" y="4322878"/>
            <a:chExt cx="1870493" cy="2390392"/>
          </a:xfrm>
        </p:grpSpPr>
        <p:sp>
          <p:nvSpPr>
            <p:cNvPr id="721" name="文本框 168"/>
            <p:cNvSpPr txBox="1"/>
            <p:nvPr/>
          </p:nvSpPr>
          <p:spPr>
            <a:xfrm>
              <a:off x="6655354" y="4322878"/>
              <a:ext cx="1870493" cy="410337"/>
            </a:xfrm>
            <a:prstGeom prst="rect">
              <a:avLst/>
            </a:prstGeom>
            <a:noFill/>
          </p:spPr>
          <p:txBody>
            <a:bodyPr wrap="square" rtlCol="0">
              <a:spAutoFit/>
            </a:bodyPr>
            <a:lstStyle/>
            <a:p>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723" name="文本框 113"/>
            <p:cNvSpPr txBox="1"/>
            <p:nvPr/>
          </p:nvSpPr>
          <p:spPr>
            <a:xfrm>
              <a:off x="6673660" y="4805203"/>
              <a:ext cx="1727322" cy="1908067"/>
            </a:xfrm>
            <a:prstGeom prst="rect">
              <a:avLst/>
            </a:prstGeom>
            <a:noFill/>
          </p:spPr>
          <p:txBody>
            <a:bodyPr wrap="square" rtlCol="0">
              <a:spAutoFit/>
            </a:bodyPr>
            <a:lstStyle/>
            <a:p>
              <a:pPr algn="just">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a:t>
              </a:r>
            </a:p>
            <a:p>
              <a:pPr algn="just">
                <a:lnSpc>
                  <a:spcPct val="150000"/>
                </a:lnSpc>
              </a:pPr>
              <a:endPar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40" name="组合 7"/>
          <p:cNvGrpSpPr/>
          <p:nvPr/>
        </p:nvGrpSpPr>
        <p:grpSpPr>
          <a:xfrm>
            <a:off x="2894627" y="3024052"/>
            <a:ext cx="1403053" cy="1608267"/>
            <a:chOff x="3858998" y="4322878"/>
            <a:chExt cx="1870493" cy="2144189"/>
          </a:xfrm>
        </p:grpSpPr>
        <p:sp>
          <p:nvSpPr>
            <p:cNvPr id="722" name="文本框 170"/>
            <p:cNvSpPr txBox="1"/>
            <p:nvPr/>
          </p:nvSpPr>
          <p:spPr>
            <a:xfrm>
              <a:off x="3858998" y="4322878"/>
              <a:ext cx="1870493" cy="410337"/>
            </a:xfrm>
            <a:prstGeom prst="rect">
              <a:avLst/>
            </a:prstGeom>
            <a:noFill/>
          </p:spPr>
          <p:txBody>
            <a:bodyPr wrap="square" rtlCol="0">
              <a:spAutoFit/>
            </a:bodyPr>
            <a:lstStyle/>
            <a:p>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724" name="文本框 113"/>
            <p:cNvSpPr txBox="1"/>
            <p:nvPr/>
          </p:nvSpPr>
          <p:spPr>
            <a:xfrm>
              <a:off x="3915403" y="4805203"/>
              <a:ext cx="1727322" cy="1661864"/>
            </a:xfrm>
            <a:prstGeom prst="rect">
              <a:avLst/>
            </a:prstGeom>
            <a:noFill/>
          </p:spPr>
          <p:txBody>
            <a:bodyPr wrap="square" rtlCol="0">
              <a:spAutoFit/>
            </a:bodyPr>
            <a:lstStyle/>
            <a:p>
              <a:pPr algn="just">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a:t>
              </a:r>
              <a:endPar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41" name="组合 335"/>
          <p:cNvGrpSpPr/>
          <p:nvPr/>
        </p:nvGrpSpPr>
        <p:grpSpPr>
          <a:xfrm>
            <a:off x="7187027" y="3024052"/>
            <a:ext cx="1403053" cy="1608267"/>
            <a:chOff x="9581453" y="4322878"/>
            <a:chExt cx="1870493" cy="2144189"/>
          </a:xfrm>
        </p:grpSpPr>
        <p:sp>
          <p:nvSpPr>
            <p:cNvPr id="720" name="文本框 166"/>
            <p:cNvSpPr txBox="1"/>
            <p:nvPr/>
          </p:nvSpPr>
          <p:spPr>
            <a:xfrm>
              <a:off x="9581453" y="4322878"/>
              <a:ext cx="1870493" cy="410337"/>
            </a:xfrm>
            <a:prstGeom prst="rect">
              <a:avLst/>
            </a:prstGeom>
            <a:noFill/>
          </p:spPr>
          <p:txBody>
            <a:bodyPr wrap="square" rtlCol="0">
              <a:spAutoFit/>
            </a:bodyPr>
            <a:lstStyle/>
            <a:p>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725" name="文本框 113"/>
            <p:cNvSpPr txBox="1"/>
            <p:nvPr/>
          </p:nvSpPr>
          <p:spPr>
            <a:xfrm>
              <a:off x="9634793" y="4805203"/>
              <a:ext cx="1727322" cy="1661864"/>
            </a:xfrm>
            <a:prstGeom prst="rect">
              <a:avLst/>
            </a:prstGeom>
            <a:noFill/>
          </p:spPr>
          <p:txBody>
            <a:bodyPr wrap="square" rtlCol="0">
              <a:spAutoFit/>
            </a:bodyPr>
            <a:lstStyle/>
            <a:p>
              <a:pPr algn="just">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a:t>
              </a:r>
              <a:endPar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42" name="组合 6"/>
          <p:cNvGrpSpPr/>
          <p:nvPr/>
        </p:nvGrpSpPr>
        <p:grpSpPr>
          <a:xfrm>
            <a:off x="720884" y="3024052"/>
            <a:ext cx="1404339" cy="1608267"/>
            <a:chOff x="961052" y="4322878"/>
            <a:chExt cx="1872208" cy="2144189"/>
          </a:xfrm>
        </p:grpSpPr>
        <p:sp>
          <p:nvSpPr>
            <p:cNvPr id="719" name="文本框 161"/>
            <p:cNvSpPr txBox="1"/>
            <p:nvPr/>
          </p:nvSpPr>
          <p:spPr>
            <a:xfrm>
              <a:off x="962766" y="4322878"/>
              <a:ext cx="1870494" cy="410337"/>
            </a:xfrm>
            <a:prstGeom prst="rect">
              <a:avLst/>
            </a:prstGeom>
            <a:noFill/>
          </p:spPr>
          <p:txBody>
            <a:bodyPr wrap="square" rtlCol="0">
              <a:spAutoFit/>
            </a:bodyPr>
            <a:lstStyle/>
            <a:p>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726" name="文本框 113"/>
            <p:cNvSpPr txBox="1"/>
            <p:nvPr/>
          </p:nvSpPr>
          <p:spPr>
            <a:xfrm>
              <a:off x="961052" y="4805203"/>
              <a:ext cx="1727321" cy="1661864"/>
            </a:xfrm>
            <a:prstGeom prst="rect">
              <a:avLst/>
            </a:prstGeom>
            <a:noFill/>
          </p:spPr>
          <p:txBody>
            <a:bodyPr wrap="square" rtlCol="0">
              <a:spAutoFit/>
            </a:bodyPr>
            <a:lstStyle/>
            <a:p>
              <a:pPr algn="just">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a:t>
              </a:r>
              <a:endPar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112494723"/>
      </p:ext>
    </p:extLst>
  </p:cSld>
  <p:clrMapOvr>
    <a:masterClrMapping/>
  </p:clrMapOvr>
  <p:transition spd="med" advClick="0" advTm="0">
    <p:wipe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39"/>
                                        </p:tgtEl>
                                        <p:attrNameLst>
                                          <p:attrName>style.visibility</p:attrName>
                                        </p:attrNameLst>
                                      </p:cBhvr>
                                      <p:to>
                                        <p:strVal val="visible"/>
                                      </p:to>
                                    </p:set>
                                    <p:animEffect transition="in" filter="fade">
                                      <p:cBhvr>
                                        <p:cTn id="7" dur="1000"/>
                                        <p:tgtEl>
                                          <p:spTgt spid="539"/>
                                        </p:tgtEl>
                                      </p:cBhvr>
                                    </p:animEffect>
                                    <p:anim calcmode="lin" valueType="num">
                                      <p:cBhvr>
                                        <p:cTn id="8" dur="1000" fill="hold"/>
                                        <p:tgtEl>
                                          <p:spTgt spid="539"/>
                                        </p:tgtEl>
                                        <p:attrNameLst>
                                          <p:attrName>ppt_x</p:attrName>
                                        </p:attrNameLst>
                                      </p:cBhvr>
                                      <p:tavLst>
                                        <p:tav tm="0">
                                          <p:val>
                                            <p:strVal val="#ppt_x"/>
                                          </p:val>
                                        </p:tav>
                                        <p:tav tm="100000">
                                          <p:val>
                                            <p:strVal val="#ppt_x"/>
                                          </p:val>
                                        </p:tav>
                                      </p:tavLst>
                                    </p:anim>
                                    <p:anim calcmode="lin" valueType="num">
                                      <p:cBhvr>
                                        <p:cTn id="9" dur="1000" fill="hold"/>
                                        <p:tgtEl>
                                          <p:spTgt spid="53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66"/>
                                        </p:tgtEl>
                                        <p:attrNameLst>
                                          <p:attrName>style.visibility</p:attrName>
                                        </p:attrNameLst>
                                      </p:cBhvr>
                                      <p:to>
                                        <p:strVal val="visible"/>
                                      </p:to>
                                    </p:set>
                                    <p:animEffect transition="in" filter="fade">
                                      <p:cBhvr>
                                        <p:cTn id="12" dur="1000"/>
                                        <p:tgtEl>
                                          <p:spTgt spid="366"/>
                                        </p:tgtEl>
                                      </p:cBhvr>
                                    </p:animEffect>
                                    <p:anim calcmode="lin" valueType="num">
                                      <p:cBhvr>
                                        <p:cTn id="13" dur="1000" fill="hold"/>
                                        <p:tgtEl>
                                          <p:spTgt spid="366"/>
                                        </p:tgtEl>
                                        <p:attrNameLst>
                                          <p:attrName>ppt_x</p:attrName>
                                        </p:attrNameLst>
                                      </p:cBhvr>
                                      <p:tavLst>
                                        <p:tav tm="0">
                                          <p:val>
                                            <p:strVal val="#ppt_x"/>
                                          </p:val>
                                        </p:tav>
                                        <p:tav tm="100000">
                                          <p:val>
                                            <p:strVal val="#ppt_x"/>
                                          </p:val>
                                        </p:tav>
                                      </p:tavLst>
                                    </p:anim>
                                    <p:anim calcmode="lin" valueType="num">
                                      <p:cBhvr>
                                        <p:cTn id="14" dur="1000" fill="hold"/>
                                        <p:tgtEl>
                                          <p:spTgt spid="36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54"/>
                                        </p:tgtEl>
                                        <p:attrNameLst>
                                          <p:attrName>style.visibility</p:attrName>
                                        </p:attrNameLst>
                                      </p:cBhvr>
                                      <p:to>
                                        <p:strVal val="visible"/>
                                      </p:to>
                                    </p:set>
                                    <p:animEffect transition="in" filter="fade">
                                      <p:cBhvr>
                                        <p:cTn id="17" dur="1000"/>
                                        <p:tgtEl>
                                          <p:spTgt spid="354"/>
                                        </p:tgtEl>
                                      </p:cBhvr>
                                    </p:animEffect>
                                    <p:anim calcmode="lin" valueType="num">
                                      <p:cBhvr>
                                        <p:cTn id="18" dur="1000" fill="hold"/>
                                        <p:tgtEl>
                                          <p:spTgt spid="354"/>
                                        </p:tgtEl>
                                        <p:attrNameLst>
                                          <p:attrName>ppt_x</p:attrName>
                                        </p:attrNameLst>
                                      </p:cBhvr>
                                      <p:tavLst>
                                        <p:tav tm="0">
                                          <p:val>
                                            <p:strVal val="#ppt_x"/>
                                          </p:val>
                                        </p:tav>
                                        <p:tav tm="100000">
                                          <p:val>
                                            <p:strVal val="#ppt_x"/>
                                          </p:val>
                                        </p:tav>
                                      </p:tavLst>
                                    </p:anim>
                                    <p:anim calcmode="lin" valueType="num">
                                      <p:cBhvr>
                                        <p:cTn id="19" dur="1000" fill="hold"/>
                                        <p:tgtEl>
                                          <p:spTgt spid="35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544"/>
                                        </p:tgtEl>
                                        <p:attrNameLst>
                                          <p:attrName>style.visibility</p:attrName>
                                        </p:attrNameLst>
                                      </p:cBhvr>
                                      <p:to>
                                        <p:strVal val="visible"/>
                                      </p:to>
                                    </p:set>
                                    <p:animEffect transition="in" filter="fade">
                                      <p:cBhvr>
                                        <p:cTn id="22" dur="1000"/>
                                        <p:tgtEl>
                                          <p:spTgt spid="544"/>
                                        </p:tgtEl>
                                      </p:cBhvr>
                                    </p:animEffect>
                                    <p:anim calcmode="lin" valueType="num">
                                      <p:cBhvr>
                                        <p:cTn id="23" dur="1000" fill="hold"/>
                                        <p:tgtEl>
                                          <p:spTgt spid="544"/>
                                        </p:tgtEl>
                                        <p:attrNameLst>
                                          <p:attrName>ppt_x</p:attrName>
                                        </p:attrNameLst>
                                      </p:cBhvr>
                                      <p:tavLst>
                                        <p:tav tm="0">
                                          <p:val>
                                            <p:strVal val="#ppt_x"/>
                                          </p:val>
                                        </p:tav>
                                        <p:tav tm="100000">
                                          <p:val>
                                            <p:strVal val="#ppt_x"/>
                                          </p:val>
                                        </p:tav>
                                      </p:tavLst>
                                    </p:anim>
                                    <p:anim calcmode="lin" valueType="num">
                                      <p:cBhvr>
                                        <p:cTn id="24" dur="1000" fill="hold"/>
                                        <p:tgtEl>
                                          <p:spTgt spid="544"/>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21" presetClass="entr" presetSubtype="1"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wheel(1)">
                                      <p:cBhvr>
                                        <p:cTn id="28" dur="1000"/>
                                        <p:tgtEl>
                                          <p:spTgt spid="2"/>
                                        </p:tgtEl>
                                      </p:cBhvr>
                                    </p:animEffect>
                                  </p:childTnLst>
                                </p:cTn>
                              </p:par>
                            </p:childTnLst>
                          </p:cTn>
                        </p:par>
                        <p:par>
                          <p:cTn id="29" fill="hold">
                            <p:stCondLst>
                              <p:cond delay="2000"/>
                            </p:stCondLst>
                            <p:childTnLst>
                              <p:par>
                                <p:cTn id="30" presetID="14" presetClass="entr" presetSubtype="10"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randombar(horizontal)">
                                      <p:cBhvr>
                                        <p:cTn id="32" dur="500"/>
                                        <p:tgtEl>
                                          <p:spTgt spid="5"/>
                                        </p:tgtEl>
                                      </p:cBhvr>
                                    </p:animEffect>
                                  </p:childTnLst>
                                </p:cTn>
                              </p:par>
                            </p:childTnLst>
                          </p:cTn>
                        </p:par>
                        <p:par>
                          <p:cTn id="33" fill="hold">
                            <p:stCondLst>
                              <p:cond delay="2500"/>
                            </p:stCondLst>
                            <p:childTnLst>
                              <p:par>
                                <p:cTn id="34" presetID="22" presetClass="entr" presetSubtype="1" fill="hold" nodeType="afterEffect">
                                  <p:stCondLst>
                                    <p:cond delay="0"/>
                                  </p:stCondLst>
                                  <p:childTnLst>
                                    <p:set>
                                      <p:cBhvr>
                                        <p:cTn id="35" dur="1" fill="hold">
                                          <p:stCondLst>
                                            <p:cond delay="0"/>
                                          </p:stCondLst>
                                        </p:cTn>
                                        <p:tgtEl>
                                          <p:spTgt spid="342"/>
                                        </p:tgtEl>
                                        <p:attrNameLst>
                                          <p:attrName>style.visibility</p:attrName>
                                        </p:attrNameLst>
                                      </p:cBhvr>
                                      <p:to>
                                        <p:strVal val="visible"/>
                                      </p:to>
                                    </p:set>
                                    <p:animEffect transition="in" filter="wipe(up)">
                                      <p:cBhvr>
                                        <p:cTn id="36" dur="500"/>
                                        <p:tgtEl>
                                          <p:spTgt spid="342"/>
                                        </p:tgtEl>
                                      </p:cBhvr>
                                    </p:animEffect>
                                  </p:childTnLst>
                                </p:cTn>
                              </p:par>
                            </p:childTnLst>
                          </p:cTn>
                        </p:par>
                        <p:par>
                          <p:cTn id="37" fill="hold">
                            <p:stCondLst>
                              <p:cond delay="3000"/>
                            </p:stCondLst>
                            <p:childTnLst>
                              <p:par>
                                <p:cTn id="38" presetID="21" presetClass="entr" presetSubtype="1" fill="hold" nodeType="after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heel(1)">
                                      <p:cBhvr>
                                        <p:cTn id="40" dur="1000"/>
                                        <p:tgtEl>
                                          <p:spTgt spid="8"/>
                                        </p:tgtEl>
                                      </p:cBhvr>
                                    </p:animEffect>
                                  </p:childTnLst>
                                </p:cTn>
                              </p:par>
                            </p:childTnLst>
                          </p:cTn>
                        </p:par>
                        <p:par>
                          <p:cTn id="41" fill="hold">
                            <p:stCondLst>
                              <p:cond delay="4000"/>
                            </p:stCondLst>
                            <p:childTnLst>
                              <p:par>
                                <p:cTn id="42" presetID="14" presetClass="entr" presetSubtype="10"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randombar(horizontal)">
                                      <p:cBhvr>
                                        <p:cTn id="44" dur="500"/>
                                        <p:tgtEl>
                                          <p:spTgt spid="10"/>
                                        </p:tgtEl>
                                      </p:cBhvr>
                                    </p:animEffect>
                                  </p:childTnLst>
                                </p:cTn>
                              </p:par>
                            </p:childTnLst>
                          </p:cTn>
                        </p:par>
                        <p:par>
                          <p:cTn id="45" fill="hold">
                            <p:stCondLst>
                              <p:cond delay="4500"/>
                            </p:stCondLst>
                            <p:childTnLst>
                              <p:par>
                                <p:cTn id="46" presetID="22" presetClass="entr" presetSubtype="1" fill="hold" nodeType="afterEffect">
                                  <p:stCondLst>
                                    <p:cond delay="0"/>
                                  </p:stCondLst>
                                  <p:childTnLst>
                                    <p:set>
                                      <p:cBhvr>
                                        <p:cTn id="47" dur="1" fill="hold">
                                          <p:stCondLst>
                                            <p:cond delay="0"/>
                                          </p:stCondLst>
                                        </p:cTn>
                                        <p:tgtEl>
                                          <p:spTgt spid="340"/>
                                        </p:tgtEl>
                                        <p:attrNameLst>
                                          <p:attrName>style.visibility</p:attrName>
                                        </p:attrNameLst>
                                      </p:cBhvr>
                                      <p:to>
                                        <p:strVal val="visible"/>
                                      </p:to>
                                    </p:set>
                                    <p:animEffect transition="in" filter="wipe(up)">
                                      <p:cBhvr>
                                        <p:cTn id="48" dur="500"/>
                                        <p:tgtEl>
                                          <p:spTgt spid="340"/>
                                        </p:tgtEl>
                                      </p:cBhvr>
                                    </p:animEffect>
                                  </p:childTnLst>
                                </p:cTn>
                              </p:par>
                            </p:childTnLst>
                          </p:cTn>
                        </p:par>
                        <p:par>
                          <p:cTn id="49" fill="hold">
                            <p:stCondLst>
                              <p:cond delay="5000"/>
                            </p:stCondLst>
                            <p:childTnLst>
                              <p:par>
                                <p:cTn id="50" presetID="21" presetClass="entr" presetSubtype="1" fill="hold" nodeType="afterEffect">
                                  <p:stCondLst>
                                    <p:cond delay="0"/>
                                  </p:stCondLst>
                                  <p:childTnLst>
                                    <p:set>
                                      <p:cBhvr>
                                        <p:cTn id="51" dur="1" fill="hold">
                                          <p:stCondLst>
                                            <p:cond delay="0"/>
                                          </p:stCondLst>
                                        </p:cTn>
                                        <p:tgtEl>
                                          <p:spTgt spid="171"/>
                                        </p:tgtEl>
                                        <p:attrNameLst>
                                          <p:attrName>style.visibility</p:attrName>
                                        </p:attrNameLst>
                                      </p:cBhvr>
                                      <p:to>
                                        <p:strVal val="visible"/>
                                      </p:to>
                                    </p:set>
                                    <p:animEffect transition="in" filter="wheel(1)">
                                      <p:cBhvr>
                                        <p:cTn id="52" dur="1000"/>
                                        <p:tgtEl>
                                          <p:spTgt spid="171"/>
                                        </p:tgtEl>
                                      </p:cBhvr>
                                    </p:animEffect>
                                  </p:childTnLst>
                                </p:cTn>
                              </p:par>
                            </p:childTnLst>
                          </p:cTn>
                        </p:par>
                        <p:par>
                          <p:cTn id="53" fill="hold">
                            <p:stCondLst>
                              <p:cond delay="6000"/>
                            </p:stCondLst>
                            <p:childTnLst>
                              <p:par>
                                <p:cTn id="54" presetID="14" presetClass="entr" presetSubtype="10" fill="hold" grpId="0" nodeType="afterEffect">
                                  <p:stCondLst>
                                    <p:cond delay="0"/>
                                  </p:stCondLst>
                                  <p:childTnLst>
                                    <p:set>
                                      <p:cBhvr>
                                        <p:cTn id="55" dur="1" fill="hold">
                                          <p:stCondLst>
                                            <p:cond delay="0"/>
                                          </p:stCondLst>
                                        </p:cTn>
                                        <p:tgtEl>
                                          <p:spTgt spid="174"/>
                                        </p:tgtEl>
                                        <p:attrNameLst>
                                          <p:attrName>style.visibility</p:attrName>
                                        </p:attrNameLst>
                                      </p:cBhvr>
                                      <p:to>
                                        <p:strVal val="visible"/>
                                      </p:to>
                                    </p:set>
                                    <p:animEffect transition="in" filter="randombar(horizontal)">
                                      <p:cBhvr>
                                        <p:cTn id="56" dur="500"/>
                                        <p:tgtEl>
                                          <p:spTgt spid="174"/>
                                        </p:tgtEl>
                                      </p:cBhvr>
                                    </p:animEffect>
                                  </p:childTnLst>
                                </p:cTn>
                              </p:par>
                            </p:childTnLst>
                          </p:cTn>
                        </p:par>
                        <p:par>
                          <p:cTn id="57" fill="hold">
                            <p:stCondLst>
                              <p:cond delay="6500"/>
                            </p:stCondLst>
                            <p:childTnLst>
                              <p:par>
                                <p:cTn id="58" presetID="22" presetClass="entr" presetSubtype="1" fill="hold" nodeType="afterEffect">
                                  <p:stCondLst>
                                    <p:cond delay="0"/>
                                  </p:stCondLst>
                                  <p:childTnLst>
                                    <p:set>
                                      <p:cBhvr>
                                        <p:cTn id="59" dur="1" fill="hold">
                                          <p:stCondLst>
                                            <p:cond delay="0"/>
                                          </p:stCondLst>
                                        </p:cTn>
                                        <p:tgtEl>
                                          <p:spTgt spid="339"/>
                                        </p:tgtEl>
                                        <p:attrNameLst>
                                          <p:attrName>style.visibility</p:attrName>
                                        </p:attrNameLst>
                                      </p:cBhvr>
                                      <p:to>
                                        <p:strVal val="visible"/>
                                      </p:to>
                                    </p:set>
                                    <p:animEffect transition="in" filter="wipe(up)">
                                      <p:cBhvr>
                                        <p:cTn id="60" dur="500"/>
                                        <p:tgtEl>
                                          <p:spTgt spid="339"/>
                                        </p:tgtEl>
                                      </p:cBhvr>
                                    </p:animEffect>
                                  </p:childTnLst>
                                </p:cTn>
                              </p:par>
                            </p:childTnLst>
                          </p:cTn>
                        </p:par>
                        <p:par>
                          <p:cTn id="61" fill="hold">
                            <p:stCondLst>
                              <p:cond delay="7000"/>
                            </p:stCondLst>
                            <p:childTnLst>
                              <p:par>
                                <p:cTn id="62" presetID="21" presetClass="entr" presetSubtype="1" fill="hold" nodeType="afterEffect">
                                  <p:stCondLst>
                                    <p:cond delay="0"/>
                                  </p:stCondLst>
                                  <p:childTnLst>
                                    <p:set>
                                      <p:cBhvr>
                                        <p:cTn id="63" dur="1" fill="hold">
                                          <p:stCondLst>
                                            <p:cond delay="0"/>
                                          </p:stCondLst>
                                        </p:cTn>
                                        <p:tgtEl>
                                          <p:spTgt spid="334"/>
                                        </p:tgtEl>
                                        <p:attrNameLst>
                                          <p:attrName>style.visibility</p:attrName>
                                        </p:attrNameLst>
                                      </p:cBhvr>
                                      <p:to>
                                        <p:strVal val="visible"/>
                                      </p:to>
                                    </p:set>
                                    <p:animEffect transition="in" filter="wheel(1)">
                                      <p:cBhvr>
                                        <p:cTn id="64" dur="1000"/>
                                        <p:tgtEl>
                                          <p:spTgt spid="334"/>
                                        </p:tgtEl>
                                      </p:cBhvr>
                                    </p:animEffect>
                                  </p:childTnLst>
                                </p:cTn>
                              </p:par>
                            </p:childTnLst>
                          </p:cTn>
                        </p:par>
                        <p:par>
                          <p:cTn id="65" fill="hold">
                            <p:stCondLst>
                              <p:cond delay="8000"/>
                            </p:stCondLst>
                            <p:childTnLst>
                              <p:par>
                                <p:cTn id="66" presetID="14" presetClass="entr" presetSubtype="10" fill="hold" grpId="0" nodeType="afterEffect">
                                  <p:stCondLst>
                                    <p:cond delay="0"/>
                                  </p:stCondLst>
                                  <p:childTnLst>
                                    <p:set>
                                      <p:cBhvr>
                                        <p:cTn id="67" dur="1" fill="hold">
                                          <p:stCondLst>
                                            <p:cond delay="0"/>
                                          </p:stCondLst>
                                        </p:cTn>
                                        <p:tgtEl>
                                          <p:spTgt spid="545"/>
                                        </p:tgtEl>
                                        <p:attrNameLst>
                                          <p:attrName>style.visibility</p:attrName>
                                        </p:attrNameLst>
                                      </p:cBhvr>
                                      <p:to>
                                        <p:strVal val="visible"/>
                                      </p:to>
                                    </p:set>
                                    <p:animEffect transition="in" filter="randombar(horizontal)">
                                      <p:cBhvr>
                                        <p:cTn id="68" dur="500"/>
                                        <p:tgtEl>
                                          <p:spTgt spid="545"/>
                                        </p:tgtEl>
                                      </p:cBhvr>
                                    </p:animEffect>
                                  </p:childTnLst>
                                </p:cTn>
                              </p:par>
                            </p:childTnLst>
                          </p:cTn>
                        </p:par>
                        <p:par>
                          <p:cTn id="69" fill="hold">
                            <p:stCondLst>
                              <p:cond delay="8500"/>
                            </p:stCondLst>
                            <p:childTnLst>
                              <p:par>
                                <p:cTn id="70" presetID="22" presetClass="entr" presetSubtype="1" fill="hold" nodeType="afterEffect">
                                  <p:stCondLst>
                                    <p:cond delay="0"/>
                                  </p:stCondLst>
                                  <p:childTnLst>
                                    <p:set>
                                      <p:cBhvr>
                                        <p:cTn id="71" dur="1" fill="hold">
                                          <p:stCondLst>
                                            <p:cond delay="0"/>
                                          </p:stCondLst>
                                        </p:cTn>
                                        <p:tgtEl>
                                          <p:spTgt spid="341"/>
                                        </p:tgtEl>
                                        <p:attrNameLst>
                                          <p:attrName>style.visibility</p:attrName>
                                        </p:attrNameLst>
                                      </p:cBhvr>
                                      <p:to>
                                        <p:strVal val="visible"/>
                                      </p:to>
                                    </p:set>
                                    <p:animEffect transition="in" filter="wipe(up)">
                                      <p:cBhvr>
                                        <p:cTn id="72" dur="500"/>
                                        <p:tgtEl>
                                          <p:spTgt spid="3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9" grpId="0" animBg="1"/>
      <p:bldP spid="5" grpId="0"/>
      <p:bldP spid="366" grpId="0" animBg="1"/>
      <p:bldP spid="10" grpId="0"/>
      <p:bldP spid="354" grpId="0" animBg="1"/>
      <p:bldP spid="174" grpId="0"/>
      <p:bldP spid="544" grpId="0" animBg="1"/>
      <p:bldP spid="54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Text Placeholder 3"/>
          <p:cNvSpPr txBox="1">
            <a:spLocks/>
          </p:cNvSpPr>
          <p:nvPr/>
        </p:nvSpPr>
        <p:spPr>
          <a:xfrm>
            <a:off x="1784521" y="2665989"/>
            <a:ext cx="718145"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4378">
              <a:spcBef>
                <a:spcPct val="20000"/>
              </a:spcBef>
              <a:defRPr/>
            </a:pPr>
            <a:r>
              <a:rPr lang="en-US" sz="1200" b="1" dirty="0">
                <a:solidFill>
                  <a:schemeClr val="tx1">
                    <a:lumMod val="75000"/>
                    <a:lumOff val="25000"/>
                  </a:schemeClr>
                </a:solidFill>
                <a:latin typeface="微软雅黑" panose="020B0503020204020204" pitchFamily="34" charset="-122"/>
                <a:ea typeface="微软雅黑" panose="020B0503020204020204" pitchFamily="34" charset="-122"/>
              </a:rPr>
              <a:t>399,834</a:t>
            </a:r>
            <a:r>
              <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rPr>
              <a:t>K</a:t>
            </a:r>
            <a:endParaRPr 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 name="Text Placeholder 3"/>
          <p:cNvSpPr txBox="1">
            <a:spLocks/>
          </p:cNvSpPr>
          <p:nvPr/>
        </p:nvSpPr>
        <p:spPr>
          <a:xfrm>
            <a:off x="3707491" y="2665989"/>
            <a:ext cx="812723"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4378">
              <a:spcBef>
                <a:spcPct val="20000"/>
              </a:spcBef>
              <a:defRPr/>
            </a:pPr>
            <a:r>
              <a:rPr lang="en-US" sz="1200" b="1" dirty="0">
                <a:solidFill>
                  <a:schemeClr val="accent1"/>
                </a:solidFill>
                <a:latin typeface="微软雅黑" panose="020B0503020204020204" pitchFamily="34" charset="-122"/>
                <a:ea typeface="微软雅黑" panose="020B0503020204020204" pitchFamily="34" charset="-122"/>
              </a:rPr>
              <a:t>487</a:t>
            </a:r>
            <a:r>
              <a:rPr lang="en-US" altLang="zh-CN" sz="1200" b="1" dirty="0">
                <a:solidFill>
                  <a:schemeClr val="accent1"/>
                </a:solidFill>
                <a:latin typeface="微软雅黑" panose="020B0503020204020204" pitchFamily="34" charset="-122"/>
                <a:ea typeface="微软雅黑" panose="020B0503020204020204" pitchFamily="34" charset="-122"/>
              </a:rPr>
              <a:t>3,834K</a:t>
            </a:r>
          </a:p>
        </p:txBody>
      </p:sp>
      <p:sp>
        <p:nvSpPr>
          <p:cNvPr id="50" name="Text Placeholder 3"/>
          <p:cNvSpPr txBox="1">
            <a:spLocks/>
          </p:cNvSpPr>
          <p:nvPr/>
        </p:nvSpPr>
        <p:spPr>
          <a:xfrm>
            <a:off x="5609527" y="2665989"/>
            <a:ext cx="812723"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4378">
              <a:spcBef>
                <a:spcPct val="20000"/>
              </a:spcBef>
              <a:defRPr/>
            </a:pPr>
            <a:r>
              <a:rPr lang="en-US" sz="1200" b="1" dirty="0">
                <a:solidFill>
                  <a:schemeClr val="tx1">
                    <a:lumMod val="75000"/>
                    <a:lumOff val="25000"/>
                  </a:schemeClr>
                </a:solidFill>
                <a:latin typeface="微软雅黑" panose="020B0503020204020204" pitchFamily="34" charset="-122"/>
                <a:ea typeface="微软雅黑" panose="020B0503020204020204" pitchFamily="34" charset="-122"/>
              </a:rPr>
              <a:t>5258,487</a:t>
            </a:r>
            <a:r>
              <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rPr>
              <a:t>K</a:t>
            </a:r>
            <a:endParaRPr 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1" name="Text Placeholder 3"/>
          <p:cNvSpPr txBox="1">
            <a:spLocks/>
          </p:cNvSpPr>
          <p:nvPr/>
        </p:nvSpPr>
        <p:spPr>
          <a:xfrm>
            <a:off x="7569517" y="2665989"/>
            <a:ext cx="718145"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4378">
              <a:spcBef>
                <a:spcPct val="20000"/>
              </a:spcBef>
              <a:defRPr/>
            </a:pPr>
            <a:r>
              <a:rPr lang="en-US" sz="1200" b="1" dirty="0">
                <a:solidFill>
                  <a:schemeClr val="accent1"/>
                </a:solidFill>
                <a:latin typeface="微软雅黑" panose="020B0503020204020204" pitchFamily="34" charset="-122"/>
                <a:ea typeface="微软雅黑" panose="020B0503020204020204" pitchFamily="34" charset="-122"/>
              </a:rPr>
              <a:t>258,487</a:t>
            </a:r>
            <a:r>
              <a:rPr lang="en-US" altLang="zh-CN" sz="1200" b="1" dirty="0">
                <a:solidFill>
                  <a:schemeClr val="accent1"/>
                </a:solidFill>
                <a:latin typeface="微软雅黑" panose="020B0503020204020204" pitchFamily="34" charset="-122"/>
                <a:ea typeface="微软雅黑" panose="020B0503020204020204" pitchFamily="34" charset="-122"/>
              </a:rPr>
              <a:t>K</a:t>
            </a:r>
            <a:endParaRPr lang="en-US" sz="1200" b="1" dirty="0">
              <a:solidFill>
                <a:schemeClr val="accent1"/>
              </a:solidFill>
              <a:latin typeface="微软雅黑" panose="020B0503020204020204" pitchFamily="34" charset="-122"/>
              <a:ea typeface="微软雅黑" panose="020B0503020204020204" pitchFamily="34" charset="-122"/>
            </a:endParaRPr>
          </a:p>
        </p:txBody>
      </p:sp>
      <p:cxnSp>
        <p:nvCxnSpPr>
          <p:cNvPr id="52" name="Straight Connector 88"/>
          <p:cNvCxnSpPr/>
          <p:nvPr/>
        </p:nvCxnSpPr>
        <p:spPr>
          <a:xfrm flipH="1">
            <a:off x="957998" y="2896459"/>
            <a:ext cx="7228006" cy="0"/>
          </a:xfrm>
          <a:prstGeom prst="line">
            <a:avLst/>
          </a:prstGeom>
          <a:ln w="19050">
            <a:solidFill>
              <a:schemeClr val="tx1">
                <a:lumMod val="65000"/>
                <a:lumOff val="3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56" name="Oval 8"/>
          <p:cNvSpPr>
            <a:spLocks noChangeAspect="1"/>
          </p:cNvSpPr>
          <p:nvPr/>
        </p:nvSpPr>
        <p:spPr>
          <a:xfrm>
            <a:off x="1074396" y="1282908"/>
            <a:ext cx="1215000" cy="1215375"/>
          </a:xfrm>
          <a:prstGeom prst="ellipse">
            <a:avLst/>
          </a:prstGeom>
          <a:blipFill>
            <a:blip r:embed="rId3"/>
            <a:srcRect/>
            <a:stretch>
              <a:fillRect/>
            </a:stretch>
          </a:blip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2800" dirty="0">
              <a:solidFill>
                <a:schemeClr val="bg1"/>
              </a:solidFill>
            </a:endParaRPr>
          </a:p>
        </p:txBody>
      </p:sp>
      <p:grpSp>
        <p:nvGrpSpPr>
          <p:cNvPr id="2" name="Group 94"/>
          <p:cNvGrpSpPr/>
          <p:nvPr/>
        </p:nvGrpSpPr>
        <p:grpSpPr>
          <a:xfrm>
            <a:off x="1609626" y="2515164"/>
            <a:ext cx="144542" cy="711417"/>
            <a:chOff x="1690019" y="2064423"/>
            <a:chExt cx="144542" cy="711197"/>
          </a:xfrm>
        </p:grpSpPr>
        <p:cxnSp>
          <p:nvCxnSpPr>
            <p:cNvPr id="58" name="Straight Connector 75"/>
            <p:cNvCxnSpPr/>
            <p:nvPr/>
          </p:nvCxnSpPr>
          <p:spPr>
            <a:xfrm flipH="1">
              <a:off x="1762290" y="2064423"/>
              <a:ext cx="1" cy="613924"/>
            </a:xfrm>
            <a:prstGeom prst="line">
              <a:avLst/>
            </a:prstGeom>
            <a:ln w="19050">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59" name="Oval 32"/>
            <p:cNvSpPr/>
            <p:nvPr/>
          </p:nvSpPr>
          <p:spPr>
            <a:xfrm>
              <a:off x="1690019" y="2631078"/>
              <a:ext cx="144542" cy="144542"/>
            </a:xfrm>
            <a:prstGeom prst="ellipse">
              <a:avLst/>
            </a:prstGeom>
            <a:solidFill>
              <a:schemeClr val="bg1"/>
            </a:solidFill>
            <a:ln w="19050">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p>
          </p:txBody>
        </p:sp>
      </p:grpSp>
      <p:sp>
        <p:nvSpPr>
          <p:cNvPr id="63" name="Oval 109"/>
          <p:cNvSpPr>
            <a:spLocks noChangeAspect="1"/>
          </p:cNvSpPr>
          <p:nvPr/>
        </p:nvSpPr>
        <p:spPr>
          <a:xfrm>
            <a:off x="2894066" y="1066841"/>
            <a:ext cx="1431000" cy="1431442"/>
          </a:xfrm>
          <a:prstGeom prst="ellipse">
            <a:avLst/>
          </a:prstGeom>
          <a:blipFill>
            <a:blip r:embed="rId4"/>
            <a:srcRect/>
            <a:stretch>
              <a:fillRect/>
            </a:stretch>
          </a:blip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2800" dirty="0">
              <a:solidFill>
                <a:schemeClr val="bg1"/>
              </a:solidFill>
            </a:endParaRPr>
          </a:p>
        </p:txBody>
      </p:sp>
      <p:grpSp>
        <p:nvGrpSpPr>
          <p:cNvPr id="3" name="Group 110"/>
          <p:cNvGrpSpPr/>
          <p:nvPr/>
        </p:nvGrpSpPr>
        <p:grpSpPr>
          <a:xfrm>
            <a:off x="3537295" y="2515164"/>
            <a:ext cx="144542" cy="711417"/>
            <a:chOff x="1690019" y="2064423"/>
            <a:chExt cx="144542" cy="711197"/>
          </a:xfrm>
        </p:grpSpPr>
        <p:cxnSp>
          <p:nvCxnSpPr>
            <p:cNvPr id="65" name="Straight Connector 111"/>
            <p:cNvCxnSpPr/>
            <p:nvPr/>
          </p:nvCxnSpPr>
          <p:spPr>
            <a:xfrm flipH="1">
              <a:off x="1762290" y="2064423"/>
              <a:ext cx="1" cy="613924"/>
            </a:xfrm>
            <a:prstGeom prst="line">
              <a:avLst/>
            </a:prstGeom>
            <a:ln w="19050">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66" name="Oval 112"/>
            <p:cNvSpPr/>
            <p:nvPr/>
          </p:nvSpPr>
          <p:spPr>
            <a:xfrm>
              <a:off x="1690019" y="2631078"/>
              <a:ext cx="144542" cy="144542"/>
            </a:xfrm>
            <a:prstGeom prst="ellipse">
              <a:avLst/>
            </a:prstGeom>
            <a:solidFill>
              <a:schemeClr val="bg1"/>
            </a:solidFill>
            <a:ln w="19050">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p>
          </p:txBody>
        </p:sp>
      </p:grpSp>
      <p:sp>
        <p:nvSpPr>
          <p:cNvPr id="70" name="Oval 127"/>
          <p:cNvSpPr>
            <a:spLocks noChangeAspect="1"/>
          </p:cNvSpPr>
          <p:nvPr/>
        </p:nvSpPr>
        <p:spPr>
          <a:xfrm>
            <a:off x="4822340" y="1066841"/>
            <a:ext cx="1431000" cy="1431442"/>
          </a:xfrm>
          <a:prstGeom prst="ellipse">
            <a:avLst/>
          </a:prstGeom>
          <a:blipFill>
            <a:blip r:embed="rId4"/>
            <a:srcRect/>
            <a:stretch>
              <a:fillRect/>
            </a:stretch>
          </a:blip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2800" dirty="0">
              <a:solidFill>
                <a:schemeClr val="bg1"/>
              </a:solidFill>
            </a:endParaRPr>
          </a:p>
        </p:txBody>
      </p:sp>
      <p:grpSp>
        <p:nvGrpSpPr>
          <p:cNvPr id="4" name="Group 128"/>
          <p:cNvGrpSpPr/>
          <p:nvPr/>
        </p:nvGrpSpPr>
        <p:grpSpPr>
          <a:xfrm>
            <a:off x="5464965" y="2515164"/>
            <a:ext cx="144542" cy="711417"/>
            <a:chOff x="1690019" y="2064423"/>
            <a:chExt cx="144542" cy="711197"/>
          </a:xfrm>
        </p:grpSpPr>
        <p:cxnSp>
          <p:nvCxnSpPr>
            <p:cNvPr id="72" name="Straight Connector 129"/>
            <p:cNvCxnSpPr/>
            <p:nvPr/>
          </p:nvCxnSpPr>
          <p:spPr>
            <a:xfrm flipH="1">
              <a:off x="1762290" y="2064423"/>
              <a:ext cx="1" cy="613924"/>
            </a:xfrm>
            <a:prstGeom prst="line">
              <a:avLst/>
            </a:prstGeom>
            <a:ln w="19050">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73" name="Oval 130"/>
            <p:cNvSpPr/>
            <p:nvPr/>
          </p:nvSpPr>
          <p:spPr>
            <a:xfrm>
              <a:off x="1690019" y="2631078"/>
              <a:ext cx="144542" cy="144542"/>
            </a:xfrm>
            <a:prstGeom prst="ellipse">
              <a:avLst/>
            </a:prstGeom>
            <a:solidFill>
              <a:schemeClr val="bg1"/>
            </a:solidFill>
            <a:ln w="19050">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p>
          </p:txBody>
        </p:sp>
      </p:grpSp>
      <p:sp>
        <p:nvSpPr>
          <p:cNvPr id="77" name="Oval 145"/>
          <p:cNvSpPr>
            <a:spLocks noChangeAspect="1"/>
          </p:cNvSpPr>
          <p:nvPr/>
        </p:nvSpPr>
        <p:spPr>
          <a:xfrm>
            <a:off x="6857405" y="1282908"/>
            <a:ext cx="1215000" cy="1215375"/>
          </a:xfrm>
          <a:prstGeom prst="ellipse">
            <a:avLst/>
          </a:prstGeom>
          <a:blipFill>
            <a:blip r:embed="rId3"/>
            <a:srcRect/>
            <a:stretch>
              <a:fillRect/>
            </a:stretch>
          </a:blip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2800" dirty="0">
              <a:solidFill>
                <a:schemeClr val="bg1"/>
              </a:solidFill>
            </a:endParaRPr>
          </a:p>
        </p:txBody>
      </p:sp>
      <p:grpSp>
        <p:nvGrpSpPr>
          <p:cNvPr id="5" name="Group 146"/>
          <p:cNvGrpSpPr/>
          <p:nvPr/>
        </p:nvGrpSpPr>
        <p:grpSpPr>
          <a:xfrm>
            <a:off x="7392634" y="2515164"/>
            <a:ext cx="144542" cy="711417"/>
            <a:chOff x="1690019" y="2064423"/>
            <a:chExt cx="144542" cy="711197"/>
          </a:xfrm>
        </p:grpSpPr>
        <p:cxnSp>
          <p:nvCxnSpPr>
            <p:cNvPr id="79" name="Straight Connector 147"/>
            <p:cNvCxnSpPr/>
            <p:nvPr/>
          </p:nvCxnSpPr>
          <p:spPr>
            <a:xfrm flipH="1">
              <a:off x="1762290" y="2064423"/>
              <a:ext cx="1" cy="613924"/>
            </a:xfrm>
            <a:prstGeom prst="line">
              <a:avLst/>
            </a:prstGeom>
            <a:ln w="19050">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80" name="Oval 148"/>
            <p:cNvSpPr/>
            <p:nvPr/>
          </p:nvSpPr>
          <p:spPr>
            <a:xfrm>
              <a:off x="1690019" y="2631078"/>
              <a:ext cx="144542" cy="144542"/>
            </a:xfrm>
            <a:prstGeom prst="ellipse">
              <a:avLst/>
            </a:prstGeom>
            <a:solidFill>
              <a:schemeClr val="bg1"/>
            </a:solidFill>
            <a:ln w="19050">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p>
          </p:txBody>
        </p:sp>
      </p:grpSp>
      <p:sp>
        <p:nvSpPr>
          <p:cNvPr id="39" name="矩形 38"/>
          <p:cNvSpPr/>
          <p:nvPr/>
        </p:nvSpPr>
        <p:spPr>
          <a:xfrm>
            <a:off x="1227934" y="3314813"/>
            <a:ext cx="907927" cy="253910"/>
          </a:xfrm>
          <a:prstGeom prst="rect">
            <a:avLst/>
          </a:prstGeom>
        </p:spPr>
        <p:txBody>
          <a:bodyPr wrap="none" lIns="68573" tIns="34287" rIns="68573" bIns="34287">
            <a:spAutoFit/>
          </a:bodyPr>
          <a:lstStyle/>
          <a:p>
            <a:pPr algn="ctr"/>
            <a:r>
              <a:rPr lang="zh-CN" altLang="en-US" sz="1200" dirty="0">
                <a:solidFill>
                  <a:schemeClr val="tx1">
                    <a:lumMod val="75000"/>
                    <a:lumOff val="25000"/>
                  </a:schemeClr>
                </a:solidFill>
                <a:latin typeface="微软雅黑" pitchFamily="34" charset="-122"/>
                <a:ea typeface="微软雅黑" pitchFamily="34" charset="-122"/>
              </a:rPr>
              <a:t>主要业务一</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40" name="矩形 47"/>
          <p:cNvSpPr>
            <a:spLocks noChangeArrowheads="1"/>
          </p:cNvSpPr>
          <p:nvPr/>
        </p:nvSpPr>
        <p:spPr bwMode="auto">
          <a:xfrm>
            <a:off x="846380" y="3685246"/>
            <a:ext cx="1671034" cy="51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800" dirty="0">
                <a:solidFill>
                  <a:schemeClr val="tx1">
                    <a:lumMod val="50000"/>
                    <a:lumOff val="50000"/>
                  </a:schemeClr>
                </a:solidFill>
                <a:sym typeface="微软雅黑" pitchFamily="34" charset="-122"/>
              </a:rPr>
              <a:t>在此录入上述图表的综合描述说明，在此录入上述图表的描述说明，在此录入上述图表的描述说明。</a:t>
            </a:r>
          </a:p>
        </p:txBody>
      </p:sp>
      <p:sp>
        <p:nvSpPr>
          <p:cNvPr id="41" name="矩形 40"/>
          <p:cNvSpPr/>
          <p:nvPr/>
        </p:nvSpPr>
        <p:spPr>
          <a:xfrm>
            <a:off x="7010942" y="3314813"/>
            <a:ext cx="907927" cy="253910"/>
          </a:xfrm>
          <a:prstGeom prst="rect">
            <a:avLst/>
          </a:prstGeom>
        </p:spPr>
        <p:txBody>
          <a:bodyPr wrap="none" lIns="68573" tIns="34287" rIns="68573" bIns="34287">
            <a:spAutoFit/>
          </a:bodyPr>
          <a:lstStyle/>
          <a:p>
            <a:pPr algn="ctr"/>
            <a:r>
              <a:rPr lang="zh-CN" altLang="en-US" sz="1200" dirty="0">
                <a:solidFill>
                  <a:schemeClr val="accent1"/>
                </a:solidFill>
                <a:latin typeface="微软雅黑" pitchFamily="34" charset="-122"/>
                <a:ea typeface="微软雅黑" pitchFamily="34" charset="-122"/>
              </a:rPr>
              <a:t>主要业务四</a:t>
            </a:r>
            <a:endParaRPr lang="en-US" altLang="zh-CN" sz="1200" dirty="0">
              <a:solidFill>
                <a:schemeClr val="accent1"/>
              </a:solidFill>
              <a:latin typeface="微软雅黑" pitchFamily="34" charset="-122"/>
              <a:ea typeface="微软雅黑" pitchFamily="34" charset="-122"/>
            </a:endParaRPr>
          </a:p>
        </p:txBody>
      </p:sp>
      <p:sp>
        <p:nvSpPr>
          <p:cNvPr id="42" name="矩形 47"/>
          <p:cNvSpPr>
            <a:spLocks noChangeArrowheads="1"/>
          </p:cNvSpPr>
          <p:nvPr/>
        </p:nvSpPr>
        <p:spPr bwMode="auto">
          <a:xfrm>
            <a:off x="6629388" y="3685246"/>
            <a:ext cx="1671034" cy="51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800" dirty="0">
                <a:solidFill>
                  <a:schemeClr val="tx1">
                    <a:lumMod val="50000"/>
                    <a:lumOff val="50000"/>
                  </a:schemeClr>
                </a:solidFill>
                <a:sym typeface="微软雅黑" pitchFamily="34" charset="-122"/>
              </a:rPr>
              <a:t>在此录入上述图表的综合描述说明，在此录入上述图表的描述说明，在此录入上述图表的描述说明。</a:t>
            </a:r>
          </a:p>
        </p:txBody>
      </p:sp>
      <p:sp>
        <p:nvSpPr>
          <p:cNvPr id="45" name="矩形 44"/>
          <p:cNvSpPr/>
          <p:nvPr/>
        </p:nvSpPr>
        <p:spPr>
          <a:xfrm>
            <a:off x="3155603" y="3314813"/>
            <a:ext cx="907927" cy="253910"/>
          </a:xfrm>
          <a:prstGeom prst="rect">
            <a:avLst/>
          </a:prstGeom>
        </p:spPr>
        <p:txBody>
          <a:bodyPr wrap="none" lIns="68573" tIns="34287" rIns="68573" bIns="34287">
            <a:spAutoFit/>
          </a:bodyPr>
          <a:lstStyle/>
          <a:p>
            <a:pPr algn="ctr"/>
            <a:r>
              <a:rPr lang="zh-CN" altLang="en-US" sz="1200" dirty="0">
                <a:solidFill>
                  <a:schemeClr val="accent1"/>
                </a:solidFill>
                <a:latin typeface="微软雅黑" pitchFamily="34" charset="-122"/>
                <a:ea typeface="微软雅黑" pitchFamily="34" charset="-122"/>
              </a:rPr>
              <a:t>主要业务二</a:t>
            </a:r>
            <a:endParaRPr lang="en-US" altLang="zh-CN" sz="1200" dirty="0">
              <a:solidFill>
                <a:schemeClr val="accent1"/>
              </a:solidFill>
              <a:latin typeface="微软雅黑" pitchFamily="34" charset="-122"/>
              <a:ea typeface="微软雅黑" pitchFamily="34" charset="-122"/>
            </a:endParaRPr>
          </a:p>
        </p:txBody>
      </p:sp>
      <p:sp>
        <p:nvSpPr>
          <p:cNvPr id="46" name="矩形 47"/>
          <p:cNvSpPr>
            <a:spLocks noChangeArrowheads="1"/>
          </p:cNvSpPr>
          <p:nvPr/>
        </p:nvSpPr>
        <p:spPr bwMode="auto">
          <a:xfrm>
            <a:off x="2774049" y="3685246"/>
            <a:ext cx="1671034" cy="51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800" dirty="0">
                <a:solidFill>
                  <a:schemeClr val="tx1">
                    <a:lumMod val="50000"/>
                    <a:lumOff val="50000"/>
                  </a:schemeClr>
                </a:solidFill>
                <a:sym typeface="微软雅黑" pitchFamily="34" charset="-122"/>
              </a:rPr>
              <a:t>在此录入上述图表的综合描述说明，在此录入上述图表的描述说明，在此录入上述图表的描述说明。</a:t>
            </a:r>
          </a:p>
        </p:txBody>
      </p:sp>
      <p:sp>
        <p:nvSpPr>
          <p:cNvPr id="47" name="矩形 46"/>
          <p:cNvSpPr/>
          <p:nvPr/>
        </p:nvSpPr>
        <p:spPr>
          <a:xfrm>
            <a:off x="5083272" y="3314813"/>
            <a:ext cx="907927" cy="253910"/>
          </a:xfrm>
          <a:prstGeom prst="rect">
            <a:avLst/>
          </a:prstGeom>
        </p:spPr>
        <p:txBody>
          <a:bodyPr wrap="none" lIns="68573" tIns="34287" rIns="68573" bIns="34287">
            <a:spAutoFit/>
          </a:bodyPr>
          <a:lstStyle/>
          <a:p>
            <a:pPr algn="ctr"/>
            <a:r>
              <a:rPr lang="zh-CN" altLang="en-US" sz="1200" dirty="0">
                <a:solidFill>
                  <a:schemeClr val="tx1">
                    <a:lumMod val="75000"/>
                    <a:lumOff val="25000"/>
                  </a:schemeClr>
                </a:solidFill>
                <a:latin typeface="微软雅黑" pitchFamily="34" charset="-122"/>
                <a:ea typeface="微软雅黑" pitchFamily="34" charset="-122"/>
              </a:rPr>
              <a:t>主要业务三</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48" name="矩形 47"/>
          <p:cNvSpPr>
            <a:spLocks noChangeArrowheads="1"/>
          </p:cNvSpPr>
          <p:nvPr/>
        </p:nvSpPr>
        <p:spPr bwMode="auto">
          <a:xfrm>
            <a:off x="4702324" y="3685246"/>
            <a:ext cx="1671034" cy="51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800" dirty="0">
                <a:solidFill>
                  <a:schemeClr val="tx1">
                    <a:lumMod val="50000"/>
                    <a:lumOff val="50000"/>
                  </a:schemeClr>
                </a:solidFill>
                <a:sym typeface="微软雅黑" pitchFamily="34" charset="-122"/>
              </a:rPr>
              <a:t>在此录入上述图表的综合描述说明，在此录入上述图表的描述说明，在此录入上述图表的描述说明。</a:t>
            </a:r>
          </a:p>
        </p:txBody>
      </p:sp>
    </p:spTree>
    <p:extLst>
      <p:ext uri="{BB962C8B-B14F-4D97-AF65-F5344CB8AC3E}">
        <p14:creationId xmlns:p14="http://schemas.microsoft.com/office/powerpoint/2010/main" val="1971557583"/>
      </p:ext>
    </p:extLst>
  </p:cSld>
  <p:clrMapOvr>
    <a:masterClrMapping/>
  </p:clrMapOvr>
  <p:transition spd="slow" advClick="0" advTm="0">
    <p:wipe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strips(upRight)">
                                      <p:cBhvr>
                                        <p:cTn id="7" dur="500"/>
                                        <p:tgtEl>
                                          <p:spTgt spid="52"/>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 calcmode="lin" valueType="num">
                                      <p:cBhvr>
                                        <p:cTn id="11" dur="500" fill="hold"/>
                                        <p:tgtEl>
                                          <p:spTgt spid="56"/>
                                        </p:tgtEl>
                                        <p:attrNameLst>
                                          <p:attrName>ppt_w</p:attrName>
                                        </p:attrNameLst>
                                      </p:cBhvr>
                                      <p:tavLst>
                                        <p:tav tm="0">
                                          <p:val>
                                            <p:fltVal val="0"/>
                                          </p:val>
                                        </p:tav>
                                        <p:tav tm="100000">
                                          <p:val>
                                            <p:strVal val="#ppt_w"/>
                                          </p:val>
                                        </p:tav>
                                      </p:tavLst>
                                    </p:anim>
                                    <p:anim calcmode="lin" valueType="num">
                                      <p:cBhvr>
                                        <p:cTn id="12" dur="500" fill="hold"/>
                                        <p:tgtEl>
                                          <p:spTgt spid="56"/>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up)">
                                      <p:cBhvr>
                                        <p:cTn id="16" dur="500"/>
                                        <p:tgtEl>
                                          <p:spTgt spid="2"/>
                                        </p:tgtEl>
                                      </p:cBhvr>
                                    </p:animEffect>
                                  </p:childTnLst>
                                </p:cTn>
                              </p:par>
                            </p:childTnLst>
                          </p:cTn>
                        </p:par>
                        <p:par>
                          <p:cTn id="17" fill="hold">
                            <p:stCondLst>
                              <p:cond delay="1500"/>
                            </p:stCondLst>
                            <p:childTnLst>
                              <p:par>
                                <p:cTn id="18" presetID="2" presetClass="entr" presetSubtype="4" fill="hold" grpId="0" nodeType="afterEffect">
                                  <p:stCondLst>
                                    <p:cond delay="0"/>
                                  </p:stCondLst>
                                  <p:childTnLst>
                                    <p:set>
                                      <p:cBhvr>
                                        <p:cTn id="19" dur="1" fill="hold">
                                          <p:stCondLst>
                                            <p:cond delay="0"/>
                                          </p:stCondLst>
                                        </p:cTn>
                                        <p:tgtEl>
                                          <p:spTgt spid="39"/>
                                        </p:tgtEl>
                                        <p:attrNameLst>
                                          <p:attrName>style.visibility</p:attrName>
                                        </p:attrNameLst>
                                      </p:cBhvr>
                                      <p:to>
                                        <p:strVal val="visible"/>
                                      </p:to>
                                    </p:set>
                                    <p:anim calcmode="lin" valueType="num">
                                      <p:cBhvr additive="base">
                                        <p:cTn id="20" dur="350" fill="hold"/>
                                        <p:tgtEl>
                                          <p:spTgt spid="39"/>
                                        </p:tgtEl>
                                        <p:attrNameLst>
                                          <p:attrName>ppt_x</p:attrName>
                                        </p:attrNameLst>
                                      </p:cBhvr>
                                      <p:tavLst>
                                        <p:tav tm="0">
                                          <p:val>
                                            <p:strVal val="#ppt_x"/>
                                          </p:val>
                                        </p:tav>
                                        <p:tav tm="100000">
                                          <p:val>
                                            <p:strVal val="#ppt_x"/>
                                          </p:val>
                                        </p:tav>
                                      </p:tavLst>
                                    </p:anim>
                                    <p:anim calcmode="lin" valueType="num">
                                      <p:cBhvr additive="base">
                                        <p:cTn id="21" dur="350" fill="hold"/>
                                        <p:tgtEl>
                                          <p:spTgt spid="39"/>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40"/>
                                        </p:tgtEl>
                                        <p:attrNameLst>
                                          <p:attrName>style.visibility</p:attrName>
                                        </p:attrNameLst>
                                      </p:cBhvr>
                                      <p:to>
                                        <p:strVal val="visible"/>
                                      </p:to>
                                    </p:set>
                                    <p:anim calcmode="lin" valueType="num">
                                      <p:cBhvr additive="base">
                                        <p:cTn id="24" dur="350" fill="hold"/>
                                        <p:tgtEl>
                                          <p:spTgt spid="40"/>
                                        </p:tgtEl>
                                        <p:attrNameLst>
                                          <p:attrName>ppt_x</p:attrName>
                                        </p:attrNameLst>
                                      </p:cBhvr>
                                      <p:tavLst>
                                        <p:tav tm="0">
                                          <p:val>
                                            <p:strVal val="#ppt_x"/>
                                          </p:val>
                                        </p:tav>
                                        <p:tav tm="100000">
                                          <p:val>
                                            <p:strVal val="#ppt_x"/>
                                          </p:val>
                                        </p:tav>
                                      </p:tavLst>
                                    </p:anim>
                                    <p:anim calcmode="lin" valueType="num">
                                      <p:cBhvr additive="base">
                                        <p:cTn id="25" dur="350" fill="hold"/>
                                        <p:tgtEl>
                                          <p:spTgt spid="40"/>
                                        </p:tgtEl>
                                        <p:attrNameLst>
                                          <p:attrName>ppt_y</p:attrName>
                                        </p:attrNameLst>
                                      </p:cBhvr>
                                      <p:tavLst>
                                        <p:tav tm="0">
                                          <p:val>
                                            <p:strVal val="1+#ppt_h/2"/>
                                          </p:val>
                                        </p:tav>
                                        <p:tav tm="100000">
                                          <p:val>
                                            <p:strVal val="#ppt_y"/>
                                          </p:val>
                                        </p:tav>
                                      </p:tavLst>
                                    </p:anim>
                                  </p:childTnLst>
                                </p:cTn>
                              </p:par>
                            </p:childTnLst>
                          </p:cTn>
                        </p:par>
                        <p:par>
                          <p:cTn id="26" fill="hold">
                            <p:stCondLst>
                              <p:cond delay="1850"/>
                            </p:stCondLst>
                            <p:childTnLst>
                              <p:par>
                                <p:cTn id="27" presetID="12" presetClass="entr" presetSubtype="2" fill="hold" grpId="0" nodeType="afterEffect">
                                  <p:stCondLst>
                                    <p:cond delay="0"/>
                                  </p:stCondLst>
                                  <p:childTnLst>
                                    <p:set>
                                      <p:cBhvr>
                                        <p:cTn id="28" dur="1" fill="hold">
                                          <p:stCondLst>
                                            <p:cond delay="0"/>
                                          </p:stCondLst>
                                        </p:cTn>
                                        <p:tgtEl>
                                          <p:spTgt spid="43"/>
                                        </p:tgtEl>
                                        <p:attrNameLst>
                                          <p:attrName>style.visibility</p:attrName>
                                        </p:attrNameLst>
                                      </p:cBhvr>
                                      <p:to>
                                        <p:strVal val="visible"/>
                                      </p:to>
                                    </p:set>
                                    <p:animEffect transition="in" filter="slide(fromRight)">
                                      <p:cBhvr>
                                        <p:cTn id="29" dur="500"/>
                                        <p:tgtEl>
                                          <p:spTgt spid="43"/>
                                        </p:tgtEl>
                                      </p:cBhvr>
                                    </p:animEffect>
                                  </p:childTnLst>
                                </p:cTn>
                              </p:par>
                            </p:childTnLst>
                          </p:cTn>
                        </p:par>
                        <p:par>
                          <p:cTn id="30" fill="hold">
                            <p:stCondLst>
                              <p:cond delay="2350"/>
                            </p:stCondLst>
                            <p:childTnLst>
                              <p:par>
                                <p:cTn id="31" presetID="23" presetClass="entr" presetSubtype="16" fill="hold" grpId="0" nodeType="afterEffect">
                                  <p:stCondLst>
                                    <p:cond delay="0"/>
                                  </p:stCondLst>
                                  <p:childTnLst>
                                    <p:set>
                                      <p:cBhvr>
                                        <p:cTn id="32" dur="1" fill="hold">
                                          <p:stCondLst>
                                            <p:cond delay="0"/>
                                          </p:stCondLst>
                                        </p:cTn>
                                        <p:tgtEl>
                                          <p:spTgt spid="63"/>
                                        </p:tgtEl>
                                        <p:attrNameLst>
                                          <p:attrName>style.visibility</p:attrName>
                                        </p:attrNameLst>
                                      </p:cBhvr>
                                      <p:to>
                                        <p:strVal val="visible"/>
                                      </p:to>
                                    </p:set>
                                    <p:anim calcmode="lin" valueType="num">
                                      <p:cBhvr>
                                        <p:cTn id="33" dur="500" fill="hold"/>
                                        <p:tgtEl>
                                          <p:spTgt spid="63"/>
                                        </p:tgtEl>
                                        <p:attrNameLst>
                                          <p:attrName>ppt_w</p:attrName>
                                        </p:attrNameLst>
                                      </p:cBhvr>
                                      <p:tavLst>
                                        <p:tav tm="0">
                                          <p:val>
                                            <p:fltVal val="0"/>
                                          </p:val>
                                        </p:tav>
                                        <p:tav tm="100000">
                                          <p:val>
                                            <p:strVal val="#ppt_w"/>
                                          </p:val>
                                        </p:tav>
                                      </p:tavLst>
                                    </p:anim>
                                    <p:anim calcmode="lin" valueType="num">
                                      <p:cBhvr>
                                        <p:cTn id="34" dur="500" fill="hold"/>
                                        <p:tgtEl>
                                          <p:spTgt spid="63"/>
                                        </p:tgtEl>
                                        <p:attrNameLst>
                                          <p:attrName>ppt_h</p:attrName>
                                        </p:attrNameLst>
                                      </p:cBhvr>
                                      <p:tavLst>
                                        <p:tav tm="0">
                                          <p:val>
                                            <p:fltVal val="0"/>
                                          </p:val>
                                        </p:tav>
                                        <p:tav tm="100000">
                                          <p:val>
                                            <p:strVal val="#ppt_h"/>
                                          </p:val>
                                        </p:tav>
                                      </p:tavLst>
                                    </p:anim>
                                  </p:childTnLst>
                                </p:cTn>
                              </p:par>
                            </p:childTnLst>
                          </p:cTn>
                        </p:par>
                        <p:par>
                          <p:cTn id="35" fill="hold">
                            <p:stCondLst>
                              <p:cond delay="2850"/>
                            </p:stCondLst>
                            <p:childTnLst>
                              <p:par>
                                <p:cTn id="36" presetID="22" presetClass="entr" presetSubtype="1" fill="hold" nodeType="after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wipe(up)">
                                      <p:cBhvr>
                                        <p:cTn id="38" dur="500"/>
                                        <p:tgtEl>
                                          <p:spTgt spid="3"/>
                                        </p:tgtEl>
                                      </p:cBhvr>
                                    </p:animEffect>
                                  </p:childTnLst>
                                </p:cTn>
                              </p:par>
                            </p:childTnLst>
                          </p:cTn>
                        </p:par>
                        <p:par>
                          <p:cTn id="39" fill="hold">
                            <p:stCondLst>
                              <p:cond delay="3350"/>
                            </p:stCondLst>
                            <p:childTnLst>
                              <p:par>
                                <p:cTn id="40" presetID="2" presetClass="entr" presetSubtype="4" fill="hold" grpId="0" nodeType="afterEffect">
                                  <p:stCondLst>
                                    <p:cond delay="0"/>
                                  </p:stCondLst>
                                  <p:childTnLst>
                                    <p:set>
                                      <p:cBhvr>
                                        <p:cTn id="41" dur="1" fill="hold">
                                          <p:stCondLst>
                                            <p:cond delay="0"/>
                                          </p:stCondLst>
                                        </p:cTn>
                                        <p:tgtEl>
                                          <p:spTgt spid="45"/>
                                        </p:tgtEl>
                                        <p:attrNameLst>
                                          <p:attrName>style.visibility</p:attrName>
                                        </p:attrNameLst>
                                      </p:cBhvr>
                                      <p:to>
                                        <p:strVal val="visible"/>
                                      </p:to>
                                    </p:set>
                                    <p:anim calcmode="lin" valueType="num">
                                      <p:cBhvr additive="base">
                                        <p:cTn id="42" dur="350" fill="hold"/>
                                        <p:tgtEl>
                                          <p:spTgt spid="45"/>
                                        </p:tgtEl>
                                        <p:attrNameLst>
                                          <p:attrName>ppt_x</p:attrName>
                                        </p:attrNameLst>
                                      </p:cBhvr>
                                      <p:tavLst>
                                        <p:tav tm="0">
                                          <p:val>
                                            <p:strVal val="#ppt_x"/>
                                          </p:val>
                                        </p:tav>
                                        <p:tav tm="100000">
                                          <p:val>
                                            <p:strVal val="#ppt_x"/>
                                          </p:val>
                                        </p:tav>
                                      </p:tavLst>
                                    </p:anim>
                                    <p:anim calcmode="lin" valueType="num">
                                      <p:cBhvr additive="base">
                                        <p:cTn id="43" dur="350" fill="hold"/>
                                        <p:tgtEl>
                                          <p:spTgt spid="45"/>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46"/>
                                        </p:tgtEl>
                                        <p:attrNameLst>
                                          <p:attrName>style.visibility</p:attrName>
                                        </p:attrNameLst>
                                      </p:cBhvr>
                                      <p:to>
                                        <p:strVal val="visible"/>
                                      </p:to>
                                    </p:set>
                                    <p:anim calcmode="lin" valueType="num">
                                      <p:cBhvr additive="base">
                                        <p:cTn id="46" dur="350" fill="hold"/>
                                        <p:tgtEl>
                                          <p:spTgt spid="46"/>
                                        </p:tgtEl>
                                        <p:attrNameLst>
                                          <p:attrName>ppt_x</p:attrName>
                                        </p:attrNameLst>
                                      </p:cBhvr>
                                      <p:tavLst>
                                        <p:tav tm="0">
                                          <p:val>
                                            <p:strVal val="#ppt_x"/>
                                          </p:val>
                                        </p:tav>
                                        <p:tav tm="100000">
                                          <p:val>
                                            <p:strVal val="#ppt_x"/>
                                          </p:val>
                                        </p:tav>
                                      </p:tavLst>
                                    </p:anim>
                                    <p:anim calcmode="lin" valueType="num">
                                      <p:cBhvr additive="base">
                                        <p:cTn id="47" dur="350" fill="hold"/>
                                        <p:tgtEl>
                                          <p:spTgt spid="46"/>
                                        </p:tgtEl>
                                        <p:attrNameLst>
                                          <p:attrName>ppt_y</p:attrName>
                                        </p:attrNameLst>
                                      </p:cBhvr>
                                      <p:tavLst>
                                        <p:tav tm="0">
                                          <p:val>
                                            <p:strVal val="1+#ppt_h/2"/>
                                          </p:val>
                                        </p:tav>
                                        <p:tav tm="100000">
                                          <p:val>
                                            <p:strVal val="#ppt_y"/>
                                          </p:val>
                                        </p:tav>
                                      </p:tavLst>
                                    </p:anim>
                                  </p:childTnLst>
                                </p:cTn>
                              </p:par>
                            </p:childTnLst>
                          </p:cTn>
                        </p:par>
                        <p:par>
                          <p:cTn id="48" fill="hold">
                            <p:stCondLst>
                              <p:cond delay="3700"/>
                            </p:stCondLst>
                            <p:childTnLst>
                              <p:par>
                                <p:cTn id="49" presetID="12" presetClass="entr" presetSubtype="2" fill="hold" grpId="0" nodeType="afterEffect">
                                  <p:stCondLst>
                                    <p:cond delay="0"/>
                                  </p:stCondLst>
                                  <p:childTnLst>
                                    <p:set>
                                      <p:cBhvr>
                                        <p:cTn id="50" dur="1" fill="hold">
                                          <p:stCondLst>
                                            <p:cond delay="0"/>
                                          </p:stCondLst>
                                        </p:cTn>
                                        <p:tgtEl>
                                          <p:spTgt spid="44"/>
                                        </p:tgtEl>
                                        <p:attrNameLst>
                                          <p:attrName>style.visibility</p:attrName>
                                        </p:attrNameLst>
                                      </p:cBhvr>
                                      <p:to>
                                        <p:strVal val="visible"/>
                                      </p:to>
                                    </p:set>
                                    <p:animEffect transition="in" filter="slide(fromRight)">
                                      <p:cBhvr>
                                        <p:cTn id="51" dur="500"/>
                                        <p:tgtEl>
                                          <p:spTgt spid="44"/>
                                        </p:tgtEl>
                                      </p:cBhvr>
                                    </p:animEffect>
                                  </p:childTnLst>
                                </p:cTn>
                              </p:par>
                            </p:childTnLst>
                          </p:cTn>
                        </p:par>
                        <p:par>
                          <p:cTn id="52" fill="hold">
                            <p:stCondLst>
                              <p:cond delay="4200"/>
                            </p:stCondLst>
                            <p:childTnLst>
                              <p:par>
                                <p:cTn id="53" presetID="23" presetClass="entr" presetSubtype="16" fill="hold" grpId="0" nodeType="afterEffect">
                                  <p:stCondLst>
                                    <p:cond delay="0"/>
                                  </p:stCondLst>
                                  <p:childTnLst>
                                    <p:set>
                                      <p:cBhvr>
                                        <p:cTn id="54" dur="1" fill="hold">
                                          <p:stCondLst>
                                            <p:cond delay="0"/>
                                          </p:stCondLst>
                                        </p:cTn>
                                        <p:tgtEl>
                                          <p:spTgt spid="70"/>
                                        </p:tgtEl>
                                        <p:attrNameLst>
                                          <p:attrName>style.visibility</p:attrName>
                                        </p:attrNameLst>
                                      </p:cBhvr>
                                      <p:to>
                                        <p:strVal val="visible"/>
                                      </p:to>
                                    </p:set>
                                    <p:anim calcmode="lin" valueType="num">
                                      <p:cBhvr>
                                        <p:cTn id="55" dur="500" fill="hold"/>
                                        <p:tgtEl>
                                          <p:spTgt spid="70"/>
                                        </p:tgtEl>
                                        <p:attrNameLst>
                                          <p:attrName>ppt_w</p:attrName>
                                        </p:attrNameLst>
                                      </p:cBhvr>
                                      <p:tavLst>
                                        <p:tav tm="0">
                                          <p:val>
                                            <p:fltVal val="0"/>
                                          </p:val>
                                        </p:tav>
                                        <p:tav tm="100000">
                                          <p:val>
                                            <p:strVal val="#ppt_w"/>
                                          </p:val>
                                        </p:tav>
                                      </p:tavLst>
                                    </p:anim>
                                    <p:anim calcmode="lin" valueType="num">
                                      <p:cBhvr>
                                        <p:cTn id="56" dur="500" fill="hold"/>
                                        <p:tgtEl>
                                          <p:spTgt spid="70"/>
                                        </p:tgtEl>
                                        <p:attrNameLst>
                                          <p:attrName>ppt_h</p:attrName>
                                        </p:attrNameLst>
                                      </p:cBhvr>
                                      <p:tavLst>
                                        <p:tav tm="0">
                                          <p:val>
                                            <p:fltVal val="0"/>
                                          </p:val>
                                        </p:tav>
                                        <p:tav tm="100000">
                                          <p:val>
                                            <p:strVal val="#ppt_h"/>
                                          </p:val>
                                        </p:tav>
                                      </p:tavLst>
                                    </p:anim>
                                  </p:childTnLst>
                                </p:cTn>
                              </p:par>
                            </p:childTnLst>
                          </p:cTn>
                        </p:par>
                        <p:par>
                          <p:cTn id="57" fill="hold">
                            <p:stCondLst>
                              <p:cond delay="4700"/>
                            </p:stCondLst>
                            <p:childTnLst>
                              <p:par>
                                <p:cTn id="58" presetID="22" presetClass="entr" presetSubtype="1" fill="hold" nodeType="afterEffect">
                                  <p:stCondLst>
                                    <p:cond delay="0"/>
                                  </p:stCondLst>
                                  <p:childTnLst>
                                    <p:set>
                                      <p:cBhvr>
                                        <p:cTn id="59" dur="1" fill="hold">
                                          <p:stCondLst>
                                            <p:cond delay="0"/>
                                          </p:stCondLst>
                                        </p:cTn>
                                        <p:tgtEl>
                                          <p:spTgt spid="4"/>
                                        </p:tgtEl>
                                        <p:attrNameLst>
                                          <p:attrName>style.visibility</p:attrName>
                                        </p:attrNameLst>
                                      </p:cBhvr>
                                      <p:to>
                                        <p:strVal val="visible"/>
                                      </p:to>
                                    </p:set>
                                    <p:animEffect transition="in" filter="wipe(up)">
                                      <p:cBhvr>
                                        <p:cTn id="60" dur="500"/>
                                        <p:tgtEl>
                                          <p:spTgt spid="4"/>
                                        </p:tgtEl>
                                      </p:cBhvr>
                                    </p:animEffect>
                                  </p:childTnLst>
                                </p:cTn>
                              </p:par>
                            </p:childTnLst>
                          </p:cTn>
                        </p:par>
                        <p:par>
                          <p:cTn id="61" fill="hold">
                            <p:stCondLst>
                              <p:cond delay="5200"/>
                            </p:stCondLst>
                            <p:childTnLst>
                              <p:par>
                                <p:cTn id="62" presetID="2" presetClass="entr" presetSubtype="4" fill="hold" grpId="0" nodeType="afterEffect">
                                  <p:stCondLst>
                                    <p:cond delay="0"/>
                                  </p:stCondLst>
                                  <p:childTnLst>
                                    <p:set>
                                      <p:cBhvr>
                                        <p:cTn id="63" dur="1" fill="hold">
                                          <p:stCondLst>
                                            <p:cond delay="0"/>
                                          </p:stCondLst>
                                        </p:cTn>
                                        <p:tgtEl>
                                          <p:spTgt spid="47"/>
                                        </p:tgtEl>
                                        <p:attrNameLst>
                                          <p:attrName>style.visibility</p:attrName>
                                        </p:attrNameLst>
                                      </p:cBhvr>
                                      <p:to>
                                        <p:strVal val="visible"/>
                                      </p:to>
                                    </p:set>
                                    <p:anim calcmode="lin" valueType="num">
                                      <p:cBhvr additive="base">
                                        <p:cTn id="64" dur="350" fill="hold"/>
                                        <p:tgtEl>
                                          <p:spTgt spid="47"/>
                                        </p:tgtEl>
                                        <p:attrNameLst>
                                          <p:attrName>ppt_x</p:attrName>
                                        </p:attrNameLst>
                                      </p:cBhvr>
                                      <p:tavLst>
                                        <p:tav tm="0">
                                          <p:val>
                                            <p:strVal val="#ppt_x"/>
                                          </p:val>
                                        </p:tav>
                                        <p:tav tm="100000">
                                          <p:val>
                                            <p:strVal val="#ppt_x"/>
                                          </p:val>
                                        </p:tav>
                                      </p:tavLst>
                                    </p:anim>
                                    <p:anim calcmode="lin" valueType="num">
                                      <p:cBhvr additive="base">
                                        <p:cTn id="65" dur="350" fill="hold"/>
                                        <p:tgtEl>
                                          <p:spTgt spid="47"/>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48"/>
                                        </p:tgtEl>
                                        <p:attrNameLst>
                                          <p:attrName>style.visibility</p:attrName>
                                        </p:attrNameLst>
                                      </p:cBhvr>
                                      <p:to>
                                        <p:strVal val="visible"/>
                                      </p:to>
                                    </p:set>
                                    <p:anim calcmode="lin" valueType="num">
                                      <p:cBhvr additive="base">
                                        <p:cTn id="68" dur="350" fill="hold"/>
                                        <p:tgtEl>
                                          <p:spTgt spid="48"/>
                                        </p:tgtEl>
                                        <p:attrNameLst>
                                          <p:attrName>ppt_x</p:attrName>
                                        </p:attrNameLst>
                                      </p:cBhvr>
                                      <p:tavLst>
                                        <p:tav tm="0">
                                          <p:val>
                                            <p:strVal val="#ppt_x"/>
                                          </p:val>
                                        </p:tav>
                                        <p:tav tm="100000">
                                          <p:val>
                                            <p:strVal val="#ppt_x"/>
                                          </p:val>
                                        </p:tav>
                                      </p:tavLst>
                                    </p:anim>
                                    <p:anim calcmode="lin" valueType="num">
                                      <p:cBhvr additive="base">
                                        <p:cTn id="69" dur="350" fill="hold"/>
                                        <p:tgtEl>
                                          <p:spTgt spid="48"/>
                                        </p:tgtEl>
                                        <p:attrNameLst>
                                          <p:attrName>ppt_y</p:attrName>
                                        </p:attrNameLst>
                                      </p:cBhvr>
                                      <p:tavLst>
                                        <p:tav tm="0">
                                          <p:val>
                                            <p:strVal val="1+#ppt_h/2"/>
                                          </p:val>
                                        </p:tav>
                                        <p:tav tm="100000">
                                          <p:val>
                                            <p:strVal val="#ppt_y"/>
                                          </p:val>
                                        </p:tav>
                                      </p:tavLst>
                                    </p:anim>
                                  </p:childTnLst>
                                </p:cTn>
                              </p:par>
                            </p:childTnLst>
                          </p:cTn>
                        </p:par>
                        <p:par>
                          <p:cTn id="70" fill="hold">
                            <p:stCondLst>
                              <p:cond delay="5550"/>
                            </p:stCondLst>
                            <p:childTnLst>
                              <p:par>
                                <p:cTn id="71" presetID="12" presetClass="entr" presetSubtype="2" fill="hold" grpId="0" nodeType="afterEffect">
                                  <p:stCondLst>
                                    <p:cond delay="0"/>
                                  </p:stCondLst>
                                  <p:childTnLst>
                                    <p:set>
                                      <p:cBhvr>
                                        <p:cTn id="72" dur="1" fill="hold">
                                          <p:stCondLst>
                                            <p:cond delay="0"/>
                                          </p:stCondLst>
                                        </p:cTn>
                                        <p:tgtEl>
                                          <p:spTgt spid="50"/>
                                        </p:tgtEl>
                                        <p:attrNameLst>
                                          <p:attrName>style.visibility</p:attrName>
                                        </p:attrNameLst>
                                      </p:cBhvr>
                                      <p:to>
                                        <p:strVal val="visible"/>
                                      </p:to>
                                    </p:set>
                                    <p:animEffect transition="in" filter="slide(fromRight)">
                                      <p:cBhvr>
                                        <p:cTn id="73" dur="500"/>
                                        <p:tgtEl>
                                          <p:spTgt spid="50"/>
                                        </p:tgtEl>
                                      </p:cBhvr>
                                    </p:animEffect>
                                  </p:childTnLst>
                                </p:cTn>
                              </p:par>
                            </p:childTnLst>
                          </p:cTn>
                        </p:par>
                        <p:par>
                          <p:cTn id="74" fill="hold">
                            <p:stCondLst>
                              <p:cond delay="6050"/>
                            </p:stCondLst>
                            <p:childTnLst>
                              <p:par>
                                <p:cTn id="75" presetID="23" presetClass="entr" presetSubtype="16" fill="hold" grpId="0" nodeType="afterEffect">
                                  <p:stCondLst>
                                    <p:cond delay="0"/>
                                  </p:stCondLst>
                                  <p:childTnLst>
                                    <p:set>
                                      <p:cBhvr>
                                        <p:cTn id="76" dur="1" fill="hold">
                                          <p:stCondLst>
                                            <p:cond delay="0"/>
                                          </p:stCondLst>
                                        </p:cTn>
                                        <p:tgtEl>
                                          <p:spTgt spid="77"/>
                                        </p:tgtEl>
                                        <p:attrNameLst>
                                          <p:attrName>style.visibility</p:attrName>
                                        </p:attrNameLst>
                                      </p:cBhvr>
                                      <p:to>
                                        <p:strVal val="visible"/>
                                      </p:to>
                                    </p:set>
                                    <p:anim calcmode="lin" valueType="num">
                                      <p:cBhvr>
                                        <p:cTn id="77" dur="500" fill="hold"/>
                                        <p:tgtEl>
                                          <p:spTgt spid="77"/>
                                        </p:tgtEl>
                                        <p:attrNameLst>
                                          <p:attrName>ppt_w</p:attrName>
                                        </p:attrNameLst>
                                      </p:cBhvr>
                                      <p:tavLst>
                                        <p:tav tm="0">
                                          <p:val>
                                            <p:fltVal val="0"/>
                                          </p:val>
                                        </p:tav>
                                        <p:tav tm="100000">
                                          <p:val>
                                            <p:strVal val="#ppt_w"/>
                                          </p:val>
                                        </p:tav>
                                      </p:tavLst>
                                    </p:anim>
                                    <p:anim calcmode="lin" valueType="num">
                                      <p:cBhvr>
                                        <p:cTn id="78" dur="500" fill="hold"/>
                                        <p:tgtEl>
                                          <p:spTgt spid="77"/>
                                        </p:tgtEl>
                                        <p:attrNameLst>
                                          <p:attrName>ppt_h</p:attrName>
                                        </p:attrNameLst>
                                      </p:cBhvr>
                                      <p:tavLst>
                                        <p:tav tm="0">
                                          <p:val>
                                            <p:fltVal val="0"/>
                                          </p:val>
                                        </p:tav>
                                        <p:tav tm="100000">
                                          <p:val>
                                            <p:strVal val="#ppt_h"/>
                                          </p:val>
                                        </p:tav>
                                      </p:tavLst>
                                    </p:anim>
                                  </p:childTnLst>
                                </p:cTn>
                              </p:par>
                            </p:childTnLst>
                          </p:cTn>
                        </p:par>
                        <p:par>
                          <p:cTn id="79" fill="hold">
                            <p:stCondLst>
                              <p:cond delay="6550"/>
                            </p:stCondLst>
                            <p:childTnLst>
                              <p:par>
                                <p:cTn id="80" presetID="22" presetClass="entr" presetSubtype="1" fill="hold" nodeType="afterEffect">
                                  <p:stCondLst>
                                    <p:cond delay="0"/>
                                  </p:stCondLst>
                                  <p:childTnLst>
                                    <p:set>
                                      <p:cBhvr>
                                        <p:cTn id="81" dur="1" fill="hold">
                                          <p:stCondLst>
                                            <p:cond delay="0"/>
                                          </p:stCondLst>
                                        </p:cTn>
                                        <p:tgtEl>
                                          <p:spTgt spid="5"/>
                                        </p:tgtEl>
                                        <p:attrNameLst>
                                          <p:attrName>style.visibility</p:attrName>
                                        </p:attrNameLst>
                                      </p:cBhvr>
                                      <p:to>
                                        <p:strVal val="visible"/>
                                      </p:to>
                                    </p:set>
                                    <p:animEffect transition="in" filter="wipe(up)">
                                      <p:cBhvr>
                                        <p:cTn id="82" dur="500"/>
                                        <p:tgtEl>
                                          <p:spTgt spid="5"/>
                                        </p:tgtEl>
                                      </p:cBhvr>
                                    </p:animEffect>
                                  </p:childTnLst>
                                </p:cTn>
                              </p:par>
                            </p:childTnLst>
                          </p:cTn>
                        </p:par>
                        <p:par>
                          <p:cTn id="83" fill="hold">
                            <p:stCondLst>
                              <p:cond delay="7050"/>
                            </p:stCondLst>
                            <p:childTnLst>
                              <p:par>
                                <p:cTn id="84" presetID="2" presetClass="entr" presetSubtype="4" fill="hold" grpId="0" nodeType="afterEffect">
                                  <p:stCondLst>
                                    <p:cond delay="0"/>
                                  </p:stCondLst>
                                  <p:childTnLst>
                                    <p:set>
                                      <p:cBhvr>
                                        <p:cTn id="85" dur="1" fill="hold">
                                          <p:stCondLst>
                                            <p:cond delay="0"/>
                                          </p:stCondLst>
                                        </p:cTn>
                                        <p:tgtEl>
                                          <p:spTgt spid="41"/>
                                        </p:tgtEl>
                                        <p:attrNameLst>
                                          <p:attrName>style.visibility</p:attrName>
                                        </p:attrNameLst>
                                      </p:cBhvr>
                                      <p:to>
                                        <p:strVal val="visible"/>
                                      </p:to>
                                    </p:set>
                                    <p:anim calcmode="lin" valueType="num">
                                      <p:cBhvr additive="base">
                                        <p:cTn id="86" dur="350" fill="hold"/>
                                        <p:tgtEl>
                                          <p:spTgt spid="41"/>
                                        </p:tgtEl>
                                        <p:attrNameLst>
                                          <p:attrName>ppt_x</p:attrName>
                                        </p:attrNameLst>
                                      </p:cBhvr>
                                      <p:tavLst>
                                        <p:tav tm="0">
                                          <p:val>
                                            <p:strVal val="#ppt_x"/>
                                          </p:val>
                                        </p:tav>
                                        <p:tav tm="100000">
                                          <p:val>
                                            <p:strVal val="#ppt_x"/>
                                          </p:val>
                                        </p:tav>
                                      </p:tavLst>
                                    </p:anim>
                                    <p:anim calcmode="lin" valueType="num">
                                      <p:cBhvr additive="base">
                                        <p:cTn id="87" dur="350" fill="hold"/>
                                        <p:tgtEl>
                                          <p:spTgt spid="41"/>
                                        </p:tgtEl>
                                        <p:attrNameLst>
                                          <p:attrName>ppt_y</p:attrName>
                                        </p:attrNameLst>
                                      </p:cBhvr>
                                      <p:tavLst>
                                        <p:tav tm="0">
                                          <p:val>
                                            <p:strVal val="1+#ppt_h/2"/>
                                          </p:val>
                                        </p:tav>
                                        <p:tav tm="100000">
                                          <p:val>
                                            <p:strVal val="#ppt_y"/>
                                          </p:val>
                                        </p:tav>
                                      </p:tavLst>
                                    </p:anim>
                                  </p:childTnLst>
                                </p:cTn>
                              </p:par>
                              <p:par>
                                <p:cTn id="88" presetID="2" presetClass="entr" presetSubtype="4" fill="hold" grpId="0" nodeType="withEffect">
                                  <p:stCondLst>
                                    <p:cond delay="0"/>
                                  </p:stCondLst>
                                  <p:childTnLst>
                                    <p:set>
                                      <p:cBhvr>
                                        <p:cTn id="89" dur="1" fill="hold">
                                          <p:stCondLst>
                                            <p:cond delay="0"/>
                                          </p:stCondLst>
                                        </p:cTn>
                                        <p:tgtEl>
                                          <p:spTgt spid="42"/>
                                        </p:tgtEl>
                                        <p:attrNameLst>
                                          <p:attrName>style.visibility</p:attrName>
                                        </p:attrNameLst>
                                      </p:cBhvr>
                                      <p:to>
                                        <p:strVal val="visible"/>
                                      </p:to>
                                    </p:set>
                                    <p:anim calcmode="lin" valueType="num">
                                      <p:cBhvr additive="base">
                                        <p:cTn id="90" dur="350" fill="hold"/>
                                        <p:tgtEl>
                                          <p:spTgt spid="42"/>
                                        </p:tgtEl>
                                        <p:attrNameLst>
                                          <p:attrName>ppt_x</p:attrName>
                                        </p:attrNameLst>
                                      </p:cBhvr>
                                      <p:tavLst>
                                        <p:tav tm="0">
                                          <p:val>
                                            <p:strVal val="#ppt_x"/>
                                          </p:val>
                                        </p:tav>
                                        <p:tav tm="100000">
                                          <p:val>
                                            <p:strVal val="#ppt_x"/>
                                          </p:val>
                                        </p:tav>
                                      </p:tavLst>
                                    </p:anim>
                                    <p:anim calcmode="lin" valueType="num">
                                      <p:cBhvr additive="base">
                                        <p:cTn id="91" dur="350" fill="hold"/>
                                        <p:tgtEl>
                                          <p:spTgt spid="42"/>
                                        </p:tgtEl>
                                        <p:attrNameLst>
                                          <p:attrName>ppt_y</p:attrName>
                                        </p:attrNameLst>
                                      </p:cBhvr>
                                      <p:tavLst>
                                        <p:tav tm="0">
                                          <p:val>
                                            <p:strVal val="1+#ppt_h/2"/>
                                          </p:val>
                                        </p:tav>
                                        <p:tav tm="100000">
                                          <p:val>
                                            <p:strVal val="#ppt_y"/>
                                          </p:val>
                                        </p:tav>
                                      </p:tavLst>
                                    </p:anim>
                                  </p:childTnLst>
                                </p:cTn>
                              </p:par>
                            </p:childTnLst>
                          </p:cTn>
                        </p:par>
                        <p:par>
                          <p:cTn id="92" fill="hold">
                            <p:stCondLst>
                              <p:cond delay="7400"/>
                            </p:stCondLst>
                            <p:childTnLst>
                              <p:par>
                                <p:cTn id="93" presetID="12" presetClass="entr" presetSubtype="2" fill="hold" grpId="0" nodeType="afterEffect">
                                  <p:stCondLst>
                                    <p:cond delay="0"/>
                                  </p:stCondLst>
                                  <p:childTnLst>
                                    <p:set>
                                      <p:cBhvr>
                                        <p:cTn id="94" dur="1" fill="hold">
                                          <p:stCondLst>
                                            <p:cond delay="0"/>
                                          </p:stCondLst>
                                        </p:cTn>
                                        <p:tgtEl>
                                          <p:spTgt spid="51"/>
                                        </p:tgtEl>
                                        <p:attrNameLst>
                                          <p:attrName>style.visibility</p:attrName>
                                        </p:attrNameLst>
                                      </p:cBhvr>
                                      <p:to>
                                        <p:strVal val="visible"/>
                                      </p:to>
                                    </p:set>
                                    <p:animEffect transition="in" filter="slide(fromRight)">
                                      <p:cBhvr>
                                        <p:cTn id="95"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50" grpId="0"/>
      <p:bldP spid="51" grpId="0"/>
      <p:bldP spid="56" grpId="0" animBg="1"/>
      <p:bldP spid="63" grpId="0" animBg="1"/>
      <p:bldP spid="70" grpId="0" animBg="1"/>
      <p:bldP spid="77" grpId="0" animBg="1"/>
      <p:bldP spid="39" grpId="0"/>
      <p:bldP spid="40" grpId="0"/>
      <p:bldP spid="41" grpId="0"/>
      <p:bldP spid="42" grpId="0"/>
      <p:bldP spid="45" grpId="0"/>
      <p:bldP spid="46" grpId="0"/>
      <p:bldP spid="47" grpId="0"/>
      <p:bldP spid="4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任意多边形 5"/>
          <p:cNvSpPr/>
          <p:nvPr/>
        </p:nvSpPr>
        <p:spPr bwMode="auto">
          <a:xfrm>
            <a:off x="6118623" y="2367695"/>
            <a:ext cx="1912144" cy="215571"/>
          </a:xfrm>
          <a:custGeom>
            <a:avLst/>
            <a:gdLst>
              <a:gd name="connsiteX0" fmla="*/ 0 w 1600200"/>
              <a:gd name="connsiteY0" fmla="*/ 552450 h 552450"/>
              <a:gd name="connsiteX1" fmla="*/ 171450 w 1600200"/>
              <a:gd name="connsiteY1" fmla="*/ 0 h 552450"/>
              <a:gd name="connsiteX2" fmla="*/ 1600200 w 1600200"/>
              <a:gd name="connsiteY2" fmla="*/ 0 h 552450"/>
            </a:gdLst>
            <a:ahLst/>
            <a:cxnLst>
              <a:cxn ang="0">
                <a:pos x="connsiteX0" y="connsiteY0"/>
              </a:cxn>
              <a:cxn ang="0">
                <a:pos x="connsiteX1" y="connsiteY1"/>
              </a:cxn>
              <a:cxn ang="0">
                <a:pos x="connsiteX2" y="connsiteY2"/>
              </a:cxn>
            </a:cxnLst>
            <a:rect l="l" t="t" r="r" b="b"/>
            <a:pathLst>
              <a:path w="1600200" h="552450">
                <a:moveTo>
                  <a:pt x="0" y="552450"/>
                </a:moveTo>
                <a:lnTo>
                  <a:pt x="171450" y="0"/>
                </a:lnTo>
                <a:lnTo>
                  <a:pt x="1600200" y="0"/>
                </a:lnTo>
              </a:path>
            </a:pathLst>
          </a:custGeom>
          <a:noFill/>
          <a:ln w="12700" cap="flat" cmpd="sng" algn="ctr">
            <a:solidFill>
              <a:schemeClr val="bg1">
                <a:lumMod val="60000"/>
                <a:lumOff val="40000"/>
              </a:schemeClr>
            </a:solidFill>
            <a:prstDash val="solid"/>
            <a:headEnd type="oval" w="med" len="med"/>
            <a:tailEnd type="stealth" w="med" len="med"/>
          </a:ln>
          <a:effectLst/>
        </p:spPr>
        <p:txBody>
          <a:bodyPr lIns="68580" tIns="34290" rIns="68580" bIns="3429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sz="800" kern="0" dirty="0">
              <a:solidFill>
                <a:srgbClr val="000000"/>
              </a:solidFill>
              <a:cs typeface="+mn-ea"/>
              <a:sym typeface="Arial" panose="020B0604020202020204" pitchFamily="34" charset="0"/>
            </a:endParaRPr>
          </a:p>
        </p:txBody>
      </p:sp>
      <p:sp>
        <p:nvSpPr>
          <p:cNvPr id="7" name="任意多边形 6"/>
          <p:cNvSpPr/>
          <p:nvPr/>
        </p:nvSpPr>
        <p:spPr bwMode="auto">
          <a:xfrm flipH="1">
            <a:off x="1433515" y="2599940"/>
            <a:ext cx="1913335" cy="214379"/>
          </a:xfrm>
          <a:custGeom>
            <a:avLst/>
            <a:gdLst>
              <a:gd name="connsiteX0" fmla="*/ 0 w 1600200"/>
              <a:gd name="connsiteY0" fmla="*/ 552450 h 552450"/>
              <a:gd name="connsiteX1" fmla="*/ 171450 w 1600200"/>
              <a:gd name="connsiteY1" fmla="*/ 0 h 552450"/>
              <a:gd name="connsiteX2" fmla="*/ 1600200 w 1600200"/>
              <a:gd name="connsiteY2" fmla="*/ 0 h 552450"/>
            </a:gdLst>
            <a:ahLst/>
            <a:cxnLst>
              <a:cxn ang="0">
                <a:pos x="connsiteX0" y="connsiteY0"/>
              </a:cxn>
              <a:cxn ang="0">
                <a:pos x="connsiteX1" y="connsiteY1"/>
              </a:cxn>
              <a:cxn ang="0">
                <a:pos x="connsiteX2" y="connsiteY2"/>
              </a:cxn>
            </a:cxnLst>
            <a:rect l="l" t="t" r="r" b="b"/>
            <a:pathLst>
              <a:path w="1600200" h="552450">
                <a:moveTo>
                  <a:pt x="0" y="552450"/>
                </a:moveTo>
                <a:lnTo>
                  <a:pt x="171450" y="0"/>
                </a:lnTo>
                <a:lnTo>
                  <a:pt x="1600200" y="0"/>
                </a:lnTo>
              </a:path>
            </a:pathLst>
          </a:custGeom>
          <a:noFill/>
          <a:ln w="12700" cap="flat" cmpd="sng" algn="ctr">
            <a:solidFill>
              <a:schemeClr val="bg1">
                <a:lumMod val="60000"/>
                <a:lumOff val="40000"/>
              </a:schemeClr>
            </a:solidFill>
            <a:prstDash val="solid"/>
            <a:headEnd type="oval" w="med" len="med"/>
            <a:tailEnd type="stealth" w="med" len="med"/>
          </a:ln>
          <a:effectLst/>
        </p:spPr>
        <p:txBody>
          <a:bodyPr lIns="68580" tIns="34290" rIns="68580" bIns="3429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sz="800" kern="0" dirty="0">
              <a:solidFill>
                <a:srgbClr val="000000"/>
              </a:solidFill>
              <a:cs typeface="+mn-ea"/>
              <a:sym typeface="Arial" panose="020B0604020202020204" pitchFamily="34" charset="0"/>
            </a:endParaRPr>
          </a:p>
        </p:txBody>
      </p:sp>
      <p:sp>
        <p:nvSpPr>
          <p:cNvPr id="8" name="任意多边形 7"/>
          <p:cNvSpPr/>
          <p:nvPr/>
        </p:nvSpPr>
        <p:spPr>
          <a:xfrm>
            <a:off x="4702945" y="1842466"/>
            <a:ext cx="504825" cy="751516"/>
          </a:xfrm>
          <a:custGeom>
            <a:avLst/>
            <a:gdLst>
              <a:gd name="connsiteX0" fmla="*/ 0 w 647700"/>
              <a:gd name="connsiteY0" fmla="*/ 965200 h 965200"/>
              <a:gd name="connsiteX1" fmla="*/ 152400 w 647700"/>
              <a:gd name="connsiteY1" fmla="*/ 508000 h 965200"/>
              <a:gd name="connsiteX2" fmla="*/ 647700 w 647700"/>
              <a:gd name="connsiteY2" fmla="*/ 0 h 965200"/>
              <a:gd name="connsiteX0" fmla="*/ 0 w 647700"/>
              <a:gd name="connsiteY0" fmla="*/ 965200 h 965200"/>
              <a:gd name="connsiteX1" fmla="*/ 101600 w 647700"/>
              <a:gd name="connsiteY1" fmla="*/ 520700 h 965200"/>
              <a:gd name="connsiteX2" fmla="*/ 647700 w 647700"/>
              <a:gd name="connsiteY2" fmla="*/ 0 h 965200"/>
            </a:gdLst>
            <a:ahLst/>
            <a:cxnLst>
              <a:cxn ang="0">
                <a:pos x="connsiteX0" y="connsiteY0"/>
              </a:cxn>
              <a:cxn ang="0">
                <a:pos x="connsiteX1" y="connsiteY1"/>
              </a:cxn>
              <a:cxn ang="0">
                <a:pos x="connsiteX2" y="connsiteY2"/>
              </a:cxn>
            </a:cxnLst>
            <a:rect l="l" t="t" r="r" b="b"/>
            <a:pathLst>
              <a:path w="647700" h="965200">
                <a:moveTo>
                  <a:pt x="0" y="965200"/>
                </a:moveTo>
                <a:lnTo>
                  <a:pt x="101600" y="520700"/>
                </a:lnTo>
                <a:lnTo>
                  <a:pt x="647700" y="0"/>
                </a:lnTo>
              </a:path>
            </a:pathLst>
          </a:custGeom>
          <a:noFill/>
          <a:ln w="12700" cap="flat" cmpd="sng" algn="ctr">
            <a:solidFill>
              <a:schemeClr val="bg1">
                <a:lumMod val="60000"/>
                <a:lumOff val="40000"/>
              </a:schemeClr>
            </a:solidFill>
            <a:prstDash val="solid"/>
            <a:headEnd type="oval" w="med" len="med"/>
            <a:tailEnd type="stealth" w="med" len="med"/>
          </a:ln>
          <a:effectLst/>
        </p:spPr>
        <p:txBody>
          <a:bodyPr lIns="68580" tIns="34290" rIns="68580" bIns="3429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sz="800" kern="0" dirty="0">
              <a:solidFill>
                <a:srgbClr val="000000"/>
              </a:solidFill>
              <a:cs typeface="+mn-ea"/>
              <a:sym typeface="Arial" panose="020B0604020202020204" pitchFamily="34" charset="0"/>
            </a:endParaRPr>
          </a:p>
        </p:txBody>
      </p:sp>
      <p:sp>
        <p:nvSpPr>
          <p:cNvPr id="9" name="任意多边形 8"/>
          <p:cNvSpPr/>
          <p:nvPr/>
        </p:nvSpPr>
        <p:spPr>
          <a:xfrm flipH="1">
            <a:off x="3418261" y="1837702"/>
            <a:ext cx="504825" cy="751516"/>
          </a:xfrm>
          <a:custGeom>
            <a:avLst/>
            <a:gdLst>
              <a:gd name="connsiteX0" fmla="*/ 0 w 647700"/>
              <a:gd name="connsiteY0" fmla="*/ 965200 h 965200"/>
              <a:gd name="connsiteX1" fmla="*/ 152400 w 647700"/>
              <a:gd name="connsiteY1" fmla="*/ 508000 h 965200"/>
              <a:gd name="connsiteX2" fmla="*/ 647700 w 647700"/>
              <a:gd name="connsiteY2" fmla="*/ 0 h 965200"/>
              <a:gd name="connsiteX0" fmla="*/ 0 w 647700"/>
              <a:gd name="connsiteY0" fmla="*/ 965200 h 965200"/>
              <a:gd name="connsiteX1" fmla="*/ 101600 w 647700"/>
              <a:gd name="connsiteY1" fmla="*/ 520700 h 965200"/>
              <a:gd name="connsiteX2" fmla="*/ 647700 w 647700"/>
              <a:gd name="connsiteY2" fmla="*/ 0 h 965200"/>
            </a:gdLst>
            <a:ahLst/>
            <a:cxnLst>
              <a:cxn ang="0">
                <a:pos x="connsiteX0" y="connsiteY0"/>
              </a:cxn>
              <a:cxn ang="0">
                <a:pos x="connsiteX1" y="connsiteY1"/>
              </a:cxn>
              <a:cxn ang="0">
                <a:pos x="connsiteX2" y="connsiteY2"/>
              </a:cxn>
            </a:cxnLst>
            <a:rect l="l" t="t" r="r" b="b"/>
            <a:pathLst>
              <a:path w="647700" h="965200">
                <a:moveTo>
                  <a:pt x="0" y="965200"/>
                </a:moveTo>
                <a:lnTo>
                  <a:pt x="101600" y="520700"/>
                </a:lnTo>
                <a:lnTo>
                  <a:pt x="647700" y="0"/>
                </a:lnTo>
              </a:path>
            </a:pathLst>
          </a:custGeom>
          <a:noFill/>
          <a:ln w="12700" cap="flat" cmpd="sng" algn="ctr">
            <a:solidFill>
              <a:schemeClr val="bg1">
                <a:lumMod val="60000"/>
                <a:lumOff val="40000"/>
              </a:schemeClr>
            </a:solidFill>
            <a:prstDash val="solid"/>
            <a:headEnd type="oval" w="med" len="med"/>
            <a:tailEnd type="stealth" w="med" len="med"/>
          </a:ln>
          <a:effectLst/>
        </p:spPr>
        <p:txBody>
          <a:bodyPr lIns="68580" tIns="34290" rIns="68580" bIns="3429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sz="800" kern="0" dirty="0">
              <a:solidFill>
                <a:srgbClr val="000000"/>
              </a:solidFill>
              <a:cs typeface="+mn-ea"/>
              <a:sym typeface="Arial" panose="020B0604020202020204" pitchFamily="34" charset="0"/>
            </a:endParaRPr>
          </a:p>
        </p:txBody>
      </p:sp>
      <p:grpSp>
        <p:nvGrpSpPr>
          <p:cNvPr id="31" name="组合 35"/>
          <p:cNvGrpSpPr/>
          <p:nvPr/>
        </p:nvGrpSpPr>
        <p:grpSpPr>
          <a:xfrm>
            <a:off x="2915817" y="2429626"/>
            <a:ext cx="771525" cy="781291"/>
            <a:chOff x="3137297" y="2428875"/>
            <a:chExt cx="771525" cy="781050"/>
          </a:xfrm>
        </p:grpSpPr>
        <p:sp>
          <p:nvSpPr>
            <p:cNvPr id="5" name="Freeform 19"/>
            <p:cNvSpPr>
              <a:spLocks/>
            </p:cNvSpPr>
            <p:nvPr/>
          </p:nvSpPr>
          <p:spPr bwMode="auto">
            <a:xfrm>
              <a:off x="3137297" y="2428875"/>
              <a:ext cx="771525" cy="781050"/>
            </a:xfrm>
            <a:custGeom>
              <a:avLst/>
              <a:gdLst>
                <a:gd name="T0" fmla="*/ 15 w 101"/>
                <a:gd name="T1" fmla="*/ 31 h 102"/>
                <a:gd name="T2" fmla="*/ 21 w 101"/>
                <a:gd name="T3" fmla="*/ 5 h 102"/>
                <a:gd name="T4" fmla="*/ 26 w 101"/>
                <a:gd name="T5" fmla="*/ 1 h 102"/>
                <a:gd name="T6" fmla="*/ 32 w 101"/>
                <a:gd name="T7" fmla="*/ 2 h 102"/>
                <a:gd name="T8" fmla="*/ 95 w 101"/>
                <a:gd name="T9" fmla="*/ 41 h 102"/>
                <a:gd name="T10" fmla="*/ 101 w 101"/>
                <a:gd name="T11" fmla="*/ 51 h 102"/>
                <a:gd name="T12" fmla="*/ 94 w 101"/>
                <a:gd name="T13" fmla="*/ 63 h 102"/>
                <a:gd name="T14" fmla="*/ 6 w 101"/>
                <a:gd name="T15" fmla="*/ 102 h 102"/>
                <a:gd name="T16" fmla="*/ 2 w 101"/>
                <a:gd name="T17" fmla="*/ 101 h 102"/>
                <a:gd name="T18" fmla="*/ 0 w 101"/>
                <a:gd name="T19" fmla="*/ 97 h 102"/>
                <a:gd name="T20" fmla="*/ 5 w 101"/>
                <a:gd name="T21" fmla="*/ 77 h 102"/>
                <a:gd name="T22" fmla="*/ 15 w 101"/>
                <a:gd name="T23" fmla="*/ 3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1" h="102">
                  <a:moveTo>
                    <a:pt x="15" y="31"/>
                  </a:moveTo>
                  <a:cubicBezTo>
                    <a:pt x="21" y="5"/>
                    <a:pt x="21" y="5"/>
                    <a:pt x="21" y="5"/>
                  </a:cubicBezTo>
                  <a:cubicBezTo>
                    <a:pt x="21" y="5"/>
                    <a:pt x="22" y="2"/>
                    <a:pt x="26" y="1"/>
                  </a:cubicBezTo>
                  <a:cubicBezTo>
                    <a:pt x="29" y="0"/>
                    <a:pt x="32" y="2"/>
                    <a:pt x="32" y="2"/>
                  </a:cubicBezTo>
                  <a:cubicBezTo>
                    <a:pt x="95" y="41"/>
                    <a:pt x="95" y="41"/>
                    <a:pt x="95" y="41"/>
                  </a:cubicBezTo>
                  <a:cubicBezTo>
                    <a:pt x="95" y="41"/>
                    <a:pt x="101" y="46"/>
                    <a:pt x="101" y="51"/>
                  </a:cubicBezTo>
                  <a:cubicBezTo>
                    <a:pt x="101" y="60"/>
                    <a:pt x="94" y="63"/>
                    <a:pt x="94" y="63"/>
                  </a:cubicBezTo>
                  <a:cubicBezTo>
                    <a:pt x="6" y="102"/>
                    <a:pt x="6" y="102"/>
                    <a:pt x="6" y="102"/>
                  </a:cubicBezTo>
                  <a:cubicBezTo>
                    <a:pt x="6" y="102"/>
                    <a:pt x="3" y="102"/>
                    <a:pt x="2" y="101"/>
                  </a:cubicBezTo>
                  <a:cubicBezTo>
                    <a:pt x="0" y="99"/>
                    <a:pt x="0" y="97"/>
                    <a:pt x="0" y="97"/>
                  </a:cubicBezTo>
                  <a:cubicBezTo>
                    <a:pt x="5" y="77"/>
                    <a:pt x="5" y="77"/>
                    <a:pt x="5" y="77"/>
                  </a:cubicBezTo>
                  <a:lnTo>
                    <a:pt x="15" y="31"/>
                  </a:lnTo>
                  <a:close/>
                </a:path>
              </a:pathLst>
            </a:custGeom>
            <a:solidFill>
              <a:schemeClr val="accent1"/>
            </a:solidFill>
            <a:ln w="3175" cap="flat" cmpd="sng" algn="ctr">
              <a:noFill/>
              <a:prstDash val="solid"/>
            </a:ln>
            <a:effectLst/>
          </p:spPr>
          <p:txBody>
            <a:bodyPr lIns="68580" tIns="34290" rIns="68580" bIns="3429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sz="800" kern="0" dirty="0">
                <a:solidFill>
                  <a:srgbClr val="FFFFFF"/>
                </a:solidFill>
                <a:cs typeface="+mn-ea"/>
                <a:sym typeface="Arial" panose="020B0604020202020204" pitchFamily="34" charset="0"/>
              </a:endParaRPr>
            </a:p>
          </p:txBody>
        </p:sp>
        <p:sp>
          <p:nvSpPr>
            <p:cNvPr id="10" name="Freeform 6"/>
            <p:cNvSpPr>
              <a:spLocks noChangeAspect="1" noEditPoints="1"/>
            </p:cNvSpPr>
            <p:nvPr/>
          </p:nvSpPr>
          <p:spPr bwMode="auto">
            <a:xfrm>
              <a:off x="3469482" y="2717006"/>
              <a:ext cx="170260" cy="180975"/>
            </a:xfrm>
            <a:custGeom>
              <a:avLst/>
              <a:gdLst>
                <a:gd name="T0" fmla="*/ 67 w 376"/>
                <a:gd name="T1" fmla="*/ 3 h 401"/>
                <a:gd name="T2" fmla="*/ 62 w 376"/>
                <a:gd name="T3" fmla="*/ 3 h 401"/>
                <a:gd name="T4" fmla="*/ 0 w 376"/>
                <a:gd name="T5" fmla="*/ 159 h 401"/>
                <a:gd name="T6" fmla="*/ 65 w 376"/>
                <a:gd name="T7" fmla="*/ 223 h 401"/>
                <a:gd name="T8" fmla="*/ 129 w 376"/>
                <a:gd name="T9" fmla="*/ 159 h 401"/>
                <a:gd name="T10" fmla="*/ 67 w 376"/>
                <a:gd name="T11" fmla="*/ 3 h 401"/>
                <a:gd name="T12" fmla="*/ 313 w 376"/>
                <a:gd name="T13" fmla="*/ 3 h 401"/>
                <a:gd name="T14" fmla="*/ 309 w 376"/>
                <a:gd name="T15" fmla="*/ 3 h 401"/>
                <a:gd name="T16" fmla="*/ 246 w 376"/>
                <a:gd name="T17" fmla="*/ 159 h 401"/>
                <a:gd name="T18" fmla="*/ 311 w 376"/>
                <a:gd name="T19" fmla="*/ 223 h 401"/>
                <a:gd name="T20" fmla="*/ 376 w 376"/>
                <a:gd name="T21" fmla="*/ 159 h 401"/>
                <a:gd name="T22" fmla="*/ 313 w 376"/>
                <a:gd name="T23" fmla="*/ 3 h 401"/>
                <a:gd name="T24" fmla="*/ 185 w 376"/>
                <a:gd name="T25" fmla="*/ 180 h 401"/>
                <a:gd name="T26" fmla="*/ 123 w 376"/>
                <a:gd name="T27" fmla="*/ 337 h 401"/>
                <a:gd name="T28" fmla="*/ 188 w 376"/>
                <a:gd name="T29" fmla="*/ 401 h 401"/>
                <a:gd name="T30" fmla="*/ 253 w 376"/>
                <a:gd name="T31" fmla="*/ 337 h 401"/>
                <a:gd name="T32" fmla="*/ 190 w 376"/>
                <a:gd name="T33" fmla="*/ 180 h 401"/>
                <a:gd name="T34" fmla="*/ 185 w 376"/>
                <a:gd name="T35" fmla="*/ 18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6" h="401">
                  <a:moveTo>
                    <a:pt x="67" y="3"/>
                  </a:moveTo>
                  <a:cubicBezTo>
                    <a:pt x="67" y="0"/>
                    <a:pt x="62" y="0"/>
                    <a:pt x="62" y="3"/>
                  </a:cubicBezTo>
                  <a:cubicBezTo>
                    <a:pt x="52" y="85"/>
                    <a:pt x="0" y="102"/>
                    <a:pt x="0" y="159"/>
                  </a:cubicBezTo>
                  <a:cubicBezTo>
                    <a:pt x="0" y="195"/>
                    <a:pt x="29" y="223"/>
                    <a:pt x="65" y="223"/>
                  </a:cubicBezTo>
                  <a:cubicBezTo>
                    <a:pt x="100" y="223"/>
                    <a:pt x="129" y="195"/>
                    <a:pt x="129" y="159"/>
                  </a:cubicBezTo>
                  <a:cubicBezTo>
                    <a:pt x="129" y="102"/>
                    <a:pt x="77" y="85"/>
                    <a:pt x="67" y="3"/>
                  </a:cubicBezTo>
                  <a:close/>
                  <a:moveTo>
                    <a:pt x="313" y="3"/>
                  </a:moveTo>
                  <a:cubicBezTo>
                    <a:pt x="313" y="0"/>
                    <a:pt x="309" y="0"/>
                    <a:pt x="309" y="3"/>
                  </a:cubicBezTo>
                  <a:cubicBezTo>
                    <a:pt x="298" y="85"/>
                    <a:pt x="246" y="102"/>
                    <a:pt x="246" y="159"/>
                  </a:cubicBezTo>
                  <a:cubicBezTo>
                    <a:pt x="246" y="195"/>
                    <a:pt x="276" y="223"/>
                    <a:pt x="311" y="223"/>
                  </a:cubicBezTo>
                  <a:cubicBezTo>
                    <a:pt x="346" y="223"/>
                    <a:pt x="376" y="195"/>
                    <a:pt x="376" y="159"/>
                  </a:cubicBezTo>
                  <a:cubicBezTo>
                    <a:pt x="376" y="102"/>
                    <a:pt x="324" y="85"/>
                    <a:pt x="313" y="3"/>
                  </a:cubicBezTo>
                  <a:close/>
                  <a:moveTo>
                    <a:pt x="185" y="180"/>
                  </a:moveTo>
                  <a:cubicBezTo>
                    <a:pt x="175" y="263"/>
                    <a:pt x="123" y="280"/>
                    <a:pt x="123" y="337"/>
                  </a:cubicBezTo>
                  <a:cubicBezTo>
                    <a:pt x="123" y="372"/>
                    <a:pt x="153" y="401"/>
                    <a:pt x="188" y="401"/>
                  </a:cubicBezTo>
                  <a:cubicBezTo>
                    <a:pt x="223" y="401"/>
                    <a:pt x="253" y="372"/>
                    <a:pt x="253" y="337"/>
                  </a:cubicBezTo>
                  <a:cubicBezTo>
                    <a:pt x="253" y="280"/>
                    <a:pt x="200" y="263"/>
                    <a:pt x="190" y="180"/>
                  </a:cubicBezTo>
                  <a:cubicBezTo>
                    <a:pt x="190" y="178"/>
                    <a:pt x="186" y="178"/>
                    <a:pt x="185" y="180"/>
                  </a:cubicBezTo>
                  <a:close/>
                </a:path>
              </a:pathLst>
            </a:custGeom>
            <a:solidFill>
              <a:sysClr val="window" lastClr="FFFFFF"/>
            </a:solidFill>
            <a:ln>
              <a:noFill/>
            </a:ln>
          </p:spPr>
          <p:txBody>
            <a:bodyPr lIns="68580" tIns="34290" rIns="68580" bIns="3429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1500" kern="0" dirty="0">
                <a:solidFill>
                  <a:prstClr val="black"/>
                </a:solidFill>
                <a:cs typeface="+mn-ea"/>
                <a:sym typeface="Arial" panose="020B0604020202020204" pitchFamily="34" charset="0"/>
              </a:endParaRPr>
            </a:p>
          </p:txBody>
        </p:sp>
      </p:grpSp>
      <p:grpSp>
        <p:nvGrpSpPr>
          <p:cNvPr id="32" name="组合 39"/>
          <p:cNvGrpSpPr/>
          <p:nvPr/>
        </p:nvGrpSpPr>
        <p:grpSpPr>
          <a:xfrm>
            <a:off x="4895824" y="2066375"/>
            <a:ext cx="1453754" cy="1431573"/>
            <a:chOff x="5117306" y="2065735"/>
            <a:chExt cx="1453754" cy="1431131"/>
          </a:xfrm>
        </p:grpSpPr>
        <p:sp>
          <p:nvSpPr>
            <p:cNvPr id="2" name="Freeform 17"/>
            <p:cNvSpPr>
              <a:spLocks noChangeAspect="1"/>
            </p:cNvSpPr>
            <p:nvPr/>
          </p:nvSpPr>
          <p:spPr bwMode="auto">
            <a:xfrm>
              <a:off x="5117306" y="2065735"/>
              <a:ext cx="1453754" cy="1431131"/>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chemeClr val="accent4"/>
            </a:solidFill>
            <a:ln w="3175" cap="flat" cmpd="sng" algn="ctr">
              <a:noFill/>
              <a:prstDash val="solid"/>
            </a:ln>
            <a:effectLst/>
          </p:spPr>
          <p:txBody>
            <a:bodyPr lIns="68580" tIns="34290" rIns="68580" bIns="3429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sz="800" kern="0" dirty="0">
                <a:solidFill>
                  <a:srgbClr val="FFFFFF"/>
                </a:solidFill>
                <a:cs typeface="+mn-ea"/>
                <a:sym typeface="Arial" panose="020B0604020202020204" pitchFamily="34" charset="0"/>
              </a:endParaRPr>
            </a:p>
          </p:txBody>
        </p:sp>
        <p:sp>
          <p:nvSpPr>
            <p:cNvPr id="11" name="Freeform 26"/>
            <p:cNvSpPr>
              <a:spLocks noChangeAspect="1"/>
            </p:cNvSpPr>
            <p:nvPr/>
          </p:nvSpPr>
          <p:spPr bwMode="auto">
            <a:xfrm>
              <a:off x="5865019" y="2717007"/>
              <a:ext cx="182166" cy="189310"/>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ysClr val="window" lastClr="FFFFFF"/>
            </a:solidFill>
            <a:ln>
              <a:noFill/>
            </a:ln>
          </p:spPr>
          <p:txBody>
            <a:bodyPr lIns="68580" tIns="34290" rIns="68580" bIns="3429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1500" kern="0" dirty="0">
                <a:solidFill>
                  <a:prstClr val="black"/>
                </a:solidFill>
                <a:cs typeface="+mn-ea"/>
                <a:sym typeface="Arial" panose="020B0604020202020204" pitchFamily="34" charset="0"/>
              </a:endParaRPr>
            </a:p>
          </p:txBody>
        </p:sp>
      </p:grpSp>
      <p:grpSp>
        <p:nvGrpSpPr>
          <p:cNvPr id="33" name="组合 37"/>
          <p:cNvGrpSpPr/>
          <p:nvPr/>
        </p:nvGrpSpPr>
        <p:grpSpPr>
          <a:xfrm>
            <a:off x="3457549" y="2335539"/>
            <a:ext cx="971550" cy="949221"/>
            <a:chOff x="3679031" y="2334816"/>
            <a:chExt cx="971550" cy="948928"/>
          </a:xfrm>
        </p:grpSpPr>
        <p:sp>
          <p:nvSpPr>
            <p:cNvPr id="4" name="Freeform 18"/>
            <p:cNvSpPr>
              <a:spLocks/>
            </p:cNvSpPr>
            <p:nvPr/>
          </p:nvSpPr>
          <p:spPr bwMode="auto">
            <a:xfrm>
              <a:off x="3679031" y="2334816"/>
              <a:ext cx="971550" cy="948928"/>
            </a:xfrm>
            <a:custGeom>
              <a:avLst/>
              <a:gdLst>
                <a:gd name="T0" fmla="*/ 127 w 127"/>
                <a:gd name="T1" fmla="*/ 64 h 124"/>
                <a:gd name="T2" fmla="*/ 117 w 127"/>
                <a:gd name="T3" fmla="*/ 76 h 124"/>
                <a:gd name="T4" fmla="*/ 8 w 127"/>
                <a:gd name="T5" fmla="*/ 124 h 124"/>
                <a:gd name="T6" fmla="*/ 2 w 127"/>
                <a:gd name="T7" fmla="*/ 123 h 124"/>
                <a:gd name="T8" fmla="*/ 1 w 127"/>
                <a:gd name="T9" fmla="*/ 118 h 124"/>
                <a:gd name="T10" fmla="*/ 6 w 127"/>
                <a:gd name="T11" fmla="*/ 94 h 124"/>
                <a:gd name="T12" fmla="*/ 39 w 127"/>
                <a:gd name="T13" fmla="*/ 62 h 124"/>
                <a:gd name="T14" fmla="*/ 19 w 127"/>
                <a:gd name="T15" fmla="*/ 38 h 124"/>
                <a:gd name="T16" fmla="*/ 26 w 127"/>
                <a:gd name="T17" fmla="*/ 6 h 124"/>
                <a:gd name="T18" fmla="*/ 32 w 127"/>
                <a:gd name="T19" fmla="*/ 1 h 124"/>
                <a:gd name="T20" fmla="*/ 39 w 127"/>
                <a:gd name="T21" fmla="*/ 2 h 124"/>
                <a:gd name="T22" fmla="*/ 121 w 127"/>
                <a:gd name="T23" fmla="*/ 52 h 124"/>
                <a:gd name="T24" fmla="*/ 127 w 127"/>
                <a:gd name="T25"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 h="124">
                  <a:moveTo>
                    <a:pt x="127" y="64"/>
                  </a:moveTo>
                  <a:cubicBezTo>
                    <a:pt x="127" y="71"/>
                    <a:pt x="117" y="76"/>
                    <a:pt x="117" y="76"/>
                  </a:cubicBezTo>
                  <a:cubicBezTo>
                    <a:pt x="8" y="124"/>
                    <a:pt x="8" y="124"/>
                    <a:pt x="8" y="124"/>
                  </a:cubicBezTo>
                  <a:cubicBezTo>
                    <a:pt x="8" y="124"/>
                    <a:pt x="4" y="124"/>
                    <a:pt x="2" y="123"/>
                  </a:cubicBezTo>
                  <a:cubicBezTo>
                    <a:pt x="0" y="121"/>
                    <a:pt x="1" y="118"/>
                    <a:pt x="1" y="118"/>
                  </a:cubicBezTo>
                  <a:cubicBezTo>
                    <a:pt x="6" y="94"/>
                    <a:pt x="6" y="94"/>
                    <a:pt x="6" y="94"/>
                  </a:cubicBezTo>
                  <a:cubicBezTo>
                    <a:pt x="6" y="94"/>
                    <a:pt x="39" y="81"/>
                    <a:pt x="39" y="62"/>
                  </a:cubicBezTo>
                  <a:cubicBezTo>
                    <a:pt x="40" y="48"/>
                    <a:pt x="19" y="38"/>
                    <a:pt x="19" y="38"/>
                  </a:cubicBezTo>
                  <a:cubicBezTo>
                    <a:pt x="26" y="6"/>
                    <a:pt x="26" y="6"/>
                    <a:pt x="26" y="6"/>
                  </a:cubicBezTo>
                  <a:cubicBezTo>
                    <a:pt x="26" y="6"/>
                    <a:pt x="28" y="2"/>
                    <a:pt x="32" y="1"/>
                  </a:cubicBezTo>
                  <a:cubicBezTo>
                    <a:pt x="36" y="0"/>
                    <a:pt x="39" y="2"/>
                    <a:pt x="39" y="2"/>
                  </a:cubicBezTo>
                  <a:cubicBezTo>
                    <a:pt x="121" y="52"/>
                    <a:pt x="121" y="52"/>
                    <a:pt x="121" y="52"/>
                  </a:cubicBezTo>
                  <a:cubicBezTo>
                    <a:pt x="121" y="52"/>
                    <a:pt x="127" y="57"/>
                    <a:pt x="127" y="64"/>
                  </a:cubicBezTo>
                  <a:close/>
                </a:path>
              </a:pathLst>
            </a:custGeom>
            <a:solidFill>
              <a:schemeClr val="accent2"/>
            </a:solidFill>
            <a:ln w="3175" cap="flat" cmpd="sng" algn="ctr">
              <a:noFill/>
              <a:prstDash val="solid"/>
            </a:ln>
            <a:effectLst/>
          </p:spPr>
          <p:txBody>
            <a:bodyPr lIns="68580" tIns="34290" rIns="68580" bIns="3429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sz="800" kern="0" dirty="0">
                <a:solidFill>
                  <a:srgbClr val="FFFFFF"/>
                </a:solidFill>
                <a:cs typeface="+mn-ea"/>
                <a:sym typeface="Arial" panose="020B0604020202020204" pitchFamily="34" charset="0"/>
              </a:endParaRPr>
            </a:p>
          </p:txBody>
        </p:sp>
        <p:sp>
          <p:nvSpPr>
            <p:cNvPr id="12" name="Freeform 442"/>
            <p:cNvSpPr>
              <a:spLocks noEditPoints="1"/>
            </p:cNvSpPr>
            <p:nvPr/>
          </p:nvSpPr>
          <p:spPr bwMode="auto">
            <a:xfrm>
              <a:off x="4106466" y="2730103"/>
              <a:ext cx="194072" cy="166688"/>
            </a:xfrm>
            <a:custGeom>
              <a:avLst/>
              <a:gdLst>
                <a:gd name="T0" fmla="*/ 278 w 288"/>
                <a:gd name="T1" fmla="*/ 0 h 246"/>
                <a:gd name="T2" fmla="*/ 52 w 288"/>
                <a:gd name="T3" fmla="*/ 0 h 246"/>
                <a:gd name="T4" fmla="*/ 42 w 288"/>
                <a:gd name="T5" fmla="*/ 10 h 246"/>
                <a:gd name="T6" fmla="*/ 42 w 288"/>
                <a:gd name="T7" fmla="*/ 43 h 246"/>
                <a:gd name="T8" fmla="*/ 10 w 288"/>
                <a:gd name="T9" fmla="*/ 43 h 246"/>
                <a:gd name="T10" fmla="*/ 0 w 288"/>
                <a:gd name="T11" fmla="*/ 53 h 246"/>
                <a:gd name="T12" fmla="*/ 0 w 288"/>
                <a:gd name="T13" fmla="*/ 219 h 246"/>
                <a:gd name="T14" fmla="*/ 27 w 288"/>
                <a:gd name="T15" fmla="*/ 246 h 246"/>
                <a:gd name="T16" fmla="*/ 52 w 288"/>
                <a:gd name="T17" fmla="*/ 246 h 246"/>
                <a:gd name="T18" fmla="*/ 241 w 288"/>
                <a:gd name="T19" fmla="*/ 246 h 246"/>
                <a:gd name="T20" fmla="*/ 278 w 288"/>
                <a:gd name="T21" fmla="*/ 246 h 246"/>
                <a:gd name="T22" fmla="*/ 288 w 288"/>
                <a:gd name="T23" fmla="*/ 236 h 246"/>
                <a:gd name="T24" fmla="*/ 288 w 288"/>
                <a:gd name="T25" fmla="*/ 10 h 246"/>
                <a:gd name="T26" fmla="*/ 278 w 288"/>
                <a:gd name="T27" fmla="*/ 0 h 246"/>
                <a:gd name="T28" fmla="*/ 271 w 288"/>
                <a:gd name="T29" fmla="*/ 229 h 246"/>
                <a:gd name="T30" fmla="*/ 241 w 288"/>
                <a:gd name="T31" fmla="*/ 229 h 246"/>
                <a:gd name="T32" fmla="*/ 52 w 288"/>
                <a:gd name="T33" fmla="*/ 229 h 246"/>
                <a:gd name="T34" fmla="*/ 27 w 288"/>
                <a:gd name="T35" fmla="*/ 229 h 246"/>
                <a:gd name="T36" fmla="*/ 17 w 288"/>
                <a:gd name="T37" fmla="*/ 219 h 246"/>
                <a:gd name="T38" fmla="*/ 17 w 288"/>
                <a:gd name="T39" fmla="*/ 60 h 246"/>
                <a:gd name="T40" fmla="*/ 42 w 288"/>
                <a:gd name="T41" fmla="*/ 60 h 246"/>
                <a:gd name="T42" fmla="*/ 42 w 288"/>
                <a:gd name="T43" fmla="*/ 214 h 246"/>
                <a:gd name="T44" fmla="*/ 59 w 288"/>
                <a:gd name="T45" fmla="*/ 214 h 246"/>
                <a:gd name="T46" fmla="*/ 59 w 288"/>
                <a:gd name="T47" fmla="*/ 60 h 246"/>
                <a:gd name="T48" fmla="*/ 59 w 288"/>
                <a:gd name="T49" fmla="*/ 60 h 246"/>
                <a:gd name="T50" fmla="*/ 59 w 288"/>
                <a:gd name="T51" fmla="*/ 43 h 246"/>
                <a:gd name="T52" fmla="*/ 59 w 288"/>
                <a:gd name="T53" fmla="*/ 17 h 246"/>
                <a:gd name="T54" fmla="*/ 271 w 288"/>
                <a:gd name="T55" fmla="*/ 17 h 246"/>
                <a:gd name="T56" fmla="*/ 271 w 288"/>
                <a:gd name="T57" fmla="*/ 229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8" h="246">
                  <a:moveTo>
                    <a:pt x="278" y="0"/>
                  </a:moveTo>
                  <a:cubicBezTo>
                    <a:pt x="52" y="0"/>
                    <a:pt x="52" y="0"/>
                    <a:pt x="52" y="0"/>
                  </a:cubicBezTo>
                  <a:cubicBezTo>
                    <a:pt x="44" y="0"/>
                    <a:pt x="42" y="2"/>
                    <a:pt x="42" y="10"/>
                  </a:cubicBezTo>
                  <a:cubicBezTo>
                    <a:pt x="42" y="43"/>
                    <a:pt x="42" y="43"/>
                    <a:pt x="42" y="43"/>
                  </a:cubicBezTo>
                  <a:cubicBezTo>
                    <a:pt x="10" y="43"/>
                    <a:pt x="10" y="43"/>
                    <a:pt x="10" y="43"/>
                  </a:cubicBezTo>
                  <a:cubicBezTo>
                    <a:pt x="2" y="43"/>
                    <a:pt x="0" y="45"/>
                    <a:pt x="0" y="53"/>
                  </a:cubicBezTo>
                  <a:cubicBezTo>
                    <a:pt x="0" y="219"/>
                    <a:pt x="0" y="219"/>
                    <a:pt x="0" y="219"/>
                  </a:cubicBezTo>
                  <a:cubicBezTo>
                    <a:pt x="0" y="231"/>
                    <a:pt x="14" y="246"/>
                    <a:pt x="27" y="246"/>
                  </a:cubicBezTo>
                  <a:cubicBezTo>
                    <a:pt x="52" y="246"/>
                    <a:pt x="52" y="246"/>
                    <a:pt x="52" y="246"/>
                  </a:cubicBezTo>
                  <a:cubicBezTo>
                    <a:pt x="241" y="246"/>
                    <a:pt x="241" y="246"/>
                    <a:pt x="241" y="246"/>
                  </a:cubicBezTo>
                  <a:cubicBezTo>
                    <a:pt x="278" y="246"/>
                    <a:pt x="278" y="246"/>
                    <a:pt x="278" y="246"/>
                  </a:cubicBezTo>
                  <a:cubicBezTo>
                    <a:pt x="286" y="246"/>
                    <a:pt x="288" y="244"/>
                    <a:pt x="288" y="236"/>
                  </a:cubicBezTo>
                  <a:cubicBezTo>
                    <a:pt x="288" y="10"/>
                    <a:pt x="288" y="10"/>
                    <a:pt x="288" y="10"/>
                  </a:cubicBezTo>
                  <a:cubicBezTo>
                    <a:pt x="288" y="2"/>
                    <a:pt x="286" y="0"/>
                    <a:pt x="278" y="0"/>
                  </a:cubicBezTo>
                  <a:close/>
                  <a:moveTo>
                    <a:pt x="271" y="229"/>
                  </a:moveTo>
                  <a:cubicBezTo>
                    <a:pt x="241" y="229"/>
                    <a:pt x="241" y="229"/>
                    <a:pt x="241" y="229"/>
                  </a:cubicBezTo>
                  <a:cubicBezTo>
                    <a:pt x="52" y="229"/>
                    <a:pt x="52" y="229"/>
                    <a:pt x="52" y="229"/>
                  </a:cubicBezTo>
                  <a:cubicBezTo>
                    <a:pt x="27" y="229"/>
                    <a:pt x="27" y="229"/>
                    <a:pt x="27" y="229"/>
                  </a:cubicBezTo>
                  <a:cubicBezTo>
                    <a:pt x="24" y="229"/>
                    <a:pt x="17" y="222"/>
                    <a:pt x="17" y="219"/>
                  </a:cubicBezTo>
                  <a:cubicBezTo>
                    <a:pt x="17" y="60"/>
                    <a:pt x="17" y="60"/>
                    <a:pt x="17" y="60"/>
                  </a:cubicBezTo>
                  <a:cubicBezTo>
                    <a:pt x="42" y="60"/>
                    <a:pt x="42" y="60"/>
                    <a:pt x="42" y="60"/>
                  </a:cubicBezTo>
                  <a:cubicBezTo>
                    <a:pt x="42" y="214"/>
                    <a:pt x="42" y="214"/>
                    <a:pt x="42" y="214"/>
                  </a:cubicBezTo>
                  <a:cubicBezTo>
                    <a:pt x="59" y="214"/>
                    <a:pt x="59" y="214"/>
                    <a:pt x="59" y="214"/>
                  </a:cubicBezTo>
                  <a:cubicBezTo>
                    <a:pt x="59" y="60"/>
                    <a:pt x="59" y="60"/>
                    <a:pt x="59" y="60"/>
                  </a:cubicBezTo>
                  <a:cubicBezTo>
                    <a:pt x="59" y="60"/>
                    <a:pt x="59" y="60"/>
                    <a:pt x="59" y="60"/>
                  </a:cubicBezTo>
                  <a:cubicBezTo>
                    <a:pt x="59" y="43"/>
                    <a:pt x="59" y="43"/>
                    <a:pt x="59" y="43"/>
                  </a:cubicBezTo>
                  <a:cubicBezTo>
                    <a:pt x="59" y="17"/>
                    <a:pt x="59" y="17"/>
                    <a:pt x="59" y="17"/>
                  </a:cubicBezTo>
                  <a:cubicBezTo>
                    <a:pt x="271" y="17"/>
                    <a:pt x="271" y="17"/>
                    <a:pt x="271" y="17"/>
                  </a:cubicBezTo>
                  <a:lnTo>
                    <a:pt x="271" y="229"/>
                  </a:lnTo>
                  <a:close/>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dirty="0">
                <a:solidFill>
                  <a:srgbClr val="000000"/>
                </a:solidFill>
                <a:cs typeface="+mn-ea"/>
                <a:sym typeface="Arial" panose="020B0604020202020204" pitchFamily="34" charset="0"/>
              </a:endParaRPr>
            </a:p>
          </p:txBody>
        </p:sp>
        <p:sp>
          <p:nvSpPr>
            <p:cNvPr id="13" name="Rectangle 443"/>
            <p:cNvSpPr>
              <a:spLocks noChangeArrowheads="1"/>
            </p:cNvSpPr>
            <p:nvPr/>
          </p:nvSpPr>
          <p:spPr bwMode="auto">
            <a:xfrm>
              <a:off x="4161235" y="2757488"/>
              <a:ext cx="51197" cy="51197"/>
            </a:xfrm>
            <a:prstGeom prst="rect">
              <a:avLst/>
            </a:prstGeom>
            <a:solidFill>
              <a:srgbClr val="FCFCFC"/>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dirty="0">
                <a:solidFill>
                  <a:srgbClr val="000000"/>
                </a:solidFill>
                <a:cs typeface="+mn-ea"/>
                <a:sym typeface="Arial" panose="020B0604020202020204" pitchFamily="34" charset="0"/>
              </a:endParaRPr>
            </a:p>
          </p:txBody>
        </p:sp>
        <p:sp>
          <p:nvSpPr>
            <p:cNvPr id="14" name="Rectangle 444"/>
            <p:cNvSpPr>
              <a:spLocks noChangeArrowheads="1"/>
            </p:cNvSpPr>
            <p:nvPr/>
          </p:nvSpPr>
          <p:spPr bwMode="auto">
            <a:xfrm>
              <a:off x="4229100" y="2764632"/>
              <a:ext cx="42863" cy="833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dirty="0">
                <a:solidFill>
                  <a:srgbClr val="000000"/>
                </a:solidFill>
                <a:cs typeface="+mn-ea"/>
                <a:sym typeface="Arial" panose="020B0604020202020204" pitchFamily="34" charset="0"/>
              </a:endParaRPr>
            </a:p>
          </p:txBody>
        </p:sp>
        <p:sp>
          <p:nvSpPr>
            <p:cNvPr id="15" name="Rectangle 445"/>
            <p:cNvSpPr>
              <a:spLocks noChangeArrowheads="1"/>
            </p:cNvSpPr>
            <p:nvPr/>
          </p:nvSpPr>
          <p:spPr bwMode="auto">
            <a:xfrm>
              <a:off x="4229100" y="2790825"/>
              <a:ext cx="42863" cy="8335"/>
            </a:xfrm>
            <a:prstGeom prst="rect">
              <a:avLst/>
            </a:prstGeom>
            <a:solidFill>
              <a:srgbClr val="FCFCFC"/>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dirty="0">
                <a:solidFill>
                  <a:srgbClr val="000000"/>
                </a:solidFill>
                <a:cs typeface="+mn-ea"/>
                <a:sym typeface="Arial" panose="020B0604020202020204" pitchFamily="34" charset="0"/>
              </a:endParaRPr>
            </a:p>
          </p:txBody>
        </p:sp>
        <p:sp>
          <p:nvSpPr>
            <p:cNvPr id="16" name="Rectangle 446"/>
            <p:cNvSpPr>
              <a:spLocks noChangeArrowheads="1"/>
            </p:cNvSpPr>
            <p:nvPr/>
          </p:nvSpPr>
          <p:spPr bwMode="auto">
            <a:xfrm>
              <a:off x="4161235" y="2826544"/>
              <a:ext cx="110728" cy="833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dirty="0">
                <a:solidFill>
                  <a:srgbClr val="000000"/>
                </a:solidFill>
                <a:cs typeface="+mn-ea"/>
                <a:sym typeface="Arial" panose="020B0604020202020204" pitchFamily="34" charset="0"/>
              </a:endParaRPr>
            </a:p>
          </p:txBody>
        </p:sp>
        <p:sp>
          <p:nvSpPr>
            <p:cNvPr id="17" name="Rectangle 447"/>
            <p:cNvSpPr>
              <a:spLocks noChangeArrowheads="1"/>
            </p:cNvSpPr>
            <p:nvPr/>
          </p:nvSpPr>
          <p:spPr bwMode="auto">
            <a:xfrm>
              <a:off x="4161235" y="2853928"/>
              <a:ext cx="110728" cy="8334"/>
            </a:xfrm>
            <a:prstGeom prst="rect">
              <a:avLst/>
            </a:prstGeom>
            <a:solidFill>
              <a:srgbClr val="FCFCFC"/>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dirty="0">
                <a:solidFill>
                  <a:srgbClr val="000000"/>
                </a:solidFill>
                <a:cs typeface="+mn-ea"/>
                <a:sym typeface="Arial" panose="020B0604020202020204" pitchFamily="34" charset="0"/>
              </a:endParaRPr>
            </a:p>
          </p:txBody>
        </p:sp>
      </p:grpSp>
      <p:grpSp>
        <p:nvGrpSpPr>
          <p:cNvPr id="34" name="组合 38"/>
          <p:cNvGrpSpPr/>
          <p:nvPr/>
        </p:nvGrpSpPr>
        <p:grpSpPr>
          <a:xfrm>
            <a:off x="4146924" y="2246215"/>
            <a:ext cx="1110853" cy="1093331"/>
            <a:chOff x="4368404" y="2245519"/>
            <a:chExt cx="1110853" cy="1092994"/>
          </a:xfrm>
        </p:grpSpPr>
        <p:sp>
          <p:nvSpPr>
            <p:cNvPr id="3" name="Freeform 17"/>
            <p:cNvSpPr>
              <a:spLocks/>
            </p:cNvSpPr>
            <p:nvPr/>
          </p:nvSpPr>
          <p:spPr bwMode="auto">
            <a:xfrm>
              <a:off x="4368404" y="2245519"/>
              <a:ext cx="1110853" cy="1092994"/>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chemeClr val="accent3"/>
            </a:solidFill>
            <a:ln w="3175" cap="flat" cmpd="sng" algn="ctr">
              <a:noFill/>
              <a:prstDash val="solid"/>
            </a:ln>
            <a:effectLst/>
          </p:spPr>
          <p:txBody>
            <a:bodyPr lIns="68580" tIns="34290" rIns="68580" bIns="3429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sz="800" kern="0" dirty="0">
                <a:solidFill>
                  <a:srgbClr val="FFFFFF"/>
                </a:solidFill>
                <a:cs typeface="+mn-ea"/>
                <a:sym typeface="Arial" panose="020B0604020202020204" pitchFamily="34" charset="0"/>
              </a:endParaRPr>
            </a:p>
          </p:txBody>
        </p:sp>
        <p:sp>
          <p:nvSpPr>
            <p:cNvPr id="18" name="Oval 56"/>
            <p:cNvSpPr>
              <a:spLocks noChangeArrowheads="1"/>
            </p:cNvSpPr>
            <p:nvPr/>
          </p:nvSpPr>
          <p:spPr bwMode="auto">
            <a:xfrm>
              <a:off x="4924425" y="2700338"/>
              <a:ext cx="226219" cy="226219"/>
            </a:xfrm>
            <a:prstGeom prst="ellipse">
              <a:avLst/>
            </a:prstGeom>
            <a:noFill/>
            <a:ln w="30163"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lIns="60222" tIns="30111" rIns="60222" bIns="3011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200" dirty="0">
                <a:solidFill>
                  <a:prstClr val="black"/>
                </a:solidFill>
                <a:cs typeface="+mn-ea"/>
                <a:sym typeface="Arial" panose="020B0604020202020204" pitchFamily="34" charset="0"/>
              </a:endParaRPr>
            </a:p>
          </p:txBody>
        </p:sp>
        <p:sp>
          <p:nvSpPr>
            <p:cNvPr id="19" name="Freeform 57"/>
            <p:cNvSpPr>
              <a:spLocks/>
            </p:cNvSpPr>
            <p:nvPr/>
          </p:nvSpPr>
          <p:spPr bwMode="auto">
            <a:xfrm>
              <a:off x="4958954" y="2730104"/>
              <a:ext cx="116681" cy="105965"/>
            </a:xfrm>
            <a:custGeom>
              <a:avLst/>
              <a:gdLst>
                <a:gd name="T0" fmla="*/ 8 w 95"/>
                <a:gd name="T1" fmla="*/ 33 h 87"/>
                <a:gd name="T2" fmla="*/ 29 w 95"/>
                <a:gd name="T3" fmla="*/ 74 h 87"/>
                <a:gd name="T4" fmla="*/ 57 w 95"/>
                <a:gd name="T5" fmla="*/ 85 h 87"/>
                <a:gd name="T6" fmla="*/ 54 w 95"/>
                <a:gd name="T7" fmla="*/ 81 h 87"/>
                <a:gd name="T8" fmla="*/ 48 w 95"/>
                <a:gd name="T9" fmla="*/ 76 h 87"/>
                <a:gd name="T10" fmla="*/ 45 w 95"/>
                <a:gd name="T11" fmla="*/ 67 h 87"/>
                <a:gd name="T12" fmla="*/ 36 w 95"/>
                <a:gd name="T13" fmla="*/ 64 h 87"/>
                <a:gd name="T14" fmla="*/ 45 w 95"/>
                <a:gd name="T15" fmla="*/ 52 h 87"/>
                <a:gd name="T16" fmla="*/ 71 w 95"/>
                <a:gd name="T17" fmla="*/ 33 h 87"/>
                <a:gd name="T18" fmla="*/ 43 w 95"/>
                <a:gd name="T19" fmla="*/ 3 h 87"/>
                <a:gd name="T20" fmla="*/ 6 w 95"/>
                <a:gd name="T21" fmla="*/ 14 h 87"/>
                <a:gd name="T22" fmla="*/ 8 w 95"/>
                <a:gd name="T23" fmla="*/ 3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5" h="87">
                  <a:moveTo>
                    <a:pt x="8" y="33"/>
                  </a:moveTo>
                  <a:cubicBezTo>
                    <a:pt x="4" y="44"/>
                    <a:pt x="7" y="61"/>
                    <a:pt x="29" y="74"/>
                  </a:cubicBezTo>
                  <a:cubicBezTo>
                    <a:pt x="51" y="86"/>
                    <a:pt x="55" y="83"/>
                    <a:pt x="57" y="85"/>
                  </a:cubicBezTo>
                  <a:cubicBezTo>
                    <a:pt x="59" y="87"/>
                    <a:pt x="53" y="87"/>
                    <a:pt x="54" y="81"/>
                  </a:cubicBezTo>
                  <a:cubicBezTo>
                    <a:pt x="55" y="75"/>
                    <a:pt x="51" y="76"/>
                    <a:pt x="48" y="76"/>
                  </a:cubicBezTo>
                  <a:cubicBezTo>
                    <a:pt x="45" y="76"/>
                    <a:pt x="44" y="70"/>
                    <a:pt x="45" y="67"/>
                  </a:cubicBezTo>
                  <a:cubicBezTo>
                    <a:pt x="46" y="63"/>
                    <a:pt x="41" y="71"/>
                    <a:pt x="36" y="64"/>
                  </a:cubicBezTo>
                  <a:cubicBezTo>
                    <a:pt x="32" y="56"/>
                    <a:pt x="39" y="50"/>
                    <a:pt x="45" y="52"/>
                  </a:cubicBezTo>
                  <a:cubicBezTo>
                    <a:pt x="61" y="57"/>
                    <a:pt x="59" y="43"/>
                    <a:pt x="71" y="33"/>
                  </a:cubicBezTo>
                  <a:cubicBezTo>
                    <a:pt x="95" y="15"/>
                    <a:pt x="60" y="5"/>
                    <a:pt x="43" y="3"/>
                  </a:cubicBezTo>
                  <a:cubicBezTo>
                    <a:pt x="25" y="0"/>
                    <a:pt x="0" y="7"/>
                    <a:pt x="6" y="14"/>
                  </a:cubicBezTo>
                  <a:cubicBezTo>
                    <a:pt x="12" y="20"/>
                    <a:pt x="9" y="30"/>
                    <a:pt x="8" y="33"/>
                  </a:cubicBezTo>
                  <a:close/>
                </a:path>
              </a:pathLst>
            </a:custGeom>
            <a:noFill/>
            <a:ln w="30163"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lIns="60222" tIns="30111" rIns="60222" bIns="3011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200" dirty="0">
                <a:solidFill>
                  <a:prstClr val="black"/>
                </a:solidFill>
                <a:cs typeface="+mn-ea"/>
                <a:sym typeface="Arial" panose="020B0604020202020204" pitchFamily="34" charset="0"/>
              </a:endParaRPr>
            </a:p>
          </p:txBody>
        </p:sp>
        <p:sp>
          <p:nvSpPr>
            <p:cNvPr id="20" name="Freeform 58"/>
            <p:cNvSpPr>
              <a:spLocks/>
            </p:cNvSpPr>
            <p:nvPr/>
          </p:nvSpPr>
          <p:spPr bwMode="auto">
            <a:xfrm>
              <a:off x="5020866" y="2812257"/>
              <a:ext cx="89297" cy="103585"/>
            </a:xfrm>
            <a:custGeom>
              <a:avLst/>
              <a:gdLst>
                <a:gd name="T0" fmla="*/ 12 w 73"/>
                <a:gd name="T1" fmla="*/ 32 h 85"/>
                <a:gd name="T2" fmla="*/ 12 w 73"/>
                <a:gd name="T3" fmla="*/ 45 h 85"/>
                <a:gd name="T4" fmla="*/ 25 w 73"/>
                <a:gd name="T5" fmla="*/ 58 h 85"/>
                <a:gd name="T6" fmla="*/ 19 w 73"/>
                <a:gd name="T7" fmla="*/ 80 h 85"/>
                <a:gd name="T8" fmla="*/ 45 w 73"/>
                <a:gd name="T9" fmla="*/ 66 h 85"/>
                <a:gd name="T10" fmla="*/ 66 w 73"/>
                <a:gd name="T11" fmla="*/ 37 h 85"/>
                <a:gd name="T12" fmla="*/ 54 w 73"/>
                <a:gd name="T13" fmla="*/ 24 h 85"/>
                <a:gd name="T14" fmla="*/ 24 w 73"/>
                <a:gd name="T15" fmla="*/ 11 h 85"/>
                <a:gd name="T16" fmla="*/ 12 w 73"/>
                <a:gd name="T17" fmla="*/ 32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85">
                  <a:moveTo>
                    <a:pt x="12" y="32"/>
                  </a:moveTo>
                  <a:cubicBezTo>
                    <a:pt x="10" y="43"/>
                    <a:pt x="0" y="34"/>
                    <a:pt x="12" y="45"/>
                  </a:cubicBezTo>
                  <a:cubicBezTo>
                    <a:pt x="23" y="56"/>
                    <a:pt x="26" y="33"/>
                    <a:pt x="25" y="58"/>
                  </a:cubicBezTo>
                  <a:cubicBezTo>
                    <a:pt x="23" y="83"/>
                    <a:pt x="2" y="85"/>
                    <a:pt x="19" y="80"/>
                  </a:cubicBezTo>
                  <a:cubicBezTo>
                    <a:pt x="36" y="74"/>
                    <a:pt x="33" y="79"/>
                    <a:pt x="45" y="66"/>
                  </a:cubicBezTo>
                  <a:cubicBezTo>
                    <a:pt x="58" y="54"/>
                    <a:pt x="60" y="47"/>
                    <a:pt x="66" y="37"/>
                  </a:cubicBezTo>
                  <a:cubicBezTo>
                    <a:pt x="73" y="27"/>
                    <a:pt x="62" y="31"/>
                    <a:pt x="54" y="24"/>
                  </a:cubicBezTo>
                  <a:cubicBezTo>
                    <a:pt x="47" y="17"/>
                    <a:pt x="34" y="0"/>
                    <a:pt x="24" y="11"/>
                  </a:cubicBezTo>
                  <a:cubicBezTo>
                    <a:pt x="14" y="21"/>
                    <a:pt x="12" y="32"/>
                    <a:pt x="12" y="32"/>
                  </a:cubicBezTo>
                  <a:close/>
                </a:path>
              </a:pathLst>
            </a:custGeom>
            <a:noFill/>
            <a:ln w="30163"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lIns="60222" tIns="30111" rIns="60222" bIns="3011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200" dirty="0">
                <a:solidFill>
                  <a:prstClr val="black"/>
                </a:solidFill>
                <a:cs typeface="+mn-ea"/>
                <a:sym typeface="Arial" panose="020B0604020202020204" pitchFamily="34" charset="0"/>
              </a:endParaRPr>
            </a:p>
          </p:txBody>
        </p:sp>
        <p:sp>
          <p:nvSpPr>
            <p:cNvPr id="21" name="Freeform 59"/>
            <p:cNvSpPr>
              <a:spLocks/>
            </p:cNvSpPr>
            <p:nvPr/>
          </p:nvSpPr>
          <p:spPr bwMode="auto">
            <a:xfrm>
              <a:off x="5068492" y="2706292"/>
              <a:ext cx="78581" cy="145256"/>
            </a:xfrm>
            <a:custGeom>
              <a:avLst/>
              <a:gdLst>
                <a:gd name="T0" fmla="*/ 0 w 63"/>
                <a:gd name="T1" fmla="*/ 0 h 119"/>
                <a:gd name="T2" fmla="*/ 11 w 63"/>
                <a:gd name="T3" fmla="*/ 30 h 119"/>
                <a:gd name="T4" fmla="*/ 46 w 63"/>
                <a:gd name="T5" fmla="*/ 54 h 119"/>
                <a:gd name="T6" fmla="*/ 54 w 63"/>
                <a:gd name="T7" fmla="*/ 81 h 119"/>
                <a:gd name="T8" fmla="*/ 52 w 63"/>
                <a:gd name="T9" fmla="*/ 111 h 119"/>
                <a:gd name="T10" fmla="*/ 63 w 63"/>
                <a:gd name="T11" fmla="*/ 113 h 119"/>
              </a:gdLst>
              <a:ahLst/>
              <a:cxnLst>
                <a:cxn ang="0">
                  <a:pos x="T0" y="T1"/>
                </a:cxn>
                <a:cxn ang="0">
                  <a:pos x="T2" y="T3"/>
                </a:cxn>
                <a:cxn ang="0">
                  <a:pos x="T4" y="T5"/>
                </a:cxn>
                <a:cxn ang="0">
                  <a:pos x="T6" y="T7"/>
                </a:cxn>
                <a:cxn ang="0">
                  <a:pos x="T8" y="T9"/>
                </a:cxn>
                <a:cxn ang="0">
                  <a:pos x="T10" y="T11"/>
                </a:cxn>
              </a:cxnLst>
              <a:rect l="0" t="0" r="r" b="b"/>
              <a:pathLst>
                <a:path w="63" h="119">
                  <a:moveTo>
                    <a:pt x="0" y="0"/>
                  </a:moveTo>
                  <a:cubicBezTo>
                    <a:pt x="0" y="6"/>
                    <a:pt x="3" y="22"/>
                    <a:pt x="11" y="30"/>
                  </a:cubicBezTo>
                  <a:cubicBezTo>
                    <a:pt x="19" y="37"/>
                    <a:pt x="45" y="44"/>
                    <a:pt x="46" y="54"/>
                  </a:cubicBezTo>
                  <a:cubicBezTo>
                    <a:pt x="47" y="64"/>
                    <a:pt x="58" y="71"/>
                    <a:pt x="54" y="81"/>
                  </a:cubicBezTo>
                  <a:cubicBezTo>
                    <a:pt x="50" y="90"/>
                    <a:pt x="42" y="103"/>
                    <a:pt x="52" y="111"/>
                  </a:cubicBezTo>
                  <a:cubicBezTo>
                    <a:pt x="61" y="119"/>
                    <a:pt x="63" y="113"/>
                    <a:pt x="63" y="113"/>
                  </a:cubicBezTo>
                </a:path>
              </a:pathLst>
            </a:custGeom>
            <a:noFill/>
            <a:ln w="30163"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lIns="60222" tIns="30111" rIns="60222" bIns="3011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200" dirty="0">
                <a:solidFill>
                  <a:prstClr val="black"/>
                </a:solidFill>
                <a:cs typeface="+mn-ea"/>
                <a:sym typeface="Arial" panose="020B0604020202020204" pitchFamily="34" charset="0"/>
              </a:endParaRPr>
            </a:p>
          </p:txBody>
        </p:sp>
      </p:grpSp>
      <p:sp>
        <p:nvSpPr>
          <p:cNvPr id="22" name="TextBox 13"/>
          <p:cNvSpPr txBox="1"/>
          <p:nvPr/>
        </p:nvSpPr>
        <p:spPr>
          <a:xfrm>
            <a:off x="3033714" y="1332722"/>
            <a:ext cx="1631156" cy="215444"/>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2613">
              <a:spcBef>
                <a:spcPct val="20000"/>
              </a:spcBef>
              <a:defRPr/>
            </a:pPr>
            <a:r>
              <a:rPr lang="zh-CN" altLang="en-US" sz="1400" b="1" dirty="0">
                <a:solidFill>
                  <a:schemeClr val="tx1">
                    <a:lumMod val="65000"/>
                    <a:lumOff val="35000"/>
                  </a:schemeClr>
                </a:solidFill>
                <a:latin typeface="微软雅黑" pitchFamily="34" charset="-122"/>
                <a:ea typeface="微软雅黑" pitchFamily="34" charset="-122"/>
                <a:cs typeface="+mn-ea"/>
                <a:sym typeface="Arial" panose="020B0604020202020204" pitchFamily="34" charset="0"/>
              </a:rPr>
              <a:t>标题</a:t>
            </a:r>
            <a:endParaRPr lang="en-US" sz="1400" b="1" dirty="0">
              <a:solidFill>
                <a:schemeClr val="tx1">
                  <a:lumMod val="65000"/>
                  <a:lumOff val="35000"/>
                </a:schemeClr>
              </a:solidFill>
              <a:latin typeface="微软雅黑" pitchFamily="34" charset="-122"/>
              <a:ea typeface="微软雅黑" pitchFamily="34" charset="-122"/>
              <a:cs typeface="+mn-ea"/>
              <a:sym typeface="Arial" panose="020B0604020202020204" pitchFamily="34" charset="0"/>
            </a:endParaRPr>
          </a:p>
        </p:txBody>
      </p:sp>
      <p:sp>
        <p:nvSpPr>
          <p:cNvPr id="23" name="TextBox 13"/>
          <p:cNvSpPr txBox="1"/>
          <p:nvPr/>
        </p:nvSpPr>
        <p:spPr>
          <a:xfrm>
            <a:off x="3037287" y="1612604"/>
            <a:ext cx="1553765" cy="153888"/>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2613">
              <a:spcBef>
                <a:spcPct val="20000"/>
              </a:spcBef>
              <a:defRPr/>
            </a:pPr>
            <a:r>
              <a:rPr lang="zh-CN" altLang="en-US" sz="1000" b="0" dirty="0">
                <a:solidFill>
                  <a:schemeClr val="tx1">
                    <a:lumMod val="65000"/>
                    <a:lumOff val="35000"/>
                  </a:schemeClr>
                </a:solidFill>
                <a:latin typeface="微软雅黑" pitchFamily="34" charset="-122"/>
                <a:ea typeface="微软雅黑" pitchFamily="34" charset="-122"/>
                <a:cs typeface="+mn-ea"/>
                <a:sym typeface="Arial" panose="020B0604020202020204" pitchFamily="34" charset="0"/>
              </a:rPr>
              <a:t>单击此处可编辑内容</a:t>
            </a:r>
            <a:endParaRPr lang="en-US" altLang="zh-CN" sz="1000" b="0" dirty="0">
              <a:solidFill>
                <a:schemeClr val="tx1">
                  <a:lumMod val="65000"/>
                  <a:lumOff val="35000"/>
                </a:schemeClr>
              </a:solidFill>
              <a:latin typeface="微软雅黑" pitchFamily="34" charset="-122"/>
              <a:ea typeface="微软雅黑" pitchFamily="34" charset="-122"/>
              <a:cs typeface="+mn-ea"/>
              <a:sym typeface="Arial" panose="020B0604020202020204" pitchFamily="34" charset="0"/>
            </a:endParaRPr>
          </a:p>
        </p:txBody>
      </p:sp>
      <p:sp>
        <p:nvSpPr>
          <p:cNvPr id="24" name="TextBox 13"/>
          <p:cNvSpPr txBox="1"/>
          <p:nvPr/>
        </p:nvSpPr>
        <p:spPr>
          <a:xfrm>
            <a:off x="5013724" y="1332722"/>
            <a:ext cx="1631156" cy="215444"/>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2613">
              <a:spcBef>
                <a:spcPct val="20000"/>
              </a:spcBef>
              <a:defRPr/>
            </a:pPr>
            <a:r>
              <a:rPr lang="zh-CN" altLang="en-US" sz="1400" b="1" dirty="0">
                <a:solidFill>
                  <a:schemeClr val="tx1">
                    <a:lumMod val="65000"/>
                    <a:lumOff val="35000"/>
                  </a:schemeClr>
                </a:solidFill>
                <a:latin typeface="微软雅黑" pitchFamily="34" charset="-122"/>
                <a:ea typeface="微软雅黑" pitchFamily="34" charset="-122"/>
                <a:cs typeface="+mn-ea"/>
                <a:sym typeface="Arial" panose="020B0604020202020204" pitchFamily="34" charset="0"/>
              </a:rPr>
              <a:t>标题</a:t>
            </a:r>
            <a:endParaRPr lang="en-US" sz="1400" b="1" dirty="0">
              <a:solidFill>
                <a:schemeClr val="tx1">
                  <a:lumMod val="65000"/>
                  <a:lumOff val="35000"/>
                </a:schemeClr>
              </a:solidFill>
              <a:latin typeface="微软雅黑" pitchFamily="34" charset="-122"/>
              <a:ea typeface="微软雅黑" pitchFamily="34" charset="-122"/>
              <a:cs typeface="+mn-ea"/>
              <a:sym typeface="Arial" panose="020B0604020202020204" pitchFamily="34" charset="0"/>
            </a:endParaRPr>
          </a:p>
        </p:txBody>
      </p:sp>
      <p:sp>
        <p:nvSpPr>
          <p:cNvPr id="25" name="TextBox 13"/>
          <p:cNvSpPr txBox="1"/>
          <p:nvPr/>
        </p:nvSpPr>
        <p:spPr>
          <a:xfrm>
            <a:off x="5017294" y="1612604"/>
            <a:ext cx="1553766" cy="153888"/>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2613">
              <a:spcBef>
                <a:spcPct val="20000"/>
              </a:spcBef>
              <a:defRPr/>
            </a:pPr>
            <a:r>
              <a:rPr lang="zh-CN" altLang="en-US" sz="1000" b="0" dirty="0">
                <a:solidFill>
                  <a:schemeClr val="tx1">
                    <a:lumMod val="65000"/>
                    <a:lumOff val="35000"/>
                  </a:schemeClr>
                </a:solidFill>
                <a:latin typeface="微软雅黑" pitchFamily="34" charset="-122"/>
                <a:ea typeface="微软雅黑" pitchFamily="34" charset="-122"/>
                <a:cs typeface="+mn-ea"/>
                <a:sym typeface="Arial" panose="020B0604020202020204" pitchFamily="34" charset="0"/>
              </a:rPr>
              <a:t>单击此处可编辑内容</a:t>
            </a:r>
            <a:endParaRPr lang="en-US" altLang="zh-CN" sz="1000" b="0" dirty="0">
              <a:solidFill>
                <a:schemeClr val="tx1">
                  <a:lumMod val="65000"/>
                  <a:lumOff val="35000"/>
                </a:schemeClr>
              </a:solidFill>
              <a:latin typeface="微软雅黑" pitchFamily="34" charset="-122"/>
              <a:ea typeface="微软雅黑" pitchFamily="34" charset="-122"/>
              <a:cs typeface="+mn-ea"/>
              <a:sym typeface="Arial" panose="020B0604020202020204" pitchFamily="34" charset="0"/>
            </a:endParaRPr>
          </a:p>
        </p:txBody>
      </p:sp>
      <p:sp>
        <p:nvSpPr>
          <p:cNvPr id="26" name="TextBox 13"/>
          <p:cNvSpPr txBox="1"/>
          <p:nvPr/>
        </p:nvSpPr>
        <p:spPr>
          <a:xfrm>
            <a:off x="6876256" y="2547535"/>
            <a:ext cx="1631156" cy="215444"/>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2613">
              <a:spcBef>
                <a:spcPct val="20000"/>
              </a:spcBef>
              <a:defRPr/>
            </a:pPr>
            <a:r>
              <a:rPr lang="zh-CN" altLang="en-US" sz="1400" b="1" dirty="0">
                <a:solidFill>
                  <a:schemeClr val="tx1">
                    <a:lumMod val="65000"/>
                    <a:lumOff val="35000"/>
                  </a:schemeClr>
                </a:solidFill>
                <a:latin typeface="微软雅黑" pitchFamily="34" charset="-122"/>
                <a:ea typeface="微软雅黑" pitchFamily="34" charset="-122"/>
                <a:cs typeface="+mn-ea"/>
                <a:sym typeface="Arial" panose="020B0604020202020204" pitchFamily="34" charset="0"/>
              </a:rPr>
              <a:t>标题</a:t>
            </a:r>
            <a:endParaRPr lang="en-US" sz="1400" b="1" dirty="0">
              <a:solidFill>
                <a:schemeClr val="tx1">
                  <a:lumMod val="65000"/>
                  <a:lumOff val="35000"/>
                </a:schemeClr>
              </a:solidFill>
              <a:latin typeface="微软雅黑" pitchFamily="34" charset="-122"/>
              <a:ea typeface="微软雅黑" pitchFamily="34" charset="-122"/>
              <a:cs typeface="+mn-ea"/>
              <a:sym typeface="Arial" panose="020B0604020202020204" pitchFamily="34" charset="0"/>
            </a:endParaRPr>
          </a:p>
        </p:txBody>
      </p:sp>
      <p:sp>
        <p:nvSpPr>
          <p:cNvPr id="27" name="TextBox 13"/>
          <p:cNvSpPr txBox="1"/>
          <p:nvPr/>
        </p:nvSpPr>
        <p:spPr>
          <a:xfrm>
            <a:off x="6879830" y="2827417"/>
            <a:ext cx="1553765" cy="153888"/>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2613">
              <a:spcBef>
                <a:spcPct val="20000"/>
              </a:spcBef>
              <a:defRPr/>
            </a:pPr>
            <a:r>
              <a:rPr lang="zh-CN" altLang="en-US" sz="1000" b="0" dirty="0">
                <a:solidFill>
                  <a:schemeClr val="tx1">
                    <a:lumMod val="65000"/>
                    <a:lumOff val="35000"/>
                  </a:schemeClr>
                </a:solidFill>
                <a:latin typeface="微软雅黑" pitchFamily="34" charset="-122"/>
                <a:ea typeface="微软雅黑" pitchFamily="34" charset="-122"/>
                <a:cs typeface="+mn-ea"/>
                <a:sym typeface="Arial" panose="020B0604020202020204" pitchFamily="34" charset="0"/>
              </a:rPr>
              <a:t>单击此处可编辑内容</a:t>
            </a:r>
            <a:endParaRPr lang="en-US" altLang="zh-CN" sz="1000" b="0" dirty="0">
              <a:solidFill>
                <a:schemeClr val="tx1">
                  <a:lumMod val="65000"/>
                  <a:lumOff val="35000"/>
                </a:schemeClr>
              </a:solidFill>
              <a:latin typeface="微软雅黑" pitchFamily="34" charset="-122"/>
              <a:ea typeface="微软雅黑" pitchFamily="34" charset="-122"/>
              <a:cs typeface="+mn-ea"/>
              <a:sym typeface="Arial" panose="020B0604020202020204" pitchFamily="34" charset="0"/>
            </a:endParaRPr>
          </a:p>
        </p:txBody>
      </p:sp>
      <p:sp>
        <p:nvSpPr>
          <p:cNvPr id="28" name="TextBox 13"/>
          <p:cNvSpPr txBox="1"/>
          <p:nvPr/>
        </p:nvSpPr>
        <p:spPr>
          <a:xfrm>
            <a:off x="996628" y="2699982"/>
            <a:ext cx="1631156" cy="215444"/>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2613">
              <a:spcBef>
                <a:spcPct val="20000"/>
              </a:spcBef>
              <a:defRPr/>
            </a:pPr>
            <a:r>
              <a:rPr lang="zh-CN" altLang="en-US" sz="1400" b="1" dirty="0">
                <a:solidFill>
                  <a:schemeClr val="tx1">
                    <a:lumMod val="65000"/>
                    <a:lumOff val="35000"/>
                  </a:schemeClr>
                </a:solidFill>
                <a:latin typeface="微软雅黑" pitchFamily="34" charset="-122"/>
                <a:ea typeface="微软雅黑" pitchFamily="34" charset="-122"/>
                <a:cs typeface="+mn-ea"/>
                <a:sym typeface="Arial" panose="020B0604020202020204" pitchFamily="34" charset="0"/>
              </a:rPr>
              <a:t>标题</a:t>
            </a:r>
            <a:endParaRPr lang="en-US" sz="1400" b="1" dirty="0">
              <a:solidFill>
                <a:schemeClr val="tx1">
                  <a:lumMod val="65000"/>
                  <a:lumOff val="35000"/>
                </a:schemeClr>
              </a:solidFill>
              <a:latin typeface="微软雅黑" pitchFamily="34" charset="-122"/>
              <a:ea typeface="微软雅黑" pitchFamily="34" charset="-122"/>
              <a:cs typeface="+mn-ea"/>
              <a:sym typeface="Arial" panose="020B0604020202020204" pitchFamily="34" charset="0"/>
            </a:endParaRPr>
          </a:p>
        </p:txBody>
      </p:sp>
      <p:sp>
        <p:nvSpPr>
          <p:cNvPr id="29" name="TextBox 13"/>
          <p:cNvSpPr txBox="1"/>
          <p:nvPr/>
        </p:nvSpPr>
        <p:spPr>
          <a:xfrm>
            <a:off x="1000199" y="2979864"/>
            <a:ext cx="1553766" cy="153888"/>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2613">
              <a:spcBef>
                <a:spcPct val="20000"/>
              </a:spcBef>
              <a:defRPr/>
            </a:pPr>
            <a:r>
              <a:rPr lang="zh-CN" altLang="en-US" sz="1000" b="0" dirty="0">
                <a:solidFill>
                  <a:schemeClr val="tx1">
                    <a:lumMod val="65000"/>
                    <a:lumOff val="35000"/>
                  </a:schemeClr>
                </a:solidFill>
                <a:latin typeface="微软雅黑" pitchFamily="34" charset="-122"/>
                <a:ea typeface="微软雅黑" pitchFamily="34" charset="-122"/>
                <a:cs typeface="+mn-ea"/>
                <a:sym typeface="Arial" panose="020B0604020202020204" pitchFamily="34" charset="0"/>
              </a:rPr>
              <a:t>单击此处可编辑内容</a:t>
            </a:r>
            <a:endParaRPr lang="en-US" altLang="zh-CN" sz="1000" b="0" dirty="0">
              <a:solidFill>
                <a:schemeClr val="tx1">
                  <a:lumMod val="65000"/>
                  <a:lumOff val="35000"/>
                </a:schemeClr>
              </a:solidFill>
              <a:latin typeface="微软雅黑" pitchFamily="34" charset="-122"/>
              <a:ea typeface="微软雅黑" pitchFamily="34" charset="-122"/>
              <a:cs typeface="+mn-ea"/>
              <a:sym typeface="Arial" panose="020B0604020202020204" pitchFamily="34" charset="0"/>
            </a:endParaRPr>
          </a:p>
        </p:txBody>
      </p:sp>
      <p:sp>
        <p:nvSpPr>
          <p:cNvPr id="30" name="矩形 29"/>
          <p:cNvSpPr/>
          <p:nvPr/>
        </p:nvSpPr>
        <p:spPr>
          <a:xfrm>
            <a:off x="1207295" y="3837380"/>
            <a:ext cx="7147322" cy="369332"/>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defRPr/>
            </a:pPr>
            <a:r>
              <a:rPr lang="zh-CN" altLang="en-US" sz="1000" b="0" spc="75" dirty="0">
                <a:solidFill>
                  <a:schemeClr val="tx1">
                    <a:lumMod val="65000"/>
                    <a:lumOff val="35000"/>
                  </a:schemeClr>
                </a:solidFill>
                <a:latin typeface="微软雅黑" pitchFamily="34" charset="-122"/>
                <a:ea typeface="微软雅黑" pitchFamily="34" charset="-122"/>
                <a:sym typeface="微软雅黑" panose="020B0503020204020204" pitchFamily="34" charset="-122"/>
              </a:rPr>
              <a:t>作品内所有图片和文字仅供参考使用，所有带网格的形状是为了给图片占位的，具体替换的方法请参考文档底部的教程，文档不能解决您的所有问题，遇到不明白的问题，不要忘记有百度搜索哦，相信你一定能找到解决方法的。</a:t>
            </a:r>
            <a:endParaRPr lang="en-US" altLang="zh-CN" sz="1000" b="0" spc="75" dirty="0">
              <a:solidFill>
                <a:schemeClr val="tx1">
                  <a:lumMod val="65000"/>
                  <a:lumOff val="35000"/>
                </a:schemeClr>
              </a:solidFill>
              <a:latin typeface="微软雅黑" pitchFamily="34" charset="-122"/>
              <a:ea typeface="微软雅黑" pitchFamily="34" charset="-122"/>
              <a:sym typeface="微软雅黑" panose="020B0503020204020204" pitchFamily="34" charset="-122"/>
            </a:endParaRPr>
          </a:p>
        </p:txBody>
      </p:sp>
    </p:spTree>
  </p:cSld>
  <p:clrMapOvr>
    <a:masterClrMapping/>
  </p:clrMapOvr>
  <p:transition spd="med" advClick="0" advTm="0">
    <p:wipe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ppt_x"/>
                                          </p:val>
                                        </p:tav>
                                        <p:tav tm="100000">
                                          <p:val>
                                            <p:strVal val="#ppt_x"/>
                                          </p:val>
                                        </p:tav>
                                      </p:tavLst>
                                    </p:anim>
                                    <p:anim calcmode="lin" valueType="num">
                                      <p:cBhvr additive="base">
                                        <p:cTn id="8" dur="500" fill="hold"/>
                                        <p:tgtEl>
                                          <p:spTgt spid="3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3"/>
                                        </p:tgtEl>
                                        <p:attrNameLst>
                                          <p:attrName>style.visibility</p:attrName>
                                        </p:attrNameLst>
                                      </p:cBhvr>
                                      <p:to>
                                        <p:strVal val="visible"/>
                                      </p:to>
                                    </p:set>
                                    <p:anim calcmode="lin" valueType="num">
                                      <p:cBhvr additive="base">
                                        <p:cTn id="12" dur="500" fill="hold"/>
                                        <p:tgtEl>
                                          <p:spTgt spid="33"/>
                                        </p:tgtEl>
                                        <p:attrNameLst>
                                          <p:attrName>ppt_x</p:attrName>
                                        </p:attrNameLst>
                                      </p:cBhvr>
                                      <p:tavLst>
                                        <p:tav tm="0">
                                          <p:val>
                                            <p:strVal val="#ppt_x"/>
                                          </p:val>
                                        </p:tav>
                                        <p:tav tm="100000">
                                          <p:val>
                                            <p:strVal val="#ppt_x"/>
                                          </p:val>
                                        </p:tav>
                                      </p:tavLst>
                                    </p:anim>
                                    <p:anim calcmode="lin" valueType="num">
                                      <p:cBhvr additive="base">
                                        <p:cTn id="13" dur="500" fill="hold"/>
                                        <p:tgtEl>
                                          <p:spTgt spid="3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34"/>
                                        </p:tgtEl>
                                        <p:attrNameLst>
                                          <p:attrName>style.visibility</p:attrName>
                                        </p:attrNameLst>
                                      </p:cBhvr>
                                      <p:to>
                                        <p:strVal val="visible"/>
                                      </p:to>
                                    </p:set>
                                    <p:anim calcmode="lin" valueType="num">
                                      <p:cBhvr additive="base">
                                        <p:cTn id="17" dur="500" fill="hold"/>
                                        <p:tgtEl>
                                          <p:spTgt spid="34"/>
                                        </p:tgtEl>
                                        <p:attrNameLst>
                                          <p:attrName>ppt_x</p:attrName>
                                        </p:attrNameLst>
                                      </p:cBhvr>
                                      <p:tavLst>
                                        <p:tav tm="0">
                                          <p:val>
                                            <p:strVal val="#ppt_x"/>
                                          </p:val>
                                        </p:tav>
                                        <p:tav tm="100000">
                                          <p:val>
                                            <p:strVal val="#ppt_x"/>
                                          </p:val>
                                        </p:tav>
                                      </p:tavLst>
                                    </p:anim>
                                    <p:anim calcmode="lin" valueType="num">
                                      <p:cBhvr additive="base">
                                        <p:cTn id="18" dur="500" fill="hold"/>
                                        <p:tgtEl>
                                          <p:spTgt spid="34"/>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32"/>
                                        </p:tgtEl>
                                        <p:attrNameLst>
                                          <p:attrName>style.visibility</p:attrName>
                                        </p:attrNameLst>
                                      </p:cBhvr>
                                      <p:to>
                                        <p:strVal val="visible"/>
                                      </p:to>
                                    </p:set>
                                    <p:anim calcmode="lin" valueType="num">
                                      <p:cBhvr additive="base">
                                        <p:cTn id="22" dur="500" fill="hold"/>
                                        <p:tgtEl>
                                          <p:spTgt spid="32"/>
                                        </p:tgtEl>
                                        <p:attrNameLst>
                                          <p:attrName>ppt_x</p:attrName>
                                        </p:attrNameLst>
                                      </p:cBhvr>
                                      <p:tavLst>
                                        <p:tav tm="0">
                                          <p:val>
                                            <p:strVal val="#ppt_x"/>
                                          </p:val>
                                        </p:tav>
                                        <p:tav tm="100000">
                                          <p:val>
                                            <p:strVal val="#ppt_x"/>
                                          </p:val>
                                        </p:tav>
                                      </p:tavLst>
                                    </p:anim>
                                    <p:anim calcmode="lin" valueType="num">
                                      <p:cBhvr additive="base">
                                        <p:cTn id="23" dur="500" fill="hold"/>
                                        <p:tgtEl>
                                          <p:spTgt spid="32"/>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12" presetClass="entr" presetSubtype="2"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slide(fromRight)">
                                      <p:cBhvr>
                                        <p:cTn id="27" dur="500"/>
                                        <p:tgtEl>
                                          <p:spTgt spid="7"/>
                                        </p:tgtEl>
                                      </p:cBhvr>
                                    </p:animEffect>
                                  </p:childTnLst>
                                </p:cTn>
                              </p:par>
                            </p:childTnLst>
                          </p:cTn>
                        </p:par>
                        <p:par>
                          <p:cTn id="28" fill="hold">
                            <p:stCondLst>
                              <p:cond delay="2500"/>
                            </p:stCondLst>
                            <p:childTnLst>
                              <p:par>
                                <p:cTn id="29" presetID="47" presetClass="entr" presetSubtype="0" fill="hold" grpId="0"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1000"/>
                                        <p:tgtEl>
                                          <p:spTgt spid="28"/>
                                        </p:tgtEl>
                                      </p:cBhvr>
                                    </p:animEffect>
                                    <p:anim calcmode="lin" valueType="num">
                                      <p:cBhvr>
                                        <p:cTn id="32" dur="1000" fill="hold"/>
                                        <p:tgtEl>
                                          <p:spTgt spid="28"/>
                                        </p:tgtEl>
                                        <p:attrNameLst>
                                          <p:attrName>ppt_x</p:attrName>
                                        </p:attrNameLst>
                                      </p:cBhvr>
                                      <p:tavLst>
                                        <p:tav tm="0">
                                          <p:val>
                                            <p:strVal val="#ppt_x"/>
                                          </p:val>
                                        </p:tav>
                                        <p:tav tm="100000">
                                          <p:val>
                                            <p:strVal val="#ppt_x"/>
                                          </p:val>
                                        </p:tav>
                                      </p:tavLst>
                                    </p:anim>
                                    <p:anim calcmode="lin" valueType="num">
                                      <p:cBhvr>
                                        <p:cTn id="33" dur="1000" fill="hold"/>
                                        <p:tgtEl>
                                          <p:spTgt spid="28"/>
                                        </p:tgtEl>
                                        <p:attrNameLst>
                                          <p:attrName>ppt_y</p:attrName>
                                        </p:attrNameLst>
                                      </p:cBhvr>
                                      <p:tavLst>
                                        <p:tav tm="0">
                                          <p:val>
                                            <p:strVal val="#ppt_y-.1"/>
                                          </p:val>
                                        </p:tav>
                                        <p:tav tm="100000">
                                          <p:val>
                                            <p:strVal val="#ppt_y"/>
                                          </p:val>
                                        </p:tav>
                                      </p:tavLst>
                                    </p:anim>
                                  </p:childTnLst>
                                </p:cTn>
                              </p:par>
                              <p:par>
                                <p:cTn id="34" presetID="47" presetClass="entr" presetSubtype="0" fill="hold" grpId="0" nodeType="with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fade">
                                      <p:cBhvr>
                                        <p:cTn id="36" dur="1000"/>
                                        <p:tgtEl>
                                          <p:spTgt spid="29"/>
                                        </p:tgtEl>
                                      </p:cBhvr>
                                    </p:animEffect>
                                    <p:anim calcmode="lin" valueType="num">
                                      <p:cBhvr>
                                        <p:cTn id="37" dur="1000" fill="hold"/>
                                        <p:tgtEl>
                                          <p:spTgt spid="29"/>
                                        </p:tgtEl>
                                        <p:attrNameLst>
                                          <p:attrName>ppt_x</p:attrName>
                                        </p:attrNameLst>
                                      </p:cBhvr>
                                      <p:tavLst>
                                        <p:tav tm="0">
                                          <p:val>
                                            <p:strVal val="#ppt_x"/>
                                          </p:val>
                                        </p:tav>
                                        <p:tav tm="100000">
                                          <p:val>
                                            <p:strVal val="#ppt_x"/>
                                          </p:val>
                                        </p:tav>
                                      </p:tavLst>
                                    </p:anim>
                                    <p:anim calcmode="lin" valueType="num">
                                      <p:cBhvr>
                                        <p:cTn id="38" dur="1000" fill="hold"/>
                                        <p:tgtEl>
                                          <p:spTgt spid="29"/>
                                        </p:tgtEl>
                                        <p:attrNameLst>
                                          <p:attrName>ppt_y</p:attrName>
                                        </p:attrNameLst>
                                      </p:cBhvr>
                                      <p:tavLst>
                                        <p:tav tm="0">
                                          <p:val>
                                            <p:strVal val="#ppt_y-.1"/>
                                          </p:val>
                                        </p:tav>
                                        <p:tav tm="100000">
                                          <p:val>
                                            <p:strVal val="#ppt_y"/>
                                          </p:val>
                                        </p:tav>
                                      </p:tavLst>
                                    </p:anim>
                                  </p:childTnLst>
                                </p:cTn>
                              </p:par>
                            </p:childTnLst>
                          </p:cTn>
                        </p:par>
                        <p:par>
                          <p:cTn id="39" fill="hold">
                            <p:stCondLst>
                              <p:cond delay="3500"/>
                            </p:stCondLst>
                            <p:childTnLst>
                              <p:par>
                                <p:cTn id="40" presetID="12" presetClass="entr" presetSubtype="4" fill="hold" grpId="0" nodeType="after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slide(fromBottom)">
                                      <p:cBhvr>
                                        <p:cTn id="42" dur="500"/>
                                        <p:tgtEl>
                                          <p:spTgt spid="9"/>
                                        </p:tgtEl>
                                      </p:cBhvr>
                                    </p:animEffect>
                                  </p:childTnLst>
                                </p:cTn>
                              </p:par>
                            </p:childTnLst>
                          </p:cTn>
                        </p:par>
                        <p:par>
                          <p:cTn id="43" fill="hold">
                            <p:stCondLst>
                              <p:cond delay="4000"/>
                            </p:stCondLst>
                            <p:childTnLst>
                              <p:par>
                                <p:cTn id="44" presetID="42" presetClass="entr" presetSubtype="0" fill="hold" grpId="0" nodeType="after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1000"/>
                                        <p:tgtEl>
                                          <p:spTgt spid="22"/>
                                        </p:tgtEl>
                                      </p:cBhvr>
                                    </p:animEffect>
                                    <p:anim calcmode="lin" valueType="num">
                                      <p:cBhvr>
                                        <p:cTn id="47" dur="1000" fill="hold"/>
                                        <p:tgtEl>
                                          <p:spTgt spid="22"/>
                                        </p:tgtEl>
                                        <p:attrNameLst>
                                          <p:attrName>ppt_x</p:attrName>
                                        </p:attrNameLst>
                                      </p:cBhvr>
                                      <p:tavLst>
                                        <p:tav tm="0">
                                          <p:val>
                                            <p:strVal val="#ppt_x"/>
                                          </p:val>
                                        </p:tav>
                                        <p:tav tm="100000">
                                          <p:val>
                                            <p:strVal val="#ppt_x"/>
                                          </p:val>
                                        </p:tav>
                                      </p:tavLst>
                                    </p:anim>
                                    <p:anim calcmode="lin" valueType="num">
                                      <p:cBhvr>
                                        <p:cTn id="48" dur="1000" fill="hold"/>
                                        <p:tgtEl>
                                          <p:spTgt spid="22"/>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1000"/>
                                        <p:tgtEl>
                                          <p:spTgt spid="23"/>
                                        </p:tgtEl>
                                      </p:cBhvr>
                                    </p:animEffect>
                                    <p:anim calcmode="lin" valueType="num">
                                      <p:cBhvr>
                                        <p:cTn id="52" dur="1000" fill="hold"/>
                                        <p:tgtEl>
                                          <p:spTgt spid="23"/>
                                        </p:tgtEl>
                                        <p:attrNameLst>
                                          <p:attrName>ppt_x</p:attrName>
                                        </p:attrNameLst>
                                      </p:cBhvr>
                                      <p:tavLst>
                                        <p:tav tm="0">
                                          <p:val>
                                            <p:strVal val="#ppt_x"/>
                                          </p:val>
                                        </p:tav>
                                        <p:tav tm="100000">
                                          <p:val>
                                            <p:strVal val="#ppt_x"/>
                                          </p:val>
                                        </p:tav>
                                      </p:tavLst>
                                    </p:anim>
                                    <p:anim calcmode="lin" valueType="num">
                                      <p:cBhvr>
                                        <p:cTn id="53" dur="1000" fill="hold"/>
                                        <p:tgtEl>
                                          <p:spTgt spid="23"/>
                                        </p:tgtEl>
                                        <p:attrNameLst>
                                          <p:attrName>ppt_y</p:attrName>
                                        </p:attrNameLst>
                                      </p:cBhvr>
                                      <p:tavLst>
                                        <p:tav tm="0">
                                          <p:val>
                                            <p:strVal val="#ppt_y+.1"/>
                                          </p:val>
                                        </p:tav>
                                        <p:tav tm="100000">
                                          <p:val>
                                            <p:strVal val="#ppt_y"/>
                                          </p:val>
                                        </p:tav>
                                      </p:tavLst>
                                    </p:anim>
                                  </p:childTnLst>
                                </p:cTn>
                              </p:par>
                            </p:childTnLst>
                          </p:cTn>
                        </p:par>
                        <p:par>
                          <p:cTn id="54" fill="hold">
                            <p:stCondLst>
                              <p:cond delay="5000"/>
                            </p:stCondLst>
                            <p:childTnLst>
                              <p:par>
                                <p:cTn id="55" presetID="12" presetClass="entr" presetSubtype="4" fill="hold" grpId="0" nodeType="after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slide(fromBottom)">
                                      <p:cBhvr>
                                        <p:cTn id="57" dur="500"/>
                                        <p:tgtEl>
                                          <p:spTgt spid="8"/>
                                        </p:tgtEl>
                                      </p:cBhvr>
                                    </p:animEffect>
                                  </p:childTnLst>
                                </p:cTn>
                              </p:par>
                            </p:childTnLst>
                          </p:cTn>
                        </p:par>
                        <p:par>
                          <p:cTn id="58" fill="hold">
                            <p:stCondLst>
                              <p:cond delay="5500"/>
                            </p:stCondLst>
                            <p:childTnLst>
                              <p:par>
                                <p:cTn id="59" presetID="42" presetClass="entr" presetSubtype="0" fill="hold" grpId="0" nodeType="after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fade">
                                      <p:cBhvr>
                                        <p:cTn id="61" dur="1000"/>
                                        <p:tgtEl>
                                          <p:spTgt spid="24"/>
                                        </p:tgtEl>
                                      </p:cBhvr>
                                    </p:animEffect>
                                    <p:anim calcmode="lin" valueType="num">
                                      <p:cBhvr>
                                        <p:cTn id="62" dur="1000" fill="hold"/>
                                        <p:tgtEl>
                                          <p:spTgt spid="24"/>
                                        </p:tgtEl>
                                        <p:attrNameLst>
                                          <p:attrName>ppt_x</p:attrName>
                                        </p:attrNameLst>
                                      </p:cBhvr>
                                      <p:tavLst>
                                        <p:tav tm="0">
                                          <p:val>
                                            <p:strVal val="#ppt_x"/>
                                          </p:val>
                                        </p:tav>
                                        <p:tav tm="100000">
                                          <p:val>
                                            <p:strVal val="#ppt_x"/>
                                          </p:val>
                                        </p:tav>
                                      </p:tavLst>
                                    </p:anim>
                                    <p:anim calcmode="lin" valueType="num">
                                      <p:cBhvr>
                                        <p:cTn id="63" dur="1000" fill="hold"/>
                                        <p:tgtEl>
                                          <p:spTgt spid="24"/>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fade">
                                      <p:cBhvr>
                                        <p:cTn id="66" dur="1000"/>
                                        <p:tgtEl>
                                          <p:spTgt spid="25"/>
                                        </p:tgtEl>
                                      </p:cBhvr>
                                    </p:animEffect>
                                    <p:anim calcmode="lin" valueType="num">
                                      <p:cBhvr>
                                        <p:cTn id="67" dur="1000" fill="hold"/>
                                        <p:tgtEl>
                                          <p:spTgt spid="25"/>
                                        </p:tgtEl>
                                        <p:attrNameLst>
                                          <p:attrName>ppt_x</p:attrName>
                                        </p:attrNameLst>
                                      </p:cBhvr>
                                      <p:tavLst>
                                        <p:tav tm="0">
                                          <p:val>
                                            <p:strVal val="#ppt_x"/>
                                          </p:val>
                                        </p:tav>
                                        <p:tav tm="100000">
                                          <p:val>
                                            <p:strVal val="#ppt_x"/>
                                          </p:val>
                                        </p:tav>
                                      </p:tavLst>
                                    </p:anim>
                                    <p:anim calcmode="lin" valueType="num">
                                      <p:cBhvr>
                                        <p:cTn id="68" dur="1000" fill="hold"/>
                                        <p:tgtEl>
                                          <p:spTgt spid="25"/>
                                        </p:tgtEl>
                                        <p:attrNameLst>
                                          <p:attrName>ppt_y</p:attrName>
                                        </p:attrNameLst>
                                      </p:cBhvr>
                                      <p:tavLst>
                                        <p:tav tm="0">
                                          <p:val>
                                            <p:strVal val="#ppt_y+.1"/>
                                          </p:val>
                                        </p:tav>
                                        <p:tav tm="100000">
                                          <p:val>
                                            <p:strVal val="#ppt_y"/>
                                          </p:val>
                                        </p:tav>
                                      </p:tavLst>
                                    </p:anim>
                                  </p:childTnLst>
                                </p:cTn>
                              </p:par>
                            </p:childTnLst>
                          </p:cTn>
                        </p:par>
                        <p:par>
                          <p:cTn id="69" fill="hold">
                            <p:stCondLst>
                              <p:cond delay="6500"/>
                            </p:stCondLst>
                            <p:childTnLst>
                              <p:par>
                                <p:cTn id="70" presetID="12" presetClass="entr" presetSubtype="8" fill="hold" grpId="0" nodeType="afterEffect">
                                  <p:stCondLst>
                                    <p:cond delay="0"/>
                                  </p:stCondLst>
                                  <p:childTnLst>
                                    <p:set>
                                      <p:cBhvr>
                                        <p:cTn id="71" dur="1" fill="hold">
                                          <p:stCondLst>
                                            <p:cond delay="0"/>
                                          </p:stCondLst>
                                        </p:cTn>
                                        <p:tgtEl>
                                          <p:spTgt spid="6"/>
                                        </p:tgtEl>
                                        <p:attrNameLst>
                                          <p:attrName>style.visibility</p:attrName>
                                        </p:attrNameLst>
                                      </p:cBhvr>
                                      <p:to>
                                        <p:strVal val="visible"/>
                                      </p:to>
                                    </p:set>
                                    <p:animEffect transition="in" filter="slide(fromLeft)">
                                      <p:cBhvr>
                                        <p:cTn id="72" dur="500"/>
                                        <p:tgtEl>
                                          <p:spTgt spid="6"/>
                                        </p:tgtEl>
                                      </p:cBhvr>
                                    </p:animEffect>
                                  </p:childTnLst>
                                </p:cTn>
                              </p:par>
                              <p:par>
                                <p:cTn id="73" presetID="47" presetClass="entr" presetSubtype="0" fill="hold" grpId="0" nodeType="withEffect">
                                  <p:stCondLst>
                                    <p:cond delay="0"/>
                                  </p:stCondLst>
                                  <p:childTnLst>
                                    <p:set>
                                      <p:cBhvr>
                                        <p:cTn id="74" dur="1" fill="hold">
                                          <p:stCondLst>
                                            <p:cond delay="0"/>
                                          </p:stCondLst>
                                        </p:cTn>
                                        <p:tgtEl>
                                          <p:spTgt spid="26"/>
                                        </p:tgtEl>
                                        <p:attrNameLst>
                                          <p:attrName>style.visibility</p:attrName>
                                        </p:attrNameLst>
                                      </p:cBhvr>
                                      <p:to>
                                        <p:strVal val="visible"/>
                                      </p:to>
                                    </p:set>
                                    <p:animEffect transition="in" filter="fade">
                                      <p:cBhvr>
                                        <p:cTn id="75" dur="1000"/>
                                        <p:tgtEl>
                                          <p:spTgt spid="26"/>
                                        </p:tgtEl>
                                      </p:cBhvr>
                                    </p:animEffect>
                                    <p:anim calcmode="lin" valueType="num">
                                      <p:cBhvr>
                                        <p:cTn id="76" dur="1000" fill="hold"/>
                                        <p:tgtEl>
                                          <p:spTgt spid="26"/>
                                        </p:tgtEl>
                                        <p:attrNameLst>
                                          <p:attrName>ppt_x</p:attrName>
                                        </p:attrNameLst>
                                      </p:cBhvr>
                                      <p:tavLst>
                                        <p:tav tm="0">
                                          <p:val>
                                            <p:strVal val="#ppt_x"/>
                                          </p:val>
                                        </p:tav>
                                        <p:tav tm="100000">
                                          <p:val>
                                            <p:strVal val="#ppt_x"/>
                                          </p:val>
                                        </p:tav>
                                      </p:tavLst>
                                    </p:anim>
                                    <p:anim calcmode="lin" valueType="num">
                                      <p:cBhvr>
                                        <p:cTn id="77" dur="1000" fill="hold"/>
                                        <p:tgtEl>
                                          <p:spTgt spid="26"/>
                                        </p:tgtEl>
                                        <p:attrNameLst>
                                          <p:attrName>ppt_y</p:attrName>
                                        </p:attrNameLst>
                                      </p:cBhvr>
                                      <p:tavLst>
                                        <p:tav tm="0">
                                          <p:val>
                                            <p:strVal val="#ppt_y-.1"/>
                                          </p:val>
                                        </p:tav>
                                        <p:tav tm="100000">
                                          <p:val>
                                            <p:strVal val="#ppt_y"/>
                                          </p:val>
                                        </p:tav>
                                      </p:tavLst>
                                    </p:anim>
                                  </p:childTnLst>
                                </p:cTn>
                              </p:par>
                              <p:par>
                                <p:cTn id="78" presetID="47" presetClass="entr" presetSubtype="0" fill="hold" grpId="0" nodeType="withEffect">
                                  <p:stCondLst>
                                    <p:cond delay="0"/>
                                  </p:stCondLst>
                                  <p:childTnLst>
                                    <p:set>
                                      <p:cBhvr>
                                        <p:cTn id="79" dur="1" fill="hold">
                                          <p:stCondLst>
                                            <p:cond delay="0"/>
                                          </p:stCondLst>
                                        </p:cTn>
                                        <p:tgtEl>
                                          <p:spTgt spid="27"/>
                                        </p:tgtEl>
                                        <p:attrNameLst>
                                          <p:attrName>style.visibility</p:attrName>
                                        </p:attrNameLst>
                                      </p:cBhvr>
                                      <p:to>
                                        <p:strVal val="visible"/>
                                      </p:to>
                                    </p:set>
                                    <p:animEffect transition="in" filter="fade">
                                      <p:cBhvr>
                                        <p:cTn id="80" dur="1000"/>
                                        <p:tgtEl>
                                          <p:spTgt spid="27"/>
                                        </p:tgtEl>
                                      </p:cBhvr>
                                    </p:animEffect>
                                    <p:anim calcmode="lin" valueType="num">
                                      <p:cBhvr>
                                        <p:cTn id="81" dur="1000" fill="hold"/>
                                        <p:tgtEl>
                                          <p:spTgt spid="27"/>
                                        </p:tgtEl>
                                        <p:attrNameLst>
                                          <p:attrName>ppt_x</p:attrName>
                                        </p:attrNameLst>
                                      </p:cBhvr>
                                      <p:tavLst>
                                        <p:tav tm="0">
                                          <p:val>
                                            <p:strVal val="#ppt_x"/>
                                          </p:val>
                                        </p:tav>
                                        <p:tav tm="100000">
                                          <p:val>
                                            <p:strVal val="#ppt_x"/>
                                          </p:val>
                                        </p:tav>
                                      </p:tavLst>
                                    </p:anim>
                                    <p:anim calcmode="lin" valueType="num">
                                      <p:cBhvr>
                                        <p:cTn id="82" dur="1000" fill="hold"/>
                                        <p:tgtEl>
                                          <p:spTgt spid="27"/>
                                        </p:tgtEl>
                                        <p:attrNameLst>
                                          <p:attrName>ppt_y</p:attrName>
                                        </p:attrNameLst>
                                      </p:cBhvr>
                                      <p:tavLst>
                                        <p:tav tm="0">
                                          <p:val>
                                            <p:strVal val="#ppt_y-.1"/>
                                          </p:val>
                                        </p:tav>
                                        <p:tav tm="100000">
                                          <p:val>
                                            <p:strVal val="#ppt_y"/>
                                          </p:val>
                                        </p:tav>
                                      </p:tavLst>
                                    </p:anim>
                                  </p:childTnLst>
                                </p:cTn>
                              </p:par>
                            </p:childTnLst>
                          </p:cTn>
                        </p:par>
                        <p:par>
                          <p:cTn id="83" fill="hold">
                            <p:stCondLst>
                              <p:cond delay="7500"/>
                            </p:stCondLst>
                            <p:childTnLst>
                              <p:par>
                                <p:cTn id="84" presetID="2" presetClass="entr" presetSubtype="4" fill="hold" grpId="0" nodeType="afterEffect">
                                  <p:stCondLst>
                                    <p:cond delay="0"/>
                                  </p:stCondLst>
                                  <p:childTnLst>
                                    <p:set>
                                      <p:cBhvr>
                                        <p:cTn id="85" dur="1" fill="hold">
                                          <p:stCondLst>
                                            <p:cond delay="0"/>
                                          </p:stCondLst>
                                        </p:cTn>
                                        <p:tgtEl>
                                          <p:spTgt spid="30"/>
                                        </p:tgtEl>
                                        <p:attrNameLst>
                                          <p:attrName>style.visibility</p:attrName>
                                        </p:attrNameLst>
                                      </p:cBhvr>
                                      <p:to>
                                        <p:strVal val="visible"/>
                                      </p:to>
                                    </p:set>
                                    <p:anim calcmode="lin" valueType="num">
                                      <p:cBhvr additive="base">
                                        <p:cTn id="86" dur="500" fill="hold"/>
                                        <p:tgtEl>
                                          <p:spTgt spid="30"/>
                                        </p:tgtEl>
                                        <p:attrNameLst>
                                          <p:attrName>ppt_x</p:attrName>
                                        </p:attrNameLst>
                                      </p:cBhvr>
                                      <p:tavLst>
                                        <p:tav tm="0">
                                          <p:val>
                                            <p:strVal val="#ppt_x"/>
                                          </p:val>
                                        </p:tav>
                                        <p:tav tm="100000">
                                          <p:val>
                                            <p:strVal val="#ppt_x"/>
                                          </p:val>
                                        </p:tav>
                                      </p:tavLst>
                                    </p:anim>
                                    <p:anim calcmode="lin" valueType="num">
                                      <p:cBhvr additive="base">
                                        <p:cTn id="87"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22" grpId="0"/>
      <p:bldP spid="23" grpId="0"/>
      <p:bldP spid="24" grpId="0"/>
      <p:bldP spid="25" grpId="0"/>
      <p:bldP spid="26" grpId="0"/>
      <p:bldP spid="27" grpId="0"/>
      <p:bldP spid="28" grpId="0"/>
      <p:bldP spid="29" grpId="0"/>
      <p:bldP spid="3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7DD1679C-E22E-448C-BEBF-AC8A6E018FF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709" y="8399"/>
            <a:ext cx="9144000" cy="5145024"/>
          </a:xfrm>
          <a:prstGeom prst="rect">
            <a:avLst/>
          </a:prstGeom>
        </p:spPr>
      </p:pic>
      <p:sp>
        <p:nvSpPr>
          <p:cNvPr id="50" name="TextBox 49"/>
          <p:cNvSpPr txBox="1"/>
          <p:nvPr/>
        </p:nvSpPr>
        <p:spPr>
          <a:xfrm>
            <a:off x="4200795" y="2428528"/>
            <a:ext cx="1028521" cy="245786"/>
          </a:xfrm>
          <a:prstGeom prst="rect">
            <a:avLst/>
          </a:prstGeom>
          <a:noFill/>
        </p:spPr>
        <p:txBody>
          <a:bodyPr lIns="60453" tIns="30227" rIns="60453" bIns="30227">
            <a:spAutoFit/>
          </a:bodyPr>
          <a:lstStyle/>
          <a:p>
            <a:pPr>
              <a:defRPr/>
            </a:pPr>
            <a:r>
              <a:rPr lang="en-US" altLang="zh-CN" sz="1200" dirty="0">
                <a:solidFill>
                  <a:schemeClr val="tx1">
                    <a:lumMod val="65000"/>
                    <a:lumOff val="35000"/>
                  </a:schemeClr>
                </a:solidFill>
                <a:latin typeface="+mj-ea"/>
                <a:ea typeface="+mj-ea"/>
              </a:rPr>
              <a:t>※ </a:t>
            </a:r>
            <a:r>
              <a:rPr lang="zh-CN" altLang="en-US" sz="1200" dirty="0">
                <a:solidFill>
                  <a:schemeClr val="tx1">
                    <a:lumMod val="65000"/>
                    <a:lumOff val="35000"/>
                  </a:schemeClr>
                </a:solidFill>
                <a:latin typeface="+mj-ea"/>
                <a:ea typeface="+mj-ea"/>
              </a:rPr>
              <a:t>添加内容</a:t>
            </a:r>
          </a:p>
        </p:txBody>
      </p:sp>
      <p:sp>
        <p:nvSpPr>
          <p:cNvPr id="51" name="TextBox 50"/>
          <p:cNvSpPr txBox="1"/>
          <p:nvPr/>
        </p:nvSpPr>
        <p:spPr>
          <a:xfrm>
            <a:off x="5253124" y="2428528"/>
            <a:ext cx="985667" cy="245786"/>
          </a:xfrm>
          <a:prstGeom prst="rect">
            <a:avLst/>
          </a:prstGeom>
          <a:noFill/>
        </p:spPr>
        <p:txBody>
          <a:bodyPr lIns="60453" tIns="30227" rIns="60453" bIns="30227">
            <a:spAutoFit/>
          </a:bodyPr>
          <a:lstStyle/>
          <a:p>
            <a:pPr>
              <a:defRPr/>
            </a:pPr>
            <a:r>
              <a:rPr lang="en-US" altLang="zh-CN" sz="1200" dirty="0">
                <a:solidFill>
                  <a:schemeClr val="tx1">
                    <a:lumMod val="65000"/>
                    <a:lumOff val="35000"/>
                  </a:schemeClr>
                </a:solidFill>
                <a:latin typeface="+mj-ea"/>
                <a:ea typeface="+mj-ea"/>
              </a:rPr>
              <a:t>※ </a:t>
            </a:r>
            <a:r>
              <a:rPr lang="zh-CN" altLang="en-US" sz="1200" dirty="0">
                <a:solidFill>
                  <a:schemeClr val="tx1">
                    <a:lumMod val="65000"/>
                    <a:lumOff val="35000"/>
                  </a:schemeClr>
                </a:solidFill>
                <a:latin typeface="+mj-ea"/>
                <a:ea typeface="+mj-ea"/>
              </a:rPr>
              <a:t>添加内容</a:t>
            </a:r>
          </a:p>
        </p:txBody>
      </p:sp>
      <p:sp>
        <p:nvSpPr>
          <p:cNvPr id="52" name="TextBox 51"/>
          <p:cNvSpPr txBox="1"/>
          <p:nvPr/>
        </p:nvSpPr>
        <p:spPr>
          <a:xfrm>
            <a:off x="6264188" y="2428528"/>
            <a:ext cx="1026933" cy="245786"/>
          </a:xfrm>
          <a:prstGeom prst="rect">
            <a:avLst/>
          </a:prstGeom>
          <a:noFill/>
        </p:spPr>
        <p:txBody>
          <a:bodyPr lIns="60453" tIns="30227" rIns="60453" bIns="30227">
            <a:spAutoFit/>
          </a:bodyPr>
          <a:lstStyle/>
          <a:p>
            <a:pPr>
              <a:defRPr/>
            </a:pPr>
            <a:r>
              <a:rPr lang="en-US" altLang="zh-CN" sz="1200" dirty="0">
                <a:solidFill>
                  <a:schemeClr val="tx1">
                    <a:lumMod val="65000"/>
                    <a:lumOff val="35000"/>
                  </a:schemeClr>
                </a:solidFill>
                <a:latin typeface="+mj-ea"/>
                <a:ea typeface="+mj-ea"/>
              </a:rPr>
              <a:t>※ </a:t>
            </a:r>
            <a:r>
              <a:rPr lang="zh-CN" altLang="en-US" sz="1200" dirty="0">
                <a:solidFill>
                  <a:schemeClr val="tx1">
                    <a:lumMod val="65000"/>
                    <a:lumOff val="35000"/>
                  </a:schemeClr>
                </a:solidFill>
                <a:latin typeface="+mj-ea"/>
                <a:ea typeface="+mj-ea"/>
              </a:rPr>
              <a:t>添加内容</a:t>
            </a:r>
          </a:p>
        </p:txBody>
      </p:sp>
      <p:sp>
        <p:nvSpPr>
          <p:cNvPr id="53" name="TextBox 52"/>
          <p:cNvSpPr txBox="1"/>
          <p:nvPr/>
        </p:nvSpPr>
        <p:spPr>
          <a:xfrm>
            <a:off x="4200793" y="2776192"/>
            <a:ext cx="985666" cy="245786"/>
          </a:xfrm>
          <a:prstGeom prst="rect">
            <a:avLst/>
          </a:prstGeom>
          <a:noFill/>
        </p:spPr>
        <p:txBody>
          <a:bodyPr lIns="60453" tIns="30227" rIns="60453" bIns="30227">
            <a:spAutoFit/>
          </a:bodyPr>
          <a:lstStyle/>
          <a:p>
            <a:pPr>
              <a:defRPr/>
            </a:pPr>
            <a:r>
              <a:rPr lang="en-US" altLang="zh-CN" sz="1200" dirty="0">
                <a:solidFill>
                  <a:schemeClr val="tx1">
                    <a:lumMod val="65000"/>
                    <a:lumOff val="35000"/>
                  </a:schemeClr>
                </a:solidFill>
                <a:latin typeface="+mj-ea"/>
                <a:ea typeface="+mj-ea"/>
              </a:rPr>
              <a:t>※ </a:t>
            </a:r>
            <a:r>
              <a:rPr lang="zh-CN" altLang="en-US" sz="1200" dirty="0">
                <a:solidFill>
                  <a:schemeClr val="tx1">
                    <a:lumMod val="65000"/>
                    <a:lumOff val="35000"/>
                  </a:schemeClr>
                </a:solidFill>
                <a:latin typeface="+mj-ea"/>
                <a:ea typeface="+mj-ea"/>
              </a:rPr>
              <a:t>添加内容</a:t>
            </a:r>
          </a:p>
        </p:txBody>
      </p:sp>
      <p:sp>
        <p:nvSpPr>
          <p:cNvPr id="54" name="TextBox 53"/>
          <p:cNvSpPr txBox="1"/>
          <p:nvPr/>
        </p:nvSpPr>
        <p:spPr>
          <a:xfrm>
            <a:off x="5253124" y="2776192"/>
            <a:ext cx="985667" cy="245786"/>
          </a:xfrm>
          <a:prstGeom prst="rect">
            <a:avLst/>
          </a:prstGeom>
          <a:noFill/>
        </p:spPr>
        <p:txBody>
          <a:bodyPr lIns="60453" tIns="30227" rIns="60453" bIns="30227">
            <a:spAutoFit/>
          </a:bodyPr>
          <a:lstStyle/>
          <a:p>
            <a:pPr>
              <a:defRPr/>
            </a:pPr>
            <a:r>
              <a:rPr lang="en-US" altLang="zh-CN" sz="1200" dirty="0">
                <a:solidFill>
                  <a:schemeClr val="tx1">
                    <a:lumMod val="65000"/>
                    <a:lumOff val="35000"/>
                  </a:schemeClr>
                </a:solidFill>
                <a:latin typeface="+mj-ea"/>
                <a:ea typeface="+mj-ea"/>
              </a:rPr>
              <a:t>※ </a:t>
            </a:r>
            <a:r>
              <a:rPr lang="zh-CN" altLang="en-US" sz="1200" dirty="0">
                <a:solidFill>
                  <a:schemeClr val="tx1">
                    <a:lumMod val="65000"/>
                    <a:lumOff val="35000"/>
                  </a:schemeClr>
                </a:solidFill>
                <a:latin typeface="+mj-ea"/>
                <a:ea typeface="+mj-ea"/>
              </a:rPr>
              <a:t>添加内容</a:t>
            </a:r>
          </a:p>
        </p:txBody>
      </p:sp>
      <p:sp>
        <p:nvSpPr>
          <p:cNvPr id="55" name="TextBox 54"/>
          <p:cNvSpPr txBox="1"/>
          <p:nvPr/>
        </p:nvSpPr>
        <p:spPr>
          <a:xfrm>
            <a:off x="6262599" y="2776192"/>
            <a:ext cx="985667" cy="245786"/>
          </a:xfrm>
          <a:prstGeom prst="rect">
            <a:avLst/>
          </a:prstGeom>
          <a:noFill/>
        </p:spPr>
        <p:txBody>
          <a:bodyPr lIns="60453" tIns="30227" rIns="60453" bIns="30227">
            <a:spAutoFit/>
          </a:bodyPr>
          <a:lstStyle/>
          <a:p>
            <a:pPr>
              <a:defRPr/>
            </a:pPr>
            <a:r>
              <a:rPr lang="en-US" altLang="zh-CN" sz="1200" dirty="0">
                <a:solidFill>
                  <a:schemeClr val="tx1">
                    <a:lumMod val="65000"/>
                    <a:lumOff val="35000"/>
                  </a:schemeClr>
                </a:solidFill>
                <a:latin typeface="+mj-ea"/>
                <a:ea typeface="+mj-ea"/>
              </a:rPr>
              <a:t>※ </a:t>
            </a:r>
            <a:r>
              <a:rPr lang="zh-CN" altLang="en-US" sz="1200" dirty="0">
                <a:solidFill>
                  <a:schemeClr val="tx1">
                    <a:lumMod val="65000"/>
                    <a:lumOff val="35000"/>
                  </a:schemeClr>
                </a:solidFill>
                <a:latin typeface="+mj-ea"/>
                <a:ea typeface="+mj-ea"/>
              </a:rPr>
              <a:t>添加内容</a:t>
            </a:r>
          </a:p>
        </p:txBody>
      </p:sp>
      <p:sp>
        <p:nvSpPr>
          <p:cNvPr id="14" name="Freeform 9"/>
          <p:cNvSpPr>
            <a:spLocks/>
          </p:cNvSpPr>
          <p:nvPr/>
        </p:nvSpPr>
        <p:spPr bwMode="auto">
          <a:xfrm>
            <a:off x="4839791" y="1816460"/>
            <a:ext cx="1588864" cy="382309"/>
          </a:xfrm>
          <a:custGeom>
            <a:avLst/>
            <a:gdLst>
              <a:gd name="T0" fmla="*/ 0 w 2601"/>
              <a:gd name="T1" fmla="*/ 2147483646 h 627"/>
              <a:gd name="T2" fmla="*/ 2147483646 w 2601"/>
              <a:gd name="T3" fmla="*/ 0 h 627"/>
              <a:gd name="T4" fmla="*/ 2147483646 w 2601"/>
              <a:gd name="T5" fmla="*/ 2147483646 h 627"/>
              <a:gd name="T6" fmla="*/ 2147483646 w 2601"/>
              <a:gd name="T7" fmla="*/ 2147483646 h 627"/>
              <a:gd name="T8" fmla="*/ 0 w 2601"/>
              <a:gd name="T9" fmla="*/ 2147483646 h 6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01" h="627">
                <a:moveTo>
                  <a:pt x="0" y="118"/>
                </a:moveTo>
                <a:lnTo>
                  <a:pt x="2601" y="0"/>
                </a:lnTo>
                <a:lnTo>
                  <a:pt x="2601" y="517"/>
                </a:lnTo>
                <a:lnTo>
                  <a:pt x="189" y="627"/>
                </a:lnTo>
                <a:lnTo>
                  <a:pt x="0" y="118"/>
                </a:lnTo>
                <a:close/>
              </a:path>
            </a:pathLst>
          </a:custGeom>
          <a:solidFill>
            <a:schemeClr val="accent1">
              <a:lumMod val="60000"/>
              <a:lumOff val="40000"/>
            </a:schemeClr>
          </a:solidFill>
          <a:ln w="9525">
            <a:noFill/>
            <a:round/>
            <a:headEnd/>
            <a:tailEnd/>
          </a:ln>
        </p:spPr>
        <p:txBody>
          <a:bodyPr lIns="68562" tIns="34281" rIns="68562" bIns="34281"/>
          <a:lstStyle/>
          <a:p>
            <a:endParaRPr lang="zh-CN" altLang="en-US"/>
          </a:p>
        </p:txBody>
      </p:sp>
      <p:sp>
        <p:nvSpPr>
          <p:cNvPr id="15" name="Freeform 10"/>
          <p:cNvSpPr>
            <a:spLocks/>
          </p:cNvSpPr>
          <p:nvPr/>
        </p:nvSpPr>
        <p:spPr bwMode="auto">
          <a:xfrm>
            <a:off x="4716016" y="1816460"/>
            <a:ext cx="1712641" cy="315613"/>
          </a:xfrm>
          <a:custGeom>
            <a:avLst/>
            <a:gdLst>
              <a:gd name="T0" fmla="*/ 0 w 2805"/>
              <a:gd name="T1" fmla="*/ 0 h 517"/>
              <a:gd name="T2" fmla="*/ 2147483646 w 2805"/>
              <a:gd name="T3" fmla="*/ 0 h 517"/>
              <a:gd name="T4" fmla="*/ 2147483646 w 2805"/>
              <a:gd name="T5" fmla="*/ 2147483646 h 517"/>
              <a:gd name="T6" fmla="*/ 2147483646 w 2805"/>
              <a:gd name="T7" fmla="*/ 2147483646 h 517"/>
              <a:gd name="T8" fmla="*/ 0 w 2805"/>
              <a:gd name="T9" fmla="*/ 0 h 5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05" h="517">
                <a:moveTo>
                  <a:pt x="0" y="0"/>
                </a:moveTo>
                <a:lnTo>
                  <a:pt x="2805" y="0"/>
                </a:lnTo>
                <a:lnTo>
                  <a:pt x="2805" y="517"/>
                </a:lnTo>
                <a:lnTo>
                  <a:pt x="204" y="517"/>
                </a:lnTo>
                <a:lnTo>
                  <a:pt x="0" y="0"/>
                </a:lnTo>
                <a:close/>
              </a:path>
            </a:pathLst>
          </a:custGeom>
          <a:solidFill>
            <a:schemeClr val="accent1"/>
          </a:solidFill>
          <a:ln w="9525">
            <a:noFill/>
            <a:round/>
            <a:headEnd/>
            <a:tailEnd/>
          </a:ln>
        </p:spPr>
        <p:txBody>
          <a:bodyPr lIns="68562" tIns="34281" rIns="68562" bIns="34281"/>
          <a:lstStyle/>
          <a:p>
            <a:endParaRPr lang="zh-CN" altLang="en-US"/>
          </a:p>
        </p:txBody>
      </p:sp>
      <p:sp>
        <p:nvSpPr>
          <p:cNvPr id="16" name="TextBox 17"/>
          <p:cNvSpPr txBox="1">
            <a:spLocks noChangeArrowheads="1"/>
          </p:cNvSpPr>
          <p:nvPr/>
        </p:nvSpPr>
        <p:spPr bwMode="auto">
          <a:xfrm>
            <a:off x="5128180" y="1788444"/>
            <a:ext cx="959201" cy="315453"/>
          </a:xfrm>
          <a:prstGeom prst="rect">
            <a:avLst/>
          </a:prstGeom>
          <a:noFill/>
          <a:ln w="9525">
            <a:noFill/>
            <a:miter lim="800000"/>
            <a:headEnd/>
            <a:tailEnd/>
          </a:ln>
        </p:spPr>
        <p:txBody>
          <a:bodyPr wrap="none" lIns="68562" tIns="34281" rIns="68562" bIns="34281">
            <a:spAutoFit/>
          </a:bodyPr>
          <a:lstStyle/>
          <a:p>
            <a:pPr>
              <a:spcAft>
                <a:spcPts val="900"/>
              </a:spcAft>
            </a:pPr>
            <a:r>
              <a:rPr lang="zh-CN" altLang="en-US" sz="1600" b="1" dirty="0">
                <a:ln w="9525" cmpd="sng">
                  <a:noFill/>
                  <a:prstDash val="solid"/>
                </a:ln>
                <a:solidFill>
                  <a:schemeClr val="bg1"/>
                </a:solidFill>
                <a:latin typeface="思源黑体 CN Light" panose="020B0300000000000000" pitchFamily="34" charset="-122"/>
                <a:ea typeface="思源黑体 CN Light" panose="020B0300000000000000" pitchFamily="34" charset="-122"/>
              </a:rPr>
              <a:t>投资回报</a:t>
            </a:r>
          </a:p>
        </p:txBody>
      </p:sp>
      <p:sp>
        <p:nvSpPr>
          <p:cNvPr id="17" name="内容占位符 2"/>
          <p:cNvSpPr txBox="1">
            <a:spLocks/>
          </p:cNvSpPr>
          <p:nvPr/>
        </p:nvSpPr>
        <p:spPr>
          <a:xfrm>
            <a:off x="4968044" y="1132384"/>
            <a:ext cx="1404156" cy="540060"/>
          </a:xfrm>
          <a:prstGeom prst="rect">
            <a:avLst/>
          </a:prstGeom>
        </p:spPr>
        <p:txBody>
          <a:bodyPr lIns="68580" tIns="34290" rIns="68580" bIns="3429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US" altLang="zh-CN" sz="600" b="1" dirty="0">
              <a:ln w="9525" cmpd="sng">
                <a:noFill/>
                <a:prstDash val="solid"/>
              </a:ln>
              <a:solidFill>
                <a:schemeClr val="accent1"/>
              </a:solidFill>
              <a:latin typeface="思源黑体 CN Light" panose="020B0300000000000000" pitchFamily="34" charset="-122"/>
              <a:ea typeface="思源黑体 CN Light" panose="020B0300000000000000" pitchFamily="34" charset="-122"/>
            </a:endParaRPr>
          </a:p>
          <a:p>
            <a:pPr marL="0" indent="0">
              <a:lnSpc>
                <a:spcPct val="100000"/>
              </a:lnSpc>
              <a:spcAft>
                <a:spcPts val="900"/>
              </a:spcAft>
              <a:buNone/>
            </a:pPr>
            <a:r>
              <a:rPr lang="en-US" altLang="zh-CN" sz="1600" b="1" dirty="0">
                <a:ln w="9525" cmpd="sng">
                  <a:noFill/>
                  <a:prstDash val="solid"/>
                </a:ln>
                <a:solidFill>
                  <a:schemeClr val="accent1"/>
                </a:solidFill>
                <a:latin typeface="思源黑体 CN Light" panose="020B0300000000000000" pitchFamily="34" charset="-122"/>
                <a:ea typeface="思源黑体 CN Light" panose="020B0300000000000000" pitchFamily="34" charset="-122"/>
              </a:rPr>
              <a:t>PART   </a:t>
            </a:r>
            <a:r>
              <a:rPr lang="en-US" altLang="zh-CN" sz="2000" b="1" dirty="0">
                <a:ln w="9525" cmpd="sng">
                  <a:noFill/>
                  <a:prstDash val="solid"/>
                </a:ln>
                <a:solidFill>
                  <a:schemeClr val="accent1"/>
                </a:solidFill>
                <a:latin typeface="思源黑体 CN Light" panose="020B0300000000000000" pitchFamily="34" charset="-122"/>
                <a:ea typeface="思源黑体 CN Light" panose="020B0300000000000000" pitchFamily="34" charset="-122"/>
              </a:rPr>
              <a:t>04</a:t>
            </a:r>
            <a:endParaRPr lang="en-US" altLang="zh-CN" sz="600" b="1" dirty="0">
              <a:ln w="9525" cmpd="sng">
                <a:noFill/>
                <a:prstDash val="solid"/>
              </a:ln>
              <a:solidFill>
                <a:schemeClr val="accent1"/>
              </a:solidFill>
              <a:latin typeface="思源黑体 CN Light" panose="020B0300000000000000" pitchFamily="34" charset="-122"/>
              <a:ea typeface="思源黑体 CN Light" panose="020B0300000000000000" pitchFamily="34" charset="-122"/>
              <a:sym typeface="+mn-ea"/>
            </a:endParaRPr>
          </a:p>
        </p:txBody>
      </p:sp>
    </p:spTree>
    <p:extLst>
      <p:ext uri="{BB962C8B-B14F-4D97-AF65-F5344CB8AC3E}">
        <p14:creationId xmlns:p14="http://schemas.microsoft.com/office/powerpoint/2010/main" val="3630656976"/>
      </p:ext>
    </p:extLst>
  </p:cSld>
  <p:clrMapOvr>
    <a:masterClrMapping/>
  </p:clrMapOvr>
  <p:transition spd="slow" advClick="0" advTm="0">
    <p:diamon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strVal val="#ppt_w+.3"/>
                                          </p:val>
                                        </p:tav>
                                        <p:tav tm="100000">
                                          <p:val>
                                            <p:strVal val="#ppt_w"/>
                                          </p:val>
                                        </p:tav>
                                      </p:tavLst>
                                    </p:anim>
                                    <p:anim calcmode="lin" valueType="num">
                                      <p:cBhvr>
                                        <p:cTn id="8" dur="1000" fill="hold"/>
                                        <p:tgtEl>
                                          <p:spTgt spid="12"/>
                                        </p:tgtEl>
                                        <p:attrNameLst>
                                          <p:attrName>ppt_h</p:attrName>
                                        </p:attrNameLst>
                                      </p:cBhvr>
                                      <p:tavLst>
                                        <p:tav tm="0">
                                          <p:val>
                                            <p:strVal val="#ppt_h"/>
                                          </p:val>
                                        </p:tav>
                                        <p:tav tm="100000">
                                          <p:val>
                                            <p:strVal val="#ppt_h"/>
                                          </p:val>
                                        </p:tav>
                                      </p:tavLst>
                                    </p:anim>
                                    <p:animEffect transition="in" filter="fade">
                                      <p:cBhvr>
                                        <p:cTn id="9" dur="1000"/>
                                        <p:tgtEl>
                                          <p:spTgt spid="12"/>
                                        </p:tgtEl>
                                      </p:cBhvr>
                                    </p:animEffect>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1000"/>
                                        <p:tgtEl>
                                          <p:spTgt spid="17"/>
                                        </p:tgtEl>
                                      </p:cBhvr>
                                    </p:animEffect>
                                    <p:anim calcmode="lin" valueType="num">
                                      <p:cBhvr>
                                        <p:cTn id="14" dur="1000" fill="hold"/>
                                        <p:tgtEl>
                                          <p:spTgt spid="17"/>
                                        </p:tgtEl>
                                        <p:attrNameLst>
                                          <p:attrName>ppt_x</p:attrName>
                                        </p:attrNameLst>
                                      </p:cBhvr>
                                      <p:tavLst>
                                        <p:tav tm="0">
                                          <p:val>
                                            <p:strVal val="#ppt_x"/>
                                          </p:val>
                                        </p:tav>
                                        <p:tav tm="100000">
                                          <p:val>
                                            <p:strVal val="#ppt_x"/>
                                          </p:val>
                                        </p:tav>
                                      </p:tavLst>
                                    </p:anim>
                                    <p:anim calcmode="lin" valueType="num">
                                      <p:cBhvr>
                                        <p:cTn id="15" dur="1000" fill="hold"/>
                                        <p:tgtEl>
                                          <p:spTgt spid="1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left)">
                                      <p:cBhvr>
                                        <p:cTn id="19" dur="300"/>
                                        <p:tgtEl>
                                          <p:spTgt spid="14"/>
                                        </p:tgtEl>
                                      </p:cBhvr>
                                    </p:animEffect>
                                  </p:childTnLst>
                                </p:cTn>
                              </p:par>
                            </p:childTnLst>
                          </p:cTn>
                        </p:par>
                        <p:par>
                          <p:cTn id="20" fill="hold">
                            <p:stCondLst>
                              <p:cond delay="2300"/>
                            </p:stCondLst>
                            <p:childTnLst>
                              <p:par>
                                <p:cTn id="21" presetID="22" presetClass="entr" presetSubtype="2"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right)">
                                      <p:cBhvr>
                                        <p:cTn id="23" dur="400"/>
                                        <p:tgtEl>
                                          <p:spTgt spid="15"/>
                                        </p:tgtEl>
                                      </p:cBhvr>
                                    </p:animEffect>
                                  </p:childTnLst>
                                </p:cTn>
                              </p:par>
                            </p:childTnLst>
                          </p:cTn>
                        </p:par>
                        <p:par>
                          <p:cTn id="24" fill="hold">
                            <p:stCondLst>
                              <p:cond delay="2700"/>
                            </p:stCondLst>
                            <p:childTnLst>
                              <p:par>
                                <p:cTn id="25" presetID="31" presetClass="entr" presetSubtype="0"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300" fill="hold"/>
                                        <p:tgtEl>
                                          <p:spTgt spid="16"/>
                                        </p:tgtEl>
                                        <p:attrNameLst>
                                          <p:attrName>ppt_w</p:attrName>
                                        </p:attrNameLst>
                                      </p:cBhvr>
                                      <p:tavLst>
                                        <p:tav tm="0">
                                          <p:val>
                                            <p:fltVal val="0"/>
                                          </p:val>
                                        </p:tav>
                                        <p:tav tm="100000">
                                          <p:val>
                                            <p:strVal val="#ppt_w"/>
                                          </p:val>
                                        </p:tav>
                                      </p:tavLst>
                                    </p:anim>
                                    <p:anim calcmode="lin" valueType="num">
                                      <p:cBhvr>
                                        <p:cTn id="28" dur="300" fill="hold"/>
                                        <p:tgtEl>
                                          <p:spTgt spid="16"/>
                                        </p:tgtEl>
                                        <p:attrNameLst>
                                          <p:attrName>ppt_h</p:attrName>
                                        </p:attrNameLst>
                                      </p:cBhvr>
                                      <p:tavLst>
                                        <p:tav tm="0">
                                          <p:val>
                                            <p:fltVal val="0"/>
                                          </p:val>
                                        </p:tav>
                                        <p:tav tm="100000">
                                          <p:val>
                                            <p:strVal val="#ppt_h"/>
                                          </p:val>
                                        </p:tav>
                                      </p:tavLst>
                                    </p:anim>
                                    <p:anim calcmode="lin" valueType="num">
                                      <p:cBhvr>
                                        <p:cTn id="29" dur="300" fill="hold"/>
                                        <p:tgtEl>
                                          <p:spTgt spid="16"/>
                                        </p:tgtEl>
                                        <p:attrNameLst>
                                          <p:attrName>style.rotation</p:attrName>
                                        </p:attrNameLst>
                                      </p:cBhvr>
                                      <p:tavLst>
                                        <p:tav tm="0">
                                          <p:val>
                                            <p:fltVal val="90"/>
                                          </p:val>
                                        </p:tav>
                                        <p:tav tm="100000">
                                          <p:val>
                                            <p:fltVal val="0"/>
                                          </p:val>
                                        </p:tav>
                                      </p:tavLst>
                                    </p:anim>
                                    <p:animEffect transition="in" filter="fade">
                                      <p:cBhvr>
                                        <p:cTn id="30" dur="300"/>
                                        <p:tgtEl>
                                          <p:spTgt spid="16"/>
                                        </p:tgtEl>
                                      </p:cBhvr>
                                    </p:animEffect>
                                  </p:childTnLst>
                                </p:cTn>
                              </p:par>
                            </p:childTnLst>
                          </p:cTn>
                        </p:par>
                        <p:par>
                          <p:cTn id="31" fill="hold">
                            <p:stCondLst>
                              <p:cond delay="3000"/>
                            </p:stCondLst>
                            <p:childTnLst>
                              <p:par>
                                <p:cTn id="32" presetID="2" presetClass="entr" presetSubtype="4" fill="hold" grpId="0" nodeType="afterEffect">
                                  <p:stCondLst>
                                    <p:cond delay="0"/>
                                  </p:stCondLst>
                                  <p:childTnLst>
                                    <p:set>
                                      <p:cBhvr>
                                        <p:cTn id="33" dur="1" fill="hold">
                                          <p:stCondLst>
                                            <p:cond delay="0"/>
                                          </p:stCondLst>
                                        </p:cTn>
                                        <p:tgtEl>
                                          <p:spTgt spid="50"/>
                                        </p:tgtEl>
                                        <p:attrNameLst>
                                          <p:attrName>style.visibility</p:attrName>
                                        </p:attrNameLst>
                                      </p:cBhvr>
                                      <p:to>
                                        <p:strVal val="visible"/>
                                      </p:to>
                                    </p:set>
                                    <p:anim calcmode="lin" valueType="num">
                                      <p:cBhvr additive="base">
                                        <p:cTn id="34" dur="500" fill="hold"/>
                                        <p:tgtEl>
                                          <p:spTgt spid="50"/>
                                        </p:tgtEl>
                                        <p:attrNameLst>
                                          <p:attrName>ppt_x</p:attrName>
                                        </p:attrNameLst>
                                      </p:cBhvr>
                                      <p:tavLst>
                                        <p:tav tm="0">
                                          <p:val>
                                            <p:strVal val="#ppt_x"/>
                                          </p:val>
                                        </p:tav>
                                        <p:tav tm="100000">
                                          <p:val>
                                            <p:strVal val="#ppt_x"/>
                                          </p:val>
                                        </p:tav>
                                      </p:tavLst>
                                    </p:anim>
                                    <p:anim calcmode="lin" valueType="num">
                                      <p:cBhvr additive="base">
                                        <p:cTn id="35" dur="500" fill="hold"/>
                                        <p:tgtEl>
                                          <p:spTgt spid="50"/>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51"/>
                                        </p:tgtEl>
                                        <p:attrNameLst>
                                          <p:attrName>style.visibility</p:attrName>
                                        </p:attrNameLst>
                                      </p:cBhvr>
                                      <p:to>
                                        <p:strVal val="visible"/>
                                      </p:to>
                                    </p:set>
                                    <p:anim calcmode="lin" valueType="num">
                                      <p:cBhvr additive="base">
                                        <p:cTn id="38" dur="500" fill="hold"/>
                                        <p:tgtEl>
                                          <p:spTgt spid="51"/>
                                        </p:tgtEl>
                                        <p:attrNameLst>
                                          <p:attrName>ppt_x</p:attrName>
                                        </p:attrNameLst>
                                      </p:cBhvr>
                                      <p:tavLst>
                                        <p:tav tm="0">
                                          <p:val>
                                            <p:strVal val="#ppt_x"/>
                                          </p:val>
                                        </p:tav>
                                        <p:tav tm="100000">
                                          <p:val>
                                            <p:strVal val="#ppt_x"/>
                                          </p:val>
                                        </p:tav>
                                      </p:tavLst>
                                    </p:anim>
                                    <p:anim calcmode="lin" valueType="num">
                                      <p:cBhvr additive="base">
                                        <p:cTn id="39" dur="500" fill="hold"/>
                                        <p:tgtEl>
                                          <p:spTgt spid="51"/>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52"/>
                                        </p:tgtEl>
                                        <p:attrNameLst>
                                          <p:attrName>style.visibility</p:attrName>
                                        </p:attrNameLst>
                                      </p:cBhvr>
                                      <p:to>
                                        <p:strVal val="visible"/>
                                      </p:to>
                                    </p:set>
                                    <p:anim calcmode="lin" valueType="num">
                                      <p:cBhvr additive="base">
                                        <p:cTn id="42" dur="500" fill="hold"/>
                                        <p:tgtEl>
                                          <p:spTgt spid="52"/>
                                        </p:tgtEl>
                                        <p:attrNameLst>
                                          <p:attrName>ppt_x</p:attrName>
                                        </p:attrNameLst>
                                      </p:cBhvr>
                                      <p:tavLst>
                                        <p:tav tm="0">
                                          <p:val>
                                            <p:strVal val="#ppt_x"/>
                                          </p:val>
                                        </p:tav>
                                        <p:tav tm="100000">
                                          <p:val>
                                            <p:strVal val="#ppt_x"/>
                                          </p:val>
                                        </p:tav>
                                      </p:tavLst>
                                    </p:anim>
                                    <p:anim calcmode="lin" valueType="num">
                                      <p:cBhvr additive="base">
                                        <p:cTn id="43" dur="500" fill="hold"/>
                                        <p:tgtEl>
                                          <p:spTgt spid="52"/>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53"/>
                                        </p:tgtEl>
                                        <p:attrNameLst>
                                          <p:attrName>style.visibility</p:attrName>
                                        </p:attrNameLst>
                                      </p:cBhvr>
                                      <p:to>
                                        <p:strVal val="visible"/>
                                      </p:to>
                                    </p:set>
                                    <p:anim calcmode="lin" valueType="num">
                                      <p:cBhvr additive="base">
                                        <p:cTn id="46" dur="500" fill="hold"/>
                                        <p:tgtEl>
                                          <p:spTgt spid="53"/>
                                        </p:tgtEl>
                                        <p:attrNameLst>
                                          <p:attrName>ppt_x</p:attrName>
                                        </p:attrNameLst>
                                      </p:cBhvr>
                                      <p:tavLst>
                                        <p:tav tm="0">
                                          <p:val>
                                            <p:strVal val="#ppt_x"/>
                                          </p:val>
                                        </p:tav>
                                        <p:tav tm="100000">
                                          <p:val>
                                            <p:strVal val="#ppt_x"/>
                                          </p:val>
                                        </p:tav>
                                      </p:tavLst>
                                    </p:anim>
                                    <p:anim calcmode="lin" valueType="num">
                                      <p:cBhvr additive="base">
                                        <p:cTn id="47" dur="500" fill="hold"/>
                                        <p:tgtEl>
                                          <p:spTgt spid="53"/>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800"/>
                                  </p:stCondLst>
                                  <p:childTnLst>
                                    <p:set>
                                      <p:cBhvr>
                                        <p:cTn id="49" dur="1" fill="hold">
                                          <p:stCondLst>
                                            <p:cond delay="0"/>
                                          </p:stCondLst>
                                        </p:cTn>
                                        <p:tgtEl>
                                          <p:spTgt spid="54"/>
                                        </p:tgtEl>
                                        <p:attrNameLst>
                                          <p:attrName>style.visibility</p:attrName>
                                        </p:attrNameLst>
                                      </p:cBhvr>
                                      <p:to>
                                        <p:strVal val="visible"/>
                                      </p:to>
                                    </p:set>
                                    <p:anim calcmode="lin" valueType="num">
                                      <p:cBhvr additive="base">
                                        <p:cTn id="50" dur="500" fill="hold"/>
                                        <p:tgtEl>
                                          <p:spTgt spid="54"/>
                                        </p:tgtEl>
                                        <p:attrNameLst>
                                          <p:attrName>ppt_x</p:attrName>
                                        </p:attrNameLst>
                                      </p:cBhvr>
                                      <p:tavLst>
                                        <p:tav tm="0">
                                          <p:val>
                                            <p:strVal val="#ppt_x"/>
                                          </p:val>
                                        </p:tav>
                                        <p:tav tm="100000">
                                          <p:val>
                                            <p:strVal val="#ppt_x"/>
                                          </p:val>
                                        </p:tav>
                                      </p:tavLst>
                                    </p:anim>
                                    <p:anim calcmode="lin" valueType="num">
                                      <p:cBhvr additive="base">
                                        <p:cTn id="51" dur="500" fill="hold"/>
                                        <p:tgtEl>
                                          <p:spTgt spid="54"/>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1000"/>
                                  </p:stCondLst>
                                  <p:childTnLst>
                                    <p:set>
                                      <p:cBhvr>
                                        <p:cTn id="53" dur="1" fill="hold">
                                          <p:stCondLst>
                                            <p:cond delay="0"/>
                                          </p:stCondLst>
                                        </p:cTn>
                                        <p:tgtEl>
                                          <p:spTgt spid="55"/>
                                        </p:tgtEl>
                                        <p:attrNameLst>
                                          <p:attrName>style.visibility</p:attrName>
                                        </p:attrNameLst>
                                      </p:cBhvr>
                                      <p:to>
                                        <p:strVal val="visible"/>
                                      </p:to>
                                    </p:set>
                                    <p:anim calcmode="lin" valueType="num">
                                      <p:cBhvr additive="base">
                                        <p:cTn id="54" dur="500" fill="hold"/>
                                        <p:tgtEl>
                                          <p:spTgt spid="55"/>
                                        </p:tgtEl>
                                        <p:attrNameLst>
                                          <p:attrName>ppt_x</p:attrName>
                                        </p:attrNameLst>
                                      </p:cBhvr>
                                      <p:tavLst>
                                        <p:tav tm="0">
                                          <p:val>
                                            <p:strVal val="#ppt_x"/>
                                          </p:val>
                                        </p:tav>
                                        <p:tav tm="100000">
                                          <p:val>
                                            <p:strVal val="#ppt_x"/>
                                          </p:val>
                                        </p:tav>
                                      </p:tavLst>
                                    </p:anim>
                                    <p:anim calcmode="lin" valueType="num">
                                      <p:cBhvr additive="base">
                                        <p:cTn id="55"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p:bldP spid="53" grpId="0"/>
      <p:bldP spid="54" grpId="0"/>
      <p:bldP spid="55" grpId="0"/>
      <p:bldP spid="14" grpId="0" animBg="1"/>
      <p:bldP spid="15" grpId="0" animBg="1"/>
      <p:bldP spid="16" grpId="0" autoUpdateAnimBg="0"/>
      <p:bldP spid="1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1"/>
          <p:cNvGrpSpPr>
            <a:grpSpLocks noChangeAspect="1"/>
          </p:cNvGrpSpPr>
          <p:nvPr/>
        </p:nvGrpSpPr>
        <p:grpSpPr>
          <a:xfrm>
            <a:off x="1540913" y="2881531"/>
            <a:ext cx="1820471" cy="409548"/>
            <a:chOff x="6630561" y="2371884"/>
            <a:chExt cx="3192362" cy="717959"/>
          </a:xfrm>
          <a:solidFill>
            <a:schemeClr val="bg2">
              <a:lumMod val="75000"/>
            </a:schemeClr>
          </a:solidFill>
        </p:grpSpPr>
        <p:sp>
          <p:nvSpPr>
            <p:cNvPr id="43" name="Freeform 10"/>
            <p:cNvSpPr>
              <a:spLocks/>
            </p:cNvSpPr>
            <p:nvPr/>
          </p:nvSpPr>
          <p:spPr bwMode="auto">
            <a:xfrm rot="5400000" flipV="1">
              <a:off x="8023469" y="1277624"/>
              <a:ext cx="662035" cy="2936872"/>
            </a:xfrm>
            <a:custGeom>
              <a:avLst/>
              <a:gdLst>
                <a:gd name="T0" fmla="*/ 0 w 630"/>
                <a:gd name="T1" fmla="*/ 0 h 2415"/>
                <a:gd name="T2" fmla="*/ 0 w 630"/>
                <a:gd name="T3" fmla="*/ 2415 h 2415"/>
                <a:gd name="T4" fmla="*/ 630 w 630"/>
                <a:gd name="T5" fmla="*/ 2415 h 2415"/>
                <a:gd name="T6" fmla="*/ 630 w 630"/>
                <a:gd name="T7" fmla="*/ 257 h 2415"/>
                <a:gd name="T8" fmla="*/ 0 w 630"/>
                <a:gd name="T9" fmla="*/ 0 h 2415"/>
              </a:gdLst>
              <a:ahLst/>
              <a:cxnLst>
                <a:cxn ang="0">
                  <a:pos x="T0" y="T1"/>
                </a:cxn>
                <a:cxn ang="0">
                  <a:pos x="T2" y="T3"/>
                </a:cxn>
                <a:cxn ang="0">
                  <a:pos x="T4" y="T5"/>
                </a:cxn>
                <a:cxn ang="0">
                  <a:pos x="T6" y="T7"/>
                </a:cxn>
                <a:cxn ang="0">
                  <a:pos x="T8" y="T9"/>
                </a:cxn>
              </a:cxnLst>
              <a:rect l="0" t="0" r="r" b="b"/>
              <a:pathLst>
                <a:path w="630" h="2415">
                  <a:moveTo>
                    <a:pt x="0" y="0"/>
                  </a:moveTo>
                  <a:lnTo>
                    <a:pt x="0" y="2415"/>
                  </a:lnTo>
                  <a:lnTo>
                    <a:pt x="630" y="2415"/>
                  </a:lnTo>
                  <a:lnTo>
                    <a:pt x="630" y="257"/>
                  </a:lnTo>
                  <a:lnTo>
                    <a:pt x="0" y="0"/>
                  </a:lnTo>
                  <a:close/>
                </a:path>
              </a:pathLst>
            </a:custGeom>
            <a:solidFill>
              <a:schemeClr val="accent2"/>
            </a:solidFill>
            <a:ln>
              <a:noFill/>
            </a:ln>
          </p:spPr>
          <p:txBody>
            <a:bodyPr lIns="68568" tIns="34284" rIns="68568" bIns="34284"/>
            <a:lstStyle/>
            <a:p>
              <a:pPr>
                <a:defRPr/>
              </a:pPr>
              <a:endParaRPr lang="id-ID" sz="1000" dirty="0"/>
            </a:p>
          </p:txBody>
        </p:sp>
        <p:sp>
          <p:nvSpPr>
            <p:cNvPr id="44" name="Oval 43"/>
            <p:cNvSpPr/>
            <p:nvPr/>
          </p:nvSpPr>
          <p:spPr>
            <a:xfrm>
              <a:off x="6630561" y="2371884"/>
              <a:ext cx="729128" cy="717959"/>
            </a:xfrm>
            <a:prstGeom prst="ellipse">
              <a:avLst/>
            </a:prstGeom>
            <a:solidFill>
              <a:schemeClr val="bg1">
                <a:lumMod val="95000"/>
              </a:schemeClr>
            </a:solid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000" dirty="0"/>
            </a:p>
          </p:txBody>
        </p:sp>
      </p:grpSp>
      <p:grpSp>
        <p:nvGrpSpPr>
          <p:cNvPr id="3" name="Group 38"/>
          <p:cNvGrpSpPr>
            <a:grpSpLocks noChangeAspect="1"/>
          </p:cNvGrpSpPr>
          <p:nvPr/>
        </p:nvGrpSpPr>
        <p:grpSpPr>
          <a:xfrm>
            <a:off x="5821825" y="3475857"/>
            <a:ext cx="2118193" cy="552176"/>
            <a:chOff x="3368614" y="2371884"/>
            <a:chExt cx="2754998" cy="717959"/>
          </a:xfrm>
          <a:solidFill>
            <a:schemeClr val="tx1">
              <a:lumMod val="50000"/>
              <a:lumOff val="50000"/>
            </a:schemeClr>
          </a:solidFill>
        </p:grpSpPr>
        <p:sp>
          <p:nvSpPr>
            <p:cNvPr id="40" name="Freeform 10"/>
            <p:cNvSpPr>
              <a:spLocks/>
            </p:cNvSpPr>
            <p:nvPr/>
          </p:nvSpPr>
          <p:spPr bwMode="auto">
            <a:xfrm rot="5400000">
              <a:off x="4291577" y="1492080"/>
              <a:ext cx="662035" cy="2507962"/>
            </a:xfrm>
            <a:custGeom>
              <a:avLst/>
              <a:gdLst>
                <a:gd name="T0" fmla="*/ 0 w 630"/>
                <a:gd name="T1" fmla="*/ 0 h 2415"/>
                <a:gd name="T2" fmla="*/ 0 w 630"/>
                <a:gd name="T3" fmla="*/ 2415 h 2415"/>
                <a:gd name="T4" fmla="*/ 630 w 630"/>
                <a:gd name="T5" fmla="*/ 2415 h 2415"/>
                <a:gd name="T6" fmla="*/ 630 w 630"/>
                <a:gd name="T7" fmla="*/ 257 h 2415"/>
                <a:gd name="T8" fmla="*/ 0 w 630"/>
                <a:gd name="T9" fmla="*/ 0 h 2415"/>
              </a:gdLst>
              <a:ahLst/>
              <a:cxnLst>
                <a:cxn ang="0">
                  <a:pos x="T0" y="T1"/>
                </a:cxn>
                <a:cxn ang="0">
                  <a:pos x="T2" y="T3"/>
                </a:cxn>
                <a:cxn ang="0">
                  <a:pos x="T4" y="T5"/>
                </a:cxn>
                <a:cxn ang="0">
                  <a:pos x="T6" y="T7"/>
                </a:cxn>
                <a:cxn ang="0">
                  <a:pos x="T8" y="T9"/>
                </a:cxn>
              </a:cxnLst>
              <a:rect l="0" t="0" r="r" b="b"/>
              <a:pathLst>
                <a:path w="630" h="2415">
                  <a:moveTo>
                    <a:pt x="0" y="0"/>
                  </a:moveTo>
                  <a:lnTo>
                    <a:pt x="0" y="2415"/>
                  </a:lnTo>
                  <a:lnTo>
                    <a:pt x="630" y="2415"/>
                  </a:lnTo>
                  <a:lnTo>
                    <a:pt x="630" y="257"/>
                  </a:lnTo>
                  <a:lnTo>
                    <a:pt x="0" y="0"/>
                  </a:lnTo>
                  <a:close/>
                </a:path>
              </a:pathLst>
            </a:custGeom>
            <a:solidFill>
              <a:schemeClr val="accent1"/>
            </a:solidFill>
            <a:ln>
              <a:noFill/>
            </a:ln>
          </p:spPr>
          <p:txBody>
            <a:bodyPr lIns="68568" tIns="34284" rIns="68568" bIns="34284"/>
            <a:lstStyle/>
            <a:p>
              <a:pPr>
                <a:defRPr/>
              </a:pPr>
              <a:endParaRPr lang="id-ID" sz="1000" dirty="0"/>
            </a:p>
          </p:txBody>
        </p:sp>
        <p:sp>
          <p:nvSpPr>
            <p:cNvPr id="41" name="Oval 40"/>
            <p:cNvSpPr/>
            <p:nvPr/>
          </p:nvSpPr>
          <p:spPr>
            <a:xfrm>
              <a:off x="5394483" y="2371884"/>
              <a:ext cx="729129" cy="717959"/>
            </a:xfrm>
            <a:prstGeom prst="ellipse">
              <a:avLst/>
            </a:prstGeom>
            <a:solidFill>
              <a:schemeClr val="bg2"/>
            </a:solidFill>
            <a:ln w="793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000" dirty="0"/>
            </a:p>
          </p:txBody>
        </p:sp>
      </p:grpSp>
      <p:grpSp>
        <p:nvGrpSpPr>
          <p:cNvPr id="4" name="Group 44"/>
          <p:cNvGrpSpPr>
            <a:grpSpLocks noChangeAspect="1"/>
          </p:cNvGrpSpPr>
          <p:nvPr/>
        </p:nvGrpSpPr>
        <p:grpSpPr>
          <a:xfrm>
            <a:off x="5397804" y="2301454"/>
            <a:ext cx="1665892" cy="374195"/>
            <a:chOff x="3368612" y="2371884"/>
            <a:chExt cx="3197297" cy="717959"/>
          </a:xfrm>
          <a:solidFill>
            <a:schemeClr val="bg2">
              <a:lumMod val="90000"/>
            </a:schemeClr>
          </a:solidFill>
        </p:grpSpPr>
        <p:sp>
          <p:nvSpPr>
            <p:cNvPr id="46" name="Freeform 10"/>
            <p:cNvSpPr>
              <a:spLocks/>
            </p:cNvSpPr>
            <p:nvPr/>
          </p:nvSpPr>
          <p:spPr bwMode="auto">
            <a:xfrm rot="5400000">
              <a:off x="4511583" y="1272074"/>
              <a:ext cx="662034" cy="2947976"/>
            </a:xfrm>
            <a:custGeom>
              <a:avLst/>
              <a:gdLst>
                <a:gd name="T0" fmla="*/ 0 w 630"/>
                <a:gd name="T1" fmla="*/ 0 h 2415"/>
                <a:gd name="T2" fmla="*/ 0 w 630"/>
                <a:gd name="T3" fmla="*/ 2415 h 2415"/>
                <a:gd name="T4" fmla="*/ 630 w 630"/>
                <a:gd name="T5" fmla="*/ 2415 h 2415"/>
                <a:gd name="T6" fmla="*/ 630 w 630"/>
                <a:gd name="T7" fmla="*/ 257 h 2415"/>
                <a:gd name="T8" fmla="*/ 0 w 630"/>
                <a:gd name="T9" fmla="*/ 0 h 2415"/>
              </a:gdLst>
              <a:ahLst/>
              <a:cxnLst>
                <a:cxn ang="0">
                  <a:pos x="T0" y="T1"/>
                </a:cxn>
                <a:cxn ang="0">
                  <a:pos x="T2" y="T3"/>
                </a:cxn>
                <a:cxn ang="0">
                  <a:pos x="T4" y="T5"/>
                </a:cxn>
                <a:cxn ang="0">
                  <a:pos x="T6" y="T7"/>
                </a:cxn>
                <a:cxn ang="0">
                  <a:pos x="T8" y="T9"/>
                </a:cxn>
              </a:cxnLst>
              <a:rect l="0" t="0" r="r" b="b"/>
              <a:pathLst>
                <a:path w="630" h="2415">
                  <a:moveTo>
                    <a:pt x="0" y="0"/>
                  </a:moveTo>
                  <a:lnTo>
                    <a:pt x="0" y="2415"/>
                  </a:lnTo>
                  <a:lnTo>
                    <a:pt x="630" y="2415"/>
                  </a:lnTo>
                  <a:lnTo>
                    <a:pt x="630" y="257"/>
                  </a:lnTo>
                  <a:lnTo>
                    <a:pt x="0" y="0"/>
                  </a:lnTo>
                  <a:close/>
                </a:path>
              </a:pathLst>
            </a:custGeom>
            <a:solidFill>
              <a:schemeClr val="accent3"/>
            </a:solidFill>
            <a:ln>
              <a:noFill/>
            </a:ln>
          </p:spPr>
          <p:txBody>
            <a:bodyPr lIns="68568" tIns="34284" rIns="68568" bIns="34284"/>
            <a:lstStyle/>
            <a:p>
              <a:pPr>
                <a:defRPr/>
              </a:pPr>
              <a:endParaRPr lang="id-ID" sz="1000" dirty="0"/>
            </a:p>
          </p:txBody>
        </p:sp>
        <p:sp>
          <p:nvSpPr>
            <p:cNvPr id="47" name="Oval 46"/>
            <p:cNvSpPr/>
            <p:nvPr/>
          </p:nvSpPr>
          <p:spPr>
            <a:xfrm>
              <a:off x="5836781" y="2371884"/>
              <a:ext cx="729128" cy="717959"/>
            </a:xfrm>
            <a:prstGeom prst="ellipse">
              <a:avLst/>
            </a:prstGeom>
            <a:solidFill>
              <a:schemeClr val="bg1">
                <a:lumMod val="95000"/>
              </a:schemeClr>
            </a:solidFill>
            <a:ln w="762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000" dirty="0"/>
            </a:p>
          </p:txBody>
        </p:sp>
      </p:grpSp>
      <p:grpSp>
        <p:nvGrpSpPr>
          <p:cNvPr id="5" name="Group 47"/>
          <p:cNvGrpSpPr>
            <a:grpSpLocks noChangeAspect="1"/>
          </p:cNvGrpSpPr>
          <p:nvPr/>
        </p:nvGrpSpPr>
        <p:grpSpPr>
          <a:xfrm>
            <a:off x="2389456" y="1872643"/>
            <a:ext cx="1258593" cy="284792"/>
            <a:chOff x="6630561" y="2371884"/>
            <a:chExt cx="3173892" cy="717959"/>
          </a:xfrm>
          <a:solidFill>
            <a:schemeClr val="accent1">
              <a:lumMod val="50000"/>
            </a:schemeClr>
          </a:solidFill>
        </p:grpSpPr>
        <p:sp>
          <p:nvSpPr>
            <p:cNvPr id="49" name="Freeform 10"/>
            <p:cNvSpPr>
              <a:spLocks/>
            </p:cNvSpPr>
            <p:nvPr/>
          </p:nvSpPr>
          <p:spPr bwMode="auto">
            <a:xfrm rot="5400000" flipV="1">
              <a:off x="8009930" y="1282491"/>
              <a:ext cx="662038" cy="2927008"/>
            </a:xfrm>
            <a:custGeom>
              <a:avLst/>
              <a:gdLst>
                <a:gd name="T0" fmla="*/ 0 w 630"/>
                <a:gd name="T1" fmla="*/ 0 h 2415"/>
                <a:gd name="T2" fmla="*/ 0 w 630"/>
                <a:gd name="T3" fmla="*/ 2415 h 2415"/>
                <a:gd name="T4" fmla="*/ 630 w 630"/>
                <a:gd name="T5" fmla="*/ 2415 h 2415"/>
                <a:gd name="T6" fmla="*/ 630 w 630"/>
                <a:gd name="T7" fmla="*/ 257 h 2415"/>
                <a:gd name="T8" fmla="*/ 0 w 630"/>
                <a:gd name="T9" fmla="*/ 0 h 2415"/>
              </a:gdLst>
              <a:ahLst/>
              <a:cxnLst>
                <a:cxn ang="0">
                  <a:pos x="T0" y="T1"/>
                </a:cxn>
                <a:cxn ang="0">
                  <a:pos x="T2" y="T3"/>
                </a:cxn>
                <a:cxn ang="0">
                  <a:pos x="T4" y="T5"/>
                </a:cxn>
                <a:cxn ang="0">
                  <a:pos x="T6" y="T7"/>
                </a:cxn>
                <a:cxn ang="0">
                  <a:pos x="T8" y="T9"/>
                </a:cxn>
              </a:cxnLst>
              <a:rect l="0" t="0" r="r" b="b"/>
              <a:pathLst>
                <a:path w="630" h="2415">
                  <a:moveTo>
                    <a:pt x="0" y="0"/>
                  </a:moveTo>
                  <a:lnTo>
                    <a:pt x="0" y="2415"/>
                  </a:lnTo>
                  <a:lnTo>
                    <a:pt x="630" y="2415"/>
                  </a:lnTo>
                  <a:lnTo>
                    <a:pt x="630" y="257"/>
                  </a:lnTo>
                  <a:lnTo>
                    <a:pt x="0" y="0"/>
                  </a:lnTo>
                  <a:close/>
                </a:path>
              </a:pathLst>
            </a:custGeom>
            <a:solidFill>
              <a:schemeClr val="accent1"/>
            </a:solidFill>
            <a:ln>
              <a:noFill/>
            </a:ln>
          </p:spPr>
          <p:txBody>
            <a:bodyPr lIns="68568" tIns="34284" rIns="68568" bIns="34284"/>
            <a:lstStyle/>
            <a:p>
              <a:pPr>
                <a:defRPr/>
              </a:pPr>
              <a:endParaRPr lang="id-ID" sz="1000" dirty="0"/>
            </a:p>
          </p:txBody>
        </p:sp>
        <p:sp>
          <p:nvSpPr>
            <p:cNvPr id="50" name="Oval 49"/>
            <p:cNvSpPr/>
            <p:nvPr/>
          </p:nvSpPr>
          <p:spPr>
            <a:xfrm>
              <a:off x="6630561" y="2371884"/>
              <a:ext cx="729128" cy="717959"/>
            </a:xfrm>
            <a:prstGeom prst="ellipse">
              <a:avLst/>
            </a:prstGeom>
            <a:solidFill>
              <a:schemeClr val="bg1">
                <a:lumMod val="95000"/>
              </a:schemeClr>
            </a:solid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000" dirty="0"/>
            </a:p>
          </p:txBody>
        </p:sp>
      </p:grpSp>
      <p:grpSp>
        <p:nvGrpSpPr>
          <p:cNvPr id="7" name="Group 37"/>
          <p:cNvGrpSpPr>
            <a:grpSpLocks/>
          </p:cNvGrpSpPr>
          <p:nvPr/>
        </p:nvGrpSpPr>
        <p:grpSpPr bwMode="auto">
          <a:xfrm>
            <a:off x="3067314" y="3320357"/>
            <a:ext cx="2754629" cy="920478"/>
            <a:chOff x="2006724" y="3845890"/>
            <a:chExt cx="3673129" cy="1227356"/>
          </a:xfrm>
        </p:grpSpPr>
        <p:sp>
          <p:nvSpPr>
            <p:cNvPr id="37" name="Oval 36"/>
            <p:cNvSpPr/>
            <p:nvPr/>
          </p:nvSpPr>
          <p:spPr>
            <a:xfrm>
              <a:off x="2062282" y="4258713"/>
              <a:ext cx="3482647" cy="676395"/>
            </a:xfrm>
            <a:prstGeom prst="ellipse">
              <a:avLst/>
            </a:prstGeom>
            <a:solidFill>
              <a:schemeClr val="tx1">
                <a:lumMod val="65000"/>
                <a:lumOff val="35000"/>
                <a:alpha val="57000"/>
              </a:schemeClr>
            </a:solidFill>
            <a:ln>
              <a:noFill/>
            </a:ln>
            <a:effectLst>
              <a:outerShdw blurRad="685800" sx="119000" sy="119000" algn="ctr" rotWithShape="0">
                <a:prstClr val="black">
                  <a:alpha val="82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000" dirty="0">
                <a:solidFill>
                  <a:srgbClr val="FFFFFF"/>
                </a:solidFill>
              </a:endParaRPr>
            </a:p>
          </p:txBody>
        </p:sp>
        <p:grpSp>
          <p:nvGrpSpPr>
            <p:cNvPr id="30" name="Group 2"/>
            <p:cNvGrpSpPr>
              <a:grpSpLocks/>
            </p:cNvGrpSpPr>
            <p:nvPr/>
          </p:nvGrpSpPr>
          <p:grpSpPr bwMode="auto">
            <a:xfrm>
              <a:off x="2006724" y="3845890"/>
              <a:ext cx="3673129" cy="1227356"/>
              <a:chOff x="6213792" y="4114590"/>
              <a:chExt cx="3394232" cy="818709"/>
            </a:xfrm>
          </p:grpSpPr>
          <p:sp>
            <p:nvSpPr>
              <p:cNvPr id="24" name="Freeform 23"/>
              <p:cNvSpPr>
                <a:spLocks/>
              </p:cNvSpPr>
              <p:nvPr/>
            </p:nvSpPr>
            <p:spPr bwMode="auto">
              <a:xfrm>
                <a:off x="8218942" y="4188729"/>
                <a:ext cx="674739" cy="534862"/>
              </a:xfrm>
              <a:custGeom>
                <a:avLst/>
                <a:gdLst>
                  <a:gd name="T0" fmla="*/ 752 w 752"/>
                  <a:gd name="T1" fmla="*/ 88 h 595"/>
                  <a:gd name="T2" fmla="*/ 752 w 752"/>
                  <a:gd name="T3" fmla="*/ 595 h 595"/>
                  <a:gd name="T4" fmla="*/ 0 w 752"/>
                  <a:gd name="T5" fmla="*/ 395 h 595"/>
                  <a:gd name="T6" fmla="*/ 0 w 752"/>
                  <a:gd name="T7" fmla="*/ 0 h 595"/>
                  <a:gd name="T8" fmla="*/ 752 w 752"/>
                  <a:gd name="T9" fmla="*/ 88 h 595"/>
                </a:gdLst>
                <a:ahLst/>
                <a:cxnLst>
                  <a:cxn ang="0">
                    <a:pos x="T0" y="T1"/>
                  </a:cxn>
                  <a:cxn ang="0">
                    <a:pos x="T2" y="T3"/>
                  </a:cxn>
                  <a:cxn ang="0">
                    <a:pos x="T4" y="T5"/>
                  </a:cxn>
                  <a:cxn ang="0">
                    <a:pos x="T6" y="T7"/>
                  </a:cxn>
                  <a:cxn ang="0">
                    <a:pos x="T8" y="T9"/>
                  </a:cxn>
                </a:cxnLst>
                <a:rect l="0" t="0" r="r" b="b"/>
                <a:pathLst>
                  <a:path w="752" h="595">
                    <a:moveTo>
                      <a:pt x="752" y="88"/>
                    </a:moveTo>
                    <a:lnTo>
                      <a:pt x="752" y="595"/>
                    </a:lnTo>
                    <a:lnTo>
                      <a:pt x="0" y="395"/>
                    </a:lnTo>
                    <a:lnTo>
                      <a:pt x="0" y="0"/>
                    </a:lnTo>
                    <a:lnTo>
                      <a:pt x="752" y="88"/>
                    </a:lnTo>
                    <a:close/>
                  </a:path>
                </a:pathLst>
              </a:custGeom>
              <a:solidFill>
                <a:schemeClr val="accent1">
                  <a:lumMod val="75000"/>
                </a:schemeClr>
              </a:solidFill>
              <a:ln>
                <a:noFill/>
              </a:ln>
            </p:spPr>
            <p:txBody>
              <a:bodyPr lIns="68568" tIns="34284" rIns="68568" bIns="34284"/>
              <a:lstStyle/>
              <a:p>
                <a:pPr>
                  <a:defRPr/>
                </a:pPr>
                <a:endParaRPr lang="id-ID" sz="1000" dirty="0"/>
              </a:p>
            </p:txBody>
          </p:sp>
          <p:sp>
            <p:nvSpPr>
              <p:cNvPr id="25" name="Freeform 24"/>
              <p:cNvSpPr>
                <a:spLocks/>
              </p:cNvSpPr>
              <p:nvPr/>
            </p:nvSpPr>
            <p:spPr bwMode="auto">
              <a:xfrm>
                <a:off x="6929602" y="4195084"/>
                <a:ext cx="1289339" cy="570872"/>
              </a:xfrm>
              <a:custGeom>
                <a:avLst/>
                <a:gdLst>
                  <a:gd name="T0" fmla="*/ 1437 w 1437"/>
                  <a:gd name="T1" fmla="*/ 0 h 636"/>
                  <a:gd name="T2" fmla="*/ 1437 w 1437"/>
                  <a:gd name="T3" fmla="*/ 395 h 636"/>
                  <a:gd name="T4" fmla="*/ 0 w 1437"/>
                  <a:gd name="T5" fmla="*/ 636 h 636"/>
                  <a:gd name="T6" fmla="*/ 0 w 1437"/>
                  <a:gd name="T7" fmla="*/ 129 h 636"/>
                  <a:gd name="T8" fmla="*/ 1437 w 1437"/>
                  <a:gd name="T9" fmla="*/ 0 h 636"/>
                </a:gdLst>
                <a:ahLst/>
                <a:cxnLst>
                  <a:cxn ang="0">
                    <a:pos x="T0" y="T1"/>
                  </a:cxn>
                  <a:cxn ang="0">
                    <a:pos x="T2" y="T3"/>
                  </a:cxn>
                  <a:cxn ang="0">
                    <a:pos x="T4" y="T5"/>
                  </a:cxn>
                  <a:cxn ang="0">
                    <a:pos x="T6" y="T7"/>
                  </a:cxn>
                  <a:cxn ang="0">
                    <a:pos x="T8" y="T9"/>
                  </a:cxn>
                </a:cxnLst>
                <a:rect l="0" t="0" r="r" b="b"/>
                <a:pathLst>
                  <a:path w="1437" h="636">
                    <a:moveTo>
                      <a:pt x="1437" y="0"/>
                    </a:moveTo>
                    <a:lnTo>
                      <a:pt x="1437" y="395"/>
                    </a:lnTo>
                    <a:lnTo>
                      <a:pt x="0" y="636"/>
                    </a:lnTo>
                    <a:lnTo>
                      <a:pt x="0" y="129"/>
                    </a:lnTo>
                    <a:lnTo>
                      <a:pt x="1437" y="0"/>
                    </a:lnTo>
                    <a:close/>
                  </a:path>
                </a:pathLst>
              </a:custGeom>
              <a:solidFill>
                <a:schemeClr val="accent1">
                  <a:lumMod val="75000"/>
                </a:schemeClr>
              </a:solidFill>
              <a:ln>
                <a:noFill/>
              </a:ln>
            </p:spPr>
            <p:txBody>
              <a:bodyPr lIns="68568" tIns="34284" rIns="68568" bIns="34284"/>
              <a:lstStyle/>
              <a:p>
                <a:pPr>
                  <a:defRPr/>
                </a:pPr>
                <a:endParaRPr lang="id-ID" sz="1000" dirty="0"/>
              </a:p>
            </p:txBody>
          </p:sp>
          <p:sp>
            <p:nvSpPr>
              <p:cNvPr id="26" name="Freeform 25"/>
              <p:cNvSpPr>
                <a:spLocks/>
              </p:cNvSpPr>
              <p:nvPr/>
            </p:nvSpPr>
            <p:spPr bwMode="auto">
              <a:xfrm>
                <a:off x="6213792" y="4311588"/>
                <a:ext cx="1389083" cy="618533"/>
              </a:xfrm>
              <a:custGeom>
                <a:avLst/>
                <a:gdLst>
                  <a:gd name="T0" fmla="*/ 1547 w 1547"/>
                  <a:gd name="T1" fmla="*/ 183 h 690"/>
                  <a:gd name="T2" fmla="*/ 1547 w 1547"/>
                  <a:gd name="T3" fmla="*/ 690 h 690"/>
                  <a:gd name="T4" fmla="*/ 0 w 1547"/>
                  <a:gd name="T5" fmla="*/ 504 h 690"/>
                  <a:gd name="T6" fmla="*/ 0 w 1547"/>
                  <a:gd name="T7" fmla="*/ 0 h 690"/>
                  <a:gd name="T8" fmla="*/ 1547 w 1547"/>
                  <a:gd name="T9" fmla="*/ 183 h 690"/>
                </a:gdLst>
                <a:ahLst/>
                <a:cxnLst>
                  <a:cxn ang="0">
                    <a:pos x="T0" y="T1"/>
                  </a:cxn>
                  <a:cxn ang="0">
                    <a:pos x="T2" y="T3"/>
                  </a:cxn>
                  <a:cxn ang="0">
                    <a:pos x="T4" y="T5"/>
                  </a:cxn>
                  <a:cxn ang="0">
                    <a:pos x="T6" y="T7"/>
                  </a:cxn>
                  <a:cxn ang="0">
                    <a:pos x="T8" y="T9"/>
                  </a:cxn>
                </a:cxnLst>
                <a:rect l="0" t="0" r="r" b="b"/>
                <a:pathLst>
                  <a:path w="1547" h="690">
                    <a:moveTo>
                      <a:pt x="1547" y="183"/>
                    </a:moveTo>
                    <a:lnTo>
                      <a:pt x="1547" y="690"/>
                    </a:lnTo>
                    <a:lnTo>
                      <a:pt x="0" y="504"/>
                    </a:lnTo>
                    <a:lnTo>
                      <a:pt x="0" y="0"/>
                    </a:lnTo>
                    <a:lnTo>
                      <a:pt x="1547" y="183"/>
                    </a:lnTo>
                    <a:close/>
                  </a:path>
                </a:pathLst>
              </a:custGeom>
              <a:solidFill>
                <a:schemeClr val="accent1"/>
              </a:solidFill>
              <a:ln>
                <a:noFill/>
              </a:ln>
            </p:spPr>
            <p:txBody>
              <a:bodyPr lIns="68568" tIns="34284" rIns="68568" bIns="34284"/>
              <a:lstStyle/>
              <a:p>
                <a:pPr>
                  <a:defRPr/>
                </a:pPr>
                <a:endParaRPr lang="id-ID" sz="1000" dirty="0"/>
              </a:p>
            </p:txBody>
          </p:sp>
          <p:sp>
            <p:nvSpPr>
              <p:cNvPr id="27" name="Freeform 26"/>
              <p:cNvSpPr>
                <a:spLocks/>
              </p:cNvSpPr>
              <p:nvPr/>
            </p:nvSpPr>
            <p:spPr bwMode="auto">
              <a:xfrm>
                <a:off x="7602875" y="4279815"/>
                <a:ext cx="2005149" cy="653484"/>
              </a:xfrm>
              <a:custGeom>
                <a:avLst/>
                <a:gdLst>
                  <a:gd name="T0" fmla="*/ 2234 w 2234"/>
                  <a:gd name="T1" fmla="*/ 0 h 728"/>
                  <a:gd name="T2" fmla="*/ 2234 w 2234"/>
                  <a:gd name="T3" fmla="*/ 507 h 728"/>
                  <a:gd name="T4" fmla="*/ 0 w 2234"/>
                  <a:gd name="T5" fmla="*/ 728 h 728"/>
                  <a:gd name="T6" fmla="*/ 0 w 2234"/>
                  <a:gd name="T7" fmla="*/ 221 h 728"/>
                  <a:gd name="T8" fmla="*/ 2234 w 2234"/>
                  <a:gd name="T9" fmla="*/ 0 h 728"/>
                </a:gdLst>
                <a:ahLst/>
                <a:cxnLst>
                  <a:cxn ang="0">
                    <a:pos x="T0" y="T1"/>
                  </a:cxn>
                  <a:cxn ang="0">
                    <a:pos x="T2" y="T3"/>
                  </a:cxn>
                  <a:cxn ang="0">
                    <a:pos x="T4" y="T5"/>
                  </a:cxn>
                  <a:cxn ang="0">
                    <a:pos x="T6" y="T7"/>
                  </a:cxn>
                  <a:cxn ang="0">
                    <a:pos x="T8" y="T9"/>
                  </a:cxn>
                </a:cxnLst>
                <a:rect l="0" t="0" r="r" b="b"/>
                <a:pathLst>
                  <a:path w="2234" h="728">
                    <a:moveTo>
                      <a:pt x="2234" y="0"/>
                    </a:moveTo>
                    <a:lnTo>
                      <a:pt x="2234" y="507"/>
                    </a:lnTo>
                    <a:lnTo>
                      <a:pt x="0" y="728"/>
                    </a:lnTo>
                    <a:lnTo>
                      <a:pt x="0" y="221"/>
                    </a:lnTo>
                    <a:lnTo>
                      <a:pt x="2234" y="0"/>
                    </a:lnTo>
                    <a:close/>
                  </a:path>
                </a:pathLst>
              </a:custGeom>
              <a:solidFill>
                <a:schemeClr val="accent1"/>
              </a:solidFill>
              <a:ln>
                <a:noFill/>
              </a:ln>
              <a:effectLst>
                <a:outerShdw blurRad="50800" dist="38100" algn="l" rotWithShape="0">
                  <a:prstClr val="black">
                    <a:alpha val="40000"/>
                  </a:prstClr>
                </a:outerShdw>
              </a:effectLst>
            </p:spPr>
            <p:txBody>
              <a:bodyPr lIns="68568" tIns="34284" rIns="68568" bIns="34284"/>
              <a:lstStyle/>
              <a:p>
                <a:pPr>
                  <a:defRPr/>
                </a:pPr>
                <a:endParaRPr lang="id-ID" sz="1000" dirty="0"/>
              </a:p>
            </p:txBody>
          </p:sp>
          <p:sp>
            <p:nvSpPr>
              <p:cNvPr id="28" name="Freeform 27"/>
              <p:cNvSpPr>
                <a:spLocks noEditPoints="1"/>
              </p:cNvSpPr>
              <p:nvPr/>
            </p:nvSpPr>
            <p:spPr bwMode="auto">
              <a:xfrm>
                <a:off x="6213792" y="4114590"/>
                <a:ext cx="3394232" cy="363282"/>
              </a:xfrm>
              <a:custGeom>
                <a:avLst/>
                <a:gdLst>
                  <a:gd name="T0" fmla="*/ 2236 w 3781"/>
                  <a:gd name="T1" fmla="*/ 0 h 405"/>
                  <a:gd name="T2" fmla="*/ 3781 w 3781"/>
                  <a:gd name="T3" fmla="*/ 184 h 405"/>
                  <a:gd name="T4" fmla="*/ 1547 w 3781"/>
                  <a:gd name="T5" fmla="*/ 405 h 405"/>
                  <a:gd name="T6" fmla="*/ 0 w 3781"/>
                  <a:gd name="T7" fmla="*/ 222 h 405"/>
                  <a:gd name="T8" fmla="*/ 2236 w 3781"/>
                  <a:gd name="T9" fmla="*/ 0 h 405"/>
                  <a:gd name="T10" fmla="*/ 797 w 3781"/>
                  <a:gd name="T11" fmla="*/ 222 h 405"/>
                  <a:gd name="T12" fmla="*/ 1550 w 3781"/>
                  <a:gd name="T13" fmla="*/ 312 h 405"/>
                  <a:gd name="T14" fmla="*/ 2986 w 3781"/>
                  <a:gd name="T15" fmla="*/ 181 h 405"/>
                  <a:gd name="T16" fmla="*/ 2234 w 3781"/>
                  <a:gd name="T17" fmla="*/ 93 h 405"/>
                  <a:gd name="T18" fmla="*/ 797 w 3781"/>
                  <a:gd name="T19" fmla="*/ 222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81" h="405">
                    <a:moveTo>
                      <a:pt x="2236" y="0"/>
                    </a:moveTo>
                    <a:lnTo>
                      <a:pt x="3781" y="184"/>
                    </a:lnTo>
                    <a:lnTo>
                      <a:pt x="1547" y="405"/>
                    </a:lnTo>
                    <a:lnTo>
                      <a:pt x="0" y="222"/>
                    </a:lnTo>
                    <a:lnTo>
                      <a:pt x="2236" y="0"/>
                    </a:lnTo>
                    <a:close/>
                    <a:moveTo>
                      <a:pt x="797" y="222"/>
                    </a:moveTo>
                    <a:lnTo>
                      <a:pt x="1550" y="312"/>
                    </a:lnTo>
                    <a:lnTo>
                      <a:pt x="2986" y="181"/>
                    </a:lnTo>
                    <a:lnTo>
                      <a:pt x="2234" y="93"/>
                    </a:lnTo>
                    <a:lnTo>
                      <a:pt x="797" y="222"/>
                    </a:lnTo>
                    <a:close/>
                  </a:path>
                </a:pathLst>
              </a:custGeom>
              <a:solidFill>
                <a:schemeClr val="accent1">
                  <a:lumMod val="60000"/>
                  <a:lumOff val="40000"/>
                </a:schemeClr>
              </a:solidFill>
              <a:ln>
                <a:noFill/>
              </a:ln>
            </p:spPr>
            <p:txBody>
              <a:bodyPr lIns="68568" tIns="34284" rIns="68568" bIns="34284"/>
              <a:lstStyle/>
              <a:p>
                <a:pPr>
                  <a:defRPr/>
                </a:pPr>
                <a:endParaRPr lang="id-ID" sz="1000" dirty="0"/>
              </a:p>
            </p:txBody>
          </p:sp>
          <p:sp>
            <p:nvSpPr>
              <p:cNvPr id="29" name="Freeform 28"/>
              <p:cNvSpPr>
                <a:spLocks noEditPoints="1"/>
              </p:cNvSpPr>
              <p:nvPr/>
            </p:nvSpPr>
            <p:spPr bwMode="auto">
              <a:xfrm>
                <a:off x="6213792" y="4114590"/>
                <a:ext cx="3394232" cy="363282"/>
              </a:xfrm>
              <a:custGeom>
                <a:avLst/>
                <a:gdLst>
                  <a:gd name="T0" fmla="*/ 2236 w 3781"/>
                  <a:gd name="T1" fmla="*/ 0 h 405"/>
                  <a:gd name="T2" fmla="*/ 3781 w 3781"/>
                  <a:gd name="T3" fmla="*/ 184 h 405"/>
                  <a:gd name="T4" fmla="*/ 1547 w 3781"/>
                  <a:gd name="T5" fmla="*/ 405 h 405"/>
                  <a:gd name="T6" fmla="*/ 0 w 3781"/>
                  <a:gd name="T7" fmla="*/ 222 h 405"/>
                  <a:gd name="T8" fmla="*/ 2236 w 3781"/>
                  <a:gd name="T9" fmla="*/ 0 h 405"/>
                  <a:gd name="T10" fmla="*/ 797 w 3781"/>
                  <a:gd name="T11" fmla="*/ 222 h 405"/>
                  <a:gd name="T12" fmla="*/ 1550 w 3781"/>
                  <a:gd name="T13" fmla="*/ 312 h 405"/>
                  <a:gd name="T14" fmla="*/ 2986 w 3781"/>
                  <a:gd name="T15" fmla="*/ 181 h 405"/>
                  <a:gd name="T16" fmla="*/ 2234 w 3781"/>
                  <a:gd name="T17" fmla="*/ 93 h 405"/>
                  <a:gd name="T18" fmla="*/ 797 w 3781"/>
                  <a:gd name="T19" fmla="*/ 222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81" h="405">
                    <a:moveTo>
                      <a:pt x="2236" y="0"/>
                    </a:moveTo>
                    <a:lnTo>
                      <a:pt x="3781" y="184"/>
                    </a:lnTo>
                    <a:lnTo>
                      <a:pt x="1547" y="405"/>
                    </a:lnTo>
                    <a:lnTo>
                      <a:pt x="0" y="222"/>
                    </a:lnTo>
                    <a:lnTo>
                      <a:pt x="2236" y="0"/>
                    </a:lnTo>
                    <a:moveTo>
                      <a:pt x="797" y="222"/>
                    </a:moveTo>
                    <a:lnTo>
                      <a:pt x="1550" y="312"/>
                    </a:lnTo>
                    <a:lnTo>
                      <a:pt x="2986" y="181"/>
                    </a:lnTo>
                    <a:lnTo>
                      <a:pt x="2234" y="93"/>
                    </a:lnTo>
                    <a:lnTo>
                      <a:pt x="797" y="22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8568" tIns="34284" rIns="68568" bIns="34284"/>
              <a:lstStyle/>
              <a:p>
                <a:pPr>
                  <a:defRPr/>
                </a:pPr>
                <a:endParaRPr lang="id-ID" sz="1000" dirty="0"/>
              </a:p>
            </p:txBody>
          </p:sp>
        </p:grpSp>
      </p:grpSp>
      <p:grpSp>
        <p:nvGrpSpPr>
          <p:cNvPr id="31" name="Group 3"/>
          <p:cNvGrpSpPr>
            <a:grpSpLocks/>
          </p:cNvGrpSpPr>
          <p:nvPr/>
        </p:nvGrpSpPr>
        <p:grpSpPr bwMode="auto">
          <a:xfrm>
            <a:off x="3351822" y="2729730"/>
            <a:ext cx="2153466" cy="715663"/>
            <a:chOff x="6213792" y="4114590"/>
            <a:chExt cx="3394232" cy="814592"/>
          </a:xfrm>
        </p:grpSpPr>
        <p:sp>
          <p:nvSpPr>
            <p:cNvPr id="18" name="Freeform 23"/>
            <p:cNvSpPr>
              <a:spLocks/>
            </p:cNvSpPr>
            <p:nvPr/>
          </p:nvSpPr>
          <p:spPr bwMode="auto">
            <a:xfrm>
              <a:off x="8219560" y="4189137"/>
              <a:ext cx="675469" cy="534025"/>
            </a:xfrm>
            <a:custGeom>
              <a:avLst/>
              <a:gdLst>
                <a:gd name="T0" fmla="*/ 752 w 752"/>
                <a:gd name="T1" fmla="*/ 88 h 595"/>
                <a:gd name="T2" fmla="*/ 752 w 752"/>
                <a:gd name="T3" fmla="*/ 595 h 595"/>
                <a:gd name="T4" fmla="*/ 0 w 752"/>
                <a:gd name="T5" fmla="*/ 395 h 595"/>
                <a:gd name="T6" fmla="*/ 0 w 752"/>
                <a:gd name="T7" fmla="*/ 0 h 595"/>
                <a:gd name="T8" fmla="*/ 752 w 752"/>
                <a:gd name="T9" fmla="*/ 88 h 595"/>
              </a:gdLst>
              <a:ahLst/>
              <a:cxnLst>
                <a:cxn ang="0">
                  <a:pos x="T0" y="T1"/>
                </a:cxn>
                <a:cxn ang="0">
                  <a:pos x="T2" y="T3"/>
                </a:cxn>
                <a:cxn ang="0">
                  <a:pos x="T4" y="T5"/>
                </a:cxn>
                <a:cxn ang="0">
                  <a:pos x="T6" y="T7"/>
                </a:cxn>
                <a:cxn ang="0">
                  <a:pos x="T8" y="T9"/>
                </a:cxn>
              </a:cxnLst>
              <a:rect l="0" t="0" r="r" b="b"/>
              <a:pathLst>
                <a:path w="752" h="595">
                  <a:moveTo>
                    <a:pt x="752" y="88"/>
                  </a:moveTo>
                  <a:lnTo>
                    <a:pt x="752" y="595"/>
                  </a:lnTo>
                  <a:lnTo>
                    <a:pt x="0" y="395"/>
                  </a:lnTo>
                  <a:lnTo>
                    <a:pt x="0" y="0"/>
                  </a:lnTo>
                  <a:lnTo>
                    <a:pt x="752" y="88"/>
                  </a:lnTo>
                  <a:close/>
                </a:path>
              </a:pathLst>
            </a:custGeom>
            <a:solidFill>
              <a:schemeClr val="bg1">
                <a:lumMod val="65000"/>
              </a:schemeClr>
            </a:solidFill>
            <a:ln>
              <a:noFill/>
            </a:ln>
          </p:spPr>
          <p:txBody>
            <a:bodyPr lIns="68568" tIns="34284" rIns="68568" bIns="34284"/>
            <a:lstStyle/>
            <a:p>
              <a:pPr>
                <a:defRPr/>
              </a:pPr>
              <a:endParaRPr lang="id-ID" sz="1000" dirty="0"/>
            </a:p>
          </p:txBody>
        </p:sp>
        <p:sp>
          <p:nvSpPr>
            <p:cNvPr id="19" name="Freeform 24"/>
            <p:cNvSpPr>
              <a:spLocks/>
            </p:cNvSpPr>
            <p:nvPr/>
          </p:nvSpPr>
          <p:spPr bwMode="auto">
            <a:xfrm>
              <a:off x="6928663" y="4194559"/>
              <a:ext cx="1290897" cy="570620"/>
            </a:xfrm>
            <a:custGeom>
              <a:avLst/>
              <a:gdLst>
                <a:gd name="T0" fmla="*/ 1437 w 1437"/>
                <a:gd name="T1" fmla="*/ 0 h 636"/>
                <a:gd name="T2" fmla="*/ 1437 w 1437"/>
                <a:gd name="T3" fmla="*/ 395 h 636"/>
                <a:gd name="T4" fmla="*/ 0 w 1437"/>
                <a:gd name="T5" fmla="*/ 636 h 636"/>
                <a:gd name="T6" fmla="*/ 0 w 1437"/>
                <a:gd name="T7" fmla="*/ 129 h 636"/>
                <a:gd name="T8" fmla="*/ 1437 w 1437"/>
                <a:gd name="T9" fmla="*/ 0 h 636"/>
              </a:gdLst>
              <a:ahLst/>
              <a:cxnLst>
                <a:cxn ang="0">
                  <a:pos x="T0" y="T1"/>
                </a:cxn>
                <a:cxn ang="0">
                  <a:pos x="T2" y="T3"/>
                </a:cxn>
                <a:cxn ang="0">
                  <a:pos x="T4" y="T5"/>
                </a:cxn>
                <a:cxn ang="0">
                  <a:pos x="T6" y="T7"/>
                </a:cxn>
                <a:cxn ang="0">
                  <a:pos x="T8" y="T9"/>
                </a:cxn>
              </a:cxnLst>
              <a:rect l="0" t="0" r="r" b="b"/>
              <a:pathLst>
                <a:path w="1437" h="636">
                  <a:moveTo>
                    <a:pt x="1437" y="0"/>
                  </a:moveTo>
                  <a:lnTo>
                    <a:pt x="1437" y="395"/>
                  </a:lnTo>
                  <a:lnTo>
                    <a:pt x="0" y="636"/>
                  </a:lnTo>
                  <a:lnTo>
                    <a:pt x="0" y="129"/>
                  </a:lnTo>
                  <a:lnTo>
                    <a:pt x="1437" y="0"/>
                  </a:lnTo>
                  <a:close/>
                </a:path>
              </a:pathLst>
            </a:custGeom>
            <a:solidFill>
              <a:schemeClr val="bg1">
                <a:lumMod val="75000"/>
              </a:schemeClr>
            </a:solidFill>
            <a:ln>
              <a:noFill/>
            </a:ln>
          </p:spPr>
          <p:txBody>
            <a:bodyPr lIns="68568" tIns="34284" rIns="68568" bIns="34284"/>
            <a:lstStyle/>
            <a:p>
              <a:pPr>
                <a:defRPr/>
              </a:pPr>
              <a:endParaRPr lang="id-ID" sz="1000" dirty="0"/>
            </a:p>
          </p:txBody>
        </p:sp>
        <p:sp>
          <p:nvSpPr>
            <p:cNvPr id="20" name="Freeform 25"/>
            <p:cNvSpPr>
              <a:spLocks/>
            </p:cNvSpPr>
            <p:nvPr/>
          </p:nvSpPr>
          <p:spPr bwMode="auto">
            <a:xfrm>
              <a:off x="6213792" y="4300279"/>
              <a:ext cx="1388464" cy="619414"/>
            </a:xfrm>
            <a:custGeom>
              <a:avLst/>
              <a:gdLst>
                <a:gd name="T0" fmla="*/ 1547 w 1547"/>
                <a:gd name="T1" fmla="*/ 183 h 690"/>
                <a:gd name="T2" fmla="*/ 1547 w 1547"/>
                <a:gd name="T3" fmla="*/ 690 h 690"/>
                <a:gd name="T4" fmla="*/ 0 w 1547"/>
                <a:gd name="T5" fmla="*/ 504 h 690"/>
                <a:gd name="T6" fmla="*/ 0 w 1547"/>
                <a:gd name="T7" fmla="*/ 0 h 690"/>
                <a:gd name="T8" fmla="*/ 1547 w 1547"/>
                <a:gd name="T9" fmla="*/ 183 h 690"/>
              </a:gdLst>
              <a:ahLst/>
              <a:cxnLst>
                <a:cxn ang="0">
                  <a:pos x="T0" y="T1"/>
                </a:cxn>
                <a:cxn ang="0">
                  <a:pos x="T2" y="T3"/>
                </a:cxn>
                <a:cxn ang="0">
                  <a:pos x="T4" y="T5"/>
                </a:cxn>
                <a:cxn ang="0">
                  <a:pos x="T6" y="T7"/>
                </a:cxn>
                <a:cxn ang="0">
                  <a:pos x="T8" y="T9"/>
                </a:cxn>
              </a:cxnLst>
              <a:rect l="0" t="0" r="r" b="b"/>
              <a:pathLst>
                <a:path w="1547" h="690">
                  <a:moveTo>
                    <a:pt x="1547" y="183"/>
                  </a:moveTo>
                  <a:lnTo>
                    <a:pt x="1547" y="690"/>
                  </a:lnTo>
                  <a:lnTo>
                    <a:pt x="0" y="504"/>
                  </a:lnTo>
                  <a:lnTo>
                    <a:pt x="0" y="0"/>
                  </a:lnTo>
                  <a:lnTo>
                    <a:pt x="1547" y="183"/>
                  </a:lnTo>
                  <a:close/>
                </a:path>
              </a:pathLst>
            </a:custGeom>
            <a:solidFill>
              <a:schemeClr val="accent2"/>
            </a:solidFill>
            <a:ln>
              <a:noFill/>
            </a:ln>
            <a:effectLst>
              <a:outerShdw blurRad="50800" dist="38100" dir="10800000" algn="r" rotWithShape="0">
                <a:prstClr val="black">
                  <a:alpha val="40000"/>
                </a:prstClr>
              </a:outerShdw>
            </a:effectLst>
          </p:spPr>
          <p:txBody>
            <a:bodyPr lIns="68568" tIns="34284" rIns="68568" bIns="34284"/>
            <a:lstStyle/>
            <a:p>
              <a:pPr>
                <a:defRPr/>
              </a:pPr>
              <a:endParaRPr lang="id-ID" sz="1000" dirty="0"/>
            </a:p>
          </p:txBody>
        </p:sp>
        <p:sp>
          <p:nvSpPr>
            <p:cNvPr id="21" name="Freeform 26"/>
            <p:cNvSpPr>
              <a:spLocks/>
            </p:cNvSpPr>
            <p:nvPr/>
          </p:nvSpPr>
          <p:spPr bwMode="auto">
            <a:xfrm>
              <a:off x="7602256" y="4275882"/>
              <a:ext cx="2005768" cy="653300"/>
            </a:xfrm>
            <a:custGeom>
              <a:avLst/>
              <a:gdLst>
                <a:gd name="T0" fmla="*/ 2234 w 2234"/>
                <a:gd name="T1" fmla="*/ 0 h 728"/>
                <a:gd name="T2" fmla="*/ 2234 w 2234"/>
                <a:gd name="T3" fmla="*/ 507 h 728"/>
                <a:gd name="T4" fmla="*/ 0 w 2234"/>
                <a:gd name="T5" fmla="*/ 728 h 728"/>
                <a:gd name="T6" fmla="*/ 0 w 2234"/>
                <a:gd name="T7" fmla="*/ 221 h 728"/>
                <a:gd name="T8" fmla="*/ 2234 w 2234"/>
                <a:gd name="T9" fmla="*/ 0 h 728"/>
              </a:gdLst>
              <a:ahLst/>
              <a:cxnLst>
                <a:cxn ang="0">
                  <a:pos x="T0" y="T1"/>
                </a:cxn>
                <a:cxn ang="0">
                  <a:pos x="T2" y="T3"/>
                </a:cxn>
                <a:cxn ang="0">
                  <a:pos x="T4" y="T5"/>
                </a:cxn>
                <a:cxn ang="0">
                  <a:pos x="T6" y="T7"/>
                </a:cxn>
                <a:cxn ang="0">
                  <a:pos x="T8" y="T9"/>
                </a:cxn>
              </a:cxnLst>
              <a:rect l="0" t="0" r="r" b="b"/>
              <a:pathLst>
                <a:path w="2234" h="728">
                  <a:moveTo>
                    <a:pt x="2234" y="0"/>
                  </a:moveTo>
                  <a:lnTo>
                    <a:pt x="2234" y="507"/>
                  </a:lnTo>
                  <a:lnTo>
                    <a:pt x="0" y="728"/>
                  </a:lnTo>
                  <a:lnTo>
                    <a:pt x="0" y="221"/>
                  </a:lnTo>
                  <a:lnTo>
                    <a:pt x="2234" y="0"/>
                  </a:lnTo>
                  <a:close/>
                </a:path>
              </a:pathLst>
            </a:custGeom>
            <a:solidFill>
              <a:schemeClr val="accent2">
                <a:lumMod val="75000"/>
              </a:schemeClr>
            </a:solidFill>
            <a:ln>
              <a:noFill/>
            </a:ln>
          </p:spPr>
          <p:txBody>
            <a:bodyPr lIns="68568" tIns="34284" rIns="68568" bIns="34284"/>
            <a:lstStyle/>
            <a:p>
              <a:pPr>
                <a:defRPr/>
              </a:pPr>
              <a:endParaRPr lang="id-ID" sz="1000" dirty="0"/>
            </a:p>
          </p:txBody>
        </p:sp>
        <p:sp>
          <p:nvSpPr>
            <p:cNvPr id="22" name="Freeform 27"/>
            <p:cNvSpPr>
              <a:spLocks noEditPoints="1"/>
            </p:cNvSpPr>
            <p:nvPr/>
          </p:nvSpPr>
          <p:spPr bwMode="auto">
            <a:xfrm>
              <a:off x="6213792" y="4114590"/>
              <a:ext cx="3394232" cy="363245"/>
            </a:xfrm>
            <a:custGeom>
              <a:avLst/>
              <a:gdLst>
                <a:gd name="T0" fmla="*/ 2236 w 3781"/>
                <a:gd name="T1" fmla="*/ 0 h 405"/>
                <a:gd name="T2" fmla="*/ 3781 w 3781"/>
                <a:gd name="T3" fmla="*/ 184 h 405"/>
                <a:gd name="T4" fmla="*/ 1547 w 3781"/>
                <a:gd name="T5" fmla="*/ 405 h 405"/>
                <a:gd name="T6" fmla="*/ 0 w 3781"/>
                <a:gd name="T7" fmla="*/ 222 h 405"/>
                <a:gd name="T8" fmla="*/ 2236 w 3781"/>
                <a:gd name="T9" fmla="*/ 0 h 405"/>
                <a:gd name="T10" fmla="*/ 797 w 3781"/>
                <a:gd name="T11" fmla="*/ 222 h 405"/>
                <a:gd name="T12" fmla="*/ 1550 w 3781"/>
                <a:gd name="T13" fmla="*/ 312 h 405"/>
                <a:gd name="T14" fmla="*/ 2986 w 3781"/>
                <a:gd name="T15" fmla="*/ 181 h 405"/>
                <a:gd name="T16" fmla="*/ 2234 w 3781"/>
                <a:gd name="T17" fmla="*/ 93 h 405"/>
                <a:gd name="T18" fmla="*/ 797 w 3781"/>
                <a:gd name="T19" fmla="*/ 222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81" h="405">
                  <a:moveTo>
                    <a:pt x="2236" y="0"/>
                  </a:moveTo>
                  <a:lnTo>
                    <a:pt x="3781" y="184"/>
                  </a:lnTo>
                  <a:lnTo>
                    <a:pt x="1547" y="405"/>
                  </a:lnTo>
                  <a:lnTo>
                    <a:pt x="0" y="222"/>
                  </a:lnTo>
                  <a:lnTo>
                    <a:pt x="2236" y="0"/>
                  </a:lnTo>
                  <a:close/>
                  <a:moveTo>
                    <a:pt x="797" y="222"/>
                  </a:moveTo>
                  <a:lnTo>
                    <a:pt x="1550" y="312"/>
                  </a:lnTo>
                  <a:lnTo>
                    <a:pt x="2986" y="181"/>
                  </a:lnTo>
                  <a:lnTo>
                    <a:pt x="2234" y="93"/>
                  </a:lnTo>
                  <a:lnTo>
                    <a:pt x="797" y="222"/>
                  </a:lnTo>
                  <a:close/>
                </a:path>
              </a:pathLst>
            </a:custGeom>
            <a:solidFill>
              <a:schemeClr val="accent2">
                <a:lumMod val="60000"/>
                <a:lumOff val="40000"/>
              </a:schemeClr>
            </a:solidFill>
            <a:ln>
              <a:noFill/>
            </a:ln>
          </p:spPr>
          <p:txBody>
            <a:bodyPr lIns="68568" tIns="34284" rIns="68568" bIns="34284"/>
            <a:lstStyle/>
            <a:p>
              <a:pPr>
                <a:defRPr/>
              </a:pPr>
              <a:endParaRPr lang="id-ID" sz="1000" dirty="0"/>
            </a:p>
          </p:txBody>
        </p:sp>
        <p:sp>
          <p:nvSpPr>
            <p:cNvPr id="23" name="Freeform 28"/>
            <p:cNvSpPr>
              <a:spLocks noEditPoints="1"/>
            </p:cNvSpPr>
            <p:nvPr/>
          </p:nvSpPr>
          <p:spPr bwMode="auto">
            <a:xfrm>
              <a:off x="6213792" y="4114590"/>
              <a:ext cx="3394232" cy="363245"/>
            </a:xfrm>
            <a:custGeom>
              <a:avLst/>
              <a:gdLst>
                <a:gd name="T0" fmla="*/ 2236 w 3781"/>
                <a:gd name="T1" fmla="*/ 0 h 405"/>
                <a:gd name="T2" fmla="*/ 3781 w 3781"/>
                <a:gd name="T3" fmla="*/ 184 h 405"/>
                <a:gd name="T4" fmla="*/ 1547 w 3781"/>
                <a:gd name="T5" fmla="*/ 405 h 405"/>
                <a:gd name="T6" fmla="*/ 0 w 3781"/>
                <a:gd name="T7" fmla="*/ 222 h 405"/>
                <a:gd name="T8" fmla="*/ 2236 w 3781"/>
                <a:gd name="T9" fmla="*/ 0 h 405"/>
                <a:gd name="T10" fmla="*/ 797 w 3781"/>
                <a:gd name="T11" fmla="*/ 222 h 405"/>
                <a:gd name="T12" fmla="*/ 1550 w 3781"/>
                <a:gd name="T13" fmla="*/ 312 h 405"/>
                <a:gd name="T14" fmla="*/ 2986 w 3781"/>
                <a:gd name="T15" fmla="*/ 181 h 405"/>
                <a:gd name="T16" fmla="*/ 2234 w 3781"/>
                <a:gd name="T17" fmla="*/ 93 h 405"/>
                <a:gd name="T18" fmla="*/ 797 w 3781"/>
                <a:gd name="T19" fmla="*/ 222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81" h="405">
                  <a:moveTo>
                    <a:pt x="2236" y="0"/>
                  </a:moveTo>
                  <a:lnTo>
                    <a:pt x="3781" y="184"/>
                  </a:lnTo>
                  <a:lnTo>
                    <a:pt x="1547" y="405"/>
                  </a:lnTo>
                  <a:lnTo>
                    <a:pt x="0" y="222"/>
                  </a:lnTo>
                  <a:lnTo>
                    <a:pt x="2236" y="0"/>
                  </a:lnTo>
                  <a:moveTo>
                    <a:pt x="797" y="222"/>
                  </a:moveTo>
                  <a:lnTo>
                    <a:pt x="1550" y="312"/>
                  </a:lnTo>
                  <a:lnTo>
                    <a:pt x="2986" y="181"/>
                  </a:lnTo>
                  <a:lnTo>
                    <a:pt x="2234" y="93"/>
                  </a:lnTo>
                  <a:lnTo>
                    <a:pt x="797" y="22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8568" tIns="34284" rIns="68568" bIns="34284"/>
            <a:lstStyle/>
            <a:p>
              <a:pPr>
                <a:defRPr/>
              </a:pPr>
              <a:endParaRPr lang="id-ID" sz="1000" dirty="0"/>
            </a:p>
          </p:txBody>
        </p:sp>
      </p:grpSp>
      <p:grpSp>
        <p:nvGrpSpPr>
          <p:cNvPr id="32" name="Group 4"/>
          <p:cNvGrpSpPr>
            <a:grpSpLocks/>
          </p:cNvGrpSpPr>
          <p:nvPr/>
        </p:nvGrpSpPr>
        <p:grpSpPr bwMode="auto">
          <a:xfrm>
            <a:off x="3491102" y="2172440"/>
            <a:ext cx="1917764" cy="635880"/>
            <a:chOff x="6213792" y="4114590"/>
            <a:chExt cx="3413610" cy="816016"/>
          </a:xfrm>
        </p:grpSpPr>
        <p:sp>
          <p:nvSpPr>
            <p:cNvPr id="12" name="Freeform 23"/>
            <p:cNvSpPr>
              <a:spLocks/>
            </p:cNvSpPr>
            <p:nvPr/>
          </p:nvSpPr>
          <p:spPr bwMode="auto">
            <a:xfrm>
              <a:off x="8218307" y="4189468"/>
              <a:ext cx="675942" cy="533313"/>
            </a:xfrm>
            <a:custGeom>
              <a:avLst/>
              <a:gdLst>
                <a:gd name="T0" fmla="*/ 752 w 752"/>
                <a:gd name="T1" fmla="*/ 88 h 595"/>
                <a:gd name="T2" fmla="*/ 752 w 752"/>
                <a:gd name="T3" fmla="*/ 595 h 595"/>
                <a:gd name="T4" fmla="*/ 0 w 752"/>
                <a:gd name="T5" fmla="*/ 395 h 595"/>
                <a:gd name="T6" fmla="*/ 0 w 752"/>
                <a:gd name="T7" fmla="*/ 0 h 595"/>
                <a:gd name="T8" fmla="*/ 752 w 752"/>
                <a:gd name="T9" fmla="*/ 88 h 595"/>
              </a:gdLst>
              <a:ahLst/>
              <a:cxnLst>
                <a:cxn ang="0">
                  <a:pos x="T0" y="T1"/>
                </a:cxn>
                <a:cxn ang="0">
                  <a:pos x="T2" y="T3"/>
                </a:cxn>
                <a:cxn ang="0">
                  <a:pos x="T4" y="T5"/>
                </a:cxn>
                <a:cxn ang="0">
                  <a:pos x="T6" y="T7"/>
                </a:cxn>
                <a:cxn ang="0">
                  <a:pos x="T8" y="T9"/>
                </a:cxn>
              </a:cxnLst>
              <a:rect l="0" t="0" r="r" b="b"/>
              <a:pathLst>
                <a:path w="752" h="595">
                  <a:moveTo>
                    <a:pt x="752" y="88"/>
                  </a:moveTo>
                  <a:lnTo>
                    <a:pt x="752" y="595"/>
                  </a:lnTo>
                  <a:lnTo>
                    <a:pt x="0" y="395"/>
                  </a:lnTo>
                  <a:lnTo>
                    <a:pt x="0" y="0"/>
                  </a:lnTo>
                  <a:lnTo>
                    <a:pt x="752" y="88"/>
                  </a:lnTo>
                  <a:close/>
                </a:path>
              </a:pathLst>
            </a:custGeom>
            <a:solidFill>
              <a:schemeClr val="bg2">
                <a:lumMod val="75000"/>
              </a:schemeClr>
            </a:solidFill>
            <a:ln>
              <a:noFill/>
            </a:ln>
          </p:spPr>
          <p:txBody>
            <a:bodyPr lIns="68568" tIns="34284" rIns="68568" bIns="34284"/>
            <a:lstStyle/>
            <a:p>
              <a:pPr>
                <a:defRPr/>
              </a:pPr>
              <a:endParaRPr lang="id-ID" sz="1000" dirty="0"/>
            </a:p>
          </p:txBody>
        </p:sp>
        <p:sp>
          <p:nvSpPr>
            <p:cNvPr id="13" name="Freeform 24"/>
            <p:cNvSpPr>
              <a:spLocks/>
            </p:cNvSpPr>
            <p:nvPr/>
          </p:nvSpPr>
          <p:spPr bwMode="auto">
            <a:xfrm>
              <a:off x="6929265" y="4193426"/>
              <a:ext cx="1290006" cy="570942"/>
            </a:xfrm>
            <a:custGeom>
              <a:avLst/>
              <a:gdLst>
                <a:gd name="T0" fmla="*/ 1437 w 1437"/>
                <a:gd name="T1" fmla="*/ 0 h 636"/>
                <a:gd name="T2" fmla="*/ 1437 w 1437"/>
                <a:gd name="T3" fmla="*/ 395 h 636"/>
                <a:gd name="T4" fmla="*/ 0 w 1437"/>
                <a:gd name="T5" fmla="*/ 636 h 636"/>
                <a:gd name="T6" fmla="*/ 0 w 1437"/>
                <a:gd name="T7" fmla="*/ 129 h 636"/>
                <a:gd name="T8" fmla="*/ 1437 w 1437"/>
                <a:gd name="T9" fmla="*/ 0 h 636"/>
              </a:gdLst>
              <a:ahLst/>
              <a:cxnLst>
                <a:cxn ang="0">
                  <a:pos x="T0" y="T1"/>
                </a:cxn>
                <a:cxn ang="0">
                  <a:pos x="T2" y="T3"/>
                </a:cxn>
                <a:cxn ang="0">
                  <a:pos x="T4" y="T5"/>
                </a:cxn>
                <a:cxn ang="0">
                  <a:pos x="T6" y="T7"/>
                </a:cxn>
                <a:cxn ang="0">
                  <a:pos x="T8" y="T9"/>
                </a:cxn>
              </a:cxnLst>
              <a:rect l="0" t="0" r="r" b="b"/>
              <a:pathLst>
                <a:path w="1437" h="636">
                  <a:moveTo>
                    <a:pt x="1437" y="0"/>
                  </a:moveTo>
                  <a:lnTo>
                    <a:pt x="1437" y="395"/>
                  </a:lnTo>
                  <a:lnTo>
                    <a:pt x="0" y="636"/>
                  </a:lnTo>
                  <a:lnTo>
                    <a:pt x="0" y="129"/>
                  </a:lnTo>
                  <a:lnTo>
                    <a:pt x="1437" y="0"/>
                  </a:lnTo>
                  <a:close/>
                </a:path>
              </a:pathLst>
            </a:custGeom>
            <a:solidFill>
              <a:schemeClr val="bg1">
                <a:lumMod val="65000"/>
              </a:schemeClr>
            </a:solidFill>
            <a:ln>
              <a:noFill/>
            </a:ln>
            <a:effectLst>
              <a:innerShdw blurRad="482600" dist="190500">
                <a:schemeClr val="bg1">
                  <a:lumMod val="95000"/>
                  <a:alpha val="50000"/>
                </a:schemeClr>
              </a:innerShdw>
            </a:effectLst>
          </p:spPr>
          <p:txBody>
            <a:bodyPr lIns="68568" tIns="34284" rIns="68568" bIns="34284"/>
            <a:lstStyle/>
            <a:p>
              <a:pPr eaLnBrk="1" hangingPunct="1"/>
              <a:endParaRPr lang="zh-CN" altLang="zh-CN" sz="1000" dirty="0"/>
            </a:p>
          </p:txBody>
        </p:sp>
        <p:sp>
          <p:nvSpPr>
            <p:cNvPr id="14" name="Freeform 25"/>
            <p:cNvSpPr>
              <a:spLocks/>
            </p:cNvSpPr>
            <p:nvPr/>
          </p:nvSpPr>
          <p:spPr bwMode="auto">
            <a:xfrm>
              <a:off x="6213792" y="4311718"/>
              <a:ext cx="1387905" cy="618888"/>
            </a:xfrm>
            <a:custGeom>
              <a:avLst/>
              <a:gdLst>
                <a:gd name="T0" fmla="*/ 1547 w 1547"/>
                <a:gd name="T1" fmla="*/ 183 h 690"/>
                <a:gd name="T2" fmla="*/ 1547 w 1547"/>
                <a:gd name="T3" fmla="*/ 690 h 690"/>
                <a:gd name="T4" fmla="*/ 0 w 1547"/>
                <a:gd name="T5" fmla="*/ 504 h 690"/>
                <a:gd name="T6" fmla="*/ 0 w 1547"/>
                <a:gd name="T7" fmla="*/ 0 h 690"/>
                <a:gd name="T8" fmla="*/ 1547 w 1547"/>
                <a:gd name="T9" fmla="*/ 183 h 690"/>
              </a:gdLst>
              <a:ahLst/>
              <a:cxnLst>
                <a:cxn ang="0">
                  <a:pos x="T0" y="T1"/>
                </a:cxn>
                <a:cxn ang="0">
                  <a:pos x="T2" y="T3"/>
                </a:cxn>
                <a:cxn ang="0">
                  <a:pos x="T4" y="T5"/>
                </a:cxn>
                <a:cxn ang="0">
                  <a:pos x="T6" y="T7"/>
                </a:cxn>
                <a:cxn ang="0">
                  <a:pos x="T8" y="T9"/>
                </a:cxn>
              </a:cxnLst>
              <a:rect l="0" t="0" r="r" b="b"/>
              <a:pathLst>
                <a:path w="1547" h="690">
                  <a:moveTo>
                    <a:pt x="1547" y="183"/>
                  </a:moveTo>
                  <a:lnTo>
                    <a:pt x="1547" y="690"/>
                  </a:lnTo>
                  <a:lnTo>
                    <a:pt x="0" y="504"/>
                  </a:lnTo>
                  <a:lnTo>
                    <a:pt x="0" y="0"/>
                  </a:lnTo>
                  <a:lnTo>
                    <a:pt x="1547" y="183"/>
                  </a:lnTo>
                  <a:close/>
                </a:path>
              </a:pathLst>
            </a:custGeom>
            <a:solidFill>
              <a:schemeClr val="accent3">
                <a:lumMod val="75000"/>
              </a:schemeClr>
            </a:solidFill>
            <a:ln>
              <a:noFill/>
            </a:ln>
          </p:spPr>
          <p:txBody>
            <a:bodyPr lIns="68568" tIns="34284" rIns="68568" bIns="34284"/>
            <a:lstStyle/>
            <a:p>
              <a:pPr>
                <a:defRPr/>
              </a:pPr>
              <a:endParaRPr lang="id-ID" sz="1000" dirty="0"/>
            </a:p>
          </p:txBody>
        </p:sp>
        <p:sp>
          <p:nvSpPr>
            <p:cNvPr id="15" name="Freeform 26"/>
            <p:cNvSpPr>
              <a:spLocks/>
            </p:cNvSpPr>
            <p:nvPr/>
          </p:nvSpPr>
          <p:spPr bwMode="auto">
            <a:xfrm>
              <a:off x="7601697" y="4275043"/>
              <a:ext cx="2006634" cy="654035"/>
            </a:xfrm>
            <a:custGeom>
              <a:avLst/>
              <a:gdLst>
                <a:gd name="T0" fmla="*/ 2234 w 2234"/>
                <a:gd name="T1" fmla="*/ 0 h 728"/>
                <a:gd name="T2" fmla="*/ 2234 w 2234"/>
                <a:gd name="T3" fmla="*/ 507 h 728"/>
                <a:gd name="T4" fmla="*/ 0 w 2234"/>
                <a:gd name="T5" fmla="*/ 728 h 728"/>
                <a:gd name="T6" fmla="*/ 0 w 2234"/>
                <a:gd name="T7" fmla="*/ 221 h 728"/>
                <a:gd name="T8" fmla="*/ 2234 w 2234"/>
                <a:gd name="T9" fmla="*/ 0 h 728"/>
              </a:gdLst>
              <a:ahLst/>
              <a:cxnLst>
                <a:cxn ang="0">
                  <a:pos x="T0" y="T1"/>
                </a:cxn>
                <a:cxn ang="0">
                  <a:pos x="T2" y="T3"/>
                </a:cxn>
                <a:cxn ang="0">
                  <a:pos x="T4" y="T5"/>
                </a:cxn>
                <a:cxn ang="0">
                  <a:pos x="T6" y="T7"/>
                </a:cxn>
                <a:cxn ang="0">
                  <a:pos x="T8" y="T9"/>
                </a:cxn>
              </a:cxnLst>
              <a:rect l="0" t="0" r="r" b="b"/>
              <a:pathLst>
                <a:path w="2234" h="728">
                  <a:moveTo>
                    <a:pt x="2234" y="0"/>
                  </a:moveTo>
                  <a:lnTo>
                    <a:pt x="2234" y="507"/>
                  </a:lnTo>
                  <a:lnTo>
                    <a:pt x="0" y="728"/>
                  </a:lnTo>
                  <a:lnTo>
                    <a:pt x="0" y="221"/>
                  </a:lnTo>
                  <a:lnTo>
                    <a:pt x="2234" y="0"/>
                  </a:lnTo>
                  <a:close/>
                </a:path>
              </a:pathLst>
            </a:custGeom>
            <a:solidFill>
              <a:schemeClr val="accent3"/>
            </a:solidFill>
            <a:ln>
              <a:noFill/>
            </a:ln>
            <a:effectLst>
              <a:outerShdw blurRad="50800" dist="38100" algn="l" rotWithShape="0">
                <a:prstClr val="black">
                  <a:alpha val="40000"/>
                </a:prstClr>
              </a:outerShdw>
            </a:effectLst>
          </p:spPr>
          <p:txBody>
            <a:bodyPr lIns="68568" tIns="34284" rIns="68568" bIns="34284"/>
            <a:lstStyle/>
            <a:p>
              <a:pPr>
                <a:defRPr/>
              </a:pPr>
              <a:endParaRPr lang="id-ID" sz="1000" dirty="0"/>
            </a:p>
          </p:txBody>
        </p:sp>
        <p:sp>
          <p:nvSpPr>
            <p:cNvPr id="16" name="Freeform 27"/>
            <p:cNvSpPr>
              <a:spLocks noEditPoints="1"/>
            </p:cNvSpPr>
            <p:nvPr/>
          </p:nvSpPr>
          <p:spPr bwMode="auto">
            <a:xfrm>
              <a:off x="6232863" y="4128344"/>
              <a:ext cx="3394539" cy="363693"/>
            </a:xfrm>
            <a:custGeom>
              <a:avLst/>
              <a:gdLst>
                <a:gd name="T0" fmla="*/ 2236 w 3781"/>
                <a:gd name="T1" fmla="*/ 0 h 405"/>
                <a:gd name="T2" fmla="*/ 3781 w 3781"/>
                <a:gd name="T3" fmla="*/ 184 h 405"/>
                <a:gd name="T4" fmla="*/ 1547 w 3781"/>
                <a:gd name="T5" fmla="*/ 405 h 405"/>
                <a:gd name="T6" fmla="*/ 0 w 3781"/>
                <a:gd name="T7" fmla="*/ 222 h 405"/>
                <a:gd name="T8" fmla="*/ 2236 w 3781"/>
                <a:gd name="T9" fmla="*/ 0 h 405"/>
                <a:gd name="T10" fmla="*/ 797 w 3781"/>
                <a:gd name="T11" fmla="*/ 222 h 405"/>
                <a:gd name="T12" fmla="*/ 1550 w 3781"/>
                <a:gd name="T13" fmla="*/ 312 h 405"/>
                <a:gd name="T14" fmla="*/ 2986 w 3781"/>
                <a:gd name="T15" fmla="*/ 181 h 405"/>
                <a:gd name="T16" fmla="*/ 2234 w 3781"/>
                <a:gd name="T17" fmla="*/ 93 h 405"/>
                <a:gd name="T18" fmla="*/ 797 w 3781"/>
                <a:gd name="T19" fmla="*/ 222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81" h="405">
                  <a:moveTo>
                    <a:pt x="2236" y="0"/>
                  </a:moveTo>
                  <a:lnTo>
                    <a:pt x="3781" y="184"/>
                  </a:lnTo>
                  <a:lnTo>
                    <a:pt x="1547" y="405"/>
                  </a:lnTo>
                  <a:lnTo>
                    <a:pt x="0" y="222"/>
                  </a:lnTo>
                  <a:lnTo>
                    <a:pt x="2236" y="0"/>
                  </a:lnTo>
                  <a:close/>
                  <a:moveTo>
                    <a:pt x="797" y="222"/>
                  </a:moveTo>
                  <a:lnTo>
                    <a:pt x="1550" y="312"/>
                  </a:lnTo>
                  <a:lnTo>
                    <a:pt x="2986" y="181"/>
                  </a:lnTo>
                  <a:lnTo>
                    <a:pt x="2234" y="93"/>
                  </a:lnTo>
                  <a:lnTo>
                    <a:pt x="797" y="222"/>
                  </a:lnTo>
                  <a:close/>
                </a:path>
              </a:pathLst>
            </a:custGeom>
            <a:solidFill>
              <a:schemeClr val="accent3">
                <a:lumMod val="60000"/>
                <a:lumOff val="40000"/>
              </a:schemeClr>
            </a:solidFill>
            <a:ln w="3175">
              <a:solidFill>
                <a:schemeClr val="bg1">
                  <a:lumMod val="85000"/>
                  <a:alpha val="30000"/>
                </a:schemeClr>
              </a:solidFill>
            </a:ln>
          </p:spPr>
          <p:txBody>
            <a:bodyPr lIns="68568" tIns="34284" rIns="68568" bIns="34284"/>
            <a:lstStyle/>
            <a:p>
              <a:pPr>
                <a:defRPr/>
              </a:pPr>
              <a:endParaRPr lang="id-ID" sz="1000" dirty="0"/>
            </a:p>
          </p:txBody>
        </p:sp>
        <p:sp>
          <p:nvSpPr>
            <p:cNvPr id="17" name="Freeform 28"/>
            <p:cNvSpPr>
              <a:spLocks noEditPoints="1"/>
            </p:cNvSpPr>
            <p:nvPr/>
          </p:nvSpPr>
          <p:spPr bwMode="auto">
            <a:xfrm>
              <a:off x="6213792" y="4114590"/>
              <a:ext cx="3394539" cy="363693"/>
            </a:xfrm>
            <a:custGeom>
              <a:avLst/>
              <a:gdLst>
                <a:gd name="T0" fmla="*/ 2236 w 3781"/>
                <a:gd name="T1" fmla="*/ 0 h 405"/>
                <a:gd name="T2" fmla="*/ 3781 w 3781"/>
                <a:gd name="T3" fmla="*/ 184 h 405"/>
                <a:gd name="T4" fmla="*/ 1547 w 3781"/>
                <a:gd name="T5" fmla="*/ 405 h 405"/>
                <a:gd name="T6" fmla="*/ 0 w 3781"/>
                <a:gd name="T7" fmla="*/ 222 h 405"/>
                <a:gd name="T8" fmla="*/ 2236 w 3781"/>
                <a:gd name="T9" fmla="*/ 0 h 405"/>
                <a:gd name="T10" fmla="*/ 797 w 3781"/>
                <a:gd name="T11" fmla="*/ 222 h 405"/>
                <a:gd name="T12" fmla="*/ 1550 w 3781"/>
                <a:gd name="T13" fmla="*/ 312 h 405"/>
                <a:gd name="T14" fmla="*/ 2986 w 3781"/>
                <a:gd name="T15" fmla="*/ 181 h 405"/>
                <a:gd name="T16" fmla="*/ 2234 w 3781"/>
                <a:gd name="T17" fmla="*/ 93 h 405"/>
                <a:gd name="T18" fmla="*/ 797 w 3781"/>
                <a:gd name="T19" fmla="*/ 222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81" h="405">
                  <a:moveTo>
                    <a:pt x="2236" y="0"/>
                  </a:moveTo>
                  <a:lnTo>
                    <a:pt x="3781" y="184"/>
                  </a:lnTo>
                  <a:lnTo>
                    <a:pt x="1547" y="405"/>
                  </a:lnTo>
                  <a:lnTo>
                    <a:pt x="0" y="222"/>
                  </a:lnTo>
                  <a:lnTo>
                    <a:pt x="2236" y="0"/>
                  </a:lnTo>
                  <a:moveTo>
                    <a:pt x="797" y="222"/>
                  </a:moveTo>
                  <a:lnTo>
                    <a:pt x="1550" y="312"/>
                  </a:lnTo>
                  <a:lnTo>
                    <a:pt x="2986" y="181"/>
                  </a:lnTo>
                  <a:lnTo>
                    <a:pt x="2234" y="93"/>
                  </a:lnTo>
                  <a:lnTo>
                    <a:pt x="797" y="22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8568" tIns="34284" rIns="68568" bIns="34284"/>
            <a:lstStyle/>
            <a:p>
              <a:pPr>
                <a:defRPr/>
              </a:pPr>
              <a:endParaRPr lang="id-ID" sz="1000" dirty="0"/>
            </a:p>
          </p:txBody>
        </p:sp>
      </p:grpSp>
      <p:sp>
        <p:nvSpPr>
          <p:cNvPr id="6" name="Freeform 28"/>
          <p:cNvSpPr>
            <a:spLocks noEditPoints="1"/>
          </p:cNvSpPr>
          <p:nvPr/>
        </p:nvSpPr>
        <p:spPr bwMode="auto">
          <a:xfrm>
            <a:off x="3610144" y="1728280"/>
            <a:ext cx="1559448" cy="232203"/>
          </a:xfrm>
          <a:custGeom>
            <a:avLst/>
            <a:gdLst>
              <a:gd name="T0" fmla="*/ 2236 w 3781"/>
              <a:gd name="T1" fmla="*/ 0 h 405"/>
              <a:gd name="T2" fmla="*/ 3781 w 3781"/>
              <a:gd name="T3" fmla="*/ 184 h 405"/>
              <a:gd name="T4" fmla="*/ 1547 w 3781"/>
              <a:gd name="T5" fmla="*/ 405 h 405"/>
              <a:gd name="T6" fmla="*/ 0 w 3781"/>
              <a:gd name="T7" fmla="*/ 222 h 405"/>
              <a:gd name="T8" fmla="*/ 2236 w 3781"/>
              <a:gd name="T9" fmla="*/ 0 h 405"/>
              <a:gd name="T10" fmla="*/ 797 w 3781"/>
              <a:gd name="T11" fmla="*/ 222 h 405"/>
              <a:gd name="T12" fmla="*/ 1550 w 3781"/>
              <a:gd name="T13" fmla="*/ 312 h 405"/>
              <a:gd name="T14" fmla="*/ 2986 w 3781"/>
              <a:gd name="T15" fmla="*/ 181 h 405"/>
              <a:gd name="T16" fmla="*/ 2234 w 3781"/>
              <a:gd name="T17" fmla="*/ 93 h 405"/>
              <a:gd name="T18" fmla="*/ 797 w 3781"/>
              <a:gd name="T19" fmla="*/ 222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81" h="405">
                <a:moveTo>
                  <a:pt x="2236" y="0"/>
                </a:moveTo>
                <a:lnTo>
                  <a:pt x="3781" y="184"/>
                </a:lnTo>
                <a:lnTo>
                  <a:pt x="1547" y="405"/>
                </a:lnTo>
                <a:lnTo>
                  <a:pt x="0" y="222"/>
                </a:lnTo>
                <a:lnTo>
                  <a:pt x="2236" y="0"/>
                </a:lnTo>
                <a:moveTo>
                  <a:pt x="797" y="222"/>
                </a:moveTo>
                <a:lnTo>
                  <a:pt x="1550" y="312"/>
                </a:lnTo>
                <a:lnTo>
                  <a:pt x="2986" y="181"/>
                </a:lnTo>
                <a:lnTo>
                  <a:pt x="2234" y="93"/>
                </a:lnTo>
                <a:lnTo>
                  <a:pt x="797" y="22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51433" tIns="25717" rIns="51433" bIns="25717"/>
          <a:lstStyle/>
          <a:p>
            <a:pPr>
              <a:defRPr/>
            </a:pPr>
            <a:endParaRPr lang="id-ID" sz="1000" dirty="0"/>
          </a:p>
        </p:txBody>
      </p:sp>
      <p:grpSp>
        <p:nvGrpSpPr>
          <p:cNvPr id="33" name="Group 6"/>
          <p:cNvGrpSpPr/>
          <p:nvPr/>
        </p:nvGrpSpPr>
        <p:grpSpPr>
          <a:xfrm>
            <a:off x="3648536" y="1727093"/>
            <a:ext cx="1559742" cy="543115"/>
            <a:chOff x="6998409" y="1832696"/>
            <a:chExt cx="2777130" cy="793115"/>
          </a:xfrm>
          <a:solidFill>
            <a:schemeClr val="accent1"/>
          </a:solidFill>
        </p:grpSpPr>
        <p:sp>
          <p:nvSpPr>
            <p:cNvPr id="8" name="Freeform 25"/>
            <p:cNvSpPr>
              <a:spLocks/>
            </p:cNvSpPr>
            <p:nvPr/>
          </p:nvSpPr>
          <p:spPr bwMode="auto">
            <a:xfrm>
              <a:off x="6998409" y="2047309"/>
              <a:ext cx="1136266" cy="575998"/>
            </a:xfrm>
            <a:custGeom>
              <a:avLst/>
              <a:gdLst>
                <a:gd name="T0" fmla="*/ 1547 w 1547"/>
                <a:gd name="T1" fmla="*/ 183 h 690"/>
                <a:gd name="T2" fmla="*/ 1547 w 1547"/>
                <a:gd name="T3" fmla="*/ 690 h 690"/>
                <a:gd name="T4" fmla="*/ 0 w 1547"/>
                <a:gd name="T5" fmla="*/ 504 h 690"/>
                <a:gd name="T6" fmla="*/ 0 w 1547"/>
                <a:gd name="T7" fmla="*/ 0 h 690"/>
                <a:gd name="T8" fmla="*/ 1547 w 1547"/>
                <a:gd name="T9" fmla="*/ 183 h 690"/>
              </a:gdLst>
              <a:ahLst/>
              <a:cxnLst>
                <a:cxn ang="0">
                  <a:pos x="T0" y="T1"/>
                </a:cxn>
                <a:cxn ang="0">
                  <a:pos x="T2" y="T3"/>
                </a:cxn>
                <a:cxn ang="0">
                  <a:pos x="T4" y="T5"/>
                </a:cxn>
                <a:cxn ang="0">
                  <a:pos x="T6" y="T7"/>
                </a:cxn>
                <a:cxn ang="0">
                  <a:pos x="T8" y="T9"/>
                </a:cxn>
              </a:cxnLst>
              <a:rect l="0" t="0" r="r" b="b"/>
              <a:pathLst>
                <a:path w="1547" h="690">
                  <a:moveTo>
                    <a:pt x="1547" y="183"/>
                  </a:moveTo>
                  <a:lnTo>
                    <a:pt x="1547" y="690"/>
                  </a:lnTo>
                  <a:lnTo>
                    <a:pt x="0" y="504"/>
                  </a:lnTo>
                  <a:lnTo>
                    <a:pt x="0" y="0"/>
                  </a:lnTo>
                  <a:lnTo>
                    <a:pt x="1547" y="183"/>
                  </a:lnTo>
                  <a:close/>
                </a:path>
              </a:pathLst>
            </a:custGeom>
            <a:grpFill/>
            <a:ln>
              <a:noFill/>
            </a:ln>
            <a:effectLst>
              <a:outerShdw blurRad="50800" dist="38100" dir="10800000" algn="r" rotWithShape="0">
                <a:prstClr val="black">
                  <a:alpha val="40000"/>
                </a:prstClr>
              </a:outerShdw>
            </a:effectLst>
          </p:spPr>
          <p:txBody>
            <a:bodyPr lIns="68568" tIns="34284" rIns="68568" bIns="34284"/>
            <a:lstStyle/>
            <a:p>
              <a:pPr>
                <a:defRPr/>
              </a:pPr>
              <a:endParaRPr lang="id-ID" sz="1000" dirty="0"/>
            </a:p>
          </p:txBody>
        </p:sp>
        <p:sp>
          <p:nvSpPr>
            <p:cNvPr id="9" name="Freeform 26"/>
            <p:cNvSpPr>
              <a:spLocks/>
            </p:cNvSpPr>
            <p:nvPr/>
          </p:nvSpPr>
          <p:spPr bwMode="auto">
            <a:xfrm>
              <a:off x="8134675" y="2018091"/>
              <a:ext cx="1640864" cy="607720"/>
            </a:xfrm>
            <a:custGeom>
              <a:avLst/>
              <a:gdLst>
                <a:gd name="T0" fmla="*/ 2234 w 2234"/>
                <a:gd name="T1" fmla="*/ 0 h 728"/>
                <a:gd name="T2" fmla="*/ 2234 w 2234"/>
                <a:gd name="T3" fmla="*/ 507 h 728"/>
                <a:gd name="T4" fmla="*/ 0 w 2234"/>
                <a:gd name="T5" fmla="*/ 728 h 728"/>
                <a:gd name="T6" fmla="*/ 0 w 2234"/>
                <a:gd name="T7" fmla="*/ 221 h 728"/>
                <a:gd name="T8" fmla="*/ 2234 w 2234"/>
                <a:gd name="T9" fmla="*/ 0 h 728"/>
              </a:gdLst>
              <a:ahLst/>
              <a:cxnLst>
                <a:cxn ang="0">
                  <a:pos x="T0" y="T1"/>
                </a:cxn>
                <a:cxn ang="0">
                  <a:pos x="T2" y="T3"/>
                </a:cxn>
                <a:cxn ang="0">
                  <a:pos x="T4" y="T5"/>
                </a:cxn>
                <a:cxn ang="0">
                  <a:pos x="T6" y="T7"/>
                </a:cxn>
                <a:cxn ang="0">
                  <a:pos x="T8" y="T9"/>
                </a:cxn>
              </a:cxnLst>
              <a:rect l="0" t="0" r="r" b="b"/>
              <a:pathLst>
                <a:path w="2234" h="728">
                  <a:moveTo>
                    <a:pt x="2234" y="0"/>
                  </a:moveTo>
                  <a:lnTo>
                    <a:pt x="2234" y="507"/>
                  </a:lnTo>
                  <a:lnTo>
                    <a:pt x="0" y="728"/>
                  </a:lnTo>
                  <a:lnTo>
                    <a:pt x="0" y="221"/>
                  </a:lnTo>
                  <a:lnTo>
                    <a:pt x="2234" y="0"/>
                  </a:lnTo>
                  <a:close/>
                </a:path>
              </a:pathLst>
            </a:custGeom>
            <a:grpFill/>
            <a:ln>
              <a:noFill/>
            </a:ln>
            <a:effectLst>
              <a:innerShdw blurRad="63500" dist="50800" dir="10800000">
                <a:schemeClr val="bg2">
                  <a:lumMod val="10000"/>
                  <a:alpha val="22000"/>
                </a:schemeClr>
              </a:innerShdw>
            </a:effectLst>
          </p:spPr>
          <p:txBody>
            <a:bodyPr lIns="68568" tIns="34284" rIns="68568" bIns="34284"/>
            <a:lstStyle/>
            <a:p>
              <a:pPr>
                <a:defRPr/>
              </a:pPr>
              <a:endParaRPr lang="id-ID" sz="1000" dirty="0"/>
            </a:p>
          </p:txBody>
        </p:sp>
        <p:sp>
          <p:nvSpPr>
            <p:cNvPr id="10" name="Freeform 27"/>
            <p:cNvSpPr>
              <a:spLocks noEditPoints="1"/>
            </p:cNvSpPr>
            <p:nvPr/>
          </p:nvSpPr>
          <p:spPr bwMode="auto">
            <a:xfrm>
              <a:off x="6998409" y="1832696"/>
              <a:ext cx="2777130" cy="335185"/>
            </a:xfrm>
            <a:custGeom>
              <a:avLst/>
              <a:gdLst>
                <a:gd name="T0" fmla="*/ 2236 w 3781"/>
                <a:gd name="T1" fmla="*/ 0 h 405"/>
                <a:gd name="T2" fmla="*/ 3781 w 3781"/>
                <a:gd name="T3" fmla="*/ 184 h 405"/>
                <a:gd name="T4" fmla="*/ 1547 w 3781"/>
                <a:gd name="T5" fmla="*/ 405 h 405"/>
                <a:gd name="T6" fmla="*/ 0 w 3781"/>
                <a:gd name="T7" fmla="*/ 222 h 405"/>
                <a:gd name="T8" fmla="*/ 2236 w 3781"/>
                <a:gd name="T9" fmla="*/ 0 h 405"/>
                <a:gd name="T10" fmla="*/ 797 w 3781"/>
                <a:gd name="T11" fmla="*/ 222 h 405"/>
                <a:gd name="T12" fmla="*/ 1550 w 3781"/>
                <a:gd name="T13" fmla="*/ 312 h 405"/>
                <a:gd name="T14" fmla="*/ 2986 w 3781"/>
                <a:gd name="T15" fmla="*/ 181 h 405"/>
                <a:gd name="T16" fmla="*/ 2234 w 3781"/>
                <a:gd name="T17" fmla="*/ 93 h 405"/>
                <a:gd name="T18" fmla="*/ 797 w 3781"/>
                <a:gd name="T19" fmla="*/ 222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81" h="405">
                  <a:moveTo>
                    <a:pt x="2236" y="0"/>
                  </a:moveTo>
                  <a:lnTo>
                    <a:pt x="3781" y="184"/>
                  </a:lnTo>
                  <a:lnTo>
                    <a:pt x="1547" y="405"/>
                  </a:lnTo>
                  <a:lnTo>
                    <a:pt x="0" y="222"/>
                  </a:lnTo>
                  <a:lnTo>
                    <a:pt x="2236" y="0"/>
                  </a:lnTo>
                  <a:close/>
                  <a:moveTo>
                    <a:pt x="797" y="222"/>
                  </a:moveTo>
                  <a:lnTo>
                    <a:pt x="1550" y="312"/>
                  </a:lnTo>
                  <a:lnTo>
                    <a:pt x="2986" y="181"/>
                  </a:lnTo>
                  <a:lnTo>
                    <a:pt x="2234" y="93"/>
                  </a:lnTo>
                  <a:lnTo>
                    <a:pt x="797" y="222"/>
                  </a:lnTo>
                  <a:close/>
                </a:path>
              </a:pathLst>
            </a:custGeom>
            <a:grpFill/>
            <a:ln w="3175">
              <a:noFill/>
            </a:ln>
          </p:spPr>
          <p:txBody>
            <a:bodyPr lIns="68568" tIns="34284" rIns="68568" bIns="34284"/>
            <a:lstStyle/>
            <a:p>
              <a:pPr>
                <a:defRPr/>
              </a:pPr>
              <a:endParaRPr lang="id-ID" sz="1000" dirty="0"/>
            </a:p>
          </p:txBody>
        </p:sp>
        <p:sp>
          <p:nvSpPr>
            <p:cNvPr id="11" name="Freeform 10"/>
            <p:cNvSpPr>
              <a:spLocks noChangeAspect="1"/>
            </p:cNvSpPr>
            <p:nvPr/>
          </p:nvSpPr>
          <p:spPr>
            <a:xfrm>
              <a:off x="7453610" y="1881615"/>
              <a:ext cx="1950722" cy="276036"/>
            </a:xfrm>
            <a:custGeom>
              <a:avLst/>
              <a:gdLst>
                <a:gd name="connsiteX0" fmla="*/ 0 w 1902798"/>
                <a:gd name="connsiteY0" fmla="*/ 121568 h 274849"/>
                <a:gd name="connsiteX1" fmla="*/ 655409 w 1902798"/>
                <a:gd name="connsiteY1" fmla="*/ 274849 h 274849"/>
                <a:gd name="connsiteX2" fmla="*/ 1115251 w 1902798"/>
                <a:gd name="connsiteY2" fmla="*/ 232564 h 274849"/>
                <a:gd name="connsiteX3" fmla="*/ 1902798 w 1902798"/>
                <a:gd name="connsiteY3" fmla="*/ 126853 h 274849"/>
                <a:gd name="connsiteX4" fmla="*/ 1501096 w 1902798"/>
                <a:gd name="connsiteY4" fmla="*/ 52856 h 274849"/>
                <a:gd name="connsiteX5" fmla="*/ 1157536 w 1902798"/>
                <a:gd name="connsiteY5" fmla="*/ 0 h 274849"/>
                <a:gd name="connsiteX6" fmla="*/ 73998 w 1902798"/>
                <a:gd name="connsiteY6" fmla="*/ 121568 h 274849"/>
                <a:gd name="connsiteX7" fmla="*/ 0 w 1902798"/>
                <a:gd name="connsiteY7" fmla="*/ 121568 h 274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2798" h="274849">
                  <a:moveTo>
                    <a:pt x="0" y="121568"/>
                  </a:moveTo>
                  <a:lnTo>
                    <a:pt x="655409" y="274849"/>
                  </a:lnTo>
                  <a:lnTo>
                    <a:pt x="1115251" y="232564"/>
                  </a:lnTo>
                  <a:lnTo>
                    <a:pt x="1902798" y="126853"/>
                  </a:lnTo>
                  <a:lnTo>
                    <a:pt x="1501096" y="52856"/>
                  </a:lnTo>
                  <a:lnTo>
                    <a:pt x="1157536" y="0"/>
                  </a:lnTo>
                  <a:lnTo>
                    <a:pt x="73998" y="121568"/>
                  </a:lnTo>
                  <a:lnTo>
                    <a:pt x="0" y="12156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000" dirty="0"/>
            </a:p>
          </p:txBody>
        </p:sp>
      </p:grpSp>
      <p:grpSp>
        <p:nvGrpSpPr>
          <p:cNvPr id="34" name="Group 31"/>
          <p:cNvGrpSpPr>
            <a:grpSpLocks/>
          </p:cNvGrpSpPr>
          <p:nvPr/>
        </p:nvGrpSpPr>
        <p:grpSpPr bwMode="auto">
          <a:xfrm>
            <a:off x="2347111" y="1708448"/>
            <a:ext cx="1323745" cy="554614"/>
            <a:chOff x="3128402" y="2277798"/>
            <a:chExt cx="1765170" cy="738560"/>
          </a:xfrm>
        </p:grpSpPr>
        <p:sp>
          <p:nvSpPr>
            <p:cNvPr id="51" name="TextBox 50"/>
            <p:cNvSpPr txBox="1"/>
            <p:nvPr/>
          </p:nvSpPr>
          <p:spPr>
            <a:xfrm>
              <a:off x="3128402" y="2277798"/>
              <a:ext cx="493677" cy="491741"/>
            </a:xfrm>
            <a:prstGeom prst="rect">
              <a:avLst/>
            </a:prstGeom>
            <a:noFill/>
          </p:spPr>
          <p:txBody>
            <a:bodyPr>
              <a:spAutoFit/>
            </a:bodyPr>
            <a:lstStyle/>
            <a:p>
              <a:pPr algn="ctr" eaLnBrk="1" hangingPunct="1"/>
              <a:r>
                <a:rPr lang="id-ID" altLang="zh-CN" dirty="0">
                  <a:solidFill>
                    <a:srgbClr val="1F4E79"/>
                  </a:solidFill>
                  <a:latin typeface="FontAwesome" pitchFamily="2" charset="0"/>
                </a:rPr>
                <a:t></a:t>
              </a:r>
              <a:endParaRPr lang="id-ID" altLang="zh-CN" sz="1200" dirty="0">
                <a:solidFill>
                  <a:srgbClr val="1F4E79"/>
                </a:solidFill>
                <a:latin typeface="FontAwesome" pitchFamily="2" charset="0"/>
              </a:endParaRPr>
            </a:p>
          </p:txBody>
        </p:sp>
        <p:sp>
          <p:nvSpPr>
            <p:cNvPr id="63" name="TextBox 62"/>
            <p:cNvSpPr txBox="1"/>
            <p:nvPr/>
          </p:nvSpPr>
          <p:spPr>
            <a:xfrm>
              <a:off x="4487202" y="2524617"/>
              <a:ext cx="406370" cy="491741"/>
            </a:xfrm>
            <a:prstGeom prst="rect">
              <a:avLst/>
            </a:prstGeom>
            <a:noFill/>
          </p:spPr>
          <p:txBody>
            <a:bodyPr>
              <a:spAutoFit/>
            </a:bodyPr>
            <a:lstStyle/>
            <a:p>
              <a:pPr algn="ctr" eaLnBrk="1" hangingPunct="1"/>
              <a:r>
                <a:rPr lang="id-ID" altLang="zh-CN">
                  <a:solidFill>
                    <a:srgbClr val="F2F2F2"/>
                  </a:solidFill>
                  <a:latin typeface="Arsenal" pitchFamily="50" charset="0"/>
                </a:rPr>
                <a:t>1</a:t>
              </a:r>
            </a:p>
          </p:txBody>
        </p:sp>
      </p:grpSp>
      <p:grpSp>
        <p:nvGrpSpPr>
          <p:cNvPr id="35" name="Group 29"/>
          <p:cNvGrpSpPr>
            <a:grpSpLocks/>
          </p:cNvGrpSpPr>
          <p:nvPr/>
        </p:nvGrpSpPr>
        <p:grpSpPr bwMode="auto">
          <a:xfrm>
            <a:off x="5380295" y="2335581"/>
            <a:ext cx="1689204" cy="331445"/>
            <a:chOff x="7174130" y="3112861"/>
            <a:chExt cx="2252682" cy="441606"/>
          </a:xfrm>
        </p:grpSpPr>
        <p:sp>
          <p:nvSpPr>
            <p:cNvPr id="52" name="TextBox 51"/>
            <p:cNvSpPr txBox="1"/>
            <p:nvPr/>
          </p:nvSpPr>
          <p:spPr>
            <a:xfrm>
              <a:off x="8933096" y="3112861"/>
              <a:ext cx="493716" cy="430499"/>
            </a:xfrm>
            <a:prstGeom prst="rect">
              <a:avLst/>
            </a:prstGeom>
            <a:noFill/>
          </p:spPr>
          <p:txBody>
            <a:bodyPr>
              <a:spAutoFit/>
            </a:bodyPr>
            <a:lstStyle/>
            <a:p>
              <a:pPr algn="ctr" eaLnBrk="1" hangingPunct="1"/>
              <a:r>
                <a:rPr lang="id-ID" altLang="zh-CN" sz="1500" dirty="0">
                  <a:solidFill>
                    <a:srgbClr val="D0CECE"/>
                  </a:solidFill>
                  <a:latin typeface="FontAwesome" pitchFamily="2" charset="0"/>
                </a:rPr>
                <a:t></a:t>
              </a:r>
              <a:endParaRPr lang="id-ID" altLang="zh-CN" dirty="0">
                <a:solidFill>
                  <a:srgbClr val="D0CECE"/>
                </a:solidFill>
                <a:latin typeface="FontAwesome" pitchFamily="2" charset="0"/>
              </a:endParaRPr>
            </a:p>
          </p:txBody>
        </p:sp>
        <p:sp>
          <p:nvSpPr>
            <p:cNvPr id="64" name="TextBox 63"/>
            <p:cNvSpPr txBox="1"/>
            <p:nvPr/>
          </p:nvSpPr>
          <p:spPr>
            <a:xfrm>
              <a:off x="7174130" y="3123968"/>
              <a:ext cx="406404" cy="430499"/>
            </a:xfrm>
            <a:prstGeom prst="rect">
              <a:avLst/>
            </a:prstGeom>
            <a:noFill/>
          </p:spPr>
          <p:txBody>
            <a:bodyPr>
              <a:spAutoFit/>
            </a:bodyPr>
            <a:lstStyle/>
            <a:p>
              <a:pPr algn="ctr" eaLnBrk="1" hangingPunct="1"/>
              <a:r>
                <a:rPr lang="id-ID" altLang="zh-CN" sz="1500" dirty="0">
                  <a:solidFill>
                    <a:srgbClr val="F2F2F2"/>
                  </a:solidFill>
                  <a:latin typeface="Arsenal" pitchFamily="50" charset="0"/>
                </a:rPr>
                <a:t>2</a:t>
              </a:r>
              <a:endParaRPr lang="id-ID" altLang="zh-CN" dirty="0">
                <a:solidFill>
                  <a:srgbClr val="F2F2F2"/>
                </a:solidFill>
                <a:latin typeface="Arsenal" pitchFamily="50" charset="0"/>
              </a:endParaRPr>
            </a:p>
          </p:txBody>
        </p:sp>
      </p:grpSp>
      <p:grpSp>
        <p:nvGrpSpPr>
          <p:cNvPr id="36" name="Group 30"/>
          <p:cNvGrpSpPr>
            <a:grpSpLocks/>
          </p:cNvGrpSpPr>
          <p:nvPr/>
        </p:nvGrpSpPr>
        <p:grpSpPr bwMode="auto">
          <a:xfrm>
            <a:off x="1555481" y="2920256"/>
            <a:ext cx="1807055" cy="372840"/>
            <a:chOff x="2073550" y="3891982"/>
            <a:chExt cx="2410081" cy="497768"/>
          </a:xfrm>
        </p:grpSpPr>
        <p:sp>
          <p:nvSpPr>
            <p:cNvPr id="53" name="Rectangle 52"/>
            <p:cNvSpPr/>
            <p:nvPr/>
          </p:nvSpPr>
          <p:spPr>
            <a:xfrm>
              <a:off x="2073550" y="3891982"/>
              <a:ext cx="553960" cy="492999"/>
            </a:xfrm>
            <a:prstGeom prst="rect">
              <a:avLst/>
            </a:prstGeom>
          </p:spPr>
          <p:txBody>
            <a:bodyPr wrap="none">
              <a:spAutoFit/>
            </a:bodyPr>
            <a:lstStyle/>
            <a:p>
              <a:pPr eaLnBrk="1" hangingPunct="1"/>
              <a:r>
                <a:rPr lang="id-ID" altLang="zh-CN" dirty="0">
                  <a:solidFill>
                    <a:srgbClr val="AFABAB"/>
                  </a:solidFill>
                  <a:latin typeface="FontAwesome" pitchFamily="2" charset="0"/>
                </a:rPr>
                <a:t></a:t>
              </a:r>
            </a:p>
          </p:txBody>
        </p:sp>
        <p:sp>
          <p:nvSpPr>
            <p:cNvPr id="65" name="TextBox 64"/>
            <p:cNvSpPr txBox="1"/>
            <p:nvPr/>
          </p:nvSpPr>
          <p:spPr>
            <a:xfrm>
              <a:off x="4077188" y="3896751"/>
              <a:ext cx="406443" cy="492999"/>
            </a:xfrm>
            <a:prstGeom prst="rect">
              <a:avLst/>
            </a:prstGeom>
            <a:noFill/>
          </p:spPr>
          <p:txBody>
            <a:bodyPr>
              <a:spAutoFit/>
            </a:bodyPr>
            <a:lstStyle/>
            <a:p>
              <a:pPr algn="ctr" eaLnBrk="1" hangingPunct="1"/>
              <a:r>
                <a:rPr lang="id-ID" altLang="zh-CN" dirty="0">
                  <a:solidFill>
                    <a:srgbClr val="F2F2F2"/>
                  </a:solidFill>
                  <a:latin typeface="Arsenal" pitchFamily="50" charset="0"/>
                </a:rPr>
                <a:t>3</a:t>
              </a:r>
            </a:p>
          </p:txBody>
        </p:sp>
      </p:grpSp>
      <p:grpSp>
        <p:nvGrpSpPr>
          <p:cNvPr id="38" name="Group 1"/>
          <p:cNvGrpSpPr>
            <a:grpSpLocks/>
          </p:cNvGrpSpPr>
          <p:nvPr/>
        </p:nvGrpSpPr>
        <p:grpSpPr bwMode="auto">
          <a:xfrm>
            <a:off x="5832655" y="3556131"/>
            <a:ext cx="2030750" cy="415426"/>
            <a:chOff x="7776443" y="4739713"/>
            <a:chExt cx="2709482" cy="554815"/>
          </a:xfrm>
        </p:grpSpPr>
        <p:sp>
          <p:nvSpPr>
            <p:cNvPr id="54" name="Rectangle 53"/>
            <p:cNvSpPr/>
            <p:nvPr/>
          </p:nvSpPr>
          <p:spPr>
            <a:xfrm>
              <a:off x="9931749" y="4773109"/>
              <a:ext cx="554176" cy="493169"/>
            </a:xfrm>
            <a:prstGeom prst="rect">
              <a:avLst/>
            </a:prstGeom>
          </p:spPr>
          <p:txBody>
            <a:bodyPr wrap="none">
              <a:spAutoFit/>
            </a:bodyPr>
            <a:lstStyle/>
            <a:p>
              <a:pPr eaLnBrk="1" hangingPunct="1"/>
              <a:r>
                <a:rPr lang="id-ID" altLang="zh-CN" dirty="0">
                  <a:solidFill>
                    <a:srgbClr val="595959"/>
                  </a:solidFill>
                  <a:latin typeface="FontAwesome" pitchFamily="2" charset="0"/>
                </a:rPr>
                <a:t></a:t>
              </a:r>
              <a:endParaRPr lang="id-ID" altLang="zh-CN" sz="1500" dirty="0">
                <a:solidFill>
                  <a:srgbClr val="595959"/>
                </a:solidFill>
                <a:latin typeface="FontAwesome" pitchFamily="2" charset="0"/>
              </a:endParaRPr>
            </a:p>
          </p:txBody>
        </p:sp>
        <p:sp>
          <p:nvSpPr>
            <p:cNvPr id="66" name="TextBox 65"/>
            <p:cNvSpPr txBox="1"/>
            <p:nvPr/>
          </p:nvSpPr>
          <p:spPr>
            <a:xfrm>
              <a:off x="7776443" y="4739713"/>
              <a:ext cx="406602" cy="554815"/>
            </a:xfrm>
            <a:prstGeom prst="rect">
              <a:avLst/>
            </a:prstGeom>
            <a:noFill/>
          </p:spPr>
          <p:txBody>
            <a:bodyPr>
              <a:spAutoFit/>
            </a:bodyPr>
            <a:lstStyle/>
            <a:p>
              <a:pPr algn="ctr" eaLnBrk="1" hangingPunct="1"/>
              <a:r>
                <a:rPr lang="id-ID" altLang="zh-CN" sz="2100" dirty="0">
                  <a:solidFill>
                    <a:srgbClr val="F2F2F2"/>
                  </a:solidFill>
                  <a:latin typeface="Arsenal" pitchFamily="50" charset="0"/>
                </a:rPr>
                <a:t>4</a:t>
              </a:r>
              <a:endParaRPr lang="id-ID" altLang="zh-CN" dirty="0">
                <a:solidFill>
                  <a:srgbClr val="F2F2F2"/>
                </a:solidFill>
                <a:latin typeface="Arsenal" pitchFamily="50" charset="0"/>
              </a:endParaRPr>
            </a:p>
          </p:txBody>
        </p:sp>
      </p:grpSp>
      <p:sp>
        <p:nvSpPr>
          <p:cNvPr id="80" name="Title 13"/>
          <p:cNvSpPr txBox="1">
            <a:spLocks/>
          </p:cNvSpPr>
          <p:nvPr/>
        </p:nvSpPr>
        <p:spPr>
          <a:xfrm>
            <a:off x="7222493" y="2140289"/>
            <a:ext cx="1813229" cy="824024"/>
          </a:xfrm>
          <a:prstGeom prst="rect">
            <a:avLst/>
          </a:prstGeom>
        </p:spPr>
        <p:txBody>
          <a:bodyPr lIns="68577" tIns="34289" rIns="68577" bIns="34289" anchor="ctr">
            <a:normAutofit/>
          </a:bodyPr>
          <a:lstStyle/>
          <a:p>
            <a:pPr eaLnBrk="1" hangingPunct="1"/>
            <a:r>
              <a:rPr lang="id-ID" altLang="zh-CN" sz="1100" dirty="0">
                <a:solidFill>
                  <a:srgbClr val="767171"/>
                </a:solidFill>
                <a:ea typeface="Roboto" pitchFamily="2" charset="0"/>
                <a:cs typeface="Roboto" pitchFamily="2" charset="0"/>
              </a:rPr>
              <a:t>Content 2</a:t>
            </a:r>
          </a:p>
          <a:p>
            <a:pPr eaLnBrk="1" hangingPunct="1"/>
            <a:r>
              <a:rPr lang="id-ID" altLang="zh-CN" sz="800" dirty="0">
                <a:solidFill>
                  <a:srgbClr val="A6A6A6"/>
                </a:solidFill>
                <a:ea typeface="Roboto" pitchFamily="2" charset="0"/>
                <a:cs typeface="Roboto" pitchFamily="2" charset="0"/>
              </a:rPr>
              <a:t>Lorem ipsum dolor sit amet consectetur</a:t>
            </a:r>
            <a:r>
              <a:rPr lang="id-ID" altLang="zh-CN" sz="800" dirty="0">
                <a:solidFill>
                  <a:srgbClr val="A6A6A6"/>
                </a:solidFill>
              </a:rPr>
              <a:t> sagitis purus </a:t>
            </a:r>
            <a:r>
              <a:rPr lang="id-ID" altLang="zh-CN" sz="800" dirty="0">
                <a:solidFill>
                  <a:srgbClr val="A6A6A6"/>
                </a:solidFill>
                <a:latin typeface="Source Sans Pro Light" pitchFamily="34" charset="0"/>
                <a:ea typeface="Roboto" pitchFamily="2" charset="0"/>
                <a:cs typeface="Roboto" pitchFamily="2" charset="0"/>
              </a:rPr>
              <a:t>dolor sit amet consectetur</a:t>
            </a:r>
            <a:r>
              <a:rPr lang="id-ID" altLang="zh-CN" sz="800" dirty="0">
                <a:solidFill>
                  <a:srgbClr val="A6A6A6"/>
                </a:solidFill>
                <a:latin typeface="Source Sans Pro Light" pitchFamily="34" charset="0"/>
              </a:rPr>
              <a:t> sagitis.</a:t>
            </a:r>
            <a:endParaRPr lang="en-US" sz="800" dirty="0">
              <a:solidFill>
                <a:srgbClr val="A6A6A6"/>
              </a:solidFill>
              <a:ea typeface="Roboto" pitchFamily="2" charset="0"/>
              <a:cs typeface="Roboto" pitchFamily="2" charset="0"/>
            </a:endParaRPr>
          </a:p>
        </p:txBody>
      </p:sp>
      <p:sp>
        <p:nvSpPr>
          <p:cNvPr id="81" name="Title 13"/>
          <p:cNvSpPr txBox="1">
            <a:spLocks/>
          </p:cNvSpPr>
          <p:nvPr/>
        </p:nvSpPr>
        <p:spPr>
          <a:xfrm>
            <a:off x="6354199" y="4095300"/>
            <a:ext cx="2141556" cy="824024"/>
          </a:xfrm>
          <a:prstGeom prst="rect">
            <a:avLst/>
          </a:prstGeom>
        </p:spPr>
        <p:txBody>
          <a:bodyPr lIns="68577" tIns="34289" rIns="68577" bIns="34289" anchor="ctr">
            <a:normAutofit/>
          </a:bodyPr>
          <a:lstStyle/>
          <a:p>
            <a:pPr eaLnBrk="1" hangingPunct="1"/>
            <a:r>
              <a:rPr lang="id-ID" altLang="zh-CN" sz="1100" dirty="0">
                <a:solidFill>
                  <a:srgbClr val="767171"/>
                </a:solidFill>
                <a:ea typeface="Roboto" pitchFamily="2" charset="0"/>
                <a:cs typeface="Roboto" pitchFamily="2" charset="0"/>
              </a:rPr>
              <a:t>Content 4</a:t>
            </a:r>
          </a:p>
          <a:p>
            <a:pPr eaLnBrk="1" hangingPunct="1"/>
            <a:r>
              <a:rPr lang="id-ID" altLang="zh-CN" sz="800" dirty="0">
                <a:solidFill>
                  <a:srgbClr val="A6A6A6"/>
                </a:solidFill>
                <a:ea typeface="Roboto" pitchFamily="2" charset="0"/>
                <a:cs typeface="Roboto" pitchFamily="2" charset="0"/>
              </a:rPr>
              <a:t>Lorem ipsum dolor sit amet consectetur</a:t>
            </a:r>
            <a:r>
              <a:rPr lang="id-ID" altLang="zh-CN" sz="800" dirty="0">
                <a:solidFill>
                  <a:srgbClr val="A6A6A6"/>
                </a:solidFill>
              </a:rPr>
              <a:t> sagitis purus </a:t>
            </a:r>
            <a:r>
              <a:rPr lang="id-ID" altLang="zh-CN" sz="800" dirty="0">
                <a:solidFill>
                  <a:srgbClr val="A6A6A6"/>
                </a:solidFill>
                <a:latin typeface="Source Sans Pro Light" pitchFamily="34" charset="0"/>
                <a:ea typeface="Roboto" pitchFamily="2" charset="0"/>
                <a:cs typeface="Roboto" pitchFamily="2" charset="0"/>
              </a:rPr>
              <a:t>dolor sit amet consectetur</a:t>
            </a:r>
            <a:r>
              <a:rPr lang="id-ID" altLang="zh-CN" sz="800" dirty="0">
                <a:solidFill>
                  <a:srgbClr val="A6A6A6"/>
                </a:solidFill>
                <a:latin typeface="Source Sans Pro Light" pitchFamily="34" charset="0"/>
              </a:rPr>
              <a:t> sagitis.</a:t>
            </a:r>
            <a:endParaRPr lang="en-US" sz="800" dirty="0">
              <a:solidFill>
                <a:srgbClr val="A6A6A6"/>
              </a:solidFill>
              <a:ea typeface="Roboto" pitchFamily="2" charset="0"/>
              <a:cs typeface="Roboto" pitchFamily="2" charset="0"/>
            </a:endParaRPr>
          </a:p>
        </p:txBody>
      </p:sp>
      <p:sp>
        <p:nvSpPr>
          <p:cNvPr id="82" name="Title 13"/>
          <p:cNvSpPr txBox="1">
            <a:spLocks/>
          </p:cNvSpPr>
          <p:nvPr/>
        </p:nvSpPr>
        <p:spPr>
          <a:xfrm>
            <a:off x="375242" y="1777100"/>
            <a:ext cx="1965916" cy="824024"/>
          </a:xfrm>
          <a:prstGeom prst="rect">
            <a:avLst/>
          </a:prstGeom>
        </p:spPr>
        <p:txBody>
          <a:bodyPr lIns="68577" tIns="34289" rIns="68577" bIns="34289" anchor="ctr">
            <a:normAutofit/>
          </a:bodyPr>
          <a:lstStyle/>
          <a:p>
            <a:pPr algn="r" eaLnBrk="1" hangingPunct="1"/>
            <a:r>
              <a:rPr lang="id-ID" altLang="zh-CN" sz="1100" dirty="0">
                <a:solidFill>
                  <a:srgbClr val="767171"/>
                </a:solidFill>
                <a:ea typeface="Roboto" pitchFamily="2" charset="0"/>
                <a:cs typeface="Roboto" pitchFamily="2" charset="0"/>
              </a:rPr>
              <a:t>Content 1</a:t>
            </a:r>
          </a:p>
          <a:p>
            <a:pPr algn="r" eaLnBrk="1" hangingPunct="1"/>
            <a:r>
              <a:rPr lang="id-ID" altLang="zh-CN" sz="800" dirty="0">
                <a:solidFill>
                  <a:srgbClr val="A6A6A6"/>
                </a:solidFill>
                <a:ea typeface="Roboto" pitchFamily="2" charset="0"/>
                <a:cs typeface="Roboto" pitchFamily="2" charset="0"/>
              </a:rPr>
              <a:t>Lorem ipsum dolor sit amet consectetur</a:t>
            </a:r>
            <a:r>
              <a:rPr lang="id-ID" altLang="zh-CN" sz="800" dirty="0">
                <a:solidFill>
                  <a:srgbClr val="A6A6A6"/>
                </a:solidFill>
              </a:rPr>
              <a:t> sagitis purus </a:t>
            </a:r>
            <a:r>
              <a:rPr lang="id-ID" altLang="zh-CN" sz="800" dirty="0">
                <a:solidFill>
                  <a:srgbClr val="A6A6A6"/>
                </a:solidFill>
                <a:latin typeface="Source Sans Pro Light" pitchFamily="34" charset="0"/>
                <a:ea typeface="Roboto" pitchFamily="2" charset="0"/>
                <a:cs typeface="Roboto" pitchFamily="2" charset="0"/>
              </a:rPr>
              <a:t>dolor sit amet consectetur</a:t>
            </a:r>
            <a:r>
              <a:rPr lang="id-ID" altLang="zh-CN" sz="800" dirty="0">
                <a:solidFill>
                  <a:srgbClr val="A6A6A6"/>
                </a:solidFill>
                <a:latin typeface="Source Sans Pro Light" pitchFamily="34" charset="0"/>
              </a:rPr>
              <a:t> sagitis.</a:t>
            </a:r>
            <a:endParaRPr lang="en-US" sz="800" dirty="0">
              <a:solidFill>
                <a:srgbClr val="A6A6A6"/>
              </a:solidFill>
              <a:ea typeface="Roboto" pitchFamily="2" charset="0"/>
              <a:cs typeface="Roboto" pitchFamily="2" charset="0"/>
            </a:endParaRPr>
          </a:p>
        </p:txBody>
      </p:sp>
      <p:sp>
        <p:nvSpPr>
          <p:cNvPr id="83" name="Title 13"/>
          <p:cNvSpPr txBox="1">
            <a:spLocks/>
          </p:cNvSpPr>
          <p:nvPr/>
        </p:nvSpPr>
        <p:spPr>
          <a:xfrm>
            <a:off x="468258" y="3524576"/>
            <a:ext cx="2249073" cy="824024"/>
          </a:xfrm>
          <a:prstGeom prst="rect">
            <a:avLst/>
          </a:prstGeom>
        </p:spPr>
        <p:txBody>
          <a:bodyPr lIns="68577" tIns="34289" rIns="68577" bIns="34289" anchor="ctr">
            <a:normAutofit/>
          </a:bodyPr>
          <a:lstStyle/>
          <a:p>
            <a:pPr algn="r" eaLnBrk="1" hangingPunct="1"/>
            <a:r>
              <a:rPr lang="id-ID" altLang="zh-CN" sz="1100" dirty="0">
                <a:solidFill>
                  <a:srgbClr val="767171"/>
                </a:solidFill>
                <a:ea typeface="Roboto" pitchFamily="2" charset="0"/>
                <a:cs typeface="Roboto" pitchFamily="2" charset="0"/>
              </a:rPr>
              <a:t>Content 3</a:t>
            </a:r>
          </a:p>
          <a:p>
            <a:pPr algn="r" eaLnBrk="1" hangingPunct="1"/>
            <a:r>
              <a:rPr lang="id-ID" altLang="zh-CN" sz="800" dirty="0">
                <a:solidFill>
                  <a:srgbClr val="A6A6A6"/>
                </a:solidFill>
                <a:ea typeface="Roboto" pitchFamily="2" charset="0"/>
                <a:cs typeface="Roboto" pitchFamily="2" charset="0"/>
              </a:rPr>
              <a:t>Lorem ipsum dolor sit amet consectetur</a:t>
            </a:r>
            <a:r>
              <a:rPr lang="id-ID" altLang="zh-CN" sz="800" dirty="0">
                <a:solidFill>
                  <a:srgbClr val="A6A6A6"/>
                </a:solidFill>
              </a:rPr>
              <a:t> sagitis purus </a:t>
            </a:r>
            <a:r>
              <a:rPr lang="id-ID" altLang="zh-CN" sz="800" dirty="0">
                <a:solidFill>
                  <a:srgbClr val="A6A6A6"/>
                </a:solidFill>
                <a:latin typeface="Source Sans Pro Light" pitchFamily="34" charset="0"/>
                <a:ea typeface="Roboto" pitchFamily="2" charset="0"/>
                <a:cs typeface="Roboto" pitchFamily="2" charset="0"/>
              </a:rPr>
              <a:t>dolor sit amet consectetur</a:t>
            </a:r>
            <a:r>
              <a:rPr lang="id-ID" altLang="zh-CN" sz="800" dirty="0">
                <a:solidFill>
                  <a:srgbClr val="A6A6A6"/>
                </a:solidFill>
                <a:latin typeface="Source Sans Pro Light" pitchFamily="34" charset="0"/>
              </a:rPr>
              <a:t> sagitis.</a:t>
            </a:r>
            <a:endParaRPr lang="en-US" sz="800" dirty="0">
              <a:solidFill>
                <a:srgbClr val="A6A6A6"/>
              </a:solidFill>
              <a:ea typeface="Roboto" pitchFamily="2" charset="0"/>
              <a:cs typeface="Roboto" pitchFamily="2" charset="0"/>
            </a:endParaRPr>
          </a:p>
        </p:txBody>
      </p:sp>
    </p:spTree>
    <p:extLst>
      <p:ext uri="{BB962C8B-B14F-4D97-AF65-F5344CB8AC3E}">
        <p14:creationId xmlns:p14="http://schemas.microsoft.com/office/powerpoint/2010/main" val="3404627103"/>
      </p:ext>
    </p:extLst>
  </p:cSld>
  <p:clrMapOvr>
    <a:masterClrMapping/>
  </p:clrMapOvr>
  <p:transition spd="slow" advTm="0">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190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230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500" fill="hold"/>
                                        <p:tgtEl>
                                          <p:spTgt spid="31"/>
                                        </p:tgtEl>
                                        <p:attrNameLst>
                                          <p:attrName>ppt_x</p:attrName>
                                        </p:attrNameLst>
                                      </p:cBhvr>
                                      <p:tavLst>
                                        <p:tav tm="0">
                                          <p:val>
                                            <p:strVal val="#ppt_x"/>
                                          </p:val>
                                        </p:tav>
                                        <p:tav tm="100000">
                                          <p:val>
                                            <p:strVal val="#ppt_x"/>
                                          </p:val>
                                        </p:tav>
                                      </p:tavLst>
                                    </p:anim>
                                    <p:anim calcmode="lin" valueType="num">
                                      <p:cBhvr additive="base">
                                        <p:cTn id="12" dur="500" fill="hold"/>
                                        <p:tgtEl>
                                          <p:spTgt spid="31"/>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270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500" fill="hold"/>
                                        <p:tgtEl>
                                          <p:spTgt spid="32"/>
                                        </p:tgtEl>
                                        <p:attrNameLst>
                                          <p:attrName>ppt_x</p:attrName>
                                        </p:attrNameLst>
                                      </p:cBhvr>
                                      <p:tavLst>
                                        <p:tav tm="0">
                                          <p:val>
                                            <p:strVal val="#ppt_x"/>
                                          </p:val>
                                        </p:tav>
                                        <p:tav tm="100000">
                                          <p:val>
                                            <p:strVal val="#ppt_x"/>
                                          </p:val>
                                        </p:tav>
                                      </p:tavLst>
                                    </p:anim>
                                    <p:anim calcmode="lin" valueType="num">
                                      <p:cBhvr additive="base">
                                        <p:cTn id="16" dur="500" fill="hold"/>
                                        <p:tgtEl>
                                          <p:spTgt spid="32"/>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3200"/>
                                  </p:stCondLst>
                                  <p:childTnLst>
                                    <p:set>
                                      <p:cBhvr>
                                        <p:cTn id="18" dur="1" fill="hold">
                                          <p:stCondLst>
                                            <p:cond delay="0"/>
                                          </p:stCondLst>
                                        </p:cTn>
                                        <p:tgtEl>
                                          <p:spTgt spid="33"/>
                                        </p:tgtEl>
                                        <p:attrNameLst>
                                          <p:attrName>style.visibility</p:attrName>
                                        </p:attrNameLst>
                                      </p:cBhvr>
                                      <p:to>
                                        <p:strVal val="visible"/>
                                      </p:to>
                                    </p:set>
                                    <p:anim calcmode="lin" valueType="num">
                                      <p:cBhvr additive="base">
                                        <p:cTn id="19" dur="500" fill="hold"/>
                                        <p:tgtEl>
                                          <p:spTgt spid="33"/>
                                        </p:tgtEl>
                                        <p:attrNameLst>
                                          <p:attrName>ppt_x</p:attrName>
                                        </p:attrNameLst>
                                      </p:cBhvr>
                                      <p:tavLst>
                                        <p:tav tm="0">
                                          <p:val>
                                            <p:strVal val="#ppt_x"/>
                                          </p:val>
                                        </p:tav>
                                        <p:tav tm="100000">
                                          <p:val>
                                            <p:strVal val="#ppt_x"/>
                                          </p:val>
                                        </p:tav>
                                      </p:tavLst>
                                    </p:anim>
                                    <p:anim calcmode="lin" valueType="num">
                                      <p:cBhvr additive="base">
                                        <p:cTn id="20" dur="500" fill="hold"/>
                                        <p:tgtEl>
                                          <p:spTgt spid="33"/>
                                        </p:tgtEl>
                                        <p:attrNameLst>
                                          <p:attrName>ppt_y</p:attrName>
                                        </p:attrNameLst>
                                      </p:cBhvr>
                                      <p:tavLst>
                                        <p:tav tm="0">
                                          <p:val>
                                            <p:strVal val="0-#ppt_h/2"/>
                                          </p:val>
                                        </p:tav>
                                        <p:tav tm="100000">
                                          <p:val>
                                            <p:strVal val="#ppt_y"/>
                                          </p:val>
                                        </p:tav>
                                      </p:tavLst>
                                    </p:anim>
                                  </p:childTnLst>
                                </p:cTn>
                              </p:par>
                              <p:par>
                                <p:cTn id="21" presetID="2" presetClass="entr" presetSubtype="2" fill="hold" nodeType="withEffect">
                                  <p:stCondLst>
                                    <p:cond delay="370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1+#ppt_w/2"/>
                                          </p:val>
                                        </p:tav>
                                        <p:tav tm="100000">
                                          <p:val>
                                            <p:strVal val="#ppt_x"/>
                                          </p:val>
                                        </p:tav>
                                      </p:tavLst>
                                    </p:anim>
                                    <p:anim calcmode="lin" valueType="num">
                                      <p:cBhvr additive="base">
                                        <p:cTn id="24" dur="500" fill="hold"/>
                                        <p:tgtEl>
                                          <p:spTgt spid="3"/>
                                        </p:tgtEl>
                                        <p:attrNameLst>
                                          <p:attrName>ppt_y</p:attrName>
                                        </p:attrNameLst>
                                      </p:cBhvr>
                                      <p:tavLst>
                                        <p:tav tm="0">
                                          <p:val>
                                            <p:strVal val="#ppt_y"/>
                                          </p:val>
                                        </p:tav>
                                        <p:tav tm="100000">
                                          <p:val>
                                            <p:strVal val="#ppt_y"/>
                                          </p:val>
                                        </p:tav>
                                      </p:tavLst>
                                    </p:anim>
                                  </p:childTnLst>
                                </p:cTn>
                              </p:par>
                              <p:par>
                                <p:cTn id="25" presetID="2" presetClass="entr" presetSubtype="4" fill="hold" nodeType="withEffect">
                                  <p:stCondLst>
                                    <p:cond delay="4200"/>
                                  </p:stCondLst>
                                  <p:childTnLst>
                                    <p:set>
                                      <p:cBhvr>
                                        <p:cTn id="26" dur="1" fill="hold">
                                          <p:stCondLst>
                                            <p:cond delay="0"/>
                                          </p:stCondLst>
                                        </p:cTn>
                                        <p:tgtEl>
                                          <p:spTgt spid="38"/>
                                        </p:tgtEl>
                                        <p:attrNameLst>
                                          <p:attrName>style.visibility</p:attrName>
                                        </p:attrNameLst>
                                      </p:cBhvr>
                                      <p:to>
                                        <p:strVal val="visible"/>
                                      </p:to>
                                    </p:set>
                                    <p:anim calcmode="lin" valueType="num">
                                      <p:cBhvr additive="base">
                                        <p:cTn id="27" dur="500" fill="hold"/>
                                        <p:tgtEl>
                                          <p:spTgt spid="38"/>
                                        </p:tgtEl>
                                        <p:attrNameLst>
                                          <p:attrName>ppt_x</p:attrName>
                                        </p:attrNameLst>
                                      </p:cBhvr>
                                      <p:tavLst>
                                        <p:tav tm="0">
                                          <p:val>
                                            <p:strVal val="#ppt_x"/>
                                          </p:val>
                                        </p:tav>
                                        <p:tav tm="100000">
                                          <p:val>
                                            <p:strVal val="#ppt_x"/>
                                          </p:val>
                                        </p:tav>
                                      </p:tavLst>
                                    </p:anim>
                                    <p:anim calcmode="lin" valueType="num">
                                      <p:cBhvr additive="base">
                                        <p:cTn id="28" dur="500" fill="hold"/>
                                        <p:tgtEl>
                                          <p:spTgt spid="38"/>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4700"/>
                                  </p:stCondLst>
                                  <p:childTnLst>
                                    <p:set>
                                      <p:cBhvr>
                                        <p:cTn id="30" dur="1" fill="hold">
                                          <p:stCondLst>
                                            <p:cond delay="0"/>
                                          </p:stCondLst>
                                        </p:cTn>
                                        <p:tgtEl>
                                          <p:spTgt spid="81"/>
                                        </p:tgtEl>
                                        <p:attrNameLst>
                                          <p:attrName>style.visibility</p:attrName>
                                        </p:attrNameLst>
                                      </p:cBhvr>
                                      <p:to>
                                        <p:strVal val="visible"/>
                                      </p:to>
                                    </p:set>
                                    <p:anim calcmode="lin" valueType="num">
                                      <p:cBhvr additive="base">
                                        <p:cTn id="31" dur="500" fill="hold"/>
                                        <p:tgtEl>
                                          <p:spTgt spid="81"/>
                                        </p:tgtEl>
                                        <p:attrNameLst>
                                          <p:attrName>ppt_x</p:attrName>
                                        </p:attrNameLst>
                                      </p:cBhvr>
                                      <p:tavLst>
                                        <p:tav tm="0">
                                          <p:val>
                                            <p:strVal val="#ppt_x"/>
                                          </p:val>
                                        </p:tav>
                                        <p:tav tm="100000">
                                          <p:val>
                                            <p:strVal val="#ppt_x"/>
                                          </p:val>
                                        </p:tav>
                                      </p:tavLst>
                                    </p:anim>
                                    <p:anim calcmode="lin" valueType="num">
                                      <p:cBhvr additive="base">
                                        <p:cTn id="32" dur="500" fill="hold"/>
                                        <p:tgtEl>
                                          <p:spTgt spid="81"/>
                                        </p:tgtEl>
                                        <p:attrNameLst>
                                          <p:attrName>ppt_y</p:attrName>
                                        </p:attrNameLst>
                                      </p:cBhvr>
                                      <p:tavLst>
                                        <p:tav tm="0">
                                          <p:val>
                                            <p:strVal val="1+#ppt_h/2"/>
                                          </p:val>
                                        </p:tav>
                                        <p:tav tm="100000">
                                          <p:val>
                                            <p:strVal val="#ppt_y"/>
                                          </p:val>
                                        </p:tav>
                                      </p:tavLst>
                                    </p:anim>
                                  </p:childTnLst>
                                </p:cTn>
                              </p:par>
                              <p:par>
                                <p:cTn id="33" presetID="2" presetClass="entr" presetSubtype="8" fill="hold" nodeType="withEffect">
                                  <p:stCondLst>
                                    <p:cond delay="5200"/>
                                  </p:stCondLst>
                                  <p:childTnLst>
                                    <p:set>
                                      <p:cBhvr>
                                        <p:cTn id="34" dur="1" fill="hold">
                                          <p:stCondLst>
                                            <p:cond delay="0"/>
                                          </p:stCondLst>
                                        </p:cTn>
                                        <p:tgtEl>
                                          <p:spTgt spid="2"/>
                                        </p:tgtEl>
                                        <p:attrNameLst>
                                          <p:attrName>style.visibility</p:attrName>
                                        </p:attrNameLst>
                                      </p:cBhvr>
                                      <p:to>
                                        <p:strVal val="visible"/>
                                      </p:to>
                                    </p:set>
                                    <p:anim calcmode="lin" valueType="num">
                                      <p:cBhvr additive="base">
                                        <p:cTn id="35" dur="500" fill="hold"/>
                                        <p:tgtEl>
                                          <p:spTgt spid="2"/>
                                        </p:tgtEl>
                                        <p:attrNameLst>
                                          <p:attrName>ppt_x</p:attrName>
                                        </p:attrNameLst>
                                      </p:cBhvr>
                                      <p:tavLst>
                                        <p:tav tm="0">
                                          <p:val>
                                            <p:strVal val="0-#ppt_w/2"/>
                                          </p:val>
                                        </p:tav>
                                        <p:tav tm="100000">
                                          <p:val>
                                            <p:strVal val="#ppt_x"/>
                                          </p:val>
                                        </p:tav>
                                      </p:tavLst>
                                    </p:anim>
                                    <p:anim calcmode="lin" valueType="num">
                                      <p:cBhvr additive="base">
                                        <p:cTn id="36" dur="500" fill="hold"/>
                                        <p:tgtEl>
                                          <p:spTgt spid="2"/>
                                        </p:tgtEl>
                                        <p:attrNameLst>
                                          <p:attrName>ppt_y</p:attrName>
                                        </p:attrNameLst>
                                      </p:cBhvr>
                                      <p:tavLst>
                                        <p:tav tm="0">
                                          <p:val>
                                            <p:strVal val="#ppt_y"/>
                                          </p:val>
                                        </p:tav>
                                        <p:tav tm="100000">
                                          <p:val>
                                            <p:strVal val="#ppt_y"/>
                                          </p:val>
                                        </p:tav>
                                      </p:tavLst>
                                    </p:anim>
                                  </p:childTnLst>
                                </p:cTn>
                              </p:par>
                              <p:par>
                                <p:cTn id="37" presetID="2" presetClass="entr" presetSubtype="4" fill="hold" nodeType="withEffect">
                                  <p:stCondLst>
                                    <p:cond delay="5700"/>
                                  </p:stCondLst>
                                  <p:childTnLst>
                                    <p:set>
                                      <p:cBhvr>
                                        <p:cTn id="38" dur="1" fill="hold">
                                          <p:stCondLst>
                                            <p:cond delay="0"/>
                                          </p:stCondLst>
                                        </p:cTn>
                                        <p:tgtEl>
                                          <p:spTgt spid="36"/>
                                        </p:tgtEl>
                                        <p:attrNameLst>
                                          <p:attrName>style.visibility</p:attrName>
                                        </p:attrNameLst>
                                      </p:cBhvr>
                                      <p:to>
                                        <p:strVal val="visible"/>
                                      </p:to>
                                    </p:set>
                                    <p:anim calcmode="lin" valueType="num">
                                      <p:cBhvr additive="base">
                                        <p:cTn id="39" dur="500" fill="hold"/>
                                        <p:tgtEl>
                                          <p:spTgt spid="36"/>
                                        </p:tgtEl>
                                        <p:attrNameLst>
                                          <p:attrName>ppt_x</p:attrName>
                                        </p:attrNameLst>
                                      </p:cBhvr>
                                      <p:tavLst>
                                        <p:tav tm="0">
                                          <p:val>
                                            <p:strVal val="#ppt_x"/>
                                          </p:val>
                                        </p:tav>
                                        <p:tav tm="100000">
                                          <p:val>
                                            <p:strVal val="#ppt_x"/>
                                          </p:val>
                                        </p:tav>
                                      </p:tavLst>
                                    </p:anim>
                                    <p:anim calcmode="lin" valueType="num">
                                      <p:cBhvr additive="base">
                                        <p:cTn id="40" dur="500" fill="hold"/>
                                        <p:tgtEl>
                                          <p:spTgt spid="36"/>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6200"/>
                                  </p:stCondLst>
                                  <p:childTnLst>
                                    <p:set>
                                      <p:cBhvr>
                                        <p:cTn id="42" dur="1" fill="hold">
                                          <p:stCondLst>
                                            <p:cond delay="0"/>
                                          </p:stCondLst>
                                        </p:cTn>
                                        <p:tgtEl>
                                          <p:spTgt spid="83"/>
                                        </p:tgtEl>
                                        <p:attrNameLst>
                                          <p:attrName>style.visibility</p:attrName>
                                        </p:attrNameLst>
                                      </p:cBhvr>
                                      <p:to>
                                        <p:strVal val="visible"/>
                                      </p:to>
                                    </p:set>
                                    <p:anim calcmode="lin" valueType="num">
                                      <p:cBhvr additive="base">
                                        <p:cTn id="43" dur="500" fill="hold"/>
                                        <p:tgtEl>
                                          <p:spTgt spid="83"/>
                                        </p:tgtEl>
                                        <p:attrNameLst>
                                          <p:attrName>ppt_x</p:attrName>
                                        </p:attrNameLst>
                                      </p:cBhvr>
                                      <p:tavLst>
                                        <p:tav tm="0">
                                          <p:val>
                                            <p:strVal val="#ppt_x"/>
                                          </p:val>
                                        </p:tav>
                                        <p:tav tm="100000">
                                          <p:val>
                                            <p:strVal val="#ppt_x"/>
                                          </p:val>
                                        </p:tav>
                                      </p:tavLst>
                                    </p:anim>
                                    <p:anim calcmode="lin" valueType="num">
                                      <p:cBhvr additive="base">
                                        <p:cTn id="44" dur="500" fill="hold"/>
                                        <p:tgtEl>
                                          <p:spTgt spid="83"/>
                                        </p:tgtEl>
                                        <p:attrNameLst>
                                          <p:attrName>ppt_y</p:attrName>
                                        </p:attrNameLst>
                                      </p:cBhvr>
                                      <p:tavLst>
                                        <p:tav tm="0">
                                          <p:val>
                                            <p:strVal val="1+#ppt_h/2"/>
                                          </p:val>
                                        </p:tav>
                                        <p:tav tm="100000">
                                          <p:val>
                                            <p:strVal val="#ppt_y"/>
                                          </p:val>
                                        </p:tav>
                                      </p:tavLst>
                                    </p:anim>
                                  </p:childTnLst>
                                </p:cTn>
                              </p:par>
                              <p:par>
                                <p:cTn id="45" presetID="2" presetClass="entr" presetSubtype="2" fill="hold" nodeType="withEffect">
                                  <p:stCondLst>
                                    <p:cond delay="6700"/>
                                  </p:stCondLst>
                                  <p:childTnLst>
                                    <p:set>
                                      <p:cBhvr>
                                        <p:cTn id="46" dur="1" fill="hold">
                                          <p:stCondLst>
                                            <p:cond delay="0"/>
                                          </p:stCondLst>
                                        </p:cTn>
                                        <p:tgtEl>
                                          <p:spTgt spid="4"/>
                                        </p:tgtEl>
                                        <p:attrNameLst>
                                          <p:attrName>style.visibility</p:attrName>
                                        </p:attrNameLst>
                                      </p:cBhvr>
                                      <p:to>
                                        <p:strVal val="visible"/>
                                      </p:to>
                                    </p:set>
                                    <p:anim calcmode="lin" valueType="num">
                                      <p:cBhvr additive="base">
                                        <p:cTn id="47" dur="500" fill="hold"/>
                                        <p:tgtEl>
                                          <p:spTgt spid="4"/>
                                        </p:tgtEl>
                                        <p:attrNameLst>
                                          <p:attrName>ppt_x</p:attrName>
                                        </p:attrNameLst>
                                      </p:cBhvr>
                                      <p:tavLst>
                                        <p:tav tm="0">
                                          <p:val>
                                            <p:strVal val="1+#ppt_w/2"/>
                                          </p:val>
                                        </p:tav>
                                        <p:tav tm="100000">
                                          <p:val>
                                            <p:strVal val="#ppt_x"/>
                                          </p:val>
                                        </p:tav>
                                      </p:tavLst>
                                    </p:anim>
                                    <p:anim calcmode="lin" valueType="num">
                                      <p:cBhvr additive="base">
                                        <p:cTn id="48" dur="500" fill="hold"/>
                                        <p:tgtEl>
                                          <p:spTgt spid="4"/>
                                        </p:tgtEl>
                                        <p:attrNameLst>
                                          <p:attrName>ppt_y</p:attrName>
                                        </p:attrNameLst>
                                      </p:cBhvr>
                                      <p:tavLst>
                                        <p:tav tm="0">
                                          <p:val>
                                            <p:strVal val="#ppt_y"/>
                                          </p:val>
                                        </p:tav>
                                        <p:tav tm="100000">
                                          <p:val>
                                            <p:strVal val="#ppt_y"/>
                                          </p:val>
                                        </p:tav>
                                      </p:tavLst>
                                    </p:anim>
                                  </p:childTnLst>
                                </p:cTn>
                              </p:par>
                              <p:par>
                                <p:cTn id="49" presetID="2" presetClass="entr" presetSubtype="4" fill="hold" nodeType="withEffect">
                                  <p:stCondLst>
                                    <p:cond delay="7200"/>
                                  </p:stCondLst>
                                  <p:childTnLst>
                                    <p:set>
                                      <p:cBhvr>
                                        <p:cTn id="50" dur="1" fill="hold">
                                          <p:stCondLst>
                                            <p:cond delay="0"/>
                                          </p:stCondLst>
                                        </p:cTn>
                                        <p:tgtEl>
                                          <p:spTgt spid="35"/>
                                        </p:tgtEl>
                                        <p:attrNameLst>
                                          <p:attrName>style.visibility</p:attrName>
                                        </p:attrNameLst>
                                      </p:cBhvr>
                                      <p:to>
                                        <p:strVal val="visible"/>
                                      </p:to>
                                    </p:set>
                                    <p:anim calcmode="lin" valueType="num">
                                      <p:cBhvr additive="base">
                                        <p:cTn id="51" dur="500" fill="hold"/>
                                        <p:tgtEl>
                                          <p:spTgt spid="35"/>
                                        </p:tgtEl>
                                        <p:attrNameLst>
                                          <p:attrName>ppt_x</p:attrName>
                                        </p:attrNameLst>
                                      </p:cBhvr>
                                      <p:tavLst>
                                        <p:tav tm="0">
                                          <p:val>
                                            <p:strVal val="#ppt_x"/>
                                          </p:val>
                                        </p:tav>
                                        <p:tav tm="100000">
                                          <p:val>
                                            <p:strVal val="#ppt_x"/>
                                          </p:val>
                                        </p:tav>
                                      </p:tavLst>
                                    </p:anim>
                                    <p:anim calcmode="lin" valueType="num">
                                      <p:cBhvr additive="base">
                                        <p:cTn id="52" dur="500" fill="hold"/>
                                        <p:tgtEl>
                                          <p:spTgt spid="35"/>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7700"/>
                                  </p:stCondLst>
                                  <p:childTnLst>
                                    <p:set>
                                      <p:cBhvr>
                                        <p:cTn id="54" dur="1" fill="hold">
                                          <p:stCondLst>
                                            <p:cond delay="0"/>
                                          </p:stCondLst>
                                        </p:cTn>
                                        <p:tgtEl>
                                          <p:spTgt spid="80"/>
                                        </p:tgtEl>
                                        <p:attrNameLst>
                                          <p:attrName>style.visibility</p:attrName>
                                        </p:attrNameLst>
                                      </p:cBhvr>
                                      <p:to>
                                        <p:strVal val="visible"/>
                                      </p:to>
                                    </p:set>
                                    <p:anim calcmode="lin" valueType="num">
                                      <p:cBhvr additive="base">
                                        <p:cTn id="55" dur="500" fill="hold"/>
                                        <p:tgtEl>
                                          <p:spTgt spid="80"/>
                                        </p:tgtEl>
                                        <p:attrNameLst>
                                          <p:attrName>ppt_x</p:attrName>
                                        </p:attrNameLst>
                                      </p:cBhvr>
                                      <p:tavLst>
                                        <p:tav tm="0">
                                          <p:val>
                                            <p:strVal val="#ppt_x"/>
                                          </p:val>
                                        </p:tav>
                                        <p:tav tm="100000">
                                          <p:val>
                                            <p:strVal val="#ppt_x"/>
                                          </p:val>
                                        </p:tav>
                                      </p:tavLst>
                                    </p:anim>
                                    <p:anim calcmode="lin" valueType="num">
                                      <p:cBhvr additive="base">
                                        <p:cTn id="56" dur="500" fill="hold"/>
                                        <p:tgtEl>
                                          <p:spTgt spid="80"/>
                                        </p:tgtEl>
                                        <p:attrNameLst>
                                          <p:attrName>ppt_y</p:attrName>
                                        </p:attrNameLst>
                                      </p:cBhvr>
                                      <p:tavLst>
                                        <p:tav tm="0">
                                          <p:val>
                                            <p:strVal val="1+#ppt_h/2"/>
                                          </p:val>
                                        </p:tav>
                                        <p:tav tm="100000">
                                          <p:val>
                                            <p:strVal val="#ppt_y"/>
                                          </p:val>
                                        </p:tav>
                                      </p:tavLst>
                                    </p:anim>
                                  </p:childTnLst>
                                </p:cTn>
                              </p:par>
                              <p:par>
                                <p:cTn id="57" presetID="2" presetClass="entr" presetSubtype="8" fill="hold" nodeType="withEffect">
                                  <p:stCondLst>
                                    <p:cond delay="8200"/>
                                  </p:stCondLst>
                                  <p:childTnLst>
                                    <p:set>
                                      <p:cBhvr>
                                        <p:cTn id="58" dur="1" fill="hold">
                                          <p:stCondLst>
                                            <p:cond delay="0"/>
                                          </p:stCondLst>
                                        </p:cTn>
                                        <p:tgtEl>
                                          <p:spTgt spid="5"/>
                                        </p:tgtEl>
                                        <p:attrNameLst>
                                          <p:attrName>style.visibility</p:attrName>
                                        </p:attrNameLst>
                                      </p:cBhvr>
                                      <p:to>
                                        <p:strVal val="visible"/>
                                      </p:to>
                                    </p:set>
                                    <p:anim calcmode="lin" valueType="num">
                                      <p:cBhvr additive="base">
                                        <p:cTn id="59" dur="500" fill="hold"/>
                                        <p:tgtEl>
                                          <p:spTgt spid="5"/>
                                        </p:tgtEl>
                                        <p:attrNameLst>
                                          <p:attrName>ppt_x</p:attrName>
                                        </p:attrNameLst>
                                      </p:cBhvr>
                                      <p:tavLst>
                                        <p:tav tm="0">
                                          <p:val>
                                            <p:strVal val="0-#ppt_w/2"/>
                                          </p:val>
                                        </p:tav>
                                        <p:tav tm="100000">
                                          <p:val>
                                            <p:strVal val="#ppt_x"/>
                                          </p:val>
                                        </p:tav>
                                      </p:tavLst>
                                    </p:anim>
                                    <p:anim calcmode="lin" valueType="num">
                                      <p:cBhvr additive="base">
                                        <p:cTn id="60" dur="500" fill="hold"/>
                                        <p:tgtEl>
                                          <p:spTgt spid="5"/>
                                        </p:tgtEl>
                                        <p:attrNameLst>
                                          <p:attrName>ppt_y</p:attrName>
                                        </p:attrNameLst>
                                      </p:cBhvr>
                                      <p:tavLst>
                                        <p:tav tm="0">
                                          <p:val>
                                            <p:strVal val="#ppt_y"/>
                                          </p:val>
                                        </p:tav>
                                        <p:tav tm="100000">
                                          <p:val>
                                            <p:strVal val="#ppt_y"/>
                                          </p:val>
                                        </p:tav>
                                      </p:tavLst>
                                    </p:anim>
                                  </p:childTnLst>
                                </p:cTn>
                              </p:par>
                              <p:par>
                                <p:cTn id="61" presetID="2" presetClass="entr" presetSubtype="4" fill="hold" nodeType="withEffect">
                                  <p:stCondLst>
                                    <p:cond delay="8700"/>
                                  </p:stCondLst>
                                  <p:childTnLst>
                                    <p:set>
                                      <p:cBhvr>
                                        <p:cTn id="62" dur="1" fill="hold">
                                          <p:stCondLst>
                                            <p:cond delay="0"/>
                                          </p:stCondLst>
                                        </p:cTn>
                                        <p:tgtEl>
                                          <p:spTgt spid="34"/>
                                        </p:tgtEl>
                                        <p:attrNameLst>
                                          <p:attrName>style.visibility</p:attrName>
                                        </p:attrNameLst>
                                      </p:cBhvr>
                                      <p:to>
                                        <p:strVal val="visible"/>
                                      </p:to>
                                    </p:set>
                                    <p:anim calcmode="lin" valueType="num">
                                      <p:cBhvr additive="base">
                                        <p:cTn id="63" dur="500" fill="hold"/>
                                        <p:tgtEl>
                                          <p:spTgt spid="34"/>
                                        </p:tgtEl>
                                        <p:attrNameLst>
                                          <p:attrName>ppt_x</p:attrName>
                                        </p:attrNameLst>
                                      </p:cBhvr>
                                      <p:tavLst>
                                        <p:tav tm="0">
                                          <p:val>
                                            <p:strVal val="#ppt_x"/>
                                          </p:val>
                                        </p:tav>
                                        <p:tav tm="100000">
                                          <p:val>
                                            <p:strVal val="#ppt_x"/>
                                          </p:val>
                                        </p:tav>
                                      </p:tavLst>
                                    </p:anim>
                                    <p:anim calcmode="lin" valueType="num">
                                      <p:cBhvr additive="base">
                                        <p:cTn id="64" dur="500" fill="hold"/>
                                        <p:tgtEl>
                                          <p:spTgt spid="34"/>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9200"/>
                                  </p:stCondLst>
                                  <p:childTnLst>
                                    <p:set>
                                      <p:cBhvr>
                                        <p:cTn id="66" dur="1" fill="hold">
                                          <p:stCondLst>
                                            <p:cond delay="0"/>
                                          </p:stCondLst>
                                        </p:cTn>
                                        <p:tgtEl>
                                          <p:spTgt spid="82"/>
                                        </p:tgtEl>
                                        <p:attrNameLst>
                                          <p:attrName>style.visibility</p:attrName>
                                        </p:attrNameLst>
                                      </p:cBhvr>
                                      <p:to>
                                        <p:strVal val="visible"/>
                                      </p:to>
                                    </p:set>
                                    <p:anim calcmode="lin" valueType="num">
                                      <p:cBhvr additive="base">
                                        <p:cTn id="67" dur="500" fill="hold"/>
                                        <p:tgtEl>
                                          <p:spTgt spid="82"/>
                                        </p:tgtEl>
                                        <p:attrNameLst>
                                          <p:attrName>ppt_x</p:attrName>
                                        </p:attrNameLst>
                                      </p:cBhvr>
                                      <p:tavLst>
                                        <p:tav tm="0">
                                          <p:val>
                                            <p:strVal val="#ppt_x"/>
                                          </p:val>
                                        </p:tav>
                                        <p:tav tm="100000">
                                          <p:val>
                                            <p:strVal val="#ppt_x"/>
                                          </p:val>
                                        </p:tav>
                                      </p:tavLst>
                                    </p:anim>
                                    <p:anim calcmode="lin" valueType="num">
                                      <p:cBhvr additive="base">
                                        <p:cTn id="68" dur="500" fill="hold"/>
                                        <p:tgtEl>
                                          <p:spTgt spid="8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P spid="81" grpId="0"/>
      <p:bldP spid="82" grpId="0"/>
      <p:bldP spid="8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9"/>
          <p:cNvGrpSpPr/>
          <p:nvPr/>
        </p:nvGrpSpPr>
        <p:grpSpPr>
          <a:xfrm>
            <a:off x="3291858" y="2000693"/>
            <a:ext cx="668331" cy="420195"/>
            <a:chOff x="686838" y="2184398"/>
            <a:chExt cx="1192213" cy="749301"/>
          </a:xfrm>
          <a:solidFill>
            <a:schemeClr val="accent1"/>
          </a:solidFill>
        </p:grpSpPr>
        <p:sp>
          <p:nvSpPr>
            <p:cNvPr id="155" name="Freeform 7"/>
            <p:cNvSpPr>
              <a:spLocks noEditPoints="1"/>
            </p:cNvSpPr>
            <p:nvPr/>
          </p:nvSpPr>
          <p:spPr bwMode="auto">
            <a:xfrm>
              <a:off x="686838" y="2198686"/>
              <a:ext cx="609600" cy="735013"/>
            </a:xfrm>
            <a:custGeom>
              <a:avLst/>
              <a:gdLst/>
              <a:ahLst/>
              <a:cxnLst>
                <a:cxn ang="0">
                  <a:pos x="128" y="28"/>
                </a:cxn>
                <a:cxn ang="0">
                  <a:pos x="94" y="16"/>
                </a:cxn>
                <a:cxn ang="0">
                  <a:pos x="39" y="70"/>
                </a:cxn>
                <a:cxn ang="0">
                  <a:pos x="40" y="80"/>
                </a:cxn>
                <a:cxn ang="0">
                  <a:pos x="0" y="136"/>
                </a:cxn>
                <a:cxn ang="0">
                  <a:pos x="59" y="195"/>
                </a:cxn>
                <a:cxn ang="0">
                  <a:pos x="67" y="194"/>
                </a:cxn>
                <a:cxn ang="0">
                  <a:pos x="162" y="194"/>
                </a:cxn>
                <a:cxn ang="0">
                  <a:pos x="162" y="0"/>
                </a:cxn>
                <a:cxn ang="0">
                  <a:pos x="128" y="28"/>
                </a:cxn>
                <a:cxn ang="0">
                  <a:pos x="134" y="107"/>
                </a:cxn>
                <a:cxn ang="0">
                  <a:pos x="134" y="106"/>
                </a:cxn>
                <a:cxn ang="0">
                  <a:pos x="134" y="107"/>
                </a:cxn>
              </a:cxnLst>
              <a:rect l="0" t="0" r="r" b="b"/>
              <a:pathLst>
                <a:path w="162" h="195">
                  <a:moveTo>
                    <a:pt x="128" y="28"/>
                  </a:moveTo>
                  <a:cubicBezTo>
                    <a:pt x="119" y="20"/>
                    <a:pt x="107" y="16"/>
                    <a:pt x="94" y="16"/>
                  </a:cubicBezTo>
                  <a:cubicBezTo>
                    <a:pt x="64" y="16"/>
                    <a:pt x="39" y="40"/>
                    <a:pt x="39" y="70"/>
                  </a:cubicBezTo>
                  <a:cubicBezTo>
                    <a:pt x="39" y="73"/>
                    <a:pt x="40" y="77"/>
                    <a:pt x="40" y="80"/>
                  </a:cubicBezTo>
                  <a:cubicBezTo>
                    <a:pt x="17" y="88"/>
                    <a:pt x="0" y="110"/>
                    <a:pt x="0" y="136"/>
                  </a:cubicBezTo>
                  <a:cubicBezTo>
                    <a:pt x="0" y="169"/>
                    <a:pt x="26" y="195"/>
                    <a:pt x="59" y="195"/>
                  </a:cubicBezTo>
                  <a:cubicBezTo>
                    <a:pt x="61" y="195"/>
                    <a:pt x="64" y="195"/>
                    <a:pt x="67" y="194"/>
                  </a:cubicBezTo>
                  <a:cubicBezTo>
                    <a:pt x="162" y="194"/>
                    <a:pt x="162" y="194"/>
                    <a:pt x="162" y="194"/>
                  </a:cubicBezTo>
                  <a:cubicBezTo>
                    <a:pt x="162" y="0"/>
                    <a:pt x="162" y="0"/>
                    <a:pt x="162" y="0"/>
                  </a:cubicBezTo>
                  <a:cubicBezTo>
                    <a:pt x="148" y="5"/>
                    <a:pt x="136" y="15"/>
                    <a:pt x="128" y="28"/>
                  </a:cubicBezTo>
                  <a:close/>
                  <a:moveTo>
                    <a:pt x="134" y="107"/>
                  </a:moveTo>
                  <a:cubicBezTo>
                    <a:pt x="134" y="107"/>
                    <a:pt x="134" y="107"/>
                    <a:pt x="134" y="106"/>
                  </a:cubicBezTo>
                  <a:cubicBezTo>
                    <a:pt x="134" y="107"/>
                    <a:pt x="134" y="107"/>
                    <a:pt x="134" y="107"/>
                  </a:cubicBezTo>
                  <a:close/>
                </a:path>
              </a:pathLst>
            </a:custGeom>
            <a:grp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600" dirty="0">
                <a:solidFill>
                  <a:schemeClr val="accent4">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6" name="Freeform 8"/>
            <p:cNvSpPr>
              <a:spLocks/>
            </p:cNvSpPr>
            <p:nvPr/>
          </p:nvSpPr>
          <p:spPr bwMode="auto">
            <a:xfrm>
              <a:off x="1296438" y="2184398"/>
              <a:ext cx="582613" cy="749300"/>
            </a:xfrm>
            <a:custGeom>
              <a:avLst/>
              <a:gdLst/>
              <a:ahLst/>
              <a:cxnLst>
                <a:cxn ang="0">
                  <a:pos x="90" y="65"/>
                </a:cxn>
                <a:cxn ang="0">
                  <a:pos x="23" y="0"/>
                </a:cxn>
                <a:cxn ang="0">
                  <a:pos x="1" y="4"/>
                </a:cxn>
                <a:cxn ang="0">
                  <a:pos x="0" y="4"/>
                </a:cxn>
                <a:cxn ang="0">
                  <a:pos x="0" y="198"/>
                </a:cxn>
                <a:cxn ang="0">
                  <a:pos x="1" y="198"/>
                </a:cxn>
                <a:cxn ang="0">
                  <a:pos x="81" y="198"/>
                </a:cxn>
                <a:cxn ang="0">
                  <a:pos x="88" y="199"/>
                </a:cxn>
                <a:cxn ang="0">
                  <a:pos x="155" y="132"/>
                </a:cxn>
                <a:cxn ang="0">
                  <a:pos x="90" y="65"/>
                </a:cxn>
              </a:cxnLst>
              <a:rect l="0" t="0" r="r" b="b"/>
              <a:pathLst>
                <a:path w="155" h="199">
                  <a:moveTo>
                    <a:pt x="90" y="65"/>
                  </a:moveTo>
                  <a:cubicBezTo>
                    <a:pt x="89" y="29"/>
                    <a:pt x="60" y="0"/>
                    <a:pt x="23" y="0"/>
                  </a:cubicBezTo>
                  <a:cubicBezTo>
                    <a:pt x="15" y="0"/>
                    <a:pt x="8" y="1"/>
                    <a:pt x="1" y="4"/>
                  </a:cubicBezTo>
                  <a:cubicBezTo>
                    <a:pt x="0" y="4"/>
                    <a:pt x="0" y="4"/>
                    <a:pt x="0" y="4"/>
                  </a:cubicBezTo>
                  <a:cubicBezTo>
                    <a:pt x="0" y="198"/>
                    <a:pt x="0" y="198"/>
                    <a:pt x="0" y="198"/>
                  </a:cubicBezTo>
                  <a:cubicBezTo>
                    <a:pt x="1" y="198"/>
                    <a:pt x="1" y="198"/>
                    <a:pt x="1" y="198"/>
                  </a:cubicBezTo>
                  <a:cubicBezTo>
                    <a:pt x="81" y="198"/>
                    <a:pt x="81" y="198"/>
                    <a:pt x="81" y="198"/>
                  </a:cubicBezTo>
                  <a:cubicBezTo>
                    <a:pt x="83" y="199"/>
                    <a:pt x="85" y="199"/>
                    <a:pt x="88" y="199"/>
                  </a:cubicBezTo>
                  <a:cubicBezTo>
                    <a:pt x="125" y="199"/>
                    <a:pt x="155" y="169"/>
                    <a:pt x="155" y="132"/>
                  </a:cubicBezTo>
                  <a:cubicBezTo>
                    <a:pt x="155" y="95"/>
                    <a:pt x="126" y="66"/>
                    <a:pt x="90" y="65"/>
                  </a:cubicBezTo>
                  <a:close/>
                </a:path>
              </a:pathLst>
            </a:custGeom>
            <a:grp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600" dirty="0">
                <a:solidFill>
                  <a:schemeClr val="accent4">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148"/>
          <p:cNvGrpSpPr/>
          <p:nvPr/>
        </p:nvGrpSpPr>
        <p:grpSpPr>
          <a:xfrm>
            <a:off x="2555327" y="1109691"/>
            <a:ext cx="512735" cy="1265628"/>
            <a:chOff x="2000250" y="1211262"/>
            <a:chExt cx="512763" cy="1265238"/>
          </a:xfrm>
        </p:grpSpPr>
        <p:grpSp>
          <p:nvGrpSpPr>
            <p:cNvPr id="4" name="Group 145"/>
            <p:cNvGrpSpPr/>
            <p:nvPr/>
          </p:nvGrpSpPr>
          <p:grpSpPr>
            <a:xfrm>
              <a:off x="2000250" y="1279525"/>
              <a:ext cx="512763" cy="1196975"/>
              <a:chOff x="2000250" y="982663"/>
              <a:chExt cx="512763" cy="1196975"/>
            </a:xfrm>
            <a:solidFill>
              <a:schemeClr val="tx1">
                <a:lumMod val="50000"/>
                <a:lumOff val="50000"/>
              </a:schemeClr>
            </a:solidFill>
          </p:grpSpPr>
          <p:sp>
            <p:nvSpPr>
              <p:cNvPr id="1031" name="Oval 7"/>
              <p:cNvSpPr>
                <a:spLocks noChangeArrowheads="1"/>
              </p:cNvSpPr>
              <p:nvPr/>
            </p:nvSpPr>
            <p:spPr bwMode="auto">
              <a:xfrm>
                <a:off x="2192338" y="1081088"/>
                <a:ext cx="23813" cy="25400"/>
              </a:xfrm>
              <a:prstGeom prst="ellipse">
                <a:avLst/>
              </a:prstGeom>
              <a:grp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33" name="Freeform 9"/>
              <p:cNvSpPr>
                <a:spLocks/>
              </p:cNvSpPr>
              <p:nvPr/>
            </p:nvSpPr>
            <p:spPr bwMode="auto">
              <a:xfrm>
                <a:off x="2201863" y="1497013"/>
                <a:ext cx="58738" cy="61912"/>
              </a:xfrm>
              <a:custGeom>
                <a:avLst/>
                <a:gdLst/>
                <a:ahLst/>
                <a:cxnLst>
                  <a:cxn ang="0">
                    <a:pos x="0" y="0"/>
                  </a:cxn>
                  <a:cxn ang="0">
                    <a:pos x="17" y="5"/>
                  </a:cxn>
                  <a:cxn ang="0">
                    <a:pos x="32" y="25"/>
                  </a:cxn>
                  <a:cxn ang="0">
                    <a:pos x="10" y="36"/>
                  </a:cxn>
                  <a:cxn ang="0">
                    <a:pos x="0" y="34"/>
                  </a:cxn>
                  <a:cxn ang="0">
                    <a:pos x="0" y="0"/>
                  </a:cxn>
                </a:cxnLst>
                <a:rect l="0" t="0" r="r" b="b"/>
                <a:pathLst>
                  <a:path w="36" h="38">
                    <a:moveTo>
                      <a:pt x="0" y="0"/>
                    </a:moveTo>
                    <a:cubicBezTo>
                      <a:pt x="17" y="5"/>
                      <a:pt x="17" y="5"/>
                      <a:pt x="17" y="5"/>
                    </a:cubicBezTo>
                    <a:cubicBezTo>
                      <a:pt x="27" y="8"/>
                      <a:pt x="36" y="12"/>
                      <a:pt x="32" y="25"/>
                    </a:cubicBezTo>
                    <a:cubicBezTo>
                      <a:pt x="30" y="33"/>
                      <a:pt x="20" y="38"/>
                      <a:pt x="10" y="36"/>
                    </a:cubicBezTo>
                    <a:cubicBezTo>
                      <a:pt x="0" y="34"/>
                      <a:pt x="0" y="34"/>
                      <a:pt x="0" y="34"/>
                    </a:cubicBezTo>
                    <a:cubicBezTo>
                      <a:pt x="0" y="0"/>
                      <a:pt x="0" y="0"/>
                      <a:pt x="0" y="0"/>
                    </a:cubicBezTo>
                  </a:path>
                </a:pathLst>
              </a:custGeom>
              <a:grp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34" name="Freeform 10"/>
              <p:cNvSpPr>
                <a:spLocks/>
              </p:cNvSpPr>
              <p:nvPr/>
            </p:nvSpPr>
            <p:spPr bwMode="auto">
              <a:xfrm>
                <a:off x="2197100" y="1490663"/>
                <a:ext cx="33338" cy="14287"/>
              </a:xfrm>
              <a:custGeom>
                <a:avLst/>
                <a:gdLst/>
                <a:ahLst/>
                <a:cxnLst>
                  <a:cxn ang="0">
                    <a:pos x="0" y="4"/>
                  </a:cxn>
                  <a:cxn ang="0">
                    <a:pos x="4" y="8"/>
                  </a:cxn>
                  <a:cxn ang="0">
                    <a:pos x="16" y="8"/>
                  </a:cxn>
                  <a:cxn ang="0">
                    <a:pos x="20" y="4"/>
                  </a:cxn>
                  <a:cxn ang="0">
                    <a:pos x="16" y="0"/>
                  </a:cxn>
                  <a:cxn ang="0">
                    <a:pos x="4" y="0"/>
                  </a:cxn>
                  <a:cxn ang="0">
                    <a:pos x="0" y="4"/>
                  </a:cxn>
                </a:cxnLst>
                <a:rect l="0" t="0" r="r" b="b"/>
                <a:pathLst>
                  <a:path w="20" h="8">
                    <a:moveTo>
                      <a:pt x="0" y="4"/>
                    </a:moveTo>
                    <a:cubicBezTo>
                      <a:pt x="0" y="6"/>
                      <a:pt x="2" y="8"/>
                      <a:pt x="4" y="8"/>
                    </a:cubicBezTo>
                    <a:cubicBezTo>
                      <a:pt x="16" y="8"/>
                      <a:pt x="16" y="8"/>
                      <a:pt x="16" y="8"/>
                    </a:cubicBezTo>
                    <a:cubicBezTo>
                      <a:pt x="18" y="8"/>
                      <a:pt x="20" y="6"/>
                      <a:pt x="20" y="4"/>
                    </a:cubicBezTo>
                    <a:cubicBezTo>
                      <a:pt x="20" y="2"/>
                      <a:pt x="18" y="0"/>
                      <a:pt x="16" y="0"/>
                    </a:cubicBezTo>
                    <a:cubicBezTo>
                      <a:pt x="4" y="0"/>
                      <a:pt x="4" y="0"/>
                      <a:pt x="4" y="0"/>
                    </a:cubicBezTo>
                    <a:cubicBezTo>
                      <a:pt x="2" y="0"/>
                      <a:pt x="0" y="2"/>
                      <a:pt x="0" y="4"/>
                    </a:cubicBezTo>
                  </a:path>
                </a:pathLst>
              </a:custGeom>
              <a:grp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40" name="Freeform 16"/>
              <p:cNvSpPr>
                <a:spLocks/>
              </p:cNvSpPr>
              <p:nvPr/>
            </p:nvSpPr>
            <p:spPr bwMode="auto">
              <a:xfrm>
                <a:off x="2197100" y="1490663"/>
                <a:ext cx="33338" cy="14287"/>
              </a:xfrm>
              <a:custGeom>
                <a:avLst/>
                <a:gdLst/>
                <a:ahLst/>
                <a:cxnLst>
                  <a:cxn ang="0">
                    <a:pos x="16" y="0"/>
                  </a:cxn>
                  <a:cxn ang="0">
                    <a:pos x="4" y="0"/>
                  </a:cxn>
                  <a:cxn ang="0">
                    <a:pos x="0" y="4"/>
                  </a:cxn>
                  <a:cxn ang="0">
                    <a:pos x="3" y="8"/>
                  </a:cxn>
                  <a:cxn ang="0">
                    <a:pos x="4" y="8"/>
                  </a:cxn>
                  <a:cxn ang="0">
                    <a:pos x="16" y="8"/>
                  </a:cxn>
                  <a:cxn ang="0">
                    <a:pos x="17" y="8"/>
                  </a:cxn>
                  <a:cxn ang="0">
                    <a:pos x="20" y="4"/>
                  </a:cxn>
                  <a:cxn ang="0">
                    <a:pos x="16" y="0"/>
                  </a:cxn>
                </a:cxnLst>
                <a:rect l="0" t="0" r="r" b="b"/>
                <a:pathLst>
                  <a:path w="20" h="8">
                    <a:moveTo>
                      <a:pt x="16" y="0"/>
                    </a:moveTo>
                    <a:cubicBezTo>
                      <a:pt x="4" y="0"/>
                      <a:pt x="4" y="0"/>
                      <a:pt x="4" y="0"/>
                    </a:cubicBezTo>
                    <a:cubicBezTo>
                      <a:pt x="2" y="0"/>
                      <a:pt x="0" y="2"/>
                      <a:pt x="0" y="4"/>
                    </a:cubicBezTo>
                    <a:cubicBezTo>
                      <a:pt x="0" y="6"/>
                      <a:pt x="1" y="7"/>
                      <a:pt x="3" y="8"/>
                    </a:cubicBezTo>
                    <a:cubicBezTo>
                      <a:pt x="3" y="8"/>
                      <a:pt x="4" y="8"/>
                      <a:pt x="4" y="8"/>
                    </a:cubicBezTo>
                    <a:cubicBezTo>
                      <a:pt x="16" y="8"/>
                      <a:pt x="16" y="8"/>
                      <a:pt x="16" y="8"/>
                    </a:cubicBezTo>
                    <a:cubicBezTo>
                      <a:pt x="16" y="8"/>
                      <a:pt x="17" y="8"/>
                      <a:pt x="17" y="8"/>
                    </a:cubicBezTo>
                    <a:cubicBezTo>
                      <a:pt x="19" y="7"/>
                      <a:pt x="20" y="6"/>
                      <a:pt x="20" y="4"/>
                    </a:cubicBezTo>
                    <a:cubicBezTo>
                      <a:pt x="20" y="2"/>
                      <a:pt x="18" y="0"/>
                      <a:pt x="16" y="0"/>
                    </a:cubicBezTo>
                  </a:path>
                </a:pathLst>
              </a:custGeom>
              <a:grp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42" name="Freeform 18"/>
              <p:cNvSpPr>
                <a:spLocks/>
              </p:cNvSpPr>
              <p:nvPr/>
            </p:nvSpPr>
            <p:spPr bwMode="auto">
              <a:xfrm>
                <a:off x="2195513" y="1081088"/>
                <a:ext cx="19050" cy="6350"/>
              </a:xfrm>
              <a:custGeom>
                <a:avLst/>
                <a:gdLst/>
                <a:ahLst/>
                <a:cxnLst>
                  <a:cxn ang="0">
                    <a:pos x="6" y="0"/>
                  </a:cxn>
                  <a:cxn ang="0">
                    <a:pos x="0" y="4"/>
                  </a:cxn>
                  <a:cxn ang="0">
                    <a:pos x="12" y="4"/>
                  </a:cxn>
                  <a:cxn ang="0">
                    <a:pos x="6" y="0"/>
                  </a:cxn>
                </a:cxnLst>
                <a:rect l="0" t="0" r="r" b="b"/>
                <a:pathLst>
                  <a:path w="12" h="4">
                    <a:moveTo>
                      <a:pt x="6" y="0"/>
                    </a:moveTo>
                    <a:cubicBezTo>
                      <a:pt x="4" y="0"/>
                      <a:pt x="2" y="1"/>
                      <a:pt x="0" y="4"/>
                    </a:cubicBezTo>
                    <a:cubicBezTo>
                      <a:pt x="12" y="4"/>
                      <a:pt x="12" y="4"/>
                      <a:pt x="12" y="4"/>
                    </a:cubicBezTo>
                    <a:cubicBezTo>
                      <a:pt x="11" y="1"/>
                      <a:pt x="8" y="0"/>
                      <a:pt x="6" y="0"/>
                    </a:cubicBezTo>
                  </a:path>
                </a:pathLst>
              </a:custGeom>
              <a:grp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43" name="Freeform 19"/>
              <p:cNvSpPr>
                <a:spLocks/>
              </p:cNvSpPr>
              <p:nvPr/>
            </p:nvSpPr>
            <p:spPr bwMode="auto">
              <a:xfrm>
                <a:off x="2201863" y="1504950"/>
                <a:ext cx="42863" cy="6350"/>
              </a:xfrm>
              <a:custGeom>
                <a:avLst/>
                <a:gdLst/>
                <a:ahLst/>
                <a:cxnLst>
                  <a:cxn ang="0">
                    <a:pos x="14" y="0"/>
                  </a:cxn>
                  <a:cxn ang="0">
                    <a:pos x="13" y="0"/>
                  </a:cxn>
                  <a:cxn ang="0">
                    <a:pos x="1" y="0"/>
                  </a:cxn>
                  <a:cxn ang="0">
                    <a:pos x="0" y="0"/>
                  </a:cxn>
                  <a:cxn ang="0">
                    <a:pos x="0" y="4"/>
                  </a:cxn>
                  <a:cxn ang="0">
                    <a:pos x="26" y="4"/>
                  </a:cxn>
                  <a:cxn ang="0">
                    <a:pos x="17" y="0"/>
                  </a:cxn>
                  <a:cxn ang="0">
                    <a:pos x="14" y="0"/>
                  </a:cxn>
                </a:cxnLst>
                <a:rect l="0" t="0" r="r" b="b"/>
                <a:pathLst>
                  <a:path w="26" h="4">
                    <a:moveTo>
                      <a:pt x="14" y="0"/>
                    </a:moveTo>
                    <a:cubicBezTo>
                      <a:pt x="14" y="0"/>
                      <a:pt x="13" y="0"/>
                      <a:pt x="13" y="0"/>
                    </a:cubicBezTo>
                    <a:cubicBezTo>
                      <a:pt x="1" y="0"/>
                      <a:pt x="1" y="0"/>
                      <a:pt x="1" y="0"/>
                    </a:cubicBezTo>
                    <a:cubicBezTo>
                      <a:pt x="1" y="0"/>
                      <a:pt x="0" y="0"/>
                      <a:pt x="0" y="0"/>
                    </a:cubicBezTo>
                    <a:cubicBezTo>
                      <a:pt x="0" y="4"/>
                      <a:pt x="0" y="4"/>
                      <a:pt x="0" y="4"/>
                    </a:cubicBezTo>
                    <a:cubicBezTo>
                      <a:pt x="26" y="4"/>
                      <a:pt x="26" y="4"/>
                      <a:pt x="26" y="4"/>
                    </a:cubicBezTo>
                    <a:cubicBezTo>
                      <a:pt x="24" y="2"/>
                      <a:pt x="20" y="1"/>
                      <a:pt x="17" y="0"/>
                    </a:cubicBezTo>
                    <a:cubicBezTo>
                      <a:pt x="14" y="0"/>
                      <a:pt x="14" y="0"/>
                      <a:pt x="14" y="0"/>
                    </a:cubicBezTo>
                  </a:path>
                </a:pathLst>
              </a:custGeom>
              <a:grp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45" name="Freeform 21"/>
              <p:cNvSpPr>
                <a:spLocks/>
              </p:cNvSpPr>
              <p:nvPr/>
            </p:nvSpPr>
            <p:spPr bwMode="auto">
              <a:xfrm>
                <a:off x="2192338" y="1087438"/>
                <a:ext cx="23813" cy="19050"/>
              </a:xfrm>
              <a:custGeom>
                <a:avLst/>
                <a:gdLst/>
                <a:ahLst/>
                <a:cxnLst>
                  <a:cxn ang="0">
                    <a:pos x="13" y="0"/>
                  </a:cxn>
                  <a:cxn ang="0">
                    <a:pos x="1" y="0"/>
                  </a:cxn>
                  <a:cxn ang="0">
                    <a:pos x="0" y="4"/>
                  </a:cxn>
                  <a:cxn ang="0">
                    <a:pos x="7" y="12"/>
                  </a:cxn>
                  <a:cxn ang="0">
                    <a:pos x="14" y="4"/>
                  </a:cxn>
                  <a:cxn ang="0">
                    <a:pos x="13" y="0"/>
                  </a:cxn>
                </a:cxnLst>
                <a:rect l="0" t="0" r="r" b="b"/>
                <a:pathLst>
                  <a:path w="14" h="12">
                    <a:moveTo>
                      <a:pt x="13" y="0"/>
                    </a:moveTo>
                    <a:cubicBezTo>
                      <a:pt x="1" y="0"/>
                      <a:pt x="1" y="0"/>
                      <a:pt x="1" y="0"/>
                    </a:cubicBezTo>
                    <a:cubicBezTo>
                      <a:pt x="1" y="1"/>
                      <a:pt x="0" y="2"/>
                      <a:pt x="0" y="4"/>
                    </a:cubicBezTo>
                    <a:cubicBezTo>
                      <a:pt x="0" y="8"/>
                      <a:pt x="3" y="12"/>
                      <a:pt x="7" y="12"/>
                    </a:cubicBezTo>
                    <a:cubicBezTo>
                      <a:pt x="11" y="12"/>
                      <a:pt x="14" y="8"/>
                      <a:pt x="14" y="4"/>
                    </a:cubicBezTo>
                    <a:cubicBezTo>
                      <a:pt x="14" y="2"/>
                      <a:pt x="13" y="1"/>
                      <a:pt x="13" y="0"/>
                    </a:cubicBezTo>
                  </a:path>
                </a:pathLst>
              </a:custGeom>
              <a:grp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60" name="Freeform 36"/>
              <p:cNvSpPr>
                <a:spLocks/>
              </p:cNvSpPr>
              <p:nvPr/>
            </p:nvSpPr>
            <p:spPr bwMode="auto">
              <a:xfrm>
                <a:off x="2149475" y="1600200"/>
                <a:ext cx="363538" cy="531812"/>
              </a:xfrm>
              <a:custGeom>
                <a:avLst/>
                <a:gdLst/>
                <a:ahLst/>
                <a:cxnLst>
                  <a:cxn ang="0">
                    <a:pos x="128" y="222"/>
                  </a:cxn>
                  <a:cxn ang="0">
                    <a:pos x="126" y="256"/>
                  </a:cxn>
                  <a:cxn ang="0">
                    <a:pos x="218" y="256"/>
                  </a:cxn>
                  <a:cxn ang="0">
                    <a:pos x="181" y="224"/>
                  </a:cxn>
                  <a:cxn ang="0">
                    <a:pos x="208" y="110"/>
                  </a:cxn>
                  <a:cxn ang="0">
                    <a:pos x="143" y="4"/>
                  </a:cxn>
                  <a:cxn ang="0">
                    <a:pos x="39" y="7"/>
                  </a:cxn>
                  <a:cxn ang="0">
                    <a:pos x="0" y="0"/>
                  </a:cxn>
                  <a:cxn ang="0">
                    <a:pos x="9" y="38"/>
                  </a:cxn>
                  <a:cxn ang="0">
                    <a:pos x="35" y="180"/>
                  </a:cxn>
                  <a:cxn ang="0">
                    <a:pos x="37" y="320"/>
                  </a:cxn>
                  <a:cxn ang="0">
                    <a:pos x="84" y="320"/>
                  </a:cxn>
                  <a:cxn ang="0">
                    <a:pos x="93" y="188"/>
                  </a:cxn>
                  <a:cxn ang="0">
                    <a:pos x="87" y="64"/>
                  </a:cxn>
                  <a:cxn ang="0">
                    <a:pos x="145" y="110"/>
                  </a:cxn>
                  <a:cxn ang="0">
                    <a:pos x="129" y="222"/>
                  </a:cxn>
                  <a:cxn ang="0">
                    <a:pos x="128" y="222"/>
                  </a:cxn>
                </a:cxnLst>
                <a:rect l="0" t="0" r="r" b="b"/>
                <a:pathLst>
                  <a:path w="218" h="320">
                    <a:moveTo>
                      <a:pt x="128" y="222"/>
                    </a:moveTo>
                    <a:cubicBezTo>
                      <a:pt x="126" y="256"/>
                      <a:pt x="126" y="256"/>
                      <a:pt x="126" y="256"/>
                    </a:cubicBezTo>
                    <a:cubicBezTo>
                      <a:pt x="218" y="256"/>
                      <a:pt x="218" y="256"/>
                      <a:pt x="218" y="256"/>
                    </a:cubicBezTo>
                    <a:cubicBezTo>
                      <a:pt x="218" y="256"/>
                      <a:pt x="210" y="230"/>
                      <a:pt x="181" y="224"/>
                    </a:cubicBezTo>
                    <a:cubicBezTo>
                      <a:pt x="208" y="110"/>
                      <a:pt x="208" y="110"/>
                      <a:pt x="208" y="110"/>
                    </a:cubicBezTo>
                    <a:cubicBezTo>
                      <a:pt x="190" y="59"/>
                      <a:pt x="143" y="4"/>
                      <a:pt x="143" y="4"/>
                    </a:cubicBezTo>
                    <a:cubicBezTo>
                      <a:pt x="39" y="7"/>
                      <a:pt x="39" y="7"/>
                      <a:pt x="39" y="7"/>
                    </a:cubicBezTo>
                    <a:cubicBezTo>
                      <a:pt x="0" y="0"/>
                      <a:pt x="0" y="0"/>
                      <a:pt x="0" y="0"/>
                    </a:cubicBezTo>
                    <a:cubicBezTo>
                      <a:pt x="0" y="0"/>
                      <a:pt x="8" y="34"/>
                      <a:pt x="9" y="38"/>
                    </a:cubicBezTo>
                    <a:cubicBezTo>
                      <a:pt x="18" y="76"/>
                      <a:pt x="30" y="137"/>
                      <a:pt x="35" y="180"/>
                    </a:cubicBezTo>
                    <a:cubicBezTo>
                      <a:pt x="40" y="214"/>
                      <a:pt x="37" y="320"/>
                      <a:pt x="37" y="320"/>
                    </a:cubicBezTo>
                    <a:cubicBezTo>
                      <a:pt x="84" y="320"/>
                      <a:pt x="84" y="320"/>
                      <a:pt x="84" y="320"/>
                    </a:cubicBezTo>
                    <a:cubicBezTo>
                      <a:pt x="84" y="320"/>
                      <a:pt x="93" y="225"/>
                      <a:pt x="93" y="188"/>
                    </a:cubicBezTo>
                    <a:cubicBezTo>
                      <a:pt x="93" y="168"/>
                      <a:pt x="90" y="108"/>
                      <a:pt x="87" y="64"/>
                    </a:cubicBezTo>
                    <a:cubicBezTo>
                      <a:pt x="145" y="110"/>
                      <a:pt x="145" y="110"/>
                      <a:pt x="145" y="110"/>
                    </a:cubicBezTo>
                    <a:cubicBezTo>
                      <a:pt x="145" y="151"/>
                      <a:pt x="131" y="212"/>
                      <a:pt x="129" y="222"/>
                    </a:cubicBezTo>
                    <a:lnTo>
                      <a:pt x="128" y="222"/>
                    </a:lnTo>
                    <a:close/>
                  </a:path>
                </a:pathLst>
              </a:custGeom>
              <a:solidFill>
                <a:schemeClr val="tx1">
                  <a:lumMod val="50000"/>
                  <a:lumOff val="50000"/>
                </a:schemeClr>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61" name="Freeform 37"/>
              <p:cNvSpPr>
                <a:spLocks/>
              </p:cNvSpPr>
              <p:nvPr/>
            </p:nvSpPr>
            <p:spPr bwMode="auto">
              <a:xfrm>
                <a:off x="2208213" y="2132013"/>
                <a:ext cx="149225" cy="47625"/>
              </a:xfrm>
              <a:custGeom>
                <a:avLst/>
                <a:gdLst/>
                <a:ahLst/>
                <a:cxnLst>
                  <a:cxn ang="0">
                    <a:pos x="53" y="0"/>
                  </a:cxn>
                  <a:cxn ang="0">
                    <a:pos x="0" y="0"/>
                  </a:cxn>
                  <a:cxn ang="0">
                    <a:pos x="0" y="29"/>
                  </a:cxn>
                  <a:cxn ang="0">
                    <a:pos x="83" y="29"/>
                  </a:cxn>
                  <a:cxn ang="0">
                    <a:pos x="53" y="0"/>
                  </a:cxn>
                </a:cxnLst>
                <a:rect l="0" t="0" r="r" b="b"/>
                <a:pathLst>
                  <a:path w="90" h="29">
                    <a:moveTo>
                      <a:pt x="53" y="0"/>
                    </a:moveTo>
                    <a:cubicBezTo>
                      <a:pt x="0" y="0"/>
                      <a:pt x="0" y="0"/>
                      <a:pt x="0" y="0"/>
                    </a:cubicBezTo>
                    <a:cubicBezTo>
                      <a:pt x="0" y="29"/>
                      <a:pt x="0" y="29"/>
                      <a:pt x="0" y="29"/>
                    </a:cubicBezTo>
                    <a:cubicBezTo>
                      <a:pt x="83" y="29"/>
                      <a:pt x="83" y="29"/>
                      <a:pt x="83" y="29"/>
                    </a:cubicBezTo>
                    <a:cubicBezTo>
                      <a:pt x="83" y="29"/>
                      <a:pt x="90" y="8"/>
                      <a:pt x="53" y="0"/>
                    </a:cubicBezTo>
                    <a:close/>
                  </a:path>
                </a:pathLst>
              </a:custGeom>
              <a:solidFill>
                <a:schemeClr val="tx1">
                  <a:lumMod val="50000"/>
                  <a:lumOff val="50000"/>
                </a:schemeClr>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62" name="Freeform 38"/>
              <p:cNvSpPr>
                <a:spLocks/>
              </p:cNvSpPr>
              <p:nvPr/>
            </p:nvSpPr>
            <p:spPr bwMode="auto">
              <a:xfrm>
                <a:off x="2000250" y="982663"/>
                <a:ext cx="449263" cy="635000"/>
              </a:xfrm>
              <a:custGeom>
                <a:avLst/>
                <a:gdLst/>
                <a:ahLst/>
                <a:cxnLst>
                  <a:cxn ang="0">
                    <a:pos x="68" y="63"/>
                  </a:cxn>
                  <a:cxn ang="0">
                    <a:pos x="98" y="111"/>
                  </a:cxn>
                  <a:cxn ang="0">
                    <a:pos x="98" y="121"/>
                  </a:cxn>
                  <a:cxn ang="0">
                    <a:pos x="98" y="135"/>
                  </a:cxn>
                  <a:cxn ang="0">
                    <a:pos x="50" y="160"/>
                  </a:cxn>
                  <a:cxn ang="0">
                    <a:pos x="5" y="281"/>
                  </a:cxn>
                  <a:cxn ang="0">
                    <a:pos x="73" y="326"/>
                  </a:cxn>
                  <a:cxn ang="0">
                    <a:pos x="75" y="382"/>
                  </a:cxn>
                  <a:cxn ang="0">
                    <a:pos x="252" y="375"/>
                  </a:cxn>
                  <a:cxn ang="0">
                    <a:pos x="221" y="255"/>
                  </a:cxn>
                  <a:cxn ang="0">
                    <a:pos x="199" y="167"/>
                  </a:cxn>
                  <a:cxn ang="0">
                    <a:pos x="200" y="168"/>
                  </a:cxn>
                  <a:cxn ang="0">
                    <a:pos x="265" y="148"/>
                  </a:cxn>
                  <a:cxn ang="0">
                    <a:pos x="251" y="8"/>
                  </a:cxn>
                  <a:cxn ang="0">
                    <a:pos x="221" y="15"/>
                  </a:cxn>
                  <a:cxn ang="0">
                    <a:pos x="229" y="117"/>
                  </a:cxn>
                  <a:cxn ang="0">
                    <a:pos x="189" y="126"/>
                  </a:cxn>
                  <a:cxn ang="0">
                    <a:pos x="189" y="125"/>
                  </a:cxn>
                  <a:cxn ang="0">
                    <a:pos x="149" y="108"/>
                  </a:cxn>
                  <a:cxn ang="0">
                    <a:pos x="149" y="104"/>
                  </a:cxn>
                  <a:cxn ang="0">
                    <a:pos x="165" y="94"/>
                  </a:cxn>
                  <a:cxn ang="0">
                    <a:pos x="159" y="62"/>
                  </a:cxn>
                  <a:cxn ang="0">
                    <a:pos x="166" y="57"/>
                  </a:cxn>
                  <a:cxn ang="0">
                    <a:pos x="154" y="45"/>
                  </a:cxn>
                  <a:cxn ang="0">
                    <a:pos x="147" y="24"/>
                  </a:cxn>
                  <a:cxn ang="0">
                    <a:pos x="152" y="15"/>
                  </a:cxn>
                  <a:cxn ang="0">
                    <a:pos x="156" y="0"/>
                  </a:cxn>
                  <a:cxn ang="0">
                    <a:pos x="123" y="4"/>
                  </a:cxn>
                  <a:cxn ang="0">
                    <a:pos x="85" y="8"/>
                  </a:cxn>
                  <a:cxn ang="0">
                    <a:pos x="71" y="24"/>
                  </a:cxn>
                  <a:cxn ang="0">
                    <a:pos x="68" y="63"/>
                  </a:cxn>
                </a:cxnLst>
                <a:rect l="0" t="0" r="r" b="b"/>
                <a:pathLst>
                  <a:path w="270" h="382">
                    <a:moveTo>
                      <a:pt x="68" y="63"/>
                    </a:moveTo>
                    <a:cubicBezTo>
                      <a:pt x="73" y="87"/>
                      <a:pt x="98" y="111"/>
                      <a:pt x="98" y="111"/>
                    </a:cubicBezTo>
                    <a:cubicBezTo>
                      <a:pt x="98" y="121"/>
                      <a:pt x="98" y="121"/>
                      <a:pt x="98" y="121"/>
                    </a:cubicBezTo>
                    <a:cubicBezTo>
                      <a:pt x="98" y="135"/>
                      <a:pt x="98" y="135"/>
                      <a:pt x="98" y="135"/>
                    </a:cubicBezTo>
                    <a:cubicBezTo>
                      <a:pt x="98" y="135"/>
                      <a:pt x="54" y="156"/>
                      <a:pt x="50" y="160"/>
                    </a:cubicBezTo>
                    <a:cubicBezTo>
                      <a:pt x="36" y="174"/>
                      <a:pt x="12" y="253"/>
                      <a:pt x="5" y="281"/>
                    </a:cubicBezTo>
                    <a:cubicBezTo>
                      <a:pt x="0" y="299"/>
                      <a:pt x="39" y="315"/>
                      <a:pt x="73" y="326"/>
                    </a:cubicBezTo>
                    <a:cubicBezTo>
                      <a:pt x="75" y="382"/>
                      <a:pt x="75" y="382"/>
                      <a:pt x="75" y="382"/>
                    </a:cubicBezTo>
                    <a:cubicBezTo>
                      <a:pt x="252" y="375"/>
                      <a:pt x="252" y="375"/>
                      <a:pt x="252" y="375"/>
                    </a:cubicBezTo>
                    <a:cubicBezTo>
                      <a:pt x="252" y="375"/>
                      <a:pt x="233" y="304"/>
                      <a:pt x="221" y="255"/>
                    </a:cubicBezTo>
                    <a:cubicBezTo>
                      <a:pt x="212" y="216"/>
                      <a:pt x="204" y="188"/>
                      <a:pt x="199" y="167"/>
                    </a:cubicBezTo>
                    <a:cubicBezTo>
                      <a:pt x="200" y="168"/>
                      <a:pt x="200" y="168"/>
                      <a:pt x="200" y="168"/>
                    </a:cubicBezTo>
                    <a:cubicBezTo>
                      <a:pt x="200" y="168"/>
                      <a:pt x="261" y="157"/>
                      <a:pt x="265" y="148"/>
                    </a:cubicBezTo>
                    <a:cubicBezTo>
                      <a:pt x="270" y="135"/>
                      <a:pt x="251" y="8"/>
                      <a:pt x="251" y="8"/>
                    </a:cubicBezTo>
                    <a:cubicBezTo>
                      <a:pt x="221" y="15"/>
                      <a:pt x="221" y="15"/>
                      <a:pt x="221" y="15"/>
                    </a:cubicBezTo>
                    <a:cubicBezTo>
                      <a:pt x="221" y="15"/>
                      <a:pt x="229" y="109"/>
                      <a:pt x="229" y="117"/>
                    </a:cubicBezTo>
                    <a:cubicBezTo>
                      <a:pt x="229" y="120"/>
                      <a:pt x="204" y="124"/>
                      <a:pt x="189" y="126"/>
                    </a:cubicBezTo>
                    <a:cubicBezTo>
                      <a:pt x="189" y="125"/>
                      <a:pt x="189" y="125"/>
                      <a:pt x="189" y="125"/>
                    </a:cubicBezTo>
                    <a:cubicBezTo>
                      <a:pt x="149" y="131"/>
                      <a:pt x="149" y="110"/>
                      <a:pt x="149" y="108"/>
                    </a:cubicBezTo>
                    <a:cubicBezTo>
                      <a:pt x="149" y="106"/>
                      <a:pt x="149" y="104"/>
                      <a:pt x="149" y="104"/>
                    </a:cubicBezTo>
                    <a:cubicBezTo>
                      <a:pt x="149" y="104"/>
                      <a:pt x="161" y="103"/>
                      <a:pt x="165" y="94"/>
                    </a:cubicBezTo>
                    <a:cubicBezTo>
                      <a:pt x="167" y="91"/>
                      <a:pt x="163" y="77"/>
                      <a:pt x="159" y="62"/>
                    </a:cubicBezTo>
                    <a:cubicBezTo>
                      <a:pt x="166" y="57"/>
                      <a:pt x="166" y="57"/>
                      <a:pt x="166" y="57"/>
                    </a:cubicBezTo>
                    <a:cubicBezTo>
                      <a:pt x="154" y="45"/>
                      <a:pt x="154" y="45"/>
                      <a:pt x="154" y="45"/>
                    </a:cubicBezTo>
                    <a:cubicBezTo>
                      <a:pt x="152" y="40"/>
                      <a:pt x="148" y="27"/>
                      <a:pt x="147" y="24"/>
                    </a:cubicBezTo>
                    <a:cubicBezTo>
                      <a:pt x="147" y="24"/>
                      <a:pt x="149" y="21"/>
                      <a:pt x="152" y="15"/>
                    </a:cubicBezTo>
                    <a:cubicBezTo>
                      <a:pt x="155" y="8"/>
                      <a:pt x="156" y="0"/>
                      <a:pt x="156" y="0"/>
                    </a:cubicBezTo>
                    <a:cubicBezTo>
                      <a:pt x="156" y="0"/>
                      <a:pt x="140" y="6"/>
                      <a:pt x="123" y="4"/>
                    </a:cubicBezTo>
                    <a:cubicBezTo>
                      <a:pt x="114" y="2"/>
                      <a:pt x="91" y="4"/>
                      <a:pt x="85" y="8"/>
                    </a:cubicBezTo>
                    <a:cubicBezTo>
                      <a:pt x="80" y="11"/>
                      <a:pt x="74" y="16"/>
                      <a:pt x="71" y="24"/>
                    </a:cubicBezTo>
                    <a:cubicBezTo>
                      <a:pt x="68" y="33"/>
                      <a:pt x="64" y="46"/>
                      <a:pt x="68" y="63"/>
                    </a:cubicBezTo>
                    <a:close/>
                  </a:path>
                </a:pathLst>
              </a:custGeom>
              <a:solidFill>
                <a:schemeClr val="tx1">
                  <a:lumMod val="50000"/>
                  <a:lumOff val="50000"/>
                </a:schemeClr>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63" name="Freeform 39"/>
              <p:cNvSpPr>
                <a:spLocks/>
              </p:cNvSpPr>
              <p:nvPr/>
            </p:nvSpPr>
            <p:spPr bwMode="auto">
              <a:xfrm>
                <a:off x="2082800" y="1374775"/>
                <a:ext cx="34925" cy="93662"/>
              </a:xfrm>
              <a:custGeom>
                <a:avLst/>
                <a:gdLst/>
                <a:ahLst/>
                <a:cxnLst>
                  <a:cxn ang="0">
                    <a:pos x="3" y="33"/>
                  </a:cxn>
                  <a:cxn ang="0">
                    <a:pos x="19" y="0"/>
                  </a:cxn>
                  <a:cxn ang="0">
                    <a:pos x="21" y="56"/>
                  </a:cxn>
                  <a:cxn ang="0">
                    <a:pos x="3" y="33"/>
                  </a:cxn>
                </a:cxnLst>
                <a:rect l="0" t="0" r="r" b="b"/>
                <a:pathLst>
                  <a:path w="21" h="56">
                    <a:moveTo>
                      <a:pt x="3" y="33"/>
                    </a:moveTo>
                    <a:cubicBezTo>
                      <a:pt x="4" y="27"/>
                      <a:pt x="10" y="12"/>
                      <a:pt x="19" y="0"/>
                    </a:cubicBezTo>
                    <a:cubicBezTo>
                      <a:pt x="20" y="22"/>
                      <a:pt x="20" y="41"/>
                      <a:pt x="21" y="56"/>
                    </a:cubicBezTo>
                    <a:cubicBezTo>
                      <a:pt x="9" y="51"/>
                      <a:pt x="0" y="43"/>
                      <a:pt x="3" y="33"/>
                    </a:cubicBezTo>
                    <a:close/>
                  </a:path>
                </a:pathLst>
              </a:custGeom>
              <a:solidFill>
                <a:schemeClr val="tx1">
                  <a:lumMod val="25000"/>
                  <a:lumOff val="75000"/>
                </a:schemeClr>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64" name="Freeform 40"/>
              <p:cNvSpPr>
                <a:spLocks/>
              </p:cNvSpPr>
              <p:nvPr/>
            </p:nvSpPr>
            <p:spPr bwMode="auto">
              <a:xfrm>
                <a:off x="2200275" y="1155700"/>
                <a:ext cx="1588" cy="1587"/>
              </a:xfrm>
              <a:custGeom>
                <a:avLst/>
                <a:gdLst/>
                <a:ahLst/>
                <a:cxnLst>
                  <a:cxn ang="0">
                    <a:pos x="0" y="1"/>
                  </a:cxn>
                  <a:cxn ang="0">
                    <a:pos x="0" y="0"/>
                  </a:cxn>
                  <a:cxn ang="0">
                    <a:pos x="0" y="1"/>
                  </a:cxn>
                  <a:cxn ang="0">
                    <a:pos x="0" y="1"/>
                  </a:cxn>
                </a:cxnLst>
                <a:rect l="0" t="0" r="r" b="b"/>
                <a:pathLst>
                  <a:path h="1">
                    <a:moveTo>
                      <a:pt x="0" y="1"/>
                    </a:moveTo>
                    <a:lnTo>
                      <a:pt x="0" y="0"/>
                    </a:lnTo>
                    <a:lnTo>
                      <a:pt x="0" y="1"/>
                    </a:lnTo>
                    <a:lnTo>
                      <a:pt x="0" y="1"/>
                    </a:lnTo>
                    <a:close/>
                  </a:path>
                </a:pathLst>
              </a:custGeom>
              <a:grp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143"/>
            <p:cNvGrpSpPr/>
            <p:nvPr/>
          </p:nvGrpSpPr>
          <p:grpSpPr>
            <a:xfrm>
              <a:off x="2265363" y="1211262"/>
              <a:ext cx="246062" cy="158750"/>
              <a:chOff x="2265363" y="914400"/>
              <a:chExt cx="246062" cy="158750"/>
            </a:xfrm>
          </p:grpSpPr>
          <p:sp>
            <p:nvSpPr>
              <p:cNvPr id="1032" name="Freeform 8"/>
              <p:cNvSpPr>
                <a:spLocks/>
              </p:cNvSpPr>
              <p:nvPr/>
            </p:nvSpPr>
            <p:spPr bwMode="auto">
              <a:xfrm>
                <a:off x="2446338" y="1003300"/>
                <a:ext cx="46038" cy="12700"/>
              </a:xfrm>
              <a:custGeom>
                <a:avLst/>
                <a:gdLst/>
                <a:ahLst/>
                <a:cxnLst>
                  <a:cxn ang="0">
                    <a:pos x="21" y="0"/>
                  </a:cxn>
                  <a:cxn ang="0">
                    <a:pos x="1" y="3"/>
                  </a:cxn>
                  <a:cxn ang="0">
                    <a:pos x="0" y="7"/>
                  </a:cxn>
                  <a:cxn ang="0">
                    <a:pos x="28" y="1"/>
                  </a:cxn>
                  <a:cxn ang="0">
                    <a:pos x="21" y="0"/>
                  </a:cxn>
                </a:cxnLst>
                <a:rect l="0" t="0" r="r" b="b"/>
                <a:pathLst>
                  <a:path w="28" h="7">
                    <a:moveTo>
                      <a:pt x="21" y="0"/>
                    </a:moveTo>
                    <a:cubicBezTo>
                      <a:pt x="1" y="3"/>
                      <a:pt x="1" y="3"/>
                      <a:pt x="1" y="3"/>
                    </a:cubicBezTo>
                    <a:cubicBezTo>
                      <a:pt x="1" y="3"/>
                      <a:pt x="1" y="3"/>
                      <a:pt x="0" y="7"/>
                    </a:cubicBezTo>
                    <a:cubicBezTo>
                      <a:pt x="28" y="1"/>
                      <a:pt x="28" y="1"/>
                      <a:pt x="28" y="1"/>
                    </a:cubicBezTo>
                    <a:cubicBezTo>
                      <a:pt x="28" y="1"/>
                      <a:pt x="23" y="1"/>
                      <a:pt x="21" y="0"/>
                    </a:cubicBezTo>
                  </a:path>
                </a:pathLst>
              </a:custGeom>
              <a:solidFill>
                <a:srgbClr val="B73427"/>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39" name="Freeform 15"/>
              <p:cNvSpPr>
                <a:spLocks/>
              </p:cNvSpPr>
              <p:nvPr/>
            </p:nvSpPr>
            <p:spPr bwMode="auto">
              <a:xfrm>
                <a:off x="2446338" y="1003300"/>
                <a:ext cx="46038" cy="12700"/>
              </a:xfrm>
              <a:custGeom>
                <a:avLst/>
                <a:gdLst/>
                <a:ahLst/>
                <a:cxnLst>
                  <a:cxn ang="0">
                    <a:pos x="21" y="0"/>
                  </a:cxn>
                  <a:cxn ang="0">
                    <a:pos x="1" y="3"/>
                  </a:cxn>
                  <a:cxn ang="0">
                    <a:pos x="0" y="7"/>
                  </a:cxn>
                  <a:cxn ang="0">
                    <a:pos x="28" y="1"/>
                  </a:cxn>
                  <a:cxn ang="0">
                    <a:pos x="21" y="0"/>
                  </a:cxn>
                </a:cxnLst>
                <a:rect l="0" t="0" r="r" b="b"/>
                <a:pathLst>
                  <a:path w="28" h="7">
                    <a:moveTo>
                      <a:pt x="21" y="0"/>
                    </a:moveTo>
                    <a:cubicBezTo>
                      <a:pt x="1" y="3"/>
                      <a:pt x="1" y="3"/>
                      <a:pt x="1" y="3"/>
                    </a:cubicBezTo>
                    <a:cubicBezTo>
                      <a:pt x="1" y="3"/>
                      <a:pt x="1" y="3"/>
                      <a:pt x="0" y="7"/>
                    </a:cubicBezTo>
                    <a:cubicBezTo>
                      <a:pt x="28" y="1"/>
                      <a:pt x="28" y="1"/>
                      <a:pt x="28" y="1"/>
                    </a:cubicBezTo>
                    <a:cubicBezTo>
                      <a:pt x="28" y="1"/>
                      <a:pt x="23" y="1"/>
                      <a:pt x="21" y="0"/>
                    </a:cubicBezTo>
                  </a:path>
                </a:pathLst>
              </a:custGeom>
              <a:solidFill>
                <a:srgbClr val="ECDFDE"/>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0" name="Freeform 76"/>
              <p:cNvSpPr>
                <a:spLocks/>
              </p:cNvSpPr>
              <p:nvPr/>
            </p:nvSpPr>
            <p:spPr bwMode="auto">
              <a:xfrm>
                <a:off x="2395538" y="919163"/>
                <a:ext cx="100013" cy="103187"/>
              </a:xfrm>
              <a:custGeom>
                <a:avLst/>
                <a:gdLst/>
                <a:ahLst/>
                <a:cxnLst>
                  <a:cxn ang="0">
                    <a:pos x="42" y="0"/>
                  </a:cxn>
                  <a:cxn ang="0">
                    <a:pos x="0" y="34"/>
                  </a:cxn>
                  <a:cxn ang="0">
                    <a:pos x="15" y="65"/>
                  </a:cxn>
                  <a:cxn ang="0">
                    <a:pos x="63" y="54"/>
                  </a:cxn>
                  <a:cxn ang="0">
                    <a:pos x="42" y="0"/>
                  </a:cxn>
                </a:cxnLst>
                <a:rect l="0" t="0" r="r" b="b"/>
                <a:pathLst>
                  <a:path w="63" h="65">
                    <a:moveTo>
                      <a:pt x="42" y="0"/>
                    </a:moveTo>
                    <a:lnTo>
                      <a:pt x="0" y="34"/>
                    </a:lnTo>
                    <a:lnTo>
                      <a:pt x="15" y="65"/>
                    </a:lnTo>
                    <a:lnTo>
                      <a:pt x="63" y="54"/>
                    </a:lnTo>
                    <a:lnTo>
                      <a:pt x="42" y="0"/>
                    </a:lnTo>
                    <a:close/>
                  </a:path>
                </a:pathLst>
              </a:custGeom>
              <a:solidFill>
                <a:srgbClr val="D6412D"/>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1" name="Freeform 77"/>
              <p:cNvSpPr>
                <a:spLocks/>
              </p:cNvSpPr>
              <p:nvPr/>
            </p:nvSpPr>
            <p:spPr bwMode="auto">
              <a:xfrm>
                <a:off x="2395538" y="919163"/>
                <a:ext cx="100013" cy="103187"/>
              </a:xfrm>
              <a:custGeom>
                <a:avLst/>
                <a:gdLst/>
                <a:ahLst/>
                <a:cxnLst>
                  <a:cxn ang="0">
                    <a:pos x="42" y="0"/>
                  </a:cxn>
                  <a:cxn ang="0">
                    <a:pos x="0" y="34"/>
                  </a:cxn>
                  <a:cxn ang="0">
                    <a:pos x="15" y="65"/>
                  </a:cxn>
                  <a:cxn ang="0">
                    <a:pos x="63" y="54"/>
                  </a:cxn>
                </a:cxnLst>
                <a:rect l="0" t="0" r="r" b="b"/>
                <a:pathLst>
                  <a:path w="63" h="65">
                    <a:moveTo>
                      <a:pt x="42" y="0"/>
                    </a:moveTo>
                    <a:lnTo>
                      <a:pt x="0" y="34"/>
                    </a:lnTo>
                    <a:lnTo>
                      <a:pt x="15" y="65"/>
                    </a:lnTo>
                    <a:lnTo>
                      <a:pt x="63" y="54"/>
                    </a:lnTo>
                  </a:path>
                </a:pathLst>
              </a:custGeom>
              <a:solidFill>
                <a:schemeClr val="accent4"/>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2" name="Freeform 78"/>
              <p:cNvSpPr>
                <a:spLocks/>
              </p:cNvSpPr>
              <p:nvPr/>
            </p:nvSpPr>
            <p:spPr bwMode="auto">
              <a:xfrm>
                <a:off x="2447925" y="914400"/>
                <a:ext cx="63500" cy="96837"/>
              </a:xfrm>
              <a:custGeom>
                <a:avLst/>
                <a:gdLst/>
                <a:ahLst/>
                <a:cxnLst>
                  <a:cxn ang="0">
                    <a:pos x="5" y="34"/>
                  </a:cxn>
                  <a:cxn ang="0">
                    <a:pos x="29" y="55"/>
                  </a:cxn>
                  <a:cxn ang="0">
                    <a:pos x="32" y="24"/>
                  </a:cxn>
                  <a:cxn ang="0">
                    <a:pos x="9" y="3"/>
                  </a:cxn>
                  <a:cxn ang="0">
                    <a:pos x="5" y="34"/>
                  </a:cxn>
                </a:cxnLst>
                <a:rect l="0" t="0" r="r" b="b"/>
                <a:pathLst>
                  <a:path w="38" h="58">
                    <a:moveTo>
                      <a:pt x="5" y="34"/>
                    </a:moveTo>
                    <a:cubicBezTo>
                      <a:pt x="11" y="49"/>
                      <a:pt x="21" y="58"/>
                      <a:pt x="29" y="55"/>
                    </a:cubicBezTo>
                    <a:cubicBezTo>
                      <a:pt x="37" y="52"/>
                      <a:pt x="38" y="38"/>
                      <a:pt x="32" y="24"/>
                    </a:cubicBezTo>
                    <a:cubicBezTo>
                      <a:pt x="27" y="9"/>
                      <a:pt x="16" y="0"/>
                      <a:pt x="9" y="3"/>
                    </a:cubicBezTo>
                    <a:cubicBezTo>
                      <a:pt x="1" y="6"/>
                      <a:pt x="0" y="20"/>
                      <a:pt x="5" y="34"/>
                    </a:cubicBezTo>
                    <a:close/>
                  </a:path>
                </a:pathLst>
              </a:custGeom>
              <a:solidFill>
                <a:srgbClr val="AFE2E2"/>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3" name="Freeform 79"/>
              <p:cNvSpPr>
                <a:spLocks/>
              </p:cNvSpPr>
              <p:nvPr/>
            </p:nvSpPr>
            <p:spPr bwMode="auto">
              <a:xfrm>
                <a:off x="2284413" y="946150"/>
                <a:ext cx="150813" cy="123825"/>
              </a:xfrm>
              <a:custGeom>
                <a:avLst/>
                <a:gdLst/>
                <a:ahLst/>
                <a:cxnLst>
                  <a:cxn ang="0">
                    <a:pos x="91" y="52"/>
                  </a:cxn>
                  <a:cxn ang="0">
                    <a:pos x="18" y="75"/>
                  </a:cxn>
                  <a:cxn ang="0">
                    <a:pos x="4" y="40"/>
                  </a:cxn>
                  <a:cxn ang="0">
                    <a:pos x="71" y="0"/>
                  </a:cxn>
                </a:cxnLst>
                <a:rect l="0" t="0" r="r" b="b"/>
                <a:pathLst>
                  <a:path w="91" h="75">
                    <a:moveTo>
                      <a:pt x="91" y="52"/>
                    </a:moveTo>
                    <a:cubicBezTo>
                      <a:pt x="18" y="75"/>
                      <a:pt x="18" y="75"/>
                      <a:pt x="18" y="75"/>
                    </a:cubicBezTo>
                    <a:cubicBezTo>
                      <a:pt x="18" y="75"/>
                      <a:pt x="0" y="67"/>
                      <a:pt x="4" y="40"/>
                    </a:cubicBezTo>
                    <a:cubicBezTo>
                      <a:pt x="71" y="0"/>
                      <a:pt x="71" y="0"/>
                      <a:pt x="71" y="0"/>
                    </a:cubicBezTo>
                  </a:path>
                </a:pathLst>
              </a:custGeom>
              <a:solidFill>
                <a:schemeClr val="accent4"/>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4" name="Freeform 80"/>
              <p:cNvSpPr>
                <a:spLocks/>
              </p:cNvSpPr>
              <p:nvPr/>
            </p:nvSpPr>
            <p:spPr bwMode="auto">
              <a:xfrm>
                <a:off x="2387600" y="939800"/>
                <a:ext cx="63500" cy="96837"/>
              </a:xfrm>
              <a:custGeom>
                <a:avLst/>
                <a:gdLst/>
                <a:ahLst/>
                <a:cxnLst>
                  <a:cxn ang="0">
                    <a:pos x="5" y="34"/>
                  </a:cxn>
                  <a:cxn ang="0">
                    <a:pos x="29" y="55"/>
                  </a:cxn>
                  <a:cxn ang="0">
                    <a:pos x="33" y="24"/>
                  </a:cxn>
                  <a:cxn ang="0">
                    <a:pos x="9" y="3"/>
                  </a:cxn>
                  <a:cxn ang="0">
                    <a:pos x="5" y="34"/>
                  </a:cxn>
                </a:cxnLst>
                <a:rect l="0" t="0" r="r" b="b"/>
                <a:pathLst>
                  <a:path w="38" h="58">
                    <a:moveTo>
                      <a:pt x="5" y="34"/>
                    </a:moveTo>
                    <a:cubicBezTo>
                      <a:pt x="11" y="48"/>
                      <a:pt x="22" y="58"/>
                      <a:pt x="29" y="55"/>
                    </a:cubicBezTo>
                    <a:cubicBezTo>
                      <a:pt x="37" y="52"/>
                      <a:pt x="38" y="38"/>
                      <a:pt x="33" y="24"/>
                    </a:cubicBezTo>
                    <a:cubicBezTo>
                      <a:pt x="27" y="9"/>
                      <a:pt x="16" y="0"/>
                      <a:pt x="9" y="3"/>
                    </a:cubicBezTo>
                    <a:cubicBezTo>
                      <a:pt x="1" y="6"/>
                      <a:pt x="0" y="20"/>
                      <a:pt x="5" y="34"/>
                    </a:cubicBezTo>
                    <a:close/>
                  </a:path>
                </a:pathLst>
              </a:custGeom>
              <a:solidFill>
                <a:srgbClr val="AFE2E2"/>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6" name="Freeform 82"/>
              <p:cNvSpPr>
                <a:spLocks/>
              </p:cNvSpPr>
              <p:nvPr/>
            </p:nvSpPr>
            <p:spPr bwMode="auto">
              <a:xfrm>
                <a:off x="2282825" y="1030288"/>
                <a:ext cx="25400" cy="30162"/>
              </a:xfrm>
              <a:custGeom>
                <a:avLst/>
                <a:gdLst/>
                <a:ahLst/>
                <a:cxnLst>
                  <a:cxn ang="0">
                    <a:pos x="16" y="16"/>
                  </a:cxn>
                  <a:cxn ang="0">
                    <a:pos x="5" y="19"/>
                  </a:cxn>
                  <a:cxn ang="0">
                    <a:pos x="0" y="4"/>
                  </a:cxn>
                  <a:cxn ang="0">
                    <a:pos x="8" y="0"/>
                  </a:cxn>
                </a:cxnLst>
                <a:rect l="0" t="0" r="r" b="b"/>
                <a:pathLst>
                  <a:path w="16" h="19">
                    <a:moveTo>
                      <a:pt x="16" y="16"/>
                    </a:moveTo>
                    <a:lnTo>
                      <a:pt x="5" y="19"/>
                    </a:lnTo>
                    <a:lnTo>
                      <a:pt x="0" y="4"/>
                    </a:lnTo>
                    <a:lnTo>
                      <a:pt x="8" y="0"/>
                    </a:lnTo>
                  </a:path>
                </a:pathLst>
              </a:custGeom>
              <a:no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7" name="Freeform 83"/>
              <p:cNvSpPr>
                <a:spLocks/>
              </p:cNvSpPr>
              <p:nvPr/>
            </p:nvSpPr>
            <p:spPr bwMode="auto">
              <a:xfrm>
                <a:off x="2265363" y="1033463"/>
                <a:ext cx="25400" cy="39687"/>
              </a:xfrm>
              <a:custGeom>
                <a:avLst/>
                <a:gdLst/>
                <a:ahLst/>
                <a:cxnLst>
                  <a:cxn ang="0">
                    <a:pos x="11" y="2"/>
                  </a:cxn>
                  <a:cxn ang="0">
                    <a:pos x="2" y="0"/>
                  </a:cxn>
                  <a:cxn ang="0">
                    <a:pos x="11" y="24"/>
                  </a:cxn>
                  <a:cxn ang="0">
                    <a:pos x="16" y="16"/>
                  </a:cxn>
                </a:cxnLst>
                <a:rect l="0" t="0" r="r" b="b"/>
                <a:pathLst>
                  <a:path w="16" h="24">
                    <a:moveTo>
                      <a:pt x="11" y="2"/>
                    </a:moveTo>
                    <a:cubicBezTo>
                      <a:pt x="2" y="0"/>
                      <a:pt x="2" y="0"/>
                      <a:pt x="2" y="0"/>
                    </a:cubicBezTo>
                    <a:cubicBezTo>
                      <a:pt x="0" y="13"/>
                      <a:pt x="11" y="24"/>
                      <a:pt x="11" y="24"/>
                    </a:cubicBezTo>
                    <a:cubicBezTo>
                      <a:pt x="16" y="16"/>
                      <a:pt x="16" y="16"/>
                      <a:pt x="16" y="16"/>
                    </a:cubicBezTo>
                  </a:path>
                </a:pathLst>
              </a:custGeom>
              <a:solidFill>
                <a:schemeClr val="accent4"/>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8" name="Freeform 84"/>
              <p:cNvSpPr>
                <a:spLocks/>
              </p:cNvSpPr>
              <p:nvPr/>
            </p:nvSpPr>
            <p:spPr bwMode="auto">
              <a:xfrm>
                <a:off x="2289175" y="1012825"/>
                <a:ext cx="25400" cy="57150"/>
              </a:xfrm>
              <a:custGeom>
                <a:avLst/>
                <a:gdLst/>
                <a:ahLst/>
                <a:cxnLst>
                  <a:cxn ang="0">
                    <a:pos x="15" y="35"/>
                  </a:cxn>
                  <a:cxn ang="0">
                    <a:pos x="14" y="34"/>
                  </a:cxn>
                  <a:cxn ang="0">
                    <a:pos x="12" y="33"/>
                  </a:cxn>
                  <a:cxn ang="0">
                    <a:pos x="10" y="31"/>
                  </a:cxn>
                  <a:cxn ang="0">
                    <a:pos x="8" y="29"/>
                  </a:cxn>
                  <a:cxn ang="0">
                    <a:pos x="6" y="26"/>
                  </a:cxn>
                  <a:cxn ang="0">
                    <a:pos x="4" y="23"/>
                  </a:cxn>
                  <a:cxn ang="0">
                    <a:pos x="2" y="20"/>
                  </a:cxn>
                  <a:cxn ang="0">
                    <a:pos x="1" y="13"/>
                  </a:cxn>
                  <a:cxn ang="0">
                    <a:pos x="0" y="6"/>
                  </a:cxn>
                  <a:cxn ang="0">
                    <a:pos x="1" y="0"/>
                  </a:cxn>
                  <a:cxn ang="0">
                    <a:pos x="1" y="6"/>
                  </a:cxn>
                  <a:cxn ang="0">
                    <a:pos x="3" y="19"/>
                  </a:cxn>
                  <a:cxn ang="0">
                    <a:pos x="5" y="23"/>
                  </a:cxn>
                  <a:cxn ang="0">
                    <a:pos x="7" y="26"/>
                  </a:cxn>
                  <a:cxn ang="0">
                    <a:pos x="8" y="29"/>
                  </a:cxn>
                  <a:cxn ang="0">
                    <a:pos x="10" y="31"/>
                  </a:cxn>
                  <a:cxn ang="0">
                    <a:pos x="12" y="33"/>
                  </a:cxn>
                  <a:cxn ang="0">
                    <a:pos x="14" y="34"/>
                  </a:cxn>
                  <a:cxn ang="0">
                    <a:pos x="15" y="35"/>
                  </a:cxn>
                </a:cxnLst>
                <a:rect l="0" t="0" r="r" b="b"/>
                <a:pathLst>
                  <a:path w="15" h="35">
                    <a:moveTo>
                      <a:pt x="15" y="35"/>
                    </a:moveTo>
                    <a:cubicBezTo>
                      <a:pt x="15" y="35"/>
                      <a:pt x="15" y="34"/>
                      <a:pt x="14" y="34"/>
                    </a:cubicBezTo>
                    <a:cubicBezTo>
                      <a:pt x="13" y="34"/>
                      <a:pt x="13" y="33"/>
                      <a:pt x="12" y="33"/>
                    </a:cubicBezTo>
                    <a:cubicBezTo>
                      <a:pt x="11" y="32"/>
                      <a:pt x="11" y="32"/>
                      <a:pt x="10" y="31"/>
                    </a:cubicBezTo>
                    <a:cubicBezTo>
                      <a:pt x="9" y="31"/>
                      <a:pt x="9" y="30"/>
                      <a:pt x="8" y="29"/>
                    </a:cubicBezTo>
                    <a:cubicBezTo>
                      <a:pt x="7" y="28"/>
                      <a:pt x="6" y="27"/>
                      <a:pt x="6" y="26"/>
                    </a:cubicBezTo>
                    <a:cubicBezTo>
                      <a:pt x="5" y="25"/>
                      <a:pt x="5" y="24"/>
                      <a:pt x="4" y="23"/>
                    </a:cubicBezTo>
                    <a:cubicBezTo>
                      <a:pt x="3" y="22"/>
                      <a:pt x="3" y="21"/>
                      <a:pt x="2" y="20"/>
                    </a:cubicBezTo>
                    <a:cubicBezTo>
                      <a:pt x="2" y="17"/>
                      <a:pt x="1" y="15"/>
                      <a:pt x="1" y="13"/>
                    </a:cubicBezTo>
                    <a:cubicBezTo>
                      <a:pt x="0" y="10"/>
                      <a:pt x="0" y="8"/>
                      <a:pt x="0" y="6"/>
                    </a:cubicBezTo>
                    <a:cubicBezTo>
                      <a:pt x="1" y="2"/>
                      <a:pt x="1" y="0"/>
                      <a:pt x="1" y="0"/>
                    </a:cubicBezTo>
                    <a:cubicBezTo>
                      <a:pt x="1" y="0"/>
                      <a:pt x="1" y="2"/>
                      <a:pt x="1" y="6"/>
                    </a:cubicBezTo>
                    <a:cubicBezTo>
                      <a:pt x="1" y="10"/>
                      <a:pt x="2" y="15"/>
                      <a:pt x="3" y="19"/>
                    </a:cubicBezTo>
                    <a:cubicBezTo>
                      <a:pt x="4" y="21"/>
                      <a:pt x="4" y="22"/>
                      <a:pt x="5" y="23"/>
                    </a:cubicBezTo>
                    <a:cubicBezTo>
                      <a:pt x="5" y="24"/>
                      <a:pt x="6" y="25"/>
                      <a:pt x="7" y="26"/>
                    </a:cubicBezTo>
                    <a:cubicBezTo>
                      <a:pt x="7" y="27"/>
                      <a:pt x="8" y="28"/>
                      <a:pt x="8" y="29"/>
                    </a:cubicBezTo>
                    <a:cubicBezTo>
                      <a:pt x="9" y="29"/>
                      <a:pt x="10" y="30"/>
                      <a:pt x="10" y="31"/>
                    </a:cubicBezTo>
                    <a:cubicBezTo>
                      <a:pt x="11" y="31"/>
                      <a:pt x="12" y="32"/>
                      <a:pt x="12" y="33"/>
                    </a:cubicBezTo>
                    <a:cubicBezTo>
                      <a:pt x="13" y="33"/>
                      <a:pt x="13" y="33"/>
                      <a:pt x="14" y="34"/>
                    </a:cubicBezTo>
                    <a:cubicBezTo>
                      <a:pt x="15" y="34"/>
                      <a:pt x="15" y="35"/>
                      <a:pt x="15" y="35"/>
                    </a:cubicBezTo>
                    <a:close/>
                  </a:path>
                </a:pathLst>
              </a:custGeom>
              <a:solidFill>
                <a:schemeClr val="accent4"/>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10" name="Freeform 86"/>
              <p:cNvSpPr>
                <a:spLocks/>
              </p:cNvSpPr>
              <p:nvPr/>
            </p:nvSpPr>
            <p:spPr bwMode="auto">
              <a:xfrm>
                <a:off x="2282825" y="1036638"/>
                <a:ext cx="7938" cy="23812"/>
              </a:xfrm>
              <a:custGeom>
                <a:avLst/>
                <a:gdLst/>
                <a:ahLst/>
                <a:cxnLst>
                  <a:cxn ang="0">
                    <a:pos x="5" y="14"/>
                  </a:cxn>
                  <a:cxn ang="0">
                    <a:pos x="3" y="12"/>
                  </a:cxn>
                  <a:cxn ang="0">
                    <a:pos x="2" y="10"/>
                  </a:cxn>
                  <a:cxn ang="0">
                    <a:pos x="1" y="7"/>
                  </a:cxn>
                  <a:cxn ang="0">
                    <a:pos x="0" y="2"/>
                  </a:cxn>
                  <a:cxn ang="0">
                    <a:pos x="0" y="0"/>
                  </a:cxn>
                  <a:cxn ang="0">
                    <a:pos x="0" y="2"/>
                  </a:cxn>
                  <a:cxn ang="0">
                    <a:pos x="1" y="4"/>
                  </a:cxn>
                  <a:cxn ang="0">
                    <a:pos x="2" y="7"/>
                  </a:cxn>
                  <a:cxn ang="0">
                    <a:pos x="4" y="12"/>
                  </a:cxn>
                  <a:cxn ang="0">
                    <a:pos x="5" y="14"/>
                  </a:cxn>
                </a:cxnLst>
                <a:rect l="0" t="0" r="r" b="b"/>
                <a:pathLst>
                  <a:path w="5" h="14">
                    <a:moveTo>
                      <a:pt x="5" y="14"/>
                    </a:moveTo>
                    <a:cubicBezTo>
                      <a:pt x="5" y="14"/>
                      <a:pt x="4" y="13"/>
                      <a:pt x="3" y="12"/>
                    </a:cubicBezTo>
                    <a:cubicBezTo>
                      <a:pt x="3" y="11"/>
                      <a:pt x="2" y="11"/>
                      <a:pt x="2" y="10"/>
                    </a:cubicBezTo>
                    <a:cubicBezTo>
                      <a:pt x="2" y="9"/>
                      <a:pt x="1" y="8"/>
                      <a:pt x="1" y="7"/>
                    </a:cubicBezTo>
                    <a:cubicBezTo>
                      <a:pt x="0" y="5"/>
                      <a:pt x="0" y="4"/>
                      <a:pt x="0" y="2"/>
                    </a:cubicBezTo>
                    <a:cubicBezTo>
                      <a:pt x="0" y="1"/>
                      <a:pt x="0" y="0"/>
                      <a:pt x="0" y="0"/>
                    </a:cubicBezTo>
                    <a:cubicBezTo>
                      <a:pt x="0" y="0"/>
                      <a:pt x="0" y="1"/>
                      <a:pt x="0" y="2"/>
                    </a:cubicBezTo>
                    <a:cubicBezTo>
                      <a:pt x="0" y="3"/>
                      <a:pt x="1" y="4"/>
                      <a:pt x="1" y="4"/>
                    </a:cubicBezTo>
                    <a:cubicBezTo>
                      <a:pt x="1" y="5"/>
                      <a:pt x="1" y="6"/>
                      <a:pt x="2" y="7"/>
                    </a:cubicBezTo>
                    <a:cubicBezTo>
                      <a:pt x="2" y="9"/>
                      <a:pt x="3" y="10"/>
                      <a:pt x="4" y="12"/>
                    </a:cubicBezTo>
                    <a:cubicBezTo>
                      <a:pt x="4" y="13"/>
                      <a:pt x="5" y="14"/>
                      <a:pt x="5" y="14"/>
                    </a:cubicBezTo>
                    <a:close/>
                  </a:path>
                </a:pathLst>
              </a:custGeom>
              <a:solidFill>
                <a:schemeClr val="accent4"/>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6" name="Group 144"/>
          <p:cNvGrpSpPr/>
          <p:nvPr/>
        </p:nvGrpSpPr>
        <p:grpSpPr>
          <a:xfrm>
            <a:off x="2726769" y="1525745"/>
            <a:ext cx="393679" cy="3155336"/>
            <a:chOff x="2171701" y="1331914"/>
            <a:chExt cx="393700" cy="3154362"/>
          </a:xfrm>
          <a:solidFill>
            <a:schemeClr val="accent1"/>
          </a:solidFill>
        </p:grpSpPr>
        <p:sp>
          <p:nvSpPr>
            <p:cNvPr id="1078" name="Freeform 54"/>
            <p:cNvSpPr>
              <a:spLocks/>
            </p:cNvSpPr>
            <p:nvPr/>
          </p:nvSpPr>
          <p:spPr bwMode="auto">
            <a:xfrm>
              <a:off x="2492376" y="1331914"/>
              <a:ext cx="73025" cy="3154362"/>
            </a:xfrm>
            <a:custGeom>
              <a:avLst/>
              <a:gdLst/>
              <a:ahLst/>
              <a:cxnLst>
                <a:cxn ang="0">
                  <a:pos x="0" y="2063"/>
                </a:cxn>
                <a:cxn ang="0">
                  <a:pos x="12" y="2073"/>
                </a:cxn>
                <a:cxn ang="0">
                  <a:pos x="24" y="2063"/>
                </a:cxn>
                <a:cxn ang="0">
                  <a:pos x="24" y="10"/>
                </a:cxn>
                <a:cxn ang="0">
                  <a:pos x="12" y="0"/>
                </a:cxn>
                <a:cxn ang="0">
                  <a:pos x="0" y="10"/>
                </a:cxn>
                <a:cxn ang="0">
                  <a:pos x="0" y="2063"/>
                </a:cxn>
              </a:cxnLst>
              <a:rect l="0" t="0" r="r" b="b"/>
              <a:pathLst>
                <a:path w="24" h="2073">
                  <a:moveTo>
                    <a:pt x="0" y="2063"/>
                  </a:moveTo>
                  <a:cubicBezTo>
                    <a:pt x="0" y="2069"/>
                    <a:pt x="6" y="2073"/>
                    <a:pt x="12" y="2073"/>
                  </a:cubicBezTo>
                  <a:cubicBezTo>
                    <a:pt x="19" y="2073"/>
                    <a:pt x="24" y="2069"/>
                    <a:pt x="24" y="2063"/>
                  </a:cubicBezTo>
                  <a:cubicBezTo>
                    <a:pt x="24" y="10"/>
                    <a:pt x="24" y="10"/>
                    <a:pt x="24" y="10"/>
                  </a:cubicBezTo>
                  <a:cubicBezTo>
                    <a:pt x="24" y="5"/>
                    <a:pt x="19" y="0"/>
                    <a:pt x="12" y="0"/>
                  </a:cubicBezTo>
                  <a:cubicBezTo>
                    <a:pt x="6" y="0"/>
                    <a:pt x="0" y="5"/>
                    <a:pt x="0" y="10"/>
                  </a:cubicBezTo>
                  <a:lnTo>
                    <a:pt x="0" y="2063"/>
                  </a:lnTo>
                  <a:close/>
                </a:path>
              </a:pathLst>
            </a:custGeom>
            <a:grp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79" name="Rectangle 55"/>
            <p:cNvSpPr>
              <a:spLocks noChangeArrowheads="1"/>
            </p:cNvSpPr>
            <p:nvPr/>
          </p:nvSpPr>
          <p:spPr bwMode="auto">
            <a:xfrm>
              <a:off x="2225675" y="2030413"/>
              <a:ext cx="320675" cy="31750"/>
            </a:xfrm>
            <a:prstGeom prst="rect">
              <a:avLst/>
            </a:prstGeom>
            <a:grp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80" name="Rectangle 56"/>
            <p:cNvSpPr>
              <a:spLocks noChangeArrowheads="1"/>
            </p:cNvSpPr>
            <p:nvPr/>
          </p:nvSpPr>
          <p:spPr bwMode="auto">
            <a:xfrm>
              <a:off x="2225675" y="2179638"/>
              <a:ext cx="320675" cy="33337"/>
            </a:xfrm>
            <a:prstGeom prst="rect">
              <a:avLst/>
            </a:prstGeom>
            <a:grp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81" name="Rectangle 57"/>
            <p:cNvSpPr>
              <a:spLocks noChangeArrowheads="1"/>
            </p:cNvSpPr>
            <p:nvPr/>
          </p:nvSpPr>
          <p:spPr bwMode="auto">
            <a:xfrm>
              <a:off x="2225675" y="1662113"/>
              <a:ext cx="320675" cy="33337"/>
            </a:xfrm>
            <a:prstGeom prst="rect">
              <a:avLst/>
            </a:prstGeom>
            <a:grp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82" name="Rectangle 58"/>
            <p:cNvSpPr>
              <a:spLocks noChangeArrowheads="1"/>
            </p:cNvSpPr>
            <p:nvPr/>
          </p:nvSpPr>
          <p:spPr bwMode="auto">
            <a:xfrm>
              <a:off x="2225675" y="1497013"/>
              <a:ext cx="320675" cy="33337"/>
            </a:xfrm>
            <a:prstGeom prst="rect">
              <a:avLst/>
            </a:prstGeom>
            <a:grp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83" name="Rectangle 59"/>
            <p:cNvSpPr>
              <a:spLocks noChangeArrowheads="1"/>
            </p:cNvSpPr>
            <p:nvPr/>
          </p:nvSpPr>
          <p:spPr bwMode="auto">
            <a:xfrm>
              <a:off x="2225675" y="1814513"/>
              <a:ext cx="320675" cy="31750"/>
            </a:xfrm>
            <a:prstGeom prst="rect">
              <a:avLst/>
            </a:prstGeom>
            <a:grp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84" name="Rectangle 60"/>
            <p:cNvSpPr>
              <a:spLocks noChangeArrowheads="1"/>
            </p:cNvSpPr>
            <p:nvPr/>
          </p:nvSpPr>
          <p:spPr bwMode="auto">
            <a:xfrm>
              <a:off x="2225675" y="2344738"/>
              <a:ext cx="320675" cy="33337"/>
            </a:xfrm>
            <a:prstGeom prst="rect">
              <a:avLst/>
            </a:prstGeom>
            <a:grp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85" name="Rectangle 61"/>
            <p:cNvSpPr>
              <a:spLocks noChangeArrowheads="1"/>
            </p:cNvSpPr>
            <p:nvPr/>
          </p:nvSpPr>
          <p:spPr bwMode="auto">
            <a:xfrm>
              <a:off x="2225675" y="2497138"/>
              <a:ext cx="320675" cy="33337"/>
            </a:xfrm>
            <a:prstGeom prst="rect">
              <a:avLst/>
            </a:prstGeom>
            <a:grp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86" name="Rectangle 62"/>
            <p:cNvSpPr>
              <a:spLocks noChangeArrowheads="1"/>
            </p:cNvSpPr>
            <p:nvPr/>
          </p:nvSpPr>
          <p:spPr bwMode="auto">
            <a:xfrm>
              <a:off x="2225675" y="2660650"/>
              <a:ext cx="320675" cy="33337"/>
            </a:xfrm>
            <a:prstGeom prst="rect">
              <a:avLst/>
            </a:prstGeom>
            <a:grp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87" name="Rectangle 63"/>
            <p:cNvSpPr>
              <a:spLocks noChangeArrowheads="1"/>
            </p:cNvSpPr>
            <p:nvPr/>
          </p:nvSpPr>
          <p:spPr bwMode="auto">
            <a:xfrm>
              <a:off x="2225675" y="2813050"/>
              <a:ext cx="320675" cy="33337"/>
            </a:xfrm>
            <a:prstGeom prst="rect">
              <a:avLst/>
            </a:prstGeom>
            <a:grp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88" name="Rectangle 64"/>
            <p:cNvSpPr>
              <a:spLocks noChangeArrowheads="1"/>
            </p:cNvSpPr>
            <p:nvPr/>
          </p:nvSpPr>
          <p:spPr bwMode="auto">
            <a:xfrm>
              <a:off x="2225675" y="2978150"/>
              <a:ext cx="320675" cy="33337"/>
            </a:xfrm>
            <a:prstGeom prst="rect">
              <a:avLst/>
            </a:prstGeom>
            <a:grp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89" name="Rectangle 65"/>
            <p:cNvSpPr>
              <a:spLocks noChangeArrowheads="1"/>
            </p:cNvSpPr>
            <p:nvPr/>
          </p:nvSpPr>
          <p:spPr bwMode="auto">
            <a:xfrm>
              <a:off x="2225675" y="3127375"/>
              <a:ext cx="320675" cy="33337"/>
            </a:xfrm>
            <a:prstGeom prst="rect">
              <a:avLst/>
            </a:prstGeom>
            <a:grp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90" name="Rectangle 66"/>
            <p:cNvSpPr>
              <a:spLocks noChangeArrowheads="1"/>
            </p:cNvSpPr>
            <p:nvPr/>
          </p:nvSpPr>
          <p:spPr bwMode="auto">
            <a:xfrm>
              <a:off x="2225675" y="3294063"/>
              <a:ext cx="320675" cy="33337"/>
            </a:xfrm>
            <a:prstGeom prst="rect">
              <a:avLst/>
            </a:prstGeom>
            <a:grp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91" name="Rectangle 67"/>
            <p:cNvSpPr>
              <a:spLocks noChangeArrowheads="1"/>
            </p:cNvSpPr>
            <p:nvPr/>
          </p:nvSpPr>
          <p:spPr bwMode="auto">
            <a:xfrm>
              <a:off x="2225675" y="3443288"/>
              <a:ext cx="320675" cy="33337"/>
            </a:xfrm>
            <a:prstGeom prst="rect">
              <a:avLst/>
            </a:prstGeom>
            <a:grp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92" name="Rectangle 68"/>
            <p:cNvSpPr>
              <a:spLocks noChangeArrowheads="1"/>
            </p:cNvSpPr>
            <p:nvPr/>
          </p:nvSpPr>
          <p:spPr bwMode="auto">
            <a:xfrm>
              <a:off x="2225675" y="3609975"/>
              <a:ext cx="320675" cy="31750"/>
            </a:xfrm>
            <a:prstGeom prst="rect">
              <a:avLst/>
            </a:prstGeom>
            <a:grp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93" name="Rectangle 69"/>
            <p:cNvSpPr>
              <a:spLocks noChangeArrowheads="1"/>
            </p:cNvSpPr>
            <p:nvPr/>
          </p:nvSpPr>
          <p:spPr bwMode="auto">
            <a:xfrm>
              <a:off x="2225675" y="3759200"/>
              <a:ext cx="320675" cy="33337"/>
            </a:xfrm>
            <a:prstGeom prst="rect">
              <a:avLst/>
            </a:prstGeom>
            <a:grp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94" name="Rectangle 70"/>
            <p:cNvSpPr>
              <a:spLocks noChangeArrowheads="1"/>
            </p:cNvSpPr>
            <p:nvPr/>
          </p:nvSpPr>
          <p:spPr bwMode="auto">
            <a:xfrm>
              <a:off x="2225675" y="3924300"/>
              <a:ext cx="320675" cy="33337"/>
            </a:xfrm>
            <a:prstGeom prst="rect">
              <a:avLst/>
            </a:prstGeom>
            <a:grp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95" name="Rectangle 71"/>
            <p:cNvSpPr>
              <a:spLocks noChangeArrowheads="1"/>
            </p:cNvSpPr>
            <p:nvPr/>
          </p:nvSpPr>
          <p:spPr bwMode="auto">
            <a:xfrm>
              <a:off x="2225675" y="4076700"/>
              <a:ext cx="320675" cy="33337"/>
            </a:xfrm>
            <a:prstGeom prst="rect">
              <a:avLst/>
            </a:prstGeom>
            <a:grp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96" name="Rectangle 72"/>
            <p:cNvSpPr>
              <a:spLocks noChangeArrowheads="1"/>
            </p:cNvSpPr>
            <p:nvPr/>
          </p:nvSpPr>
          <p:spPr bwMode="auto">
            <a:xfrm>
              <a:off x="2225675" y="4240213"/>
              <a:ext cx="320675" cy="33337"/>
            </a:xfrm>
            <a:prstGeom prst="rect">
              <a:avLst/>
            </a:prstGeom>
            <a:grp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99" name="Freeform 75"/>
            <p:cNvSpPr>
              <a:spLocks/>
            </p:cNvSpPr>
            <p:nvPr/>
          </p:nvSpPr>
          <p:spPr bwMode="auto">
            <a:xfrm>
              <a:off x="2171701" y="1331914"/>
              <a:ext cx="73025" cy="3154362"/>
            </a:xfrm>
            <a:custGeom>
              <a:avLst/>
              <a:gdLst/>
              <a:ahLst/>
              <a:cxnLst>
                <a:cxn ang="0">
                  <a:pos x="0" y="2063"/>
                </a:cxn>
                <a:cxn ang="0">
                  <a:pos x="12" y="2073"/>
                </a:cxn>
                <a:cxn ang="0">
                  <a:pos x="24" y="2063"/>
                </a:cxn>
                <a:cxn ang="0">
                  <a:pos x="24" y="10"/>
                </a:cxn>
                <a:cxn ang="0">
                  <a:pos x="12" y="0"/>
                </a:cxn>
                <a:cxn ang="0">
                  <a:pos x="0" y="10"/>
                </a:cxn>
                <a:cxn ang="0">
                  <a:pos x="0" y="2063"/>
                </a:cxn>
              </a:cxnLst>
              <a:rect l="0" t="0" r="r" b="b"/>
              <a:pathLst>
                <a:path w="24" h="2073">
                  <a:moveTo>
                    <a:pt x="0" y="2063"/>
                  </a:moveTo>
                  <a:cubicBezTo>
                    <a:pt x="0" y="2069"/>
                    <a:pt x="5" y="2073"/>
                    <a:pt x="12" y="2073"/>
                  </a:cubicBezTo>
                  <a:cubicBezTo>
                    <a:pt x="18" y="2073"/>
                    <a:pt x="24" y="2069"/>
                    <a:pt x="24" y="2063"/>
                  </a:cubicBezTo>
                  <a:cubicBezTo>
                    <a:pt x="24" y="10"/>
                    <a:pt x="24" y="10"/>
                    <a:pt x="24" y="10"/>
                  </a:cubicBezTo>
                  <a:cubicBezTo>
                    <a:pt x="24" y="5"/>
                    <a:pt x="18" y="0"/>
                    <a:pt x="12" y="0"/>
                  </a:cubicBezTo>
                  <a:cubicBezTo>
                    <a:pt x="5" y="0"/>
                    <a:pt x="0" y="5"/>
                    <a:pt x="0" y="10"/>
                  </a:cubicBezTo>
                  <a:lnTo>
                    <a:pt x="0" y="2063"/>
                  </a:lnTo>
                  <a:close/>
                </a:path>
              </a:pathLst>
            </a:custGeom>
            <a:grp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149"/>
          <p:cNvGrpSpPr/>
          <p:nvPr/>
        </p:nvGrpSpPr>
        <p:grpSpPr>
          <a:xfrm>
            <a:off x="3528412" y="3417041"/>
            <a:ext cx="580993" cy="1249748"/>
            <a:chOff x="2973388" y="3517900"/>
            <a:chExt cx="581025" cy="1249362"/>
          </a:xfrm>
        </p:grpSpPr>
        <p:sp>
          <p:nvSpPr>
            <p:cNvPr id="1066" name="Rectangle 42"/>
            <p:cNvSpPr>
              <a:spLocks noChangeArrowheads="1"/>
            </p:cNvSpPr>
            <p:nvPr/>
          </p:nvSpPr>
          <p:spPr bwMode="auto">
            <a:xfrm>
              <a:off x="3184525" y="4241800"/>
              <a:ext cx="369888" cy="244475"/>
            </a:xfrm>
            <a:prstGeom prst="rect">
              <a:avLst/>
            </a:prstGeom>
            <a:solidFill>
              <a:schemeClr val="tx1">
                <a:lumMod val="25000"/>
                <a:lumOff val="75000"/>
              </a:schemeClr>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67" name="Freeform 43"/>
            <p:cNvSpPr>
              <a:spLocks/>
            </p:cNvSpPr>
            <p:nvPr/>
          </p:nvSpPr>
          <p:spPr bwMode="auto">
            <a:xfrm>
              <a:off x="3332163" y="4202113"/>
              <a:ext cx="85725" cy="39687"/>
            </a:xfrm>
            <a:custGeom>
              <a:avLst/>
              <a:gdLst/>
              <a:ahLst/>
              <a:cxnLst>
                <a:cxn ang="0">
                  <a:pos x="51" y="24"/>
                </a:cxn>
                <a:cxn ang="0">
                  <a:pos x="44" y="7"/>
                </a:cxn>
                <a:cxn ang="0">
                  <a:pos x="26" y="0"/>
                </a:cxn>
                <a:cxn ang="0">
                  <a:pos x="24" y="0"/>
                </a:cxn>
                <a:cxn ang="0">
                  <a:pos x="7" y="7"/>
                </a:cxn>
                <a:cxn ang="0">
                  <a:pos x="0" y="24"/>
                </a:cxn>
                <a:cxn ang="0">
                  <a:pos x="8" y="24"/>
                </a:cxn>
                <a:cxn ang="0">
                  <a:pos x="12" y="13"/>
                </a:cxn>
                <a:cxn ang="0">
                  <a:pos x="24" y="8"/>
                </a:cxn>
                <a:cxn ang="0">
                  <a:pos x="26" y="8"/>
                </a:cxn>
                <a:cxn ang="0">
                  <a:pos x="39" y="13"/>
                </a:cxn>
                <a:cxn ang="0">
                  <a:pos x="43" y="24"/>
                </a:cxn>
                <a:cxn ang="0">
                  <a:pos x="51" y="24"/>
                </a:cxn>
              </a:cxnLst>
              <a:rect l="0" t="0" r="r" b="b"/>
              <a:pathLst>
                <a:path w="51" h="24">
                  <a:moveTo>
                    <a:pt x="51" y="24"/>
                  </a:moveTo>
                  <a:cubicBezTo>
                    <a:pt x="51" y="17"/>
                    <a:pt x="49" y="11"/>
                    <a:pt x="44" y="7"/>
                  </a:cubicBezTo>
                  <a:cubicBezTo>
                    <a:pt x="39" y="3"/>
                    <a:pt x="33" y="0"/>
                    <a:pt x="26" y="0"/>
                  </a:cubicBezTo>
                  <a:cubicBezTo>
                    <a:pt x="24" y="0"/>
                    <a:pt x="24" y="0"/>
                    <a:pt x="24" y="0"/>
                  </a:cubicBezTo>
                  <a:cubicBezTo>
                    <a:pt x="18" y="0"/>
                    <a:pt x="11" y="3"/>
                    <a:pt x="7" y="7"/>
                  </a:cubicBezTo>
                  <a:cubicBezTo>
                    <a:pt x="2" y="11"/>
                    <a:pt x="0" y="17"/>
                    <a:pt x="0" y="24"/>
                  </a:cubicBezTo>
                  <a:cubicBezTo>
                    <a:pt x="8" y="24"/>
                    <a:pt x="8" y="24"/>
                    <a:pt x="8" y="24"/>
                  </a:cubicBezTo>
                  <a:cubicBezTo>
                    <a:pt x="8" y="20"/>
                    <a:pt x="9" y="16"/>
                    <a:pt x="12" y="13"/>
                  </a:cubicBezTo>
                  <a:cubicBezTo>
                    <a:pt x="16" y="10"/>
                    <a:pt x="20" y="8"/>
                    <a:pt x="24" y="8"/>
                  </a:cubicBezTo>
                  <a:cubicBezTo>
                    <a:pt x="26" y="8"/>
                    <a:pt x="26" y="8"/>
                    <a:pt x="26" y="8"/>
                  </a:cubicBezTo>
                  <a:cubicBezTo>
                    <a:pt x="31" y="8"/>
                    <a:pt x="35" y="10"/>
                    <a:pt x="39" y="13"/>
                  </a:cubicBezTo>
                  <a:cubicBezTo>
                    <a:pt x="42" y="16"/>
                    <a:pt x="43" y="20"/>
                    <a:pt x="43" y="24"/>
                  </a:cubicBezTo>
                  <a:lnTo>
                    <a:pt x="51" y="24"/>
                  </a:lnTo>
                  <a:close/>
                </a:path>
              </a:pathLst>
            </a:custGeom>
            <a:solidFill>
              <a:schemeClr val="tx1">
                <a:lumMod val="50000"/>
                <a:lumOff val="50000"/>
              </a:schemeClr>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68" name="Rectangle 44"/>
            <p:cNvSpPr>
              <a:spLocks noChangeArrowheads="1"/>
            </p:cNvSpPr>
            <p:nvPr/>
          </p:nvSpPr>
          <p:spPr bwMode="auto">
            <a:xfrm>
              <a:off x="3263900" y="4316413"/>
              <a:ext cx="290513" cy="6350"/>
            </a:xfrm>
            <a:prstGeom prst="rect">
              <a:avLst/>
            </a:prstGeom>
            <a:solidFill>
              <a:srgbClr val="1A1A1A"/>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69" name="Freeform 45"/>
            <p:cNvSpPr>
              <a:spLocks/>
            </p:cNvSpPr>
            <p:nvPr/>
          </p:nvSpPr>
          <p:spPr bwMode="auto">
            <a:xfrm>
              <a:off x="3263900" y="4316413"/>
              <a:ext cx="290513" cy="6350"/>
            </a:xfrm>
            <a:custGeom>
              <a:avLst/>
              <a:gdLst/>
              <a:ahLst/>
              <a:cxnLst>
                <a:cxn ang="0">
                  <a:pos x="0" y="4"/>
                </a:cxn>
                <a:cxn ang="0">
                  <a:pos x="183" y="4"/>
                </a:cxn>
                <a:cxn ang="0">
                  <a:pos x="183" y="0"/>
                </a:cxn>
                <a:cxn ang="0">
                  <a:pos x="0" y="0"/>
                </a:cxn>
              </a:cxnLst>
              <a:rect l="0" t="0" r="r" b="b"/>
              <a:pathLst>
                <a:path w="183" h="4">
                  <a:moveTo>
                    <a:pt x="0" y="4"/>
                  </a:moveTo>
                  <a:lnTo>
                    <a:pt x="183" y="4"/>
                  </a:lnTo>
                  <a:lnTo>
                    <a:pt x="183" y="0"/>
                  </a:lnTo>
                  <a:lnTo>
                    <a:pt x="0" y="0"/>
                  </a:lnTo>
                </a:path>
              </a:pathLst>
            </a:custGeom>
            <a:solidFill>
              <a:schemeClr val="tx1">
                <a:lumMod val="50000"/>
                <a:lumOff val="50000"/>
              </a:schemeClr>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70" name="Freeform 46"/>
            <p:cNvSpPr>
              <a:spLocks/>
            </p:cNvSpPr>
            <p:nvPr/>
          </p:nvSpPr>
          <p:spPr bwMode="auto">
            <a:xfrm>
              <a:off x="3348038" y="4295775"/>
              <a:ext cx="53975" cy="46037"/>
            </a:xfrm>
            <a:custGeom>
              <a:avLst/>
              <a:gdLst/>
              <a:ahLst/>
              <a:cxnLst>
                <a:cxn ang="0">
                  <a:pos x="8" y="29"/>
                </a:cxn>
                <a:cxn ang="0">
                  <a:pos x="0" y="15"/>
                </a:cxn>
                <a:cxn ang="0">
                  <a:pos x="8" y="0"/>
                </a:cxn>
                <a:cxn ang="0">
                  <a:pos x="25" y="0"/>
                </a:cxn>
                <a:cxn ang="0">
                  <a:pos x="34" y="15"/>
                </a:cxn>
                <a:cxn ang="0">
                  <a:pos x="25" y="29"/>
                </a:cxn>
                <a:cxn ang="0">
                  <a:pos x="8" y="29"/>
                </a:cxn>
              </a:cxnLst>
              <a:rect l="0" t="0" r="r" b="b"/>
              <a:pathLst>
                <a:path w="34" h="29">
                  <a:moveTo>
                    <a:pt x="8" y="29"/>
                  </a:moveTo>
                  <a:lnTo>
                    <a:pt x="0" y="15"/>
                  </a:lnTo>
                  <a:lnTo>
                    <a:pt x="8" y="0"/>
                  </a:lnTo>
                  <a:lnTo>
                    <a:pt x="25" y="0"/>
                  </a:lnTo>
                  <a:lnTo>
                    <a:pt x="34" y="15"/>
                  </a:lnTo>
                  <a:lnTo>
                    <a:pt x="25" y="29"/>
                  </a:lnTo>
                  <a:lnTo>
                    <a:pt x="8" y="29"/>
                  </a:lnTo>
                  <a:close/>
                </a:path>
              </a:pathLst>
            </a:custGeom>
            <a:solidFill>
              <a:schemeClr val="tx1">
                <a:lumMod val="50000"/>
                <a:lumOff val="50000"/>
              </a:schemeClr>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8" name="Group 147"/>
            <p:cNvGrpSpPr/>
            <p:nvPr/>
          </p:nvGrpSpPr>
          <p:grpSpPr>
            <a:xfrm>
              <a:off x="2973388" y="3517900"/>
              <a:ext cx="431800" cy="1249362"/>
              <a:chOff x="2973388" y="3517900"/>
              <a:chExt cx="431800" cy="1249362"/>
            </a:xfrm>
            <a:solidFill>
              <a:schemeClr val="tx1">
                <a:lumMod val="50000"/>
                <a:lumOff val="50000"/>
              </a:schemeClr>
            </a:solidFill>
          </p:grpSpPr>
          <p:grpSp>
            <p:nvGrpSpPr>
              <p:cNvPr id="9" name="Group 146"/>
              <p:cNvGrpSpPr/>
              <p:nvPr/>
            </p:nvGrpSpPr>
            <p:grpSpPr>
              <a:xfrm>
                <a:off x="2973388" y="3541713"/>
                <a:ext cx="431800" cy="1225549"/>
                <a:chOff x="2973388" y="3541713"/>
                <a:chExt cx="431800" cy="1225549"/>
              </a:xfrm>
              <a:grpFill/>
            </p:grpSpPr>
            <p:sp>
              <p:nvSpPr>
                <p:cNvPr id="1029" name="Oval 5"/>
                <p:cNvSpPr>
                  <a:spLocks noChangeArrowheads="1"/>
                </p:cNvSpPr>
                <p:nvPr/>
              </p:nvSpPr>
              <p:spPr bwMode="auto">
                <a:xfrm>
                  <a:off x="3224213" y="3619500"/>
                  <a:ext cx="22225" cy="26987"/>
                </a:xfrm>
                <a:prstGeom prst="ellipse">
                  <a:avLst/>
                </a:prstGeom>
                <a:grp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30" name="Freeform 6"/>
                <p:cNvSpPr>
                  <a:spLocks/>
                </p:cNvSpPr>
                <p:nvPr/>
              </p:nvSpPr>
              <p:spPr bwMode="auto">
                <a:xfrm>
                  <a:off x="3146425" y="3694113"/>
                  <a:ext cx="71438" cy="58737"/>
                </a:xfrm>
                <a:custGeom>
                  <a:avLst/>
                  <a:gdLst/>
                  <a:ahLst/>
                  <a:cxnLst>
                    <a:cxn ang="0">
                      <a:pos x="28" y="0"/>
                    </a:cxn>
                    <a:cxn ang="0">
                      <a:pos x="0" y="19"/>
                    </a:cxn>
                    <a:cxn ang="0">
                      <a:pos x="7" y="35"/>
                    </a:cxn>
                    <a:cxn ang="0">
                      <a:pos x="41" y="28"/>
                    </a:cxn>
                    <a:cxn ang="0">
                      <a:pos x="43" y="7"/>
                    </a:cxn>
                  </a:cxnLst>
                  <a:rect l="0" t="0" r="r" b="b"/>
                  <a:pathLst>
                    <a:path w="43" h="35">
                      <a:moveTo>
                        <a:pt x="28" y="0"/>
                      </a:moveTo>
                      <a:cubicBezTo>
                        <a:pt x="28" y="0"/>
                        <a:pt x="30" y="29"/>
                        <a:pt x="0" y="19"/>
                      </a:cubicBezTo>
                      <a:cubicBezTo>
                        <a:pt x="7" y="35"/>
                        <a:pt x="7" y="35"/>
                        <a:pt x="7" y="35"/>
                      </a:cubicBezTo>
                      <a:cubicBezTo>
                        <a:pt x="41" y="28"/>
                        <a:pt x="41" y="28"/>
                        <a:pt x="41" y="28"/>
                      </a:cubicBezTo>
                      <a:cubicBezTo>
                        <a:pt x="43" y="7"/>
                        <a:pt x="43" y="7"/>
                        <a:pt x="43" y="7"/>
                      </a:cubicBezTo>
                    </a:path>
                  </a:pathLst>
                </a:custGeom>
                <a:grp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71" name="Freeform 47"/>
                <p:cNvSpPr>
                  <a:spLocks/>
                </p:cNvSpPr>
                <p:nvPr/>
              </p:nvSpPr>
              <p:spPr bwMode="auto">
                <a:xfrm>
                  <a:off x="3152775" y="4138613"/>
                  <a:ext cx="150813" cy="581025"/>
                </a:xfrm>
                <a:custGeom>
                  <a:avLst/>
                  <a:gdLst/>
                  <a:ahLst/>
                  <a:cxnLst>
                    <a:cxn ang="0">
                      <a:pos x="90" y="320"/>
                    </a:cxn>
                    <a:cxn ang="0">
                      <a:pos x="68" y="209"/>
                    </a:cxn>
                    <a:cxn ang="0">
                      <a:pos x="71" y="19"/>
                    </a:cxn>
                    <a:cxn ang="0">
                      <a:pos x="71" y="0"/>
                    </a:cxn>
                    <a:cxn ang="0">
                      <a:pos x="7" y="11"/>
                    </a:cxn>
                    <a:cxn ang="0">
                      <a:pos x="18" y="215"/>
                    </a:cxn>
                    <a:cxn ang="0">
                      <a:pos x="37" y="320"/>
                    </a:cxn>
                    <a:cxn ang="0">
                      <a:pos x="8" y="349"/>
                    </a:cxn>
                    <a:cxn ang="0">
                      <a:pos x="90" y="349"/>
                    </a:cxn>
                    <a:cxn ang="0">
                      <a:pos x="90" y="320"/>
                    </a:cxn>
                  </a:cxnLst>
                  <a:rect l="0" t="0" r="r" b="b"/>
                  <a:pathLst>
                    <a:path w="90" h="349">
                      <a:moveTo>
                        <a:pt x="90" y="320"/>
                      </a:moveTo>
                      <a:cubicBezTo>
                        <a:pt x="90" y="320"/>
                        <a:pt x="72" y="243"/>
                        <a:pt x="68" y="209"/>
                      </a:cubicBezTo>
                      <a:cubicBezTo>
                        <a:pt x="64" y="166"/>
                        <a:pt x="69" y="50"/>
                        <a:pt x="71" y="19"/>
                      </a:cubicBezTo>
                      <a:cubicBezTo>
                        <a:pt x="71" y="14"/>
                        <a:pt x="71" y="0"/>
                        <a:pt x="71" y="0"/>
                      </a:cubicBezTo>
                      <a:cubicBezTo>
                        <a:pt x="7" y="11"/>
                        <a:pt x="7" y="11"/>
                        <a:pt x="7" y="11"/>
                      </a:cubicBezTo>
                      <a:cubicBezTo>
                        <a:pt x="7" y="11"/>
                        <a:pt x="14" y="182"/>
                        <a:pt x="18" y="215"/>
                      </a:cubicBezTo>
                      <a:cubicBezTo>
                        <a:pt x="22" y="247"/>
                        <a:pt x="37" y="320"/>
                        <a:pt x="37" y="320"/>
                      </a:cubicBezTo>
                      <a:cubicBezTo>
                        <a:pt x="0" y="329"/>
                        <a:pt x="8" y="349"/>
                        <a:pt x="8" y="349"/>
                      </a:cubicBezTo>
                      <a:cubicBezTo>
                        <a:pt x="90" y="349"/>
                        <a:pt x="90" y="349"/>
                        <a:pt x="90" y="349"/>
                      </a:cubicBezTo>
                      <a:lnTo>
                        <a:pt x="90" y="320"/>
                      </a:lnTo>
                      <a:close/>
                    </a:path>
                  </a:pathLst>
                </a:custGeom>
                <a:grp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72" name="Freeform 48"/>
                <p:cNvSpPr>
                  <a:spLocks/>
                </p:cNvSpPr>
                <p:nvPr/>
              </p:nvSpPr>
              <p:spPr bwMode="auto">
                <a:xfrm>
                  <a:off x="2973388" y="4146550"/>
                  <a:ext cx="273050" cy="620712"/>
                </a:xfrm>
                <a:custGeom>
                  <a:avLst/>
                  <a:gdLst/>
                  <a:ahLst/>
                  <a:cxnLst>
                    <a:cxn ang="0">
                      <a:pos x="112" y="115"/>
                    </a:cxn>
                    <a:cxn ang="0">
                      <a:pos x="164" y="7"/>
                    </a:cxn>
                    <a:cxn ang="0">
                      <a:pos x="48" y="0"/>
                    </a:cxn>
                    <a:cxn ang="0">
                      <a:pos x="40" y="194"/>
                    </a:cxn>
                    <a:cxn ang="0">
                      <a:pos x="53" y="340"/>
                    </a:cxn>
                    <a:cxn ang="0">
                      <a:pos x="0" y="373"/>
                    </a:cxn>
                    <a:cxn ang="0">
                      <a:pos x="96" y="373"/>
                    </a:cxn>
                    <a:cxn ang="0">
                      <a:pos x="97" y="345"/>
                    </a:cxn>
                    <a:cxn ang="0">
                      <a:pos x="95" y="193"/>
                    </a:cxn>
                    <a:cxn ang="0">
                      <a:pos x="112" y="115"/>
                    </a:cxn>
                  </a:cxnLst>
                  <a:rect l="0" t="0" r="r" b="b"/>
                  <a:pathLst>
                    <a:path w="164" h="373">
                      <a:moveTo>
                        <a:pt x="112" y="115"/>
                      </a:moveTo>
                      <a:cubicBezTo>
                        <a:pt x="164" y="7"/>
                        <a:pt x="164" y="7"/>
                        <a:pt x="164" y="7"/>
                      </a:cubicBezTo>
                      <a:cubicBezTo>
                        <a:pt x="48" y="0"/>
                        <a:pt x="48" y="0"/>
                        <a:pt x="48" y="0"/>
                      </a:cubicBezTo>
                      <a:cubicBezTo>
                        <a:pt x="48" y="0"/>
                        <a:pt x="45" y="132"/>
                        <a:pt x="40" y="194"/>
                      </a:cubicBezTo>
                      <a:cubicBezTo>
                        <a:pt x="38" y="218"/>
                        <a:pt x="50" y="316"/>
                        <a:pt x="53" y="340"/>
                      </a:cubicBezTo>
                      <a:cubicBezTo>
                        <a:pt x="11" y="340"/>
                        <a:pt x="0" y="373"/>
                        <a:pt x="0" y="373"/>
                      </a:cubicBezTo>
                      <a:cubicBezTo>
                        <a:pt x="96" y="373"/>
                        <a:pt x="96" y="373"/>
                        <a:pt x="96" y="373"/>
                      </a:cubicBezTo>
                      <a:cubicBezTo>
                        <a:pt x="97" y="345"/>
                        <a:pt x="97" y="345"/>
                        <a:pt x="97" y="345"/>
                      </a:cubicBezTo>
                      <a:cubicBezTo>
                        <a:pt x="97" y="345"/>
                        <a:pt x="91" y="274"/>
                        <a:pt x="95" y="193"/>
                      </a:cubicBezTo>
                      <a:cubicBezTo>
                        <a:pt x="96" y="174"/>
                        <a:pt x="112" y="115"/>
                        <a:pt x="112" y="115"/>
                      </a:cubicBezTo>
                      <a:close/>
                    </a:path>
                  </a:pathLst>
                </a:custGeom>
                <a:grp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73" name="Freeform 49"/>
                <p:cNvSpPr>
                  <a:spLocks noEditPoints="1"/>
                </p:cNvSpPr>
                <p:nvPr/>
              </p:nvSpPr>
              <p:spPr bwMode="auto">
                <a:xfrm>
                  <a:off x="2976563" y="3541713"/>
                  <a:ext cx="428625" cy="685800"/>
                </a:xfrm>
                <a:custGeom>
                  <a:avLst/>
                  <a:gdLst/>
                  <a:ahLst/>
                  <a:cxnLst>
                    <a:cxn ang="0">
                      <a:pos x="252" y="390"/>
                    </a:cxn>
                    <a:cxn ang="0">
                      <a:pos x="258" y="390"/>
                    </a:cxn>
                    <a:cxn ang="0">
                      <a:pos x="251" y="252"/>
                    </a:cxn>
                    <a:cxn ang="0">
                      <a:pos x="227" y="144"/>
                    </a:cxn>
                    <a:cxn ang="0">
                      <a:pos x="173" y="115"/>
                    </a:cxn>
                    <a:cxn ang="0">
                      <a:pos x="173" y="109"/>
                    </a:cxn>
                    <a:cxn ang="0">
                      <a:pos x="173" y="109"/>
                    </a:cxn>
                    <a:cxn ang="0">
                      <a:pos x="173" y="99"/>
                    </a:cxn>
                    <a:cxn ang="0">
                      <a:pos x="159" y="93"/>
                    </a:cxn>
                    <a:cxn ang="0">
                      <a:pos x="152" y="25"/>
                    </a:cxn>
                    <a:cxn ang="0">
                      <a:pos x="132" y="13"/>
                    </a:cxn>
                    <a:cxn ang="0">
                      <a:pos x="132" y="13"/>
                    </a:cxn>
                    <a:cxn ang="0">
                      <a:pos x="112" y="4"/>
                    </a:cxn>
                    <a:cxn ang="0">
                      <a:pos x="100" y="0"/>
                    </a:cxn>
                    <a:cxn ang="0">
                      <a:pos x="33" y="19"/>
                    </a:cxn>
                    <a:cxn ang="0">
                      <a:pos x="3" y="39"/>
                    </a:cxn>
                    <a:cxn ang="0">
                      <a:pos x="82" y="152"/>
                    </a:cxn>
                    <a:cxn ang="0">
                      <a:pos x="80" y="159"/>
                    </a:cxn>
                    <a:cxn ang="0">
                      <a:pos x="57" y="244"/>
                    </a:cxn>
                    <a:cxn ang="0">
                      <a:pos x="30" y="370"/>
                    </a:cxn>
                    <a:cxn ang="0">
                      <a:pos x="197" y="370"/>
                    </a:cxn>
                    <a:cxn ang="0">
                      <a:pos x="209" y="231"/>
                    </a:cxn>
                    <a:cxn ang="0">
                      <a:pos x="215" y="262"/>
                    </a:cxn>
                    <a:cxn ang="0">
                      <a:pos x="223" y="390"/>
                    </a:cxn>
                    <a:cxn ang="0">
                      <a:pos x="227" y="390"/>
                    </a:cxn>
                    <a:cxn ang="0">
                      <a:pos x="227" y="395"/>
                    </a:cxn>
                    <a:cxn ang="0">
                      <a:pos x="227" y="396"/>
                    </a:cxn>
                    <a:cxn ang="0">
                      <a:pos x="241" y="411"/>
                    </a:cxn>
                    <a:cxn ang="0">
                      <a:pos x="252" y="394"/>
                    </a:cxn>
                    <a:cxn ang="0">
                      <a:pos x="252" y="393"/>
                    </a:cxn>
                    <a:cxn ang="0">
                      <a:pos x="252" y="390"/>
                    </a:cxn>
                    <a:cxn ang="0">
                      <a:pos x="130" y="103"/>
                    </a:cxn>
                    <a:cxn ang="0">
                      <a:pos x="121" y="112"/>
                    </a:cxn>
                    <a:cxn ang="0">
                      <a:pos x="107" y="113"/>
                    </a:cxn>
                    <a:cxn ang="0">
                      <a:pos x="37" y="45"/>
                    </a:cxn>
                    <a:cxn ang="0">
                      <a:pos x="102" y="27"/>
                    </a:cxn>
                    <a:cxn ang="0">
                      <a:pos x="101" y="21"/>
                    </a:cxn>
                    <a:cxn ang="0">
                      <a:pos x="105" y="22"/>
                    </a:cxn>
                    <a:cxn ang="0">
                      <a:pos x="124" y="25"/>
                    </a:cxn>
                    <a:cxn ang="0">
                      <a:pos x="120" y="32"/>
                    </a:cxn>
                    <a:cxn ang="0">
                      <a:pos x="106" y="38"/>
                    </a:cxn>
                    <a:cxn ang="0">
                      <a:pos x="111" y="47"/>
                    </a:cxn>
                    <a:cxn ang="0">
                      <a:pos x="111" y="47"/>
                    </a:cxn>
                    <a:cxn ang="0">
                      <a:pos x="102" y="72"/>
                    </a:cxn>
                    <a:cxn ang="0">
                      <a:pos x="130" y="92"/>
                    </a:cxn>
                    <a:cxn ang="0">
                      <a:pos x="130" y="103"/>
                    </a:cxn>
                  </a:cxnLst>
                  <a:rect l="0" t="0" r="r" b="b"/>
                  <a:pathLst>
                    <a:path w="258" h="412">
                      <a:moveTo>
                        <a:pt x="252" y="390"/>
                      </a:moveTo>
                      <a:cubicBezTo>
                        <a:pt x="258" y="390"/>
                        <a:pt x="258" y="390"/>
                        <a:pt x="258" y="390"/>
                      </a:cubicBezTo>
                      <a:cubicBezTo>
                        <a:pt x="258" y="390"/>
                        <a:pt x="254" y="283"/>
                        <a:pt x="251" y="252"/>
                      </a:cubicBezTo>
                      <a:cubicBezTo>
                        <a:pt x="243" y="191"/>
                        <a:pt x="231" y="152"/>
                        <a:pt x="227" y="144"/>
                      </a:cubicBezTo>
                      <a:cubicBezTo>
                        <a:pt x="221" y="135"/>
                        <a:pt x="173" y="115"/>
                        <a:pt x="173" y="115"/>
                      </a:cubicBezTo>
                      <a:cubicBezTo>
                        <a:pt x="173" y="109"/>
                        <a:pt x="173" y="109"/>
                        <a:pt x="173" y="109"/>
                      </a:cubicBezTo>
                      <a:cubicBezTo>
                        <a:pt x="173" y="109"/>
                        <a:pt x="173" y="109"/>
                        <a:pt x="173" y="109"/>
                      </a:cubicBezTo>
                      <a:cubicBezTo>
                        <a:pt x="173" y="99"/>
                        <a:pt x="173" y="99"/>
                        <a:pt x="173" y="99"/>
                      </a:cubicBezTo>
                      <a:cubicBezTo>
                        <a:pt x="159" y="93"/>
                        <a:pt x="159" y="93"/>
                        <a:pt x="159" y="93"/>
                      </a:cubicBezTo>
                      <a:cubicBezTo>
                        <a:pt x="159" y="93"/>
                        <a:pt x="156" y="30"/>
                        <a:pt x="152" y="25"/>
                      </a:cubicBezTo>
                      <a:cubicBezTo>
                        <a:pt x="140" y="8"/>
                        <a:pt x="132" y="13"/>
                        <a:pt x="132" y="13"/>
                      </a:cubicBezTo>
                      <a:cubicBezTo>
                        <a:pt x="132" y="13"/>
                        <a:pt x="132" y="13"/>
                        <a:pt x="132" y="13"/>
                      </a:cubicBezTo>
                      <a:cubicBezTo>
                        <a:pt x="126" y="9"/>
                        <a:pt x="116" y="6"/>
                        <a:pt x="112" y="4"/>
                      </a:cubicBezTo>
                      <a:cubicBezTo>
                        <a:pt x="103" y="1"/>
                        <a:pt x="100" y="0"/>
                        <a:pt x="100" y="0"/>
                      </a:cubicBezTo>
                      <a:cubicBezTo>
                        <a:pt x="33" y="19"/>
                        <a:pt x="33" y="19"/>
                        <a:pt x="33" y="19"/>
                      </a:cubicBezTo>
                      <a:cubicBezTo>
                        <a:pt x="33" y="19"/>
                        <a:pt x="4" y="28"/>
                        <a:pt x="3" y="39"/>
                      </a:cubicBezTo>
                      <a:cubicBezTo>
                        <a:pt x="0" y="65"/>
                        <a:pt x="61" y="130"/>
                        <a:pt x="82" y="152"/>
                      </a:cubicBezTo>
                      <a:cubicBezTo>
                        <a:pt x="82" y="154"/>
                        <a:pt x="81" y="156"/>
                        <a:pt x="80" y="159"/>
                      </a:cubicBezTo>
                      <a:cubicBezTo>
                        <a:pt x="74" y="180"/>
                        <a:pt x="66" y="208"/>
                        <a:pt x="57" y="244"/>
                      </a:cubicBezTo>
                      <a:cubicBezTo>
                        <a:pt x="45" y="293"/>
                        <a:pt x="30" y="370"/>
                        <a:pt x="30" y="370"/>
                      </a:cubicBezTo>
                      <a:cubicBezTo>
                        <a:pt x="197" y="370"/>
                        <a:pt x="197" y="370"/>
                        <a:pt x="197" y="370"/>
                      </a:cubicBezTo>
                      <a:cubicBezTo>
                        <a:pt x="197" y="370"/>
                        <a:pt x="199" y="295"/>
                        <a:pt x="209" y="231"/>
                      </a:cubicBezTo>
                      <a:cubicBezTo>
                        <a:pt x="211" y="240"/>
                        <a:pt x="214" y="250"/>
                        <a:pt x="215" y="262"/>
                      </a:cubicBezTo>
                      <a:cubicBezTo>
                        <a:pt x="219" y="290"/>
                        <a:pt x="223" y="390"/>
                        <a:pt x="223" y="390"/>
                      </a:cubicBezTo>
                      <a:cubicBezTo>
                        <a:pt x="227" y="390"/>
                        <a:pt x="227" y="390"/>
                        <a:pt x="227" y="390"/>
                      </a:cubicBezTo>
                      <a:cubicBezTo>
                        <a:pt x="227" y="391"/>
                        <a:pt x="227" y="393"/>
                        <a:pt x="227" y="395"/>
                      </a:cubicBezTo>
                      <a:cubicBezTo>
                        <a:pt x="227" y="396"/>
                        <a:pt x="227" y="396"/>
                        <a:pt x="227" y="396"/>
                      </a:cubicBezTo>
                      <a:cubicBezTo>
                        <a:pt x="228" y="405"/>
                        <a:pt x="234" y="412"/>
                        <a:pt x="241" y="411"/>
                      </a:cubicBezTo>
                      <a:cubicBezTo>
                        <a:pt x="248" y="410"/>
                        <a:pt x="253" y="403"/>
                        <a:pt x="252" y="394"/>
                      </a:cubicBezTo>
                      <a:cubicBezTo>
                        <a:pt x="252" y="393"/>
                        <a:pt x="252" y="393"/>
                        <a:pt x="252" y="393"/>
                      </a:cubicBezTo>
                      <a:cubicBezTo>
                        <a:pt x="252" y="392"/>
                        <a:pt x="252" y="391"/>
                        <a:pt x="252" y="390"/>
                      </a:cubicBezTo>
                      <a:close/>
                      <a:moveTo>
                        <a:pt x="130" y="103"/>
                      </a:moveTo>
                      <a:cubicBezTo>
                        <a:pt x="128" y="108"/>
                        <a:pt x="122" y="112"/>
                        <a:pt x="121" y="112"/>
                      </a:cubicBezTo>
                      <a:cubicBezTo>
                        <a:pt x="115" y="113"/>
                        <a:pt x="111" y="114"/>
                        <a:pt x="107" y="113"/>
                      </a:cubicBezTo>
                      <a:cubicBezTo>
                        <a:pt x="92" y="104"/>
                        <a:pt x="37" y="49"/>
                        <a:pt x="37" y="45"/>
                      </a:cubicBezTo>
                      <a:cubicBezTo>
                        <a:pt x="36" y="42"/>
                        <a:pt x="102" y="27"/>
                        <a:pt x="102" y="27"/>
                      </a:cubicBezTo>
                      <a:cubicBezTo>
                        <a:pt x="101" y="21"/>
                        <a:pt x="101" y="21"/>
                        <a:pt x="101" y="21"/>
                      </a:cubicBezTo>
                      <a:cubicBezTo>
                        <a:pt x="102" y="21"/>
                        <a:pt x="103" y="21"/>
                        <a:pt x="105" y="22"/>
                      </a:cubicBezTo>
                      <a:cubicBezTo>
                        <a:pt x="109" y="23"/>
                        <a:pt x="117" y="25"/>
                        <a:pt x="124" y="25"/>
                      </a:cubicBezTo>
                      <a:cubicBezTo>
                        <a:pt x="123" y="27"/>
                        <a:pt x="121" y="29"/>
                        <a:pt x="120" y="32"/>
                      </a:cubicBezTo>
                      <a:cubicBezTo>
                        <a:pt x="106" y="38"/>
                        <a:pt x="106" y="38"/>
                        <a:pt x="106" y="38"/>
                      </a:cubicBezTo>
                      <a:cubicBezTo>
                        <a:pt x="111" y="47"/>
                        <a:pt x="111" y="47"/>
                        <a:pt x="111" y="47"/>
                      </a:cubicBezTo>
                      <a:cubicBezTo>
                        <a:pt x="111" y="47"/>
                        <a:pt x="111" y="47"/>
                        <a:pt x="111" y="47"/>
                      </a:cubicBezTo>
                      <a:cubicBezTo>
                        <a:pt x="105" y="58"/>
                        <a:pt x="100" y="69"/>
                        <a:pt x="102" y="72"/>
                      </a:cubicBezTo>
                      <a:cubicBezTo>
                        <a:pt x="106" y="80"/>
                        <a:pt x="130" y="92"/>
                        <a:pt x="130" y="92"/>
                      </a:cubicBezTo>
                      <a:cubicBezTo>
                        <a:pt x="130" y="92"/>
                        <a:pt x="131" y="101"/>
                        <a:pt x="130" y="103"/>
                      </a:cubicBezTo>
                      <a:close/>
                    </a:path>
                  </a:pathLst>
                </a:custGeom>
                <a:grp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111" name="Freeform 87"/>
              <p:cNvSpPr>
                <a:spLocks/>
              </p:cNvSpPr>
              <p:nvPr/>
            </p:nvSpPr>
            <p:spPr bwMode="auto">
              <a:xfrm>
                <a:off x="3182938" y="3517900"/>
                <a:ext cx="146050" cy="207962"/>
              </a:xfrm>
              <a:custGeom>
                <a:avLst/>
                <a:gdLst/>
                <a:ahLst/>
                <a:cxnLst>
                  <a:cxn ang="0">
                    <a:pos x="6" y="30"/>
                  </a:cxn>
                  <a:cxn ang="0">
                    <a:pos x="6" y="3"/>
                  </a:cxn>
                  <a:cxn ang="0">
                    <a:pos x="44" y="9"/>
                  </a:cxn>
                  <a:cxn ang="0">
                    <a:pos x="67" y="14"/>
                  </a:cxn>
                  <a:cxn ang="0">
                    <a:pos x="88" y="56"/>
                  </a:cxn>
                  <a:cxn ang="0">
                    <a:pos x="51" y="112"/>
                  </a:cxn>
                  <a:cxn ang="0">
                    <a:pos x="39" y="125"/>
                  </a:cxn>
                </a:cxnLst>
                <a:rect l="0" t="0" r="r" b="b"/>
                <a:pathLst>
                  <a:path w="88" h="125">
                    <a:moveTo>
                      <a:pt x="6" y="30"/>
                    </a:moveTo>
                    <a:cubicBezTo>
                      <a:pt x="6" y="30"/>
                      <a:pt x="0" y="0"/>
                      <a:pt x="6" y="3"/>
                    </a:cubicBezTo>
                    <a:cubicBezTo>
                      <a:pt x="25" y="11"/>
                      <a:pt x="34" y="7"/>
                      <a:pt x="44" y="9"/>
                    </a:cubicBezTo>
                    <a:cubicBezTo>
                      <a:pt x="55" y="10"/>
                      <a:pt x="58" y="9"/>
                      <a:pt x="67" y="14"/>
                    </a:cubicBezTo>
                    <a:cubicBezTo>
                      <a:pt x="88" y="27"/>
                      <a:pt x="88" y="36"/>
                      <a:pt x="88" y="56"/>
                    </a:cubicBezTo>
                    <a:cubicBezTo>
                      <a:pt x="88" y="94"/>
                      <a:pt x="69" y="95"/>
                      <a:pt x="51" y="112"/>
                    </a:cubicBezTo>
                    <a:cubicBezTo>
                      <a:pt x="39" y="125"/>
                      <a:pt x="39" y="125"/>
                      <a:pt x="39" y="125"/>
                    </a:cubicBezTo>
                  </a:path>
                </a:pathLst>
              </a:custGeom>
              <a:grp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0" name="Group 20"/>
          <p:cNvGrpSpPr/>
          <p:nvPr/>
        </p:nvGrpSpPr>
        <p:grpSpPr>
          <a:xfrm>
            <a:off x="3279188" y="971850"/>
            <a:ext cx="1158812" cy="728573"/>
            <a:chOff x="686838" y="2184398"/>
            <a:chExt cx="1192213" cy="749301"/>
          </a:xfrm>
          <a:solidFill>
            <a:schemeClr val="accent2"/>
          </a:solidFill>
        </p:grpSpPr>
        <p:sp>
          <p:nvSpPr>
            <p:cNvPr id="152" name="Freeform 7"/>
            <p:cNvSpPr>
              <a:spLocks noEditPoints="1"/>
            </p:cNvSpPr>
            <p:nvPr/>
          </p:nvSpPr>
          <p:spPr bwMode="auto">
            <a:xfrm>
              <a:off x="686838" y="2198686"/>
              <a:ext cx="609600" cy="735013"/>
            </a:xfrm>
            <a:custGeom>
              <a:avLst/>
              <a:gdLst/>
              <a:ahLst/>
              <a:cxnLst>
                <a:cxn ang="0">
                  <a:pos x="128" y="28"/>
                </a:cxn>
                <a:cxn ang="0">
                  <a:pos x="94" y="16"/>
                </a:cxn>
                <a:cxn ang="0">
                  <a:pos x="39" y="70"/>
                </a:cxn>
                <a:cxn ang="0">
                  <a:pos x="40" y="80"/>
                </a:cxn>
                <a:cxn ang="0">
                  <a:pos x="0" y="136"/>
                </a:cxn>
                <a:cxn ang="0">
                  <a:pos x="59" y="195"/>
                </a:cxn>
                <a:cxn ang="0">
                  <a:pos x="67" y="194"/>
                </a:cxn>
                <a:cxn ang="0">
                  <a:pos x="162" y="194"/>
                </a:cxn>
                <a:cxn ang="0">
                  <a:pos x="162" y="0"/>
                </a:cxn>
                <a:cxn ang="0">
                  <a:pos x="128" y="28"/>
                </a:cxn>
                <a:cxn ang="0">
                  <a:pos x="134" y="107"/>
                </a:cxn>
                <a:cxn ang="0">
                  <a:pos x="134" y="106"/>
                </a:cxn>
                <a:cxn ang="0">
                  <a:pos x="134" y="107"/>
                </a:cxn>
              </a:cxnLst>
              <a:rect l="0" t="0" r="r" b="b"/>
              <a:pathLst>
                <a:path w="162" h="195">
                  <a:moveTo>
                    <a:pt x="128" y="28"/>
                  </a:moveTo>
                  <a:cubicBezTo>
                    <a:pt x="119" y="20"/>
                    <a:pt x="107" y="16"/>
                    <a:pt x="94" y="16"/>
                  </a:cubicBezTo>
                  <a:cubicBezTo>
                    <a:pt x="64" y="16"/>
                    <a:pt x="39" y="40"/>
                    <a:pt x="39" y="70"/>
                  </a:cubicBezTo>
                  <a:cubicBezTo>
                    <a:pt x="39" y="73"/>
                    <a:pt x="40" y="77"/>
                    <a:pt x="40" y="80"/>
                  </a:cubicBezTo>
                  <a:cubicBezTo>
                    <a:pt x="17" y="88"/>
                    <a:pt x="0" y="110"/>
                    <a:pt x="0" y="136"/>
                  </a:cubicBezTo>
                  <a:cubicBezTo>
                    <a:pt x="0" y="169"/>
                    <a:pt x="26" y="195"/>
                    <a:pt x="59" y="195"/>
                  </a:cubicBezTo>
                  <a:cubicBezTo>
                    <a:pt x="61" y="195"/>
                    <a:pt x="64" y="195"/>
                    <a:pt x="67" y="194"/>
                  </a:cubicBezTo>
                  <a:cubicBezTo>
                    <a:pt x="162" y="194"/>
                    <a:pt x="162" y="194"/>
                    <a:pt x="162" y="194"/>
                  </a:cubicBezTo>
                  <a:cubicBezTo>
                    <a:pt x="162" y="0"/>
                    <a:pt x="162" y="0"/>
                    <a:pt x="162" y="0"/>
                  </a:cubicBezTo>
                  <a:cubicBezTo>
                    <a:pt x="148" y="5"/>
                    <a:pt x="136" y="15"/>
                    <a:pt x="128" y="28"/>
                  </a:cubicBezTo>
                  <a:close/>
                  <a:moveTo>
                    <a:pt x="134" y="107"/>
                  </a:moveTo>
                  <a:cubicBezTo>
                    <a:pt x="134" y="107"/>
                    <a:pt x="134" y="107"/>
                    <a:pt x="134" y="106"/>
                  </a:cubicBezTo>
                  <a:cubicBezTo>
                    <a:pt x="134" y="107"/>
                    <a:pt x="134" y="107"/>
                    <a:pt x="134" y="107"/>
                  </a:cubicBezTo>
                  <a:close/>
                </a:path>
              </a:pathLst>
            </a:custGeom>
            <a:grp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600" dirty="0">
                <a:solidFill>
                  <a:schemeClr val="accent4">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3" name="Freeform 8"/>
            <p:cNvSpPr>
              <a:spLocks/>
            </p:cNvSpPr>
            <p:nvPr/>
          </p:nvSpPr>
          <p:spPr bwMode="auto">
            <a:xfrm>
              <a:off x="1296438" y="2184398"/>
              <a:ext cx="582613" cy="749300"/>
            </a:xfrm>
            <a:custGeom>
              <a:avLst/>
              <a:gdLst/>
              <a:ahLst/>
              <a:cxnLst>
                <a:cxn ang="0">
                  <a:pos x="90" y="65"/>
                </a:cxn>
                <a:cxn ang="0">
                  <a:pos x="23" y="0"/>
                </a:cxn>
                <a:cxn ang="0">
                  <a:pos x="1" y="4"/>
                </a:cxn>
                <a:cxn ang="0">
                  <a:pos x="0" y="4"/>
                </a:cxn>
                <a:cxn ang="0">
                  <a:pos x="0" y="198"/>
                </a:cxn>
                <a:cxn ang="0">
                  <a:pos x="1" y="198"/>
                </a:cxn>
                <a:cxn ang="0">
                  <a:pos x="81" y="198"/>
                </a:cxn>
                <a:cxn ang="0">
                  <a:pos x="88" y="199"/>
                </a:cxn>
                <a:cxn ang="0">
                  <a:pos x="155" y="132"/>
                </a:cxn>
                <a:cxn ang="0">
                  <a:pos x="90" y="65"/>
                </a:cxn>
              </a:cxnLst>
              <a:rect l="0" t="0" r="r" b="b"/>
              <a:pathLst>
                <a:path w="155" h="199">
                  <a:moveTo>
                    <a:pt x="90" y="65"/>
                  </a:moveTo>
                  <a:cubicBezTo>
                    <a:pt x="89" y="29"/>
                    <a:pt x="60" y="0"/>
                    <a:pt x="23" y="0"/>
                  </a:cubicBezTo>
                  <a:cubicBezTo>
                    <a:pt x="15" y="0"/>
                    <a:pt x="8" y="1"/>
                    <a:pt x="1" y="4"/>
                  </a:cubicBezTo>
                  <a:cubicBezTo>
                    <a:pt x="0" y="4"/>
                    <a:pt x="0" y="4"/>
                    <a:pt x="0" y="4"/>
                  </a:cubicBezTo>
                  <a:cubicBezTo>
                    <a:pt x="0" y="198"/>
                    <a:pt x="0" y="198"/>
                    <a:pt x="0" y="198"/>
                  </a:cubicBezTo>
                  <a:cubicBezTo>
                    <a:pt x="1" y="198"/>
                    <a:pt x="1" y="198"/>
                    <a:pt x="1" y="198"/>
                  </a:cubicBezTo>
                  <a:cubicBezTo>
                    <a:pt x="81" y="198"/>
                    <a:pt x="81" y="198"/>
                    <a:pt x="81" y="198"/>
                  </a:cubicBezTo>
                  <a:cubicBezTo>
                    <a:pt x="83" y="199"/>
                    <a:pt x="85" y="199"/>
                    <a:pt x="88" y="199"/>
                  </a:cubicBezTo>
                  <a:cubicBezTo>
                    <a:pt x="125" y="199"/>
                    <a:pt x="155" y="169"/>
                    <a:pt x="155" y="132"/>
                  </a:cubicBezTo>
                  <a:cubicBezTo>
                    <a:pt x="155" y="95"/>
                    <a:pt x="126" y="66"/>
                    <a:pt x="90" y="65"/>
                  </a:cubicBezTo>
                  <a:close/>
                </a:path>
              </a:pathLst>
            </a:custGeom>
            <a:grp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600" dirty="0">
                <a:solidFill>
                  <a:schemeClr val="accent4">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 name="Group 23"/>
          <p:cNvGrpSpPr/>
          <p:nvPr/>
        </p:nvGrpSpPr>
        <p:grpSpPr>
          <a:xfrm>
            <a:off x="1612567" y="1828151"/>
            <a:ext cx="942761" cy="592737"/>
            <a:chOff x="686838" y="2184398"/>
            <a:chExt cx="1192213" cy="749301"/>
          </a:xfrm>
          <a:solidFill>
            <a:schemeClr val="accent3"/>
          </a:solidFill>
        </p:grpSpPr>
        <p:sp>
          <p:nvSpPr>
            <p:cNvPr id="158" name="Freeform 7"/>
            <p:cNvSpPr>
              <a:spLocks noEditPoints="1"/>
            </p:cNvSpPr>
            <p:nvPr/>
          </p:nvSpPr>
          <p:spPr bwMode="auto">
            <a:xfrm>
              <a:off x="686838" y="2198686"/>
              <a:ext cx="609600" cy="735013"/>
            </a:xfrm>
            <a:custGeom>
              <a:avLst/>
              <a:gdLst/>
              <a:ahLst/>
              <a:cxnLst>
                <a:cxn ang="0">
                  <a:pos x="128" y="28"/>
                </a:cxn>
                <a:cxn ang="0">
                  <a:pos x="94" y="16"/>
                </a:cxn>
                <a:cxn ang="0">
                  <a:pos x="39" y="70"/>
                </a:cxn>
                <a:cxn ang="0">
                  <a:pos x="40" y="80"/>
                </a:cxn>
                <a:cxn ang="0">
                  <a:pos x="0" y="136"/>
                </a:cxn>
                <a:cxn ang="0">
                  <a:pos x="59" y="195"/>
                </a:cxn>
                <a:cxn ang="0">
                  <a:pos x="67" y="194"/>
                </a:cxn>
                <a:cxn ang="0">
                  <a:pos x="162" y="194"/>
                </a:cxn>
                <a:cxn ang="0">
                  <a:pos x="162" y="0"/>
                </a:cxn>
                <a:cxn ang="0">
                  <a:pos x="128" y="28"/>
                </a:cxn>
                <a:cxn ang="0">
                  <a:pos x="134" y="107"/>
                </a:cxn>
                <a:cxn ang="0">
                  <a:pos x="134" y="106"/>
                </a:cxn>
                <a:cxn ang="0">
                  <a:pos x="134" y="107"/>
                </a:cxn>
              </a:cxnLst>
              <a:rect l="0" t="0" r="r" b="b"/>
              <a:pathLst>
                <a:path w="162" h="195">
                  <a:moveTo>
                    <a:pt x="128" y="28"/>
                  </a:moveTo>
                  <a:cubicBezTo>
                    <a:pt x="119" y="20"/>
                    <a:pt x="107" y="16"/>
                    <a:pt x="94" y="16"/>
                  </a:cubicBezTo>
                  <a:cubicBezTo>
                    <a:pt x="64" y="16"/>
                    <a:pt x="39" y="40"/>
                    <a:pt x="39" y="70"/>
                  </a:cubicBezTo>
                  <a:cubicBezTo>
                    <a:pt x="39" y="73"/>
                    <a:pt x="40" y="77"/>
                    <a:pt x="40" y="80"/>
                  </a:cubicBezTo>
                  <a:cubicBezTo>
                    <a:pt x="17" y="88"/>
                    <a:pt x="0" y="110"/>
                    <a:pt x="0" y="136"/>
                  </a:cubicBezTo>
                  <a:cubicBezTo>
                    <a:pt x="0" y="169"/>
                    <a:pt x="26" y="195"/>
                    <a:pt x="59" y="195"/>
                  </a:cubicBezTo>
                  <a:cubicBezTo>
                    <a:pt x="61" y="195"/>
                    <a:pt x="64" y="195"/>
                    <a:pt x="67" y="194"/>
                  </a:cubicBezTo>
                  <a:cubicBezTo>
                    <a:pt x="162" y="194"/>
                    <a:pt x="162" y="194"/>
                    <a:pt x="162" y="194"/>
                  </a:cubicBezTo>
                  <a:cubicBezTo>
                    <a:pt x="162" y="0"/>
                    <a:pt x="162" y="0"/>
                    <a:pt x="162" y="0"/>
                  </a:cubicBezTo>
                  <a:cubicBezTo>
                    <a:pt x="148" y="5"/>
                    <a:pt x="136" y="15"/>
                    <a:pt x="128" y="28"/>
                  </a:cubicBezTo>
                  <a:close/>
                  <a:moveTo>
                    <a:pt x="134" y="107"/>
                  </a:moveTo>
                  <a:cubicBezTo>
                    <a:pt x="134" y="107"/>
                    <a:pt x="134" y="107"/>
                    <a:pt x="134" y="106"/>
                  </a:cubicBezTo>
                  <a:cubicBezTo>
                    <a:pt x="134" y="107"/>
                    <a:pt x="134" y="107"/>
                    <a:pt x="134" y="107"/>
                  </a:cubicBezTo>
                  <a:close/>
                </a:path>
              </a:pathLst>
            </a:custGeom>
            <a:grp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600" dirty="0">
                <a:solidFill>
                  <a:schemeClr val="accent4">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9" name="Freeform 8"/>
            <p:cNvSpPr>
              <a:spLocks/>
            </p:cNvSpPr>
            <p:nvPr/>
          </p:nvSpPr>
          <p:spPr bwMode="auto">
            <a:xfrm>
              <a:off x="1296438" y="2184398"/>
              <a:ext cx="582613" cy="749300"/>
            </a:xfrm>
            <a:custGeom>
              <a:avLst/>
              <a:gdLst/>
              <a:ahLst/>
              <a:cxnLst>
                <a:cxn ang="0">
                  <a:pos x="90" y="65"/>
                </a:cxn>
                <a:cxn ang="0">
                  <a:pos x="23" y="0"/>
                </a:cxn>
                <a:cxn ang="0">
                  <a:pos x="1" y="4"/>
                </a:cxn>
                <a:cxn ang="0">
                  <a:pos x="0" y="4"/>
                </a:cxn>
                <a:cxn ang="0">
                  <a:pos x="0" y="198"/>
                </a:cxn>
                <a:cxn ang="0">
                  <a:pos x="1" y="198"/>
                </a:cxn>
                <a:cxn ang="0">
                  <a:pos x="81" y="198"/>
                </a:cxn>
                <a:cxn ang="0">
                  <a:pos x="88" y="199"/>
                </a:cxn>
                <a:cxn ang="0">
                  <a:pos x="155" y="132"/>
                </a:cxn>
                <a:cxn ang="0">
                  <a:pos x="90" y="65"/>
                </a:cxn>
              </a:cxnLst>
              <a:rect l="0" t="0" r="r" b="b"/>
              <a:pathLst>
                <a:path w="155" h="199">
                  <a:moveTo>
                    <a:pt x="90" y="65"/>
                  </a:moveTo>
                  <a:cubicBezTo>
                    <a:pt x="89" y="29"/>
                    <a:pt x="60" y="0"/>
                    <a:pt x="23" y="0"/>
                  </a:cubicBezTo>
                  <a:cubicBezTo>
                    <a:pt x="15" y="0"/>
                    <a:pt x="8" y="1"/>
                    <a:pt x="1" y="4"/>
                  </a:cubicBezTo>
                  <a:cubicBezTo>
                    <a:pt x="0" y="4"/>
                    <a:pt x="0" y="4"/>
                    <a:pt x="0" y="4"/>
                  </a:cubicBezTo>
                  <a:cubicBezTo>
                    <a:pt x="0" y="198"/>
                    <a:pt x="0" y="198"/>
                    <a:pt x="0" y="198"/>
                  </a:cubicBezTo>
                  <a:cubicBezTo>
                    <a:pt x="1" y="198"/>
                    <a:pt x="1" y="198"/>
                    <a:pt x="1" y="198"/>
                  </a:cubicBezTo>
                  <a:cubicBezTo>
                    <a:pt x="81" y="198"/>
                    <a:pt x="81" y="198"/>
                    <a:pt x="81" y="198"/>
                  </a:cubicBezTo>
                  <a:cubicBezTo>
                    <a:pt x="83" y="199"/>
                    <a:pt x="85" y="199"/>
                    <a:pt x="88" y="199"/>
                  </a:cubicBezTo>
                  <a:cubicBezTo>
                    <a:pt x="125" y="199"/>
                    <a:pt x="155" y="169"/>
                    <a:pt x="155" y="132"/>
                  </a:cubicBezTo>
                  <a:cubicBezTo>
                    <a:pt x="155" y="95"/>
                    <a:pt x="126" y="66"/>
                    <a:pt x="90" y="65"/>
                  </a:cubicBezTo>
                  <a:close/>
                </a:path>
              </a:pathLst>
            </a:custGeom>
            <a:grp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600" dirty="0">
                <a:solidFill>
                  <a:schemeClr val="accent4">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32"/>
          <p:cNvGrpSpPr/>
          <p:nvPr/>
        </p:nvGrpSpPr>
        <p:grpSpPr>
          <a:xfrm>
            <a:off x="1899102" y="2775097"/>
            <a:ext cx="738773" cy="464485"/>
            <a:chOff x="686838" y="2184398"/>
            <a:chExt cx="1192213" cy="749301"/>
          </a:xfrm>
          <a:solidFill>
            <a:schemeClr val="accent4"/>
          </a:solidFill>
        </p:grpSpPr>
        <p:sp>
          <p:nvSpPr>
            <p:cNvPr id="161" name="Freeform 7"/>
            <p:cNvSpPr>
              <a:spLocks noEditPoints="1"/>
            </p:cNvSpPr>
            <p:nvPr/>
          </p:nvSpPr>
          <p:spPr bwMode="auto">
            <a:xfrm>
              <a:off x="686838" y="2198686"/>
              <a:ext cx="609600" cy="735013"/>
            </a:xfrm>
            <a:custGeom>
              <a:avLst/>
              <a:gdLst/>
              <a:ahLst/>
              <a:cxnLst>
                <a:cxn ang="0">
                  <a:pos x="128" y="28"/>
                </a:cxn>
                <a:cxn ang="0">
                  <a:pos x="94" y="16"/>
                </a:cxn>
                <a:cxn ang="0">
                  <a:pos x="39" y="70"/>
                </a:cxn>
                <a:cxn ang="0">
                  <a:pos x="40" y="80"/>
                </a:cxn>
                <a:cxn ang="0">
                  <a:pos x="0" y="136"/>
                </a:cxn>
                <a:cxn ang="0">
                  <a:pos x="59" y="195"/>
                </a:cxn>
                <a:cxn ang="0">
                  <a:pos x="67" y="194"/>
                </a:cxn>
                <a:cxn ang="0">
                  <a:pos x="162" y="194"/>
                </a:cxn>
                <a:cxn ang="0">
                  <a:pos x="162" y="0"/>
                </a:cxn>
                <a:cxn ang="0">
                  <a:pos x="128" y="28"/>
                </a:cxn>
                <a:cxn ang="0">
                  <a:pos x="134" y="107"/>
                </a:cxn>
                <a:cxn ang="0">
                  <a:pos x="134" y="106"/>
                </a:cxn>
                <a:cxn ang="0">
                  <a:pos x="134" y="107"/>
                </a:cxn>
              </a:cxnLst>
              <a:rect l="0" t="0" r="r" b="b"/>
              <a:pathLst>
                <a:path w="162" h="195">
                  <a:moveTo>
                    <a:pt x="128" y="28"/>
                  </a:moveTo>
                  <a:cubicBezTo>
                    <a:pt x="119" y="20"/>
                    <a:pt x="107" y="16"/>
                    <a:pt x="94" y="16"/>
                  </a:cubicBezTo>
                  <a:cubicBezTo>
                    <a:pt x="64" y="16"/>
                    <a:pt x="39" y="40"/>
                    <a:pt x="39" y="70"/>
                  </a:cubicBezTo>
                  <a:cubicBezTo>
                    <a:pt x="39" y="73"/>
                    <a:pt x="40" y="77"/>
                    <a:pt x="40" y="80"/>
                  </a:cubicBezTo>
                  <a:cubicBezTo>
                    <a:pt x="17" y="88"/>
                    <a:pt x="0" y="110"/>
                    <a:pt x="0" y="136"/>
                  </a:cubicBezTo>
                  <a:cubicBezTo>
                    <a:pt x="0" y="169"/>
                    <a:pt x="26" y="195"/>
                    <a:pt x="59" y="195"/>
                  </a:cubicBezTo>
                  <a:cubicBezTo>
                    <a:pt x="61" y="195"/>
                    <a:pt x="64" y="195"/>
                    <a:pt x="67" y="194"/>
                  </a:cubicBezTo>
                  <a:cubicBezTo>
                    <a:pt x="162" y="194"/>
                    <a:pt x="162" y="194"/>
                    <a:pt x="162" y="194"/>
                  </a:cubicBezTo>
                  <a:cubicBezTo>
                    <a:pt x="162" y="0"/>
                    <a:pt x="162" y="0"/>
                    <a:pt x="162" y="0"/>
                  </a:cubicBezTo>
                  <a:cubicBezTo>
                    <a:pt x="148" y="5"/>
                    <a:pt x="136" y="15"/>
                    <a:pt x="128" y="28"/>
                  </a:cubicBezTo>
                  <a:close/>
                  <a:moveTo>
                    <a:pt x="134" y="107"/>
                  </a:moveTo>
                  <a:cubicBezTo>
                    <a:pt x="134" y="107"/>
                    <a:pt x="134" y="107"/>
                    <a:pt x="134" y="106"/>
                  </a:cubicBezTo>
                  <a:cubicBezTo>
                    <a:pt x="134" y="107"/>
                    <a:pt x="134" y="107"/>
                    <a:pt x="134" y="107"/>
                  </a:cubicBezTo>
                  <a:close/>
                </a:path>
              </a:pathLst>
            </a:custGeom>
            <a:grp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600" dirty="0">
                <a:solidFill>
                  <a:schemeClr val="accent4">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2" name="Freeform 8"/>
            <p:cNvSpPr>
              <a:spLocks/>
            </p:cNvSpPr>
            <p:nvPr/>
          </p:nvSpPr>
          <p:spPr bwMode="auto">
            <a:xfrm>
              <a:off x="1296438" y="2184398"/>
              <a:ext cx="582613" cy="749300"/>
            </a:xfrm>
            <a:custGeom>
              <a:avLst/>
              <a:gdLst/>
              <a:ahLst/>
              <a:cxnLst>
                <a:cxn ang="0">
                  <a:pos x="90" y="65"/>
                </a:cxn>
                <a:cxn ang="0">
                  <a:pos x="23" y="0"/>
                </a:cxn>
                <a:cxn ang="0">
                  <a:pos x="1" y="4"/>
                </a:cxn>
                <a:cxn ang="0">
                  <a:pos x="0" y="4"/>
                </a:cxn>
                <a:cxn ang="0">
                  <a:pos x="0" y="198"/>
                </a:cxn>
                <a:cxn ang="0">
                  <a:pos x="1" y="198"/>
                </a:cxn>
                <a:cxn ang="0">
                  <a:pos x="81" y="198"/>
                </a:cxn>
                <a:cxn ang="0">
                  <a:pos x="88" y="199"/>
                </a:cxn>
                <a:cxn ang="0">
                  <a:pos x="155" y="132"/>
                </a:cxn>
                <a:cxn ang="0">
                  <a:pos x="90" y="65"/>
                </a:cxn>
              </a:cxnLst>
              <a:rect l="0" t="0" r="r" b="b"/>
              <a:pathLst>
                <a:path w="155" h="199">
                  <a:moveTo>
                    <a:pt x="90" y="65"/>
                  </a:moveTo>
                  <a:cubicBezTo>
                    <a:pt x="89" y="29"/>
                    <a:pt x="60" y="0"/>
                    <a:pt x="23" y="0"/>
                  </a:cubicBezTo>
                  <a:cubicBezTo>
                    <a:pt x="15" y="0"/>
                    <a:pt x="8" y="1"/>
                    <a:pt x="1" y="4"/>
                  </a:cubicBezTo>
                  <a:cubicBezTo>
                    <a:pt x="0" y="4"/>
                    <a:pt x="0" y="4"/>
                    <a:pt x="0" y="4"/>
                  </a:cubicBezTo>
                  <a:cubicBezTo>
                    <a:pt x="0" y="198"/>
                    <a:pt x="0" y="198"/>
                    <a:pt x="0" y="198"/>
                  </a:cubicBezTo>
                  <a:cubicBezTo>
                    <a:pt x="1" y="198"/>
                    <a:pt x="1" y="198"/>
                    <a:pt x="1" y="198"/>
                  </a:cubicBezTo>
                  <a:cubicBezTo>
                    <a:pt x="81" y="198"/>
                    <a:pt x="81" y="198"/>
                    <a:pt x="81" y="198"/>
                  </a:cubicBezTo>
                  <a:cubicBezTo>
                    <a:pt x="83" y="199"/>
                    <a:pt x="85" y="199"/>
                    <a:pt x="88" y="199"/>
                  </a:cubicBezTo>
                  <a:cubicBezTo>
                    <a:pt x="125" y="199"/>
                    <a:pt x="155" y="169"/>
                    <a:pt x="155" y="132"/>
                  </a:cubicBezTo>
                  <a:cubicBezTo>
                    <a:pt x="155" y="95"/>
                    <a:pt x="126" y="66"/>
                    <a:pt x="90" y="65"/>
                  </a:cubicBezTo>
                  <a:close/>
                </a:path>
              </a:pathLst>
            </a:custGeom>
            <a:grp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600" dirty="0">
                <a:solidFill>
                  <a:schemeClr val="accent4">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63" name="Freeform 46"/>
          <p:cNvSpPr>
            <a:spLocks noEditPoints="1"/>
          </p:cNvSpPr>
          <p:nvPr/>
        </p:nvSpPr>
        <p:spPr bwMode="auto">
          <a:xfrm>
            <a:off x="4584387" y="1818345"/>
            <a:ext cx="496860" cy="497040"/>
          </a:xfrm>
          <a:custGeom>
            <a:avLst/>
            <a:gdLst/>
            <a:ahLst/>
            <a:cxnLst>
              <a:cxn ang="0">
                <a:pos x="55" y="44"/>
              </a:cxn>
              <a:cxn ang="0">
                <a:pos x="44" y="55"/>
              </a:cxn>
              <a:cxn ang="0">
                <a:pos x="10" y="55"/>
              </a:cxn>
              <a:cxn ang="0">
                <a:pos x="0" y="44"/>
              </a:cxn>
              <a:cxn ang="0">
                <a:pos x="0" y="10"/>
              </a:cxn>
              <a:cxn ang="0">
                <a:pos x="10" y="0"/>
              </a:cxn>
              <a:cxn ang="0">
                <a:pos x="44" y="0"/>
              </a:cxn>
              <a:cxn ang="0">
                <a:pos x="55" y="10"/>
              </a:cxn>
              <a:cxn ang="0">
                <a:pos x="55" y="44"/>
              </a:cxn>
              <a:cxn ang="0">
                <a:pos x="46" y="20"/>
              </a:cxn>
              <a:cxn ang="0">
                <a:pos x="46" y="17"/>
              </a:cxn>
              <a:cxn ang="0">
                <a:pos x="42" y="13"/>
              </a:cxn>
              <a:cxn ang="0">
                <a:pos x="39" y="13"/>
              </a:cxn>
              <a:cxn ang="0">
                <a:pos x="23" y="30"/>
              </a:cxn>
              <a:cxn ang="0">
                <a:pos x="15" y="22"/>
              </a:cxn>
              <a:cxn ang="0">
                <a:pos x="12" y="22"/>
              </a:cxn>
              <a:cxn ang="0">
                <a:pos x="8" y="26"/>
              </a:cxn>
              <a:cxn ang="0">
                <a:pos x="8" y="29"/>
              </a:cxn>
              <a:cxn ang="0">
                <a:pos x="21" y="42"/>
              </a:cxn>
              <a:cxn ang="0">
                <a:pos x="24" y="42"/>
              </a:cxn>
              <a:cxn ang="0">
                <a:pos x="46" y="20"/>
              </a:cxn>
            </a:cxnLst>
            <a:rect l="0" t="0" r="r" b="b"/>
            <a:pathLst>
              <a:path w="55" h="55">
                <a:moveTo>
                  <a:pt x="55" y="44"/>
                </a:moveTo>
                <a:cubicBezTo>
                  <a:pt x="55" y="50"/>
                  <a:pt x="50" y="55"/>
                  <a:pt x="44" y="55"/>
                </a:cubicBezTo>
                <a:cubicBezTo>
                  <a:pt x="10" y="55"/>
                  <a:pt x="10" y="55"/>
                  <a:pt x="10" y="55"/>
                </a:cubicBezTo>
                <a:cubicBezTo>
                  <a:pt x="4" y="55"/>
                  <a:pt x="0" y="50"/>
                  <a:pt x="0" y="44"/>
                </a:cubicBezTo>
                <a:cubicBezTo>
                  <a:pt x="0" y="10"/>
                  <a:pt x="0" y="10"/>
                  <a:pt x="0" y="10"/>
                </a:cubicBezTo>
                <a:cubicBezTo>
                  <a:pt x="0" y="5"/>
                  <a:pt x="4" y="0"/>
                  <a:pt x="10" y="0"/>
                </a:cubicBezTo>
                <a:cubicBezTo>
                  <a:pt x="44" y="0"/>
                  <a:pt x="44" y="0"/>
                  <a:pt x="44" y="0"/>
                </a:cubicBezTo>
                <a:cubicBezTo>
                  <a:pt x="50" y="0"/>
                  <a:pt x="55" y="5"/>
                  <a:pt x="55" y="10"/>
                </a:cubicBezTo>
                <a:lnTo>
                  <a:pt x="55" y="44"/>
                </a:lnTo>
                <a:close/>
                <a:moveTo>
                  <a:pt x="46" y="20"/>
                </a:moveTo>
                <a:cubicBezTo>
                  <a:pt x="47" y="19"/>
                  <a:pt x="47" y="17"/>
                  <a:pt x="46" y="17"/>
                </a:cubicBezTo>
                <a:cubicBezTo>
                  <a:pt x="42" y="13"/>
                  <a:pt x="42" y="13"/>
                  <a:pt x="42" y="13"/>
                </a:cubicBezTo>
                <a:cubicBezTo>
                  <a:pt x="42" y="12"/>
                  <a:pt x="40" y="12"/>
                  <a:pt x="39" y="13"/>
                </a:cubicBezTo>
                <a:cubicBezTo>
                  <a:pt x="23" y="30"/>
                  <a:pt x="23" y="30"/>
                  <a:pt x="23" y="30"/>
                </a:cubicBezTo>
                <a:cubicBezTo>
                  <a:pt x="15" y="22"/>
                  <a:pt x="15" y="22"/>
                  <a:pt x="15" y="22"/>
                </a:cubicBezTo>
                <a:cubicBezTo>
                  <a:pt x="14" y="21"/>
                  <a:pt x="13" y="21"/>
                  <a:pt x="12" y="22"/>
                </a:cubicBezTo>
                <a:cubicBezTo>
                  <a:pt x="8" y="26"/>
                  <a:pt x="8" y="26"/>
                  <a:pt x="8" y="26"/>
                </a:cubicBezTo>
                <a:cubicBezTo>
                  <a:pt x="7" y="27"/>
                  <a:pt x="7" y="28"/>
                  <a:pt x="8" y="29"/>
                </a:cubicBezTo>
                <a:cubicBezTo>
                  <a:pt x="21" y="42"/>
                  <a:pt x="21" y="42"/>
                  <a:pt x="21" y="42"/>
                </a:cubicBezTo>
                <a:cubicBezTo>
                  <a:pt x="22" y="43"/>
                  <a:pt x="23" y="43"/>
                  <a:pt x="24" y="42"/>
                </a:cubicBezTo>
                <a:lnTo>
                  <a:pt x="46" y="20"/>
                </a:lnTo>
                <a:close/>
              </a:path>
            </a:pathLst>
          </a:custGeom>
          <a:solidFill>
            <a:schemeClr val="accent1"/>
          </a:solidFill>
          <a:ln w="9525">
            <a:noFill/>
            <a:round/>
            <a:headEnd/>
            <a:tailEnd/>
          </a:ln>
        </p:spPr>
        <p:txBody>
          <a:bodyPr vert="horz" wrap="square" lIns="91446" tIns="45723" rIns="91446" bIns="45723"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4" name="Freeform 46"/>
          <p:cNvSpPr>
            <a:spLocks noEditPoints="1"/>
          </p:cNvSpPr>
          <p:nvPr/>
        </p:nvSpPr>
        <p:spPr bwMode="auto">
          <a:xfrm>
            <a:off x="4584387" y="2551987"/>
            <a:ext cx="496860" cy="497040"/>
          </a:xfrm>
          <a:custGeom>
            <a:avLst/>
            <a:gdLst/>
            <a:ahLst/>
            <a:cxnLst>
              <a:cxn ang="0">
                <a:pos x="55" y="44"/>
              </a:cxn>
              <a:cxn ang="0">
                <a:pos x="44" y="55"/>
              </a:cxn>
              <a:cxn ang="0">
                <a:pos x="10" y="55"/>
              </a:cxn>
              <a:cxn ang="0">
                <a:pos x="0" y="44"/>
              </a:cxn>
              <a:cxn ang="0">
                <a:pos x="0" y="10"/>
              </a:cxn>
              <a:cxn ang="0">
                <a:pos x="10" y="0"/>
              </a:cxn>
              <a:cxn ang="0">
                <a:pos x="44" y="0"/>
              </a:cxn>
              <a:cxn ang="0">
                <a:pos x="55" y="10"/>
              </a:cxn>
              <a:cxn ang="0">
                <a:pos x="55" y="44"/>
              </a:cxn>
              <a:cxn ang="0">
                <a:pos x="46" y="20"/>
              </a:cxn>
              <a:cxn ang="0">
                <a:pos x="46" y="17"/>
              </a:cxn>
              <a:cxn ang="0">
                <a:pos x="42" y="13"/>
              </a:cxn>
              <a:cxn ang="0">
                <a:pos x="39" y="13"/>
              </a:cxn>
              <a:cxn ang="0">
                <a:pos x="23" y="30"/>
              </a:cxn>
              <a:cxn ang="0">
                <a:pos x="15" y="22"/>
              </a:cxn>
              <a:cxn ang="0">
                <a:pos x="12" y="22"/>
              </a:cxn>
              <a:cxn ang="0">
                <a:pos x="8" y="26"/>
              </a:cxn>
              <a:cxn ang="0">
                <a:pos x="8" y="29"/>
              </a:cxn>
              <a:cxn ang="0">
                <a:pos x="21" y="42"/>
              </a:cxn>
              <a:cxn ang="0">
                <a:pos x="24" y="42"/>
              </a:cxn>
              <a:cxn ang="0">
                <a:pos x="46" y="20"/>
              </a:cxn>
            </a:cxnLst>
            <a:rect l="0" t="0" r="r" b="b"/>
            <a:pathLst>
              <a:path w="55" h="55">
                <a:moveTo>
                  <a:pt x="55" y="44"/>
                </a:moveTo>
                <a:cubicBezTo>
                  <a:pt x="55" y="50"/>
                  <a:pt x="50" y="55"/>
                  <a:pt x="44" y="55"/>
                </a:cubicBezTo>
                <a:cubicBezTo>
                  <a:pt x="10" y="55"/>
                  <a:pt x="10" y="55"/>
                  <a:pt x="10" y="55"/>
                </a:cubicBezTo>
                <a:cubicBezTo>
                  <a:pt x="4" y="55"/>
                  <a:pt x="0" y="50"/>
                  <a:pt x="0" y="44"/>
                </a:cubicBezTo>
                <a:cubicBezTo>
                  <a:pt x="0" y="10"/>
                  <a:pt x="0" y="10"/>
                  <a:pt x="0" y="10"/>
                </a:cubicBezTo>
                <a:cubicBezTo>
                  <a:pt x="0" y="5"/>
                  <a:pt x="4" y="0"/>
                  <a:pt x="10" y="0"/>
                </a:cubicBezTo>
                <a:cubicBezTo>
                  <a:pt x="44" y="0"/>
                  <a:pt x="44" y="0"/>
                  <a:pt x="44" y="0"/>
                </a:cubicBezTo>
                <a:cubicBezTo>
                  <a:pt x="50" y="0"/>
                  <a:pt x="55" y="5"/>
                  <a:pt x="55" y="10"/>
                </a:cubicBezTo>
                <a:lnTo>
                  <a:pt x="55" y="44"/>
                </a:lnTo>
                <a:close/>
                <a:moveTo>
                  <a:pt x="46" y="20"/>
                </a:moveTo>
                <a:cubicBezTo>
                  <a:pt x="47" y="19"/>
                  <a:pt x="47" y="17"/>
                  <a:pt x="46" y="17"/>
                </a:cubicBezTo>
                <a:cubicBezTo>
                  <a:pt x="42" y="13"/>
                  <a:pt x="42" y="13"/>
                  <a:pt x="42" y="13"/>
                </a:cubicBezTo>
                <a:cubicBezTo>
                  <a:pt x="42" y="12"/>
                  <a:pt x="40" y="12"/>
                  <a:pt x="39" y="13"/>
                </a:cubicBezTo>
                <a:cubicBezTo>
                  <a:pt x="23" y="30"/>
                  <a:pt x="23" y="30"/>
                  <a:pt x="23" y="30"/>
                </a:cubicBezTo>
                <a:cubicBezTo>
                  <a:pt x="15" y="22"/>
                  <a:pt x="15" y="22"/>
                  <a:pt x="15" y="22"/>
                </a:cubicBezTo>
                <a:cubicBezTo>
                  <a:pt x="14" y="21"/>
                  <a:pt x="13" y="21"/>
                  <a:pt x="12" y="22"/>
                </a:cubicBezTo>
                <a:cubicBezTo>
                  <a:pt x="8" y="26"/>
                  <a:pt x="8" y="26"/>
                  <a:pt x="8" y="26"/>
                </a:cubicBezTo>
                <a:cubicBezTo>
                  <a:pt x="7" y="27"/>
                  <a:pt x="7" y="28"/>
                  <a:pt x="8" y="29"/>
                </a:cubicBezTo>
                <a:cubicBezTo>
                  <a:pt x="21" y="42"/>
                  <a:pt x="21" y="42"/>
                  <a:pt x="21" y="42"/>
                </a:cubicBezTo>
                <a:cubicBezTo>
                  <a:pt x="22" y="43"/>
                  <a:pt x="23" y="43"/>
                  <a:pt x="24" y="42"/>
                </a:cubicBezTo>
                <a:lnTo>
                  <a:pt x="46" y="20"/>
                </a:lnTo>
                <a:close/>
              </a:path>
            </a:pathLst>
          </a:custGeom>
          <a:solidFill>
            <a:schemeClr val="accent2"/>
          </a:solidFill>
          <a:ln w="9525">
            <a:noFill/>
            <a:round/>
            <a:headEnd/>
            <a:tailEnd/>
          </a:ln>
        </p:spPr>
        <p:txBody>
          <a:bodyPr vert="horz" wrap="square" lIns="91446" tIns="45723" rIns="91446" bIns="45723"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5" name="Freeform 46"/>
          <p:cNvSpPr>
            <a:spLocks noEditPoints="1"/>
          </p:cNvSpPr>
          <p:nvPr/>
        </p:nvSpPr>
        <p:spPr bwMode="auto">
          <a:xfrm>
            <a:off x="4584387" y="3276197"/>
            <a:ext cx="496860" cy="497040"/>
          </a:xfrm>
          <a:custGeom>
            <a:avLst/>
            <a:gdLst/>
            <a:ahLst/>
            <a:cxnLst>
              <a:cxn ang="0">
                <a:pos x="55" y="44"/>
              </a:cxn>
              <a:cxn ang="0">
                <a:pos x="44" y="55"/>
              </a:cxn>
              <a:cxn ang="0">
                <a:pos x="10" y="55"/>
              </a:cxn>
              <a:cxn ang="0">
                <a:pos x="0" y="44"/>
              </a:cxn>
              <a:cxn ang="0">
                <a:pos x="0" y="10"/>
              </a:cxn>
              <a:cxn ang="0">
                <a:pos x="10" y="0"/>
              </a:cxn>
              <a:cxn ang="0">
                <a:pos x="44" y="0"/>
              </a:cxn>
              <a:cxn ang="0">
                <a:pos x="55" y="10"/>
              </a:cxn>
              <a:cxn ang="0">
                <a:pos x="55" y="44"/>
              </a:cxn>
              <a:cxn ang="0">
                <a:pos x="46" y="20"/>
              </a:cxn>
              <a:cxn ang="0">
                <a:pos x="46" y="17"/>
              </a:cxn>
              <a:cxn ang="0">
                <a:pos x="42" y="13"/>
              </a:cxn>
              <a:cxn ang="0">
                <a:pos x="39" y="13"/>
              </a:cxn>
              <a:cxn ang="0">
                <a:pos x="23" y="30"/>
              </a:cxn>
              <a:cxn ang="0">
                <a:pos x="15" y="22"/>
              </a:cxn>
              <a:cxn ang="0">
                <a:pos x="12" y="22"/>
              </a:cxn>
              <a:cxn ang="0">
                <a:pos x="8" y="26"/>
              </a:cxn>
              <a:cxn ang="0">
                <a:pos x="8" y="29"/>
              </a:cxn>
              <a:cxn ang="0">
                <a:pos x="21" y="42"/>
              </a:cxn>
              <a:cxn ang="0">
                <a:pos x="24" y="42"/>
              </a:cxn>
              <a:cxn ang="0">
                <a:pos x="46" y="20"/>
              </a:cxn>
            </a:cxnLst>
            <a:rect l="0" t="0" r="r" b="b"/>
            <a:pathLst>
              <a:path w="55" h="55">
                <a:moveTo>
                  <a:pt x="55" y="44"/>
                </a:moveTo>
                <a:cubicBezTo>
                  <a:pt x="55" y="50"/>
                  <a:pt x="50" y="55"/>
                  <a:pt x="44" y="55"/>
                </a:cubicBezTo>
                <a:cubicBezTo>
                  <a:pt x="10" y="55"/>
                  <a:pt x="10" y="55"/>
                  <a:pt x="10" y="55"/>
                </a:cubicBezTo>
                <a:cubicBezTo>
                  <a:pt x="4" y="55"/>
                  <a:pt x="0" y="50"/>
                  <a:pt x="0" y="44"/>
                </a:cubicBezTo>
                <a:cubicBezTo>
                  <a:pt x="0" y="10"/>
                  <a:pt x="0" y="10"/>
                  <a:pt x="0" y="10"/>
                </a:cubicBezTo>
                <a:cubicBezTo>
                  <a:pt x="0" y="5"/>
                  <a:pt x="4" y="0"/>
                  <a:pt x="10" y="0"/>
                </a:cubicBezTo>
                <a:cubicBezTo>
                  <a:pt x="44" y="0"/>
                  <a:pt x="44" y="0"/>
                  <a:pt x="44" y="0"/>
                </a:cubicBezTo>
                <a:cubicBezTo>
                  <a:pt x="50" y="0"/>
                  <a:pt x="55" y="5"/>
                  <a:pt x="55" y="10"/>
                </a:cubicBezTo>
                <a:lnTo>
                  <a:pt x="55" y="44"/>
                </a:lnTo>
                <a:close/>
                <a:moveTo>
                  <a:pt x="46" y="20"/>
                </a:moveTo>
                <a:cubicBezTo>
                  <a:pt x="47" y="19"/>
                  <a:pt x="47" y="17"/>
                  <a:pt x="46" y="17"/>
                </a:cubicBezTo>
                <a:cubicBezTo>
                  <a:pt x="42" y="13"/>
                  <a:pt x="42" y="13"/>
                  <a:pt x="42" y="13"/>
                </a:cubicBezTo>
                <a:cubicBezTo>
                  <a:pt x="42" y="12"/>
                  <a:pt x="40" y="12"/>
                  <a:pt x="39" y="13"/>
                </a:cubicBezTo>
                <a:cubicBezTo>
                  <a:pt x="23" y="30"/>
                  <a:pt x="23" y="30"/>
                  <a:pt x="23" y="30"/>
                </a:cubicBezTo>
                <a:cubicBezTo>
                  <a:pt x="15" y="22"/>
                  <a:pt x="15" y="22"/>
                  <a:pt x="15" y="22"/>
                </a:cubicBezTo>
                <a:cubicBezTo>
                  <a:pt x="14" y="21"/>
                  <a:pt x="13" y="21"/>
                  <a:pt x="12" y="22"/>
                </a:cubicBezTo>
                <a:cubicBezTo>
                  <a:pt x="8" y="26"/>
                  <a:pt x="8" y="26"/>
                  <a:pt x="8" y="26"/>
                </a:cubicBezTo>
                <a:cubicBezTo>
                  <a:pt x="7" y="27"/>
                  <a:pt x="7" y="28"/>
                  <a:pt x="8" y="29"/>
                </a:cubicBezTo>
                <a:cubicBezTo>
                  <a:pt x="21" y="42"/>
                  <a:pt x="21" y="42"/>
                  <a:pt x="21" y="42"/>
                </a:cubicBezTo>
                <a:cubicBezTo>
                  <a:pt x="22" y="43"/>
                  <a:pt x="23" y="43"/>
                  <a:pt x="24" y="42"/>
                </a:cubicBezTo>
                <a:lnTo>
                  <a:pt x="46" y="20"/>
                </a:lnTo>
                <a:close/>
              </a:path>
            </a:pathLst>
          </a:custGeom>
          <a:solidFill>
            <a:schemeClr val="accent3"/>
          </a:solidFill>
          <a:ln w="9525">
            <a:noFill/>
            <a:round/>
            <a:headEnd/>
            <a:tailEnd/>
          </a:ln>
        </p:spPr>
        <p:txBody>
          <a:bodyPr vert="horz" wrap="square" lIns="91446" tIns="45723" rIns="91446" bIns="45723"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6" name="Freeform 46"/>
          <p:cNvSpPr>
            <a:spLocks noEditPoints="1"/>
          </p:cNvSpPr>
          <p:nvPr/>
        </p:nvSpPr>
        <p:spPr bwMode="auto">
          <a:xfrm>
            <a:off x="4584387" y="4000408"/>
            <a:ext cx="496860" cy="497040"/>
          </a:xfrm>
          <a:custGeom>
            <a:avLst/>
            <a:gdLst/>
            <a:ahLst/>
            <a:cxnLst>
              <a:cxn ang="0">
                <a:pos x="55" y="44"/>
              </a:cxn>
              <a:cxn ang="0">
                <a:pos x="44" y="55"/>
              </a:cxn>
              <a:cxn ang="0">
                <a:pos x="10" y="55"/>
              </a:cxn>
              <a:cxn ang="0">
                <a:pos x="0" y="44"/>
              </a:cxn>
              <a:cxn ang="0">
                <a:pos x="0" y="10"/>
              </a:cxn>
              <a:cxn ang="0">
                <a:pos x="10" y="0"/>
              </a:cxn>
              <a:cxn ang="0">
                <a:pos x="44" y="0"/>
              </a:cxn>
              <a:cxn ang="0">
                <a:pos x="55" y="10"/>
              </a:cxn>
              <a:cxn ang="0">
                <a:pos x="55" y="44"/>
              </a:cxn>
              <a:cxn ang="0">
                <a:pos x="46" y="20"/>
              </a:cxn>
              <a:cxn ang="0">
                <a:pos x="46" y="17"/>
              </a:cxn>
              <a:cxn ang="0">
                <a:pos x="42" y="13"/>
              </a:cxn>
              <a:cxn ang="0">
                <a:pos x="39" y="13"/>
              </a:cxn>
              <a:cxn ang="0">
                <a:pos x="23" y="30"/>
              </a:cxn>
              <a:cxn ang="0">
                <a:pos x="15" y="22"/>
              </a:cxn>
              <a:cxn ang="0">
                <a:pos x="12" y="22"/>
              </a:cxn>
              <a:cxn ang="0">
                <a:pos x="8" y="26"/>
              </a:cxn>
              <a:cxn ang="0">
                <a:pos x="8" y="29"/>
              </a:cxn>
              <a:cxn ang="0">
                <a:pos x="21" y="42"/>
              </a:cxn>
              <a:cxn ang="0">
                <a:pos x="24" y="42"/>
              </a:cxn>
              <a:cxn ang="0">
                <a:pos x="46" y="20"/>
              </a:cxn>
            </a:cxnLst>
            <a:rect l="0" t="0" r="r" b="b"/>
            <a:pathLst>
              <a:path w="55" h="55">
                <a:moveTo>
                  <a:pt x="55" y="44"/>
                </a:moveTo>
                <a:cubicBezTo>
                  <a:pt x="55" y="50"/>
                  <a:pt x="50" y="55"/>
                  <a:pt x="44" y="55"/>
                </a:cubicBezTo>
                <a:cubicBezTo>
                  <a:pt x="10" y="55"/>
                  <a:pt x="10" y="55"/>
                  <a:pt x="10" y="55"/>
                </a:cubicBezTo>
                <a:cubicBezTo>
                  <a:pt x="4" y="55"/>
                  <a:pt x="0" y="50"/>
                  <a:pt x="0" y="44"/>
                </a:cubicBezTo>
                <a:cubicBezTo>
                  <a:pt x="0" y="10"/>
                  <a:pt x="0" y="10"/>
                  <a:pt x="0" y="10"/>
                </a:cubicBezTo>
                <a:cubicBezTo>
                  <a:pt x="0" y="5"/>
                  <a:pt x="4" y="0"/>
                  <a:pt x="10" y="0"/>
                </a:cubicBezTo>
                <a:cubicBezTo>
                  <a:pt x="44" y="0"/>
                  <a:pt x="44" y="0"/>
                  <a:pt x="44" y="0"/>
                </a:cubicBezTo>
                <a:cubicBezTo>
                  <a:pt x="50" y="0"/>
                  <a:pt x="55" y="5"/>
                  <a:pt x="55" y="10"/>
                </a:cubicBezTo>
                <a:lnTo>
                  <a:pt x="55" y="44"/>
                </a:lnTo>
                <a:close/>
                <a:moveTo>
                  <a:pt x="46" y="20"/>
                </a:moveTo>
                <a:cubicBezTo>
                  <a:pt x="47" y="19"/>
                  <a:pt x="47" y="17"/>
                  <a:pt x="46" y="17"/>
                </a:cubicBezTo>
                <a:cubicBezTo>
                  <a:pt x="42" y="13"/>
                  <a:pt x="42" y="13"/>
                  <a:pt x="42" y="13"/>
                </a:cubicBezTo>
                <a:cubicBezTo>
                  <a:pt x="42" y="12"/>
                  <a:pt x="40" y="12"/>
                  <a:pt x="39" y="13"/>
                </a:cubicBezTo>
                <a:cubicBezTo>
                  <a:pt x="23" y="30"/>
                  <a:pt x="23" y="30"/>
                  <a:pt x="23" y="30"/>
                </a:cubicBezTo>
                <a:cubicBezTo>
                  <a:pt x="15" y="22"/>
                  <a:pt x="15" y="22"/>
                  <a:pt x="15" y="22"/>
                </a:cubicBezTo>
                <a:cubicBezTo>
                  <a:pt x="14" y="21"/>
                  <a:pt x="13" y="21"/>
                  <a:pt x="12" y="22"/>
                </a:cubicBezTo>
                <a:cubicBezTo>
                  <a:pt x="8" y="26"/>
                  <a:pt x="8" y="26"/>
                  <a:pt x="8" y="26"/>
                </a:cubicBezTo>
                <a:cubicBezTo>
                  <a:pt x="7" y="27"/>
                  <a:pt x="7" y="28"/>
                  <a:pt x="8" y="29"/>
                </a:cubicBezTo>
                <a:cubicBezTo>
                  <a:pt x="21" y="42"/>
                  <a:pt x="21" y="42"/>
                  <a:pt x="21" y="42"/>
                </a:cubicBezTo>
                <a:cubicBezTo>
                  <a:pt x="22" y="43"/>
                  <a:pt x="23" y="43"/>
                  <a:pt x="24" y="42"/>
                </a:cubicBezTo>
                <a:lnTo>
                  <a:pt x="46" y="20"/>
                </a:lnTo>
                <a:close/>
              </a:path>
            </a:pathLst>
          </a:custGeom>
          <a:solidFill>
            <a:schemeClr val="accent4"/>
          </a:solidFill>
          <a:ln w="9525">
            <a:noFill/>
            <a:round/>
            <a:headEnd/>
            <a:tailEnd/>
          </a:ln>
        </p:spPr>
        <p:txBody>
          <a:bodyPr vert="horz" wrap="square" lIns="91446" tIns="45723" rIns="91446" bIns="45723"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3" name="Group 30"/>
          <p:cNvGrpSpPr/>
          <p:nvPr/>
        </p:nvGrpSpPr>
        <p:grpSpPr>
          <a:xfrm>
            <a:off x="5111846" y="1810307"/>
            <a:ext cx="1919365" cy="560575"/>
            <a:chOff x="1224678" y="1233504"/>
            <a:chExt cx="2407799" cy="560404"/>
          </a:xfrm>
        </p:grpSpPr>
        <p:sp>
          <p:nvSpPr>
            <p:cNvPr id="168" name="Text Placeholder 3"/>
            <p:cNvSpPr txBox="1">
              <a:spLocks/>
            </p:cNvSpPr>
            <p:nvPr/>
          </p:nvSpPr>
          <p:spPr>
            <a:xfrm>
              <a:off x="1224678" y="1233504"/>
              <a:ext cx="900896" cy="258453"/>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ct val="120000"/>
                </a:lnSpc>
              </a:pPr>
              <a:r>
                <a:rPr lang="zh-CN" altLang="en-US"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9" name="Text Placeholder 3"/>
            <p:cNvSpPr txBox="1">
              <a:spLocks/>
            </p:cNvSpPr>
            <p:nvPr/>
          </p:nvSpPr>
          <p:spPr>
            <a:xfrm>
              <a:off x="1270277" y="1461611"/>
              <a:ext cx="2362200" cy="332297"/>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a:lnSpc>
                  <a:spcPct val="120000"/>
                </a:lnSpc>
                <a:defRPr sz="1800">
                  <a:solidFill>
                    <a:srgbClr val="000000"/>
                  </a:solidFill>
                </a:defRPr>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7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70" name="Text Placeholder 3"/>
          <p:cNvSpPr txBox="1">
            <a:spLocks/>
          </p:cNvSpPr>
          <p:nvPr/>
        </p:nvSpPr>
        <p:spPr>
          <a:xfrm>
            <a:off x="7122313" y="1976659"/>
            <a:ext cx="714815" cy="2400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482" fontAlgn="auto">
              <a:lnSpc>
                <a:spcPct val="120000"/>
              </a:lnSpc>
              <a:spcBef>
                <a:spcPct val="20000"/>
              </a:spcBef>
              <a:spcAft>
                <a:spcPts val="0"/>
              </a:spcAft>
              <a:defRPr/>
            </a:pPr>
            <a:r>
              <a:rPr lang="en-US" sz="13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459,769K</a:t>
            </a:r>
          </a:p>
        </p:txBody>
      </p:sp>
      <p:grpSp>
        <p:nvGrpSpPr>
          <p:cNvPr id="14" name="Group 30"/>
          <p:cNvGrpSpPr/>
          <p:nvPr/>
        </p:nvGrpSpPr>
        <p:grpSpPr>
          <a:xfrm>
            <a:off x="5157443" y="2543947"/>
            <a:ext cx="1883016" cy="620562"/>
            <a:chOff x="1270277" y="1233504"/>
            <a:chExt cx="2362200" cy="620371"/>
          </a:xfrm>
        </p:grpSpPr>
        <p:sp>
          <p:nvSpPr>
            <p:cNvPr id="172" name="Text Placeholder 3"/>
            <p:cNvSpPr txBox="1">
              <a:spLocks/>
            </p:cNvSpPr>
            <p:nvPr/>
          </p:nvSpPr>
          <p:spPr>
            <a:xfrm>
              <a:off x="1270277" y="1233504"/>
              <a:ext cx="900896" cy="258452"/>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ct val="120000"/>
                </a:lnSpc>
              </a:pPr>
              <a:r>
                <a:rPr lang="zh-CN" altLang="en-US"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3" name="Text Placeholder 3"/>
            <p:cNvSpPr txBox="1">
              <a:spLocks/>
            </p:cNvSpPr>
            <p:nvPr/>
          </p:nvSpPr>
          <p:spPr>
            <a:xfrm>
              <a:off x="1270277" y="1484657"/>
              <a:ext cx="2362200" cy="36921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 name="Group 30"/>
          <p:cNvGrpSpPr/>
          <p:nvPr/>
        </p:nvGrpSpPr>
        <p:grpSpPr>
          <a:xfrm>
            <a:off x="5157443" y="3268160"/>
            <a:ext cx="1883016" cy="616431"/>
            <a:chOff x="1270277" y="1233503"/>
            <a:chExt cx="2362200" cy="616241"/>
          </a:xfrm>
        </p:grpSpPr>
        <p:sp>
          <p:nvSpPr>
            <p:cNvPr id="175" name="Text Placeholder 3"/>
            <p:cNvSpPr txBox="1">
              <a:spLocks/>
            </p:cNvSpPr>
            <p:nvPr/>
          </p:nvSpPr>
          <p:spPr>
            <a:xfrm>
              <a:off x="1270277" y="1233503"/>
              <a:ext cx="900896" cy="258452"/>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ct val="120000"/>
                </a:lnSpc>
              </a:pPr>
              <a:r>
                <a:rPr lang="zh-CN" altLang="en-US"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6" name="Text Placeholder 3"/>
            <p:cNvSpPr txBox="1">
              <a:spLocks/>
            </p:cNvSpPr>
            <p:nvPr/>
          </p:nvSpPr>
          <p:spPr>
            <a:xfrm>
              <a:off x="1270277" y="1480526"/>
              <a:ext cx="2362200" cy="36921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6" name="Group 30"/>
          <p:cNvGrpSpPr/>
          <p:nvPr/>
        </p:nvGrpSpPr>
        <p:grpSpPr>
          <a:xfrm>
            <a:off x="5157443" y="3992370"/>
            <a:ext cx="1883016" cy="612301"/>
            <a:chOff x="1270277" y="1233504"/>
            <a:chExt cx="2362200" cy="612112"/>
          </a:xfrm>
        </p:grpSpPr>
        <p:sp>
          <p:nvSpPr>
            <p:cNvPr id="178" name="Text Placeholder 3"/>
            <p:cNvSpPr txBox="1">
              <a:spLocks/>
            </p:cNvSpPr>
            <p:nvPr/>
          </p:nvSpPr>
          <p:spPr>
            <a:xfrm>
              <a:off x="1270277" y="1233504"/>
              <a:ext cx="900896" cy="258452"/>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ct val="120000"/>
                </a:lnSpc>
              </a:pPr>
              <a:r>
                <a:rPr lang="zh-CN" altLang="en-US"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9" name="Text Placeholder 3"/>
            <p:cNvSpPr txBox="1">
              <a:spLocks/>
            </p:cNvSpPr>
            <p:nvPr/>
          </p:nvSpPr>
          <p:spPr>
            <a:xfrm>
              <a:off x="1270277" y="1476398"/>
              <a:ext cx="2362200" cy="36921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80" name="Text Placeholder 3"/>
          <p:cNvSpPr txBox="1">
            <a:spLocks/>
          </p:cNvSpPr>
          <p:nvPr/>
        </p:nvSpPr>
        <p:spPr>
          <a:xfrm>
            <a:off x="7122311" y="2700358"/>
            <a:ext cx="714815" cy="2400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482" fontAlgn="auto">
              <a:lnSpc>
                <a:spcPct val="120000"/>
              </a:lnSpc>
              <a:spcBef>
                <a:spcPct val="20000"/>
              </a:spcBef>
              <a:spcAft>
                <a:spcPts val="0"/>
              </a:spcAft>
              <a:defRPr/>
            </a:pPr>
            <a:r>
              <a:rPr lang="en-US" sz="13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559,700K</a:t>
            </a:r>
          </a:p>
        </p:txBody>
      </p:sp>
      <p:sp>
        <p:nvSpPr>
          <p:cNvPr id="181" name="Text Placeholder 3"/>
          <p:cNvSpPr txBox="1">
            <a:spLocks/>
          </p:cNvSpPr>
          <p:nvPr/>
        </p:nvSpPr>
        <p:spPr>
          <a:xfrm>
            <a:off x="7122311" y="3414626"/>
            <a:ext cx="714815" cy="2400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482" fontAlgn="auto">
              <a:lnSpc>
                <a:spcPct val="120000"/>
              </a:lnSpc>
              <a:spcBef>
                <a:spcPct val="20000"/>
              </a:spcBef>
              <a:spcAft>
                <a:spcPts val="0"/>
              </a:spcAft>
              <a:defRPr/>
            </a:pPr>
            <a:r>
              <a:rPr lang="en-US" sz="13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400,809K</a:t>
            </a:r>
          </a:p>
        </p:txBody>
      </p:sp>
      <p:sp>
        <p:nvSpPr>
          <p:cNvPr id="182" name="Text Placeholder 3"/>
          <p:cNvSpPr txBox="1">
            <a:spLocks/>
          </p:cNvSpPr>
          <p:nvPr/>
        </p:nvSpPr>
        <p:spPr>
          <a:xfrm>
            <a:off x="7122313" y="4148779"/>
            <a:ext cx="714815" cy="2400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482" fontAlgn="auto">
              <a:lnSpc>
                <a:spcPct val="120000"/>
              </a:lnSpc>
              <a:spcBef>
                <a:spcPct val="20000"/>
              </a:spcBef>
              <a:spcAft>
                <a:spcPts val="0"/>
              </a:spcAft>
              <a:defRPr/>
            </a:pPr>
            <a:r>
              <a:rPr lang="en-US" sz="130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909,369K</a:t>
            </a:r>
          </a:p>
        </p:txBody>
      </p:sp>
    </p:spTree>
    <p:extLst>
      <p:ext uri="{BB962C8B-B14F-4D97-AF65-F5344CB8AC3E}">
        <p14:creationId xmlns:p14="http://schemas.microsoft.com/office/powerpoint/2010/main" val="1505208454"/>
      </p:ext>
    </p:extLst>
  </p:cSld>
  <p:clrMapOvr>
    <a:masterClrMapping/>
  </p:clrMapOvr>
  <p:transition spd="med" advClick="0" advTm="0">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down)">
                                      <p:cBhvr>
                                        <p:cTn id="15" dur="500"/>
                                        <p:tgtEl>
                                          <p:spTgt spid="3"/>
                                        </p:tgtEl>
                                      </p:cBhvr>
                                    </p:animEffect>
                                  </p:childTnLst>
                                </p:cTn>
                              </p:par>
                            </p:childTnLst>
                          </p:cTn>
                        </p:par>
                        <p:par>
                          <p:cTn id="16" fill="hold">
                            <p:stCondLst>
                              <p:cond delay="1500"/>
                            </p:stCondLst>
                            <p:childTnLst>
                              <p:par>
                                <p:cTn id="17" presetID="53"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animEffect transition="in" filter="fade">
                                      <p:cBhvr>
                                        <p:cTn id="21" dur="500"/>
                                        <p:tgtEl>
                                          <p:spTgt spid="2"/>
                                        </p:tgtEl>
                                      </p:cBhvr>
                                    </p:animEffect>
                                  </p:childTnLst>
                                </p:cTn>
                              </p:par>
                            </p:childTnLst>
                          </p:cTn>
                        </p:par>
                        <p:par>
                          <p:cTn id="22" fill="hold">
                            <p:stCondLst>
                              <p:cond delay="2000"/>
                            </p:stCondLst>
                            <p:childTnLst>
                              <p:par>
                                <p:cTn id="23" presetID="53" presetClass="entr" presetSubtype="0"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Effect transition="in" filter="fade">
                                      <p:cBhvr>
                                        <p:cTn id="27" dur="500"/>
                                        <p:tgtEl>
                                          <p:spTgt spid="10"/>
                                        </p:tgtEl>
                                      </p:cBhvr>
                                    </p:animEffect>
                                  </p:childTnLst>
                                </p:cTn>
                              </p:par>
                            </p:childTnLst>
                          </p:cTn>
                        </p:par>
                        <p:par>
                          <p:cTn id="28" fill="hold">
                            <p:stCondLst>
                              <p:cond delay="2500"/>
                            </p:stCondLst>
                            <p:childTnLst>
                              <p:par>
                                <p:cTn id="29" presetID="53" presetClass="entr" presetSubtype="0"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childTnLst>
                          </p:cTn>
                        </p:par>
                        <p:par>
                          <p:cTn id="34" fill="hold">
                            <p:stCondLst>
                              <p:cond delay="3000"/>
                            </p:stCondLst>
                            <p:childTnLst>
                              <p:par>
                                <p:cTn id="35" presetID="53" presetClass="entr" presetSubtype="0" fill="hold"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ppt_w</p:attrName>
                                        </p:attrNameLst>
                                      </p:cBhvr>
                                      <p:tavLst>
                                        <p:tav tm="0">
                                          <p:val>
                                            <p:fltVal val="0"/>
                                          </p:val>
                                        </p:tav>
                                        <p:tav tm="100000">
                                          <p:val>
                                            <p:strVal val="#ppt_w"/>
                                          </p:val>
                                        </p:tav>
                                      </p:tavLst>
                                    </p:anim>
                                    <p:anim calcmode="lin" valueType="num">
                                      <p:cBhvr>
                                        <p:cTn id="38" dur="500" fill="hold"/>
                                        <p:tgtEl>
                                          <p:spTgt spid="12"/>
                                        </p:tgtEl>
                                        <p:attrNameLst>
                                          <p:attrName>ppt_h</p:attrName>
                                        </p:attrNameLst>
                                      </p:cBhvr>
                                      <p:tavLst>
                                        <p:tav tm="0">
                                          <p:val>
                                            <p:fltVal val="0"/>
                                          </p:val>
                                        </p:tav>
                                        <p:tav tm="100000">
                                          <p:val>
                                            <p:strVal val="#ppt_h"/>
                                          </p:val>
                                        </p:tav>
                                      </p:tavLst>
                                    </p:anim>
                                    <p:animEffect transition="in" filter="fade">
                                      <p:cBhvr>
                                        <p:cTn id="39" dur="500"/>
                                        <p:tgtEl>
                                          <p:spTgt spid="12"/>
                                        </p:tgtEl>
                                      </p:cBhvr>
                                    </p:animEffect>
                                  </p:childTnLst>
                                </p:cTn>
                              </p:par>
                            </p:childTnLst>
                          </p:cTn>
                        </p:par>
                        <p:par>
                          <p:cTn id="40" fill="hold">
                            <p:stCondLst>
                              <p:cond delay="3500"/>
                            </p:stCondLst>
                            <p:childTnLst>
                              <p:par>
                                <p:cTn id="41" presetID="53" presetClass="entr" presetSubtype="0" fill="hold" grpId="0" nodeType="afterEffect">
                                  <p:stCondLst>
                                    <p:cond delay="0"/>
                                  </p:stCondLst>
                                  <p:childTnLst>
                                    <p:set>
                                      <p:cBhvr>
                                        <p:cTn id="42" dur="1" fill="hold">
                                          <p:stCondLst>
                                            <p:cond delay="0"/>
                                          </p:stCondLst>
                                        </p:cTn>
                                        <p:tgtEl>
                                          <p:spTgt spid="163"/>
                                        </p:tgtEl>
                                        <p:attrNameLst>
                                          <p:attrName>style.visibility</p:attrName>
                                        </p:attrNameLst>
                                      </p:cBhvr>
                                      <p:to>
                                        <p:strVal val="visible"/>
                                      </p:to>
                                    </p:set>
                                    <p:anim calcmode="lin" valueType="num">
                                      <p:cBhvr>
                                        <p:cTn id="43" dur="500" fill="hold"/>
                                        <p:tgtEl>
                                          <p:spTgt spid="163"/>
                                        </p:tgtEl>
                                        <p:attrNameLst>
                                          <p:attrName>ppt_w</p:attrName>
                                        </p:attrNameLst>
                                      </p:cBhvr>
                                      <p:tavLst>
                                        <p:tav tm="0">
                                          <p:val>
                                            <p:fltVal val="0"/>
                                          </p:val>
                                        </p:tav>
                                        <p:tav tm="100000">
                                          <p:val>
                                            <p:strVal val="#ppt_w"/>
                                          </p:val>
                                        </p:tav>
                                      </p:tavLst>
                                    </p:anim>
                                    <p:anim calcmode="lin" valueType="num">
                                      <p:cBhvr>
                                        <p:cTn id="44" dur="500" fill="hold"/>
                                        <p:tgtEl>
                                          <p:spTgt spid="163"/>
                                        </p:tgtEl>
                                        <p:attrNameLst>
                                          <p:attrName>ppt_h</p:attrName>
                                        </p:attrNameLst>
                                      </p:cBhvr>
                                      <p:tavLst>
                                        <p:tav tm="0">
                                          <p:val>
                                            <p:fltVal val="0"/>
                                          </p:val>
                                        </p:tav>
                                        <p:tav tm="100000">
                                          <p:val>
                                            <p:strVal val="#ppt_h"/>
                                          </p:val>
                                        </p:tav>
                                      </p:tavLst>
                                    </p:anim>
                                    <p:animEffect transition="in" filter="fade">
                                      <p:cBhvr>
                                        <p:cTn id="45" dur="500"/>
                                        <p:tgtEl>
                                          <p:spTgt spid="163"/>
                                        </p:tgtEl>
                                      </p:cBhvr>
                                    </p:animEffect>
                                  </p:childTnLst>
                                </p:cTn>
                              </p:par>
                            </p:childTnLst>
                          </p:cTn>
                        </p:par>
                        <p:par>
                          <p:cTn id="46" fill="hold">
                            <p:stCondLst>
                              <p:cond delay="4000"/>
                            </p:stCondLst>
                            <p:childTnLst>
                              <p:par>
                                <p:cTn id="47" presetID="22" presetClass="entr" presetSubtype="8" fill="hold"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wipe(left)">
                                      <p:cBhvr>
                                        <p:cTn id="49" dur="500"/>
                                        <p:tgtEl>
                                          <p:spTgt spid="13"/>
                                        </p:tgtEl>
                                      </p:cBhvr>
                                    </p:animEffect>
                                  </p:childTnLst>
                                </p:cTn>
                              </p:par>
                            </p:childTnLst>
                          </p:cTn>
                        </p:par>
                        <p:par>
                          <p:cTn id="50" fill="hold">
                            <p:stCondLst>
                              <p:cond delay="4500"/>
                            </p:stCondLst>
                            <p:childTnLst>
                              <p:par>
                                <p:cTn id="51" presetID="53" presetClass="entr" presetSubtype="0" fill="hold" grpId="0" nodeType="afterEffect">
                                  <p:stCondLst>
                                    <p:cond delay="0"/>
                                  </p:stCondLst>
                                  <p:childTnLst>
                                    <p:set>
                                      <p:cBhvr>
                                        <p:cTn id="52" dur="1" fill="hold">
                                          <p:stCondLst>
                                            <p:cond delay="0"/>
                                          </p:stCondLst>
                                        </p:cTn>
                                        <p:tgtEl>
                                          <p:spTgt spid="170"/>
                                        </p:tgtEl>
                                        <p:attrNameLst>
                                          <p:attrName>style.visibility</p:attrName>
                                        </p:attrNameLst>
                                      </p:cBhvr>
                                      <p:to>
                                        <p:strVal val="visible"/>
                                      </p:to>
                                    </p:set>
                                    <p:anim calcmode="lin" valueType="num">
                                      <p:cBhvr>
                                        <p:cTn id="53" dur="500" fill="hold"/>
                                        <p:tgtEl>
                                          <p:spTgt spid="170"/>
                                        </p:tgtEl>
                                        <p:attrNameLst>
                                          <p:attrName>ppt_w</p:attrName>
                                        </p:attrNameLst>
                                      </p:cBhvr>
                                      <p:tavLst>
                                        <p:tav tm="0">
                                          <p:val>
                                            <p:fltVal val="0"/>
                                          </p:val>
                                        </p:tav>
                                        <p:tav tm="100000">
                                          <p:val>
                                            <p:strVal val="#ppt_w"/>
                                          </p:val>
                                        </p:tav>
                                      </p:tavLst>
                                    </p:anim>
                                    <p:anim calcmode="lin" valueType="num">
                                      <p:cBhvr>
                                        <p:cTn id="54" dur="500" fill="hold"/>
                                        <p:tgtEl>
                                          <p:spTgt spid="170"/>
                                        </p:tgtEl>
                                        <p:attrNameLst>
                                          <p:attrName>ppt_h</p:attrName>
                                        </p:attrNameLst>
                                      </p:cBhvr>
                                      <p:tavLst>
                                        <p:tav tm="0">
                                          <p:val>
                                            <p:fltVal val="0"/>
                                          </p:val>
                                        </p:tav>
                                        <p:tav tm="100000">
                                          <p:val>
                                            <p:strVal val="#ppt_h"/>
                                          </p:val>
                                        </p:tav>
                                      </p:tavLst>
                                    </p:anim>
                                    <p:animEffect transition="in" filter="fade">
                                      <p:cBhvr>
                                        <p:cTn id="55" dur="500"/>
                                        <p:tgtEl>
                                          <p:spTgt spid="170"/>
                                        </p:tgtEl>
                                      </p:cBhvr>
                                    </p:animEffect>
                                  </p:childTnLst>
                                </p:cTn>
                              </p:par>
                            </p:childTnLst>
                          </p:cTn>
                        </p:par>
                        <p:par>
                          <p:cTn id="56" fill="hold">
                            <p:stCondLst>
                              <p:cond delay="5000"/>
                            </p:stCondLst>
                            <p:childTnLst>
                              <p:par>
                                <p:cTn id="57" presetID="53" presetClass="entr" presetSubtype="0" fill="hold" grpId="0" nodeType="afterEffect">
                                  <p:stCondLst>
                                    <p:cond delay="0"/>
                                  </p:stCondLst>
                                  <p:childTnLst>
                                    <p:set>
                                      <p:cBhvr>
                                        <p:cTn id="58" dur="1" fill="hold">
                                          <p:stCondLst>
                                            <p:cond delay="0"/>
                                          </p:stCondLst>
                                        </p:cTn>
                                        <p:tgtEl>
                                          <p:spTgt spid="164"/>
                                        </p:tgtEl>
                                        <p:attrNameLst>
                                          <p:attrName>style.visibility</p:attrName>
                                        </p:attrNameLst>
                                      </p:cBhvr>
                                      <p:to>
                                        <p:strVal val="visible"/>
                                      </p:to>
                                    </p:set>
                                    <p:anim calcmode="lin" valueType="num">
                                      <p:cBhvr>
                                        <p:cTn id="59" dur="500" fill="hold"/>
                                        <p:tgtEl>
                                          <p:spTgt spid="164"/>
                                        </p:tgtEl>
                                        <p:attrNameLst>
                                          <p:attrName>ppt_w</p:attrName>
                                        </p:attrNameLst>
                                      </p:cBhvr>
                                      <p:tavLst>
                                        <p:tav tm="0">
                                          <p:val>
                                            <p:fltVal val="0"/>
                                          </p:val>
                                        </p:tav>
                                        <p:tav tm="100000">
                                          <p:val>
                                            <p:strVal val="#ppt_w"/>
                                          </p:val>
                                        </p:tav>
                                      </p:tavLst>
                                    </p:anim>
                                    <p:anim calcmode="lin" valueType="num">
                                      <p:cBhvr>
                                        <p:cTn id="60" dur="500" fill="hold"/>
                                        <p:tgtEl>
                                          <p:spTgt spid="164"/>
                                        </p:tgtEl>
                                        <p:attrNameLst>
                                          <p:attrName>ppt_h</p:attrName>
                                        </p:attrNameLst>
                                      </p:cBhvr>
                                      <p:tavLst>
                                        <p:tav tm="0">
                                          <p:val>
                                            <p:fltVal val="0"/>
                                          </p:val>
                                        </p:tav>
                                        <p:tav tm="100000">
                                          <p:val>
                                            <p:strVal val="#ppt_h"/>
                                          </p:val>
                                        </p:tav>
                                      </p:tavLst>
                                    </p:anim>
                                    <p:animEffect transition="in" filter="fade">
                                      <p:cBhvr>
                                        <p:cTn id="61" dur="500"/>
                                        <p:tgtEl>
                                          <p:spTgt spid="164"/>
                                        </p:tgtEl>
                                      </p:cBhvr>
                                    </p:animEffect>
                                  </p:childTnLst>
                                </p:cTn>
                              </p:par>
                            </p:childTnLst>
                          </p:cTn>
                        </p:par>
                        <p:par>
                          <p:cTn id="62" fill="hold">
                            <p:stCondLst>
                              <p:cond delay="5500"/>
                            </p:stCondLst>
                            <p:childTnLst>
                              <p:par>
                                <p:cTn id="63" presetID="22" presetClass="entr" presetSubtype="8" fill="hold" nodeType="after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wipe(left)">
                                      <p:cBhvr>
                                        <p:cTn id="65" dur="500"/>
                                        <p:tgtEl>
                                          <p:spTgt spid="14"/>
                                        </p:tgtEl>
                                      </p:cBhvr>
                                    </p:animEffect>
                                  </p:childTnLst>
                                </p:cTn>
                              </p:par>
                            </p:childTnLst>
                          </p:cTn>
                        </p:par>
                        <p:par>
                          <p:cTn id="66" fill="hold">
                            <p:stCondLst>
                              <p:cond delay="6000"/>
                            </p:stCondLst>
                            <p:childTnLst>
                              <p:par>
                                <p:cTn id="67" presetID="53" presetClass="entr" presetSubtype="0" fill="hold" grpId="0" nodeType="afterEffect">
                                  <p:stCondLst>
                                    <p:cond delay="0"/>
                                  </p:stCondLst>
                                  <p:childTnLst>
                                    <p:set>
                                      <p:cBhvr>
                                        <p:cTn id="68" dur="1" fill="hold">
                                          <p:stCondLst>
                                            <p:cond delay="0"/>
                                          </p:stCondLst>
                                        </p:cTn>
                                        <p:tgtEl>
                                          <p:spTgt spid="180"/>
                                        </p:tgtEl>
                                        <p:attrNameLst>
                                          <p:attrName>style.visibility</p:attrName>
                                        </p:attrNameLst>
                                      </p:cBhvr>
                                      <p:to>
                                        <p:strVal val="visible"/>
                                      </p:to>
                                    </p:set>
                                    <p:anim calcmode="lin" valueType="num">
                                      <p:cBhvr>
                                        <p:cTn id="69" dur="500" fill="hold"/>
                                        <p:tgtEl>
                                          <p:spTgt spid="180"/>
                                        </p:tgtEl>
                                        <p:attrNameLst>
                                          <p:attrName>ppt_w</p:attrName>
                                        </p:attrNameLst>
                                      </p:cBhvr>
                                      <p:tavLst>
                                        <p:tav tm="0">
                                          <p:val>
                                            <p:fltVal val="0"/>
                                          </p:val>
                                        </p:tav>
                                        <p:tav tm="100000">
                                          <p:val>
                                            <p:strVal val="#ppt_w"/>
                                          </p:val>
                                        </p:tav>
                                      </p:tavLst>
                                    </p:anim>
                                    <p:anim calcmode="lin" valueType="num">
                                      <p:cBhvr>
                                        <p:cTn id="70" dur="500" fill="hold"/>
                                        <p:tgtEl>
                                          <p:spTgt spid="180"/>
                                        </p:tgtEl>
                                        <p:attrNameLst>
                                          <p:attrName>ppt_h</p:attrName>
                                        </p:attrNameLst>
                                      </p:cBhvr>
                                      <p:tavLst>
                                        <p:tav tm="0">
                                          <p:val>
                                            <p:fltVal val="0"/>
                                          </p:val>
                                        </p:tav>
                                        <p:tav tm="100000">
                                          <p:val>
                                            <p:strVal val="#ppt_h"/>
                                          </p:val>
                                        </p:tav>
                                      </p:tavLst>
                                    </p:anim>
                                    <p:animEffect transition="in" filter="fade">
                                      <p:cBhvr>
                                        <p:cTn id="71" dur="500"/>
                                        <p:tgtEl>
                                          <p:spTgt spid="180"/>
                                        </p:tgtEl>
                                      </p:cBhvr>
                                    </p:animEffect>
                                  </p:childTnLst>
                                </p:cTn>
                              </p:par>
                            </p:childTnLst>
                          </p:cTn>
                        </p:par>
                        <p:par>
                          <p:cTn id="72" fill="hold">
                            <p:stCondLst>
                              <p:cond delay="6500"/>
                            </p:stCondLst>
                            <p:childTnLst>
                              <p:par>
                                <p:cTn id="73" presetID="53" presetClass="entr" presetSubtype="0" fill="hold" grpId="0" nodeType="afterEffect">
                                  <p:stCondLst>
                                    <p:cond delay="0"/>
                                  </p:stCondLst>
                                  <p:childTnLst>
                                    <p:set>
                                      <p:cBhvr>
                                        <p:cTn id="74" dur="1" fill="hold">
                                          <p:stCondLst>
                                            <p:cond delay="0"/>
                                          </p:stCondLst>
                                        </p:cTn>
                                        <p:tgtEl>
                                          <p:spTgt spid="165"/>
                                        </p:tgtEl>
                                        <p:attrNameLst>
                                          <p:attrName>style.visibility</p:attrName>
                                        </p:attrNameLst>
                                      </p:cBhvr>
                                      <p:to>
                                        <p:strVal val="visible"/>
                                      </p:to>
                                    </p:set>
                                    <p:anim calcmode="lin" valueType="num">
                                      <p:cBhvr>
                                        <p:cTn id="75" dur="500" fill="hold"/>
                                        <p:tgtEl>
                                          <p:spTgt spid="165"/>
                                        </p:tgtEl>
                                        <p:attrNameLst>
                                          <p:attrName>ppt_w</p:attrName>
                                        </p:attrNameLst>
                                      </p:cBhvr>
                                      <p:tavLst>
                                        <p:tav tm="0">
                                          <p:val>
                                            <p:fltVal val="0"/>
                                          </p:val>
                                        </p:tav>
                                        <p:tav tm="100000">
                                          <p:val>
                                            <p:strVal val="#ppt_w"/>
                                          </p:val>
                                        </p:tav>
                                      </p:tavLst>
                                    </p:anim>
                                    <p:anim calcmode="lin" valueType="num">
                                      <p:cBhvr>
                                        <p:cTn id="76" dur="500" fill="hold"/>
                                        <p:tgtEl>
                                          <p:spTgt spid="165"/>
                                        </p:tgtEl>
                                        <p:attrNameLst>
                                          <p:attrName>ppt_h</p:attrName>
                                        </p:attrNameLst>
                                      </p:cBhvr>
                                      <p:tavLst>
                                        <p:tav tm="0">
                                          <p:val>
                                            <p:fltVal val="0"/>
                                          </p:val>
                                        </p:tav>
                                        <p:tav tm="100000">
                                          <p:val>
                                            <p:strVal val="#ppt_h"/>
                                          </p:val>
                                        </p:tav>
                                      </p:tavLst>
                                    </p:anim>
                                    <p:animEffect transition="in" filter="fade">
                                      <p:cBhvr>
                                        <p:cTn id="77" dur="500"/>
                                        <p:tgtEl>
                                          <p:spTgt spid="165"/>
                                        </p:tgtEl>
                                      </p:cBhvr>
                                    </p:animEffect>
                                  </p:childTnLst>
                                </p:cTn>
                              </p:par>
                            </p:childTnLst>
                          </p:cTn>
                        </p:par>
                        <p:par>
                          <p:cTn id="78" fill="hold">
                            <p:stCondLst>
                              <p:cond delay="7000"/>
                            </p:stCondLst>
                            <p:childTnLst>
                              <p:par>
                                <p:cTn id="79" presetID="22" presetClass="entr" presetSubtype="8" fill="hold" nodeType="afterEffect">
                                  <p:stCondLst>
                                    <p:cond delay="0"/>
                                  </p:stCondLst>
                                  <p:childTnLst>
                                    <p:set>
                                      <p:cBhvr>
                                        <p:cTn id="80" dur="1" fill="hold">
                                          <p:stCondLst>
                                            <p:cond delay="0"/>
                                          </p:stCondLst>
                                        </p:cTn>
                                        <p:tgtEl>
                                          <p:spTgt spid="15"/>
                                        </p:tgtEl>
                                        <p:attrNameLst>
                                          <p:attrName>style.visibility</p:attrName>
                                        </p:attrNameLst>
                                      </p:cBhvr>
                                      <p:to>
                                        <p:strVal val="visible"/>
                                      </p:to>
                                    </p:set>
                                    <p:animEffect transition="in" filter="wipe(left)">
                                      <p:cBhvr>
                                        <p:cTn id="81" dur="500"/>
                                        <p:tgtEl>
                                          <p:spTgt spid="15"/>
                                        </p:tgtEl>
                                      </p:cBhvr>
                                    </p:animEffect>
                                  </p:childTnLst>
                                </p:cTn>
                              </p:par>
                            </p:childTnLst>
                          </p:cTn>
                        </p:par>
                        <p:par>
                          <p:cTn id="82" fill="hold">
                            <p:stCondLst>
                              <p:cond delay="7500"/>
                            </p:stCondLst>
                            <p:childTnLst>
                              <p:par>
                                <p:cTn id="83" presetID="53" presetClass="entr" presetSubtype="0" fill="hold" grpId="0" nodeType="afterEffect">
                                  <p:stCondLst>
                                    <p:cond delay="0"/>
                                  </p:stCondLst>
                                  <p:childTnLst>
                                    <p:set>
                                      <p:cBhvr>
                                        <p:cTn id="84" dur="1" fill="hold">
                                          <p:stCondLst>
                                            <p:cond delay="0"/>
                                          </p:stCondLst>
                                        </p:cTn>
                                        <p:tgtEl>
                                          <p:spTgt spid="181"/>
                                        </p:tgtEl>
                                        <p:attrNameLst>
                                          <p:attrName>style.visibility</p:attrName>
                                        </p:attrNameLst>
                                      </p:cBhvr>
                                      <p:to>
                                        <p:strVal val="visible"/>
                                      </p:to>
                                    </p:set>
                                    <p:anim calcmode="lin" valueType="num">
                                      <p:cBhvr>
                                        <p:cTn id="85" dur="500" fill="hold"/>
                                        <p:tgtEl>
                                          <p:spTgt spid="181"/>
                                        </p:tgtEl>
                                        <p:attrNameLst>
                                          <p:attrName>ppt_w</p:attrName>
                                        </p:attrNameLst>
                                      </p:cBhvr>
                                      <p:tavLst>
                                        <p:tav tm="0">
                                          <p:val>
                                            <p:fltVal val="0"/>
                                          </p:val>
                                        </p:tav>
                                        <p:tav tm="100000">
                                          <p:val>
                                            <p:strVal val="#ppt_w"/>
                                          </p:val>
                                        </p:tav>
                                      </p:tavLst>
                                    </p:anim>
                                    <p:anim calcmode="lin" valueType="num">
                                      <p:cBhvr>
                                        <p:cTn id="86" dur="500" fill="hold"/>
                                        <p:tgtEl>
                                          <p:spTgt spid="181"/>
                                        </p:tgtEl>
                                        <p:attrNameLst>
                                          <p:attrName>ppt_h</p:attrName>
                                        </p:attrNameLst>
                                      </p:cBhvr>
                                      <p:tavLst>
                                        <p:tav tm="0">
                                          <p:val>
                                            <p:fltVal val="0"/>
                                          </p:val>
                                        </p:tav>
                                        <p:tav tm="100000">
                                          <p:val>
                                            <p:strVal val="#ppt_h"/>
                                          </p:val>
                                        </p:tav>
                                      </p:tavLst>
                                    </p:anim>
                                    <p:animEffect transition="in" filter="fade">
                                      <p:cBhvr>
                                        <p:cTn id="87" dur="500"/>
                                        <p:tgtEl>
                                          <p:spTgt spid="181"/>
                                        </p:tgtEl>
                                      </p:cBhvr>
                                    </p:animEffect>
                                  </p:childTnLst>
                                </p:cTn>
                              </p:par>
                            </p:childTnLst>
                          </p:cTn>
                        </p:par>
                        <p:par>
                          <p:cTn id="88" fill="hold">
                            <p:stCondLst>
                              <p:cond delay="8000"/>
                            </p:stCondLst>
                            <p:childTnLst>
                              <p:par>
                                <p:cTn id="89" presetID="53" presetClass="entr" presetSubtype="0" fill="hold" grpId="0" nodeType="afterEffect">
                                  <p:stCondLst>
                                    <p:cond delay="0"/>
                                  </p:stCondLst>
                                  <p:childTnLst>
                                    <p:set>
                                      <p:cBhvr>
                                        <p:cTn id="90" dur="1" fill="hold">
                                          <p:stCondLst>
                                            <p:cond delay="0"/>
                                          </p:stCondLst>
                                        </p:cTn>
                                        <p:tgtEl>
                                          <p:spTgt spid="166"/>
                                        </p:tgtEl>
                                        <p:attrNameLst>
                                          <p:attrName>style.visibility</p:attrName>
                                        </p:attrNameLst>
                                      </p:cBhvr>
                                      <p:to>
                                        <p:strVal val="visible"/>
                                      </p:to>
                                    </p:set>
                                    <p:anim calcmode="lin" valueType="num">
                                      <p:cBhvr>
                                        <p:cTn id="91" dur="500" fill="hold"/>
                                        <p:tgtEl>
                                          <p:spTgt spid="166"/>
                                        </p:tgtEl>
                                        <p:attrNameLst>
                                          <p:attrName>ppt_w</p:attrName>
                                        </p:attrNameLst>
                                      </p:cBhvr>
                                      <p:tavLst>
                                        <p:tav tm="0">
                                          <p:val>
                                            <p:fltVal val="0"/>
                                          </p:val>
                                        </p:tav>
                                        <p:tav tm="100000">
                                          <p:val>
                                            <p:strVal val="#ppt_w"/>
                                          </p:val>
                                        </p:tav>
                                      </p:tavLst>
                                    </p:anim>
                                    <p:anim calcmode="lin" valueType="num">
                                      <p:cBhvr>
                                        <p:cTn id="92" dur="500" fill="hold"/>
                                        <p:tgtEl>
                                          <p:spTgt spid="166"/>
                                        </p:tgtEl>
                                        <p:attrNameLst>
                                          <p:attrName>ppt_h</p:attrName>
                                        </p:attrNameLst>
                                      </p:cBhvr>
                                      <p:tavLst>
                                        <p:tav tm="0">
                                          <p:val>
                                            <p:fltVal val="0"/>
                                          </p:val>
                                        </p:tav>
                                        <p:tav tm="100000">
                                          <p:val>
                                            <p:strVal val="#ppt_h"/>
                                          </p:val>
                                        </p:tav>
                                      </p:tavLst>
                                    </p:anim>
                                    <p:animEffect transition="in" filter="fade">
                                      <p:cBhvr>
                                        <p:cTn id="93" dur="500"/>
                                        <p:tgtEl>
                                          <p:spTgt spid="166"/>
                                        </p:tgtEl>
                                      </p:cBhvr>
                                    </p:animEffect>
                                  </p:childTnLst>
                                </p:cTn>
                              </p:par>
                            </p:childTnLst>
                          </p:cTn>
                        </p:par>
                        <p:par>
                          <p:cTn id="94" fill="hold">
                            <p:stCondLst>
                              <p:cond delay="8500"/>
                            </p:stCondLst>
                            <p:childTnLst>
                              <p:par>
                                <p:cTn id="95" presetID="22" presetClass="entr" presetSubtype="8" fill="hold" nodeType="afterEffect">
                                  <p:stCondLst>
                                    <p:cond delay="0"/>
                                  </p:stCondLst>
                                  <p:childTnLst>
                                    <p:set>
                                      <p:cBhvr>
                                        <p:cTn id="96" dur="1" fill="hold">
                                          <p:stCondLst>
                                            <p:cond delay="0"/>
                                          </p:stCondLst>
                                        </p:cTn>
                                        <p:tgtEl>
                                          <p:spTgt spid="16"/>
                                        </p:tgtEl>
                                        <p:attrNameLst>
                                          <p:attrName>style.visibility</p:attrName>
                                        </p:attrNameLst>
                                      </p:cBhvr>
                                      <p:to>
                                        <p:strVal val="visible"/>
                                      </p:to>
                                    </p:set>
                                    <p:animEffect transition="in" filter="wipe(left)">
                                      <p:cBhvr>
                                        <p:cTn id="97" dur="500"/>
                                        <p:tgtEl>
                                          <p:spTgt spid="16"/>
                                        </p:tgtEl>
                                      </p:cBhvr>
                                    </p:animEffect>
                                  </p:childTnLst>
                                </p:cTn>
                              </p:par>
                            </p:childTnLst>
                          </p:cTn>
                        </p:par>
                        <p:par>
                          <p:cTn id="98" fill="hold">
                            <p:stCondLst>
                              <p:cond delay="9000"/>
                            </p:stCondLst>
                            <p:childTnLst>
                              <p:par>
                                <p:cTn id="99" presetID="53" presetClass="entr" presetSubtype="0" fill="hold" grpId="0" nodeType="afterEffect">
                                  <p:stCondLst>
                                    <p:cond delay="0"/>
                                  </p:stCondLst>
                                  <p:childTnLst>
                                    <p:set>
                                      <p:cBhvr>
                                        <p:cTn id="100" dur="1" fill="hold">
                                          <p:stCondLst>
                                            <p:cond delay="0"/>
                                          </p:stCondLst>
                                        </p:cTn>
                                        <p:tgtEl>
                                          <p:spTgt spid="182"/>
                                        </p:tgtEl>
                                        <p:attrNameLst>
                                          <p:attrName>style.visibility</p:attrName>
                                        </p:attrNameLst>
                                      </p:cBhvr>
                                      <p:to>
                                        <p:strVal val="visible"/>
                                      </p:to>
                                    </p:set>
                                    <p:anim calcmode="lin" valueType="num">
                                      <p:cBhvr>
                                        <p:cTn id="101" dur="500" fill="hold"/>
                                        <p:tgtEl>
                                          <p:spTgt spid="182"/>
                                        </p:tgtEl>
                                        <p:attrNameLst>
                                          <p:attrName>ppt_w</p:attrName>
                                        </p:attrNameLst>
                                      </p:cBhvr>
                                      <p:tavLst>
                                        <p:tav tm="0">
                                          <p:val>
                                            <p:fltVal val="0"/>
                                          </p:val>
                                        </p:tav>
                                        <p:tav tm="100000">
                                          <p:val>
                                            <p:strVal val="#ppt_w"/>
                                          </p:val>
                                        </p:tav>
                                      </p:tavLst>
                                    </p:anim>
                                    <p:anim calcmode="lin" valueType="num">
                                      <p:cBhvr>
                                        <p:cTn id="102" dur="500" fill="hold"/>
                                        <p:tgtEl>
                                          <p:spTgt spid="182"/>
                                        </p:tgtEl>
                                        <p:attrNameLst>
                                          <p:attrName>ppt_h</p:attrName>
                                        </p:attrNameLst>
                                      </p:cBhvr>
                                      <p:tavLst>
                                        <p:tav tm="0">
                                          <p:val>
                                            <p:fltVal val="0"/>
                                          </p:val>
                                        </p:tav>
                                        <p:tav tm="100000">
                                          <p:val>
                                            <p:strVal val="#ppt_h"/>
                                          </p:val>
                                        </p:tav>
                                      </p:tavLst>
                                    </p:anim>
                                    <p:animEffect transition="in" filter="fade">
                                      <p:cBhvr>
                                        <p:cTn id="103" dur="500"/>
                                        <p:tgtEl>
                                          <p:spTgt spid="1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 grpId="0" animBg="1"/>
      <p:bldP spid="164" grpId="0" animBg="1"/>
      <p:bldP spid="165" grpId="0" animBg="1"/>
      <p:bldP spid="166" grpId="0" animBg="1"/>
      <p:bldP spid="170" grpId="0"/>
      <p:bldP spid="180" grpId="0"/>
      <p:bldP spid="181" grpId="0"/>
      <p:bldP spid="18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Rectangle 18"/>
          <p:cNvSpPr/>
          <p:nvPr/>
        </p:nvSpPr>
        <p:spPr>
          <a:xfrm>
            <a:off x="443472" y="3319114"/>
            <a:ext cx="1961641" cy="15070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2700" dirty="0"/>
          </a:p>
        </p:txBody>
      </p:sp>
      <p:sp>
        <p:nvSpPr>
          <p:cNvPr id="79" name="Rectangle 20"/>
          <p:cNvSpPr/>
          <p:nvPr/>
        </p:nvSpPr>
        <p:spPr>
          <a:xfrm>
            <a:off x="2546816" y="3319114"/>
            <a:ext cx="1961641" cy="15070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2700" dirty="0"/>
          </a:p>
        </p:txBody>
      </p:sp>
      <p:sp>
        <p:nvSpPr>
          <p:cNvPr id="84" name="Rectangle 21"/>
          <p:cNvSpPr/>
          <p:nvPr/>
        </p:nvSpPr>
        <p:spPr>
          <a:xfrm>
            <a:off x="4650160" y="3319114"/>
            <a:ext cx="1961641" cy="15070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2700" dirty="0"/>
          </a:p>
        </p:txBody>
      </p:sp>
      <p:sp>
        <p:nvSpPr>
          <p:cNvPr id="89" name="Rectangle 22"/>
          <p:cNvSpPr/>
          <p:nvPr/>
        </p:nvSpPr>
        <p:spPr>
          <a:xfrm>
            <a:off x="6753504" y="3319114"/>
            <a:ext cx="1961641" cy="150703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2700" dirty="0"/>
          </a:p>
        </p:txBody>
      </p:sp>
      <p:sp>
        <p:nvSpPr>
          <p:cNvPr id="93" name="Down Arrow Callout 1"/>
          <p:cNvSpPr/>
          <p:nvPr/>
        </p:nvSpPr>
        <p:spPr>
          <a:xfrm>
            <a:off x="443472" y="948572"/>
            <a:ext cx="1961639" cy="2558422"/>
          </a:xfrm>
          <a:prstGeom prst="downArrowCallout">
            <a:avLst>
              <a:gd name="adj1" fmla="val 23554"/>
              <a:gd name="adj2" fmla="val 10346"/>
              <a:gd name="adj3" fmla="val 10003"/>
              <a:gd name="adj4" fmla="val 94434"/>
            </a:avLst>
          </a:prstGeom>
          <a:blipFill dpi="0" rotWithShape="1">
            <a:blip r:embed="rId3"/>
            <a:srcRect/>
            <a:stretch>
              <a:fillRect r="-16746"/>
            </a:stretch>
          </a:blipFill>
          <a:ln w="1905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914378">
              <a:spcBef>
                <a:spcPct val="20000"/>
              </a:spcBef>
              <a:defRPr/>
            </a:pPr>
            <a:r>
              <a:rPr lang="en-US" sz="1000" dirty="0"/>
              <a:t> </a:t>
            </a:r>
            <a:endParaRPr lang="en-US" sz="1000" dirty="0">
              <a:solidFill>
                <a:schemeClr val="bg1">
                  <a:lumMod val="95000"/>
                </a:schemeClr>
              </a:solidFill>
            </a:endParaRPr>
          </a:p>
        </p:txBody>
      </p:sp>
      <p:sp>
        <p:nvSpPr>
          <p:cNvPr id="94" name="Down Arrow Callout 2"/>
          <p:cNvSpPr/>
          <p:nvPr/>
        </p:nvSpPr>
        <p:spPr>
          <a:xfrm>
            <a:off x="2546816" y="948572"/>
            <a:ext cx="1961641" cy="2558422"/>
          </a:xfrm>
          <a:prstGeom prst="downArrowCallout">
            <a:avLst>
              <a:gd name="adj1" fmla="val 23554"/>
              <a:gd name="adj2" fmla="val 10346"/>
              <a:gd name="adj3" fmla="val 10003"/>
              <a:gd name="adj4" fmla="val 94434"/>
            </a:avLst>
          </a:prstGeom>
          <a:blipFill>
            <a:blip r:embed="rId4"/>
            <a:srcRect/>
            <a:stretch>
              <a:fillRect l="-1" t="-15" r="-34200" b="-15"/>
            </a:stretch>
          </a:blipFill>
          <a:ln w="1905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914378">
              <a:spcBef>
                <a:spcPct val="20000"/>
              </a:spcBef>
              <a:defRPr/>
            </a:pPr>
            <a:r>
              <a:rPr lang="en-US" sz="1000" dirty="0"/>
              <a:t> </a:t>
            </a:r>
            <a:endParaRPr lang="en-US" sz="1000" dirty="0">
              <a:solidFill>
                <a:schemeClr val="bg1">
                  <a:lumMod val="95000"/>
                </a:schemeClr>
              </a:solidFill>
            </a:endParaRPr>
          </a:p>
        </p:txBody>
      </p:sp>
      <p:sp>
        <p:nvSpPr>
          <p:cNvPr id="95" name="Down Arrow Callout 3"/>
          <p:cNvSpPr/>
          <p:nvPr/>
        </p:nvSpPr>
        <p:spPr>
          <a:xfrm>
            <a:off x="4650161" y="948572"/>
            <a:ext cx="1961640" cy="2558422"/>
          </a:xfrm>
          <a:prstGeom prst="downArrowCallout">
            <a:avLst>
              <a:gd name="adj1" fmla="val 23554"/>
              <a:gd name="adj2" fmla="val 10346"/>
              <a:gd name="adj3" fmla="val 10003"/>
              <a:gd name="adj4" fmla="val 94434"/>
            </a:avLst>
          </a:prstGeom>
          <a:blipFill>
            <a:blip r:embed="rId3"/>
            <a:srcRect/>
            <a:stretch>
              <a:fillRect l="-3" r="-10627"/>
            </a:stretch>
          </a:blipFill>
          <a:ln w="1905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914378">
              <a:spcBef>
                <a:spcPct val="20000"/>
              </a:spcBef>
              <a:defRPr/>
            </a:pPr>
            <a:r>
              <a:rPr lang="en-US" sz="1000" dirty="0"/>
              <a:t> </a:t>
            </a:r>
            <a:endParaRPr lang="en-US" sz="1000" dirty="0">
              <a:solidFill>
                <a:schemeClr val="bg1">
                  <a:lumMod val="95000"/>
                </a:schemeClr>
              </a:solidFill>
            </a:endParaRPr>
          </a:p>
        </p:txBody>
      </p:sp>
      <p:sp>
        <p:nvSpPr>
          <p:cNvPr id="96" name="Down Arrow Callout 4"/>
          <p:cNvSpPr/>
          <p:nvPr/>
        </p:nvSpPr>
        <p:spPr>
          <a:xfrm>
            <a:off x="6753504" y="948572"/>
            <a:ext cx="1961641" cy="2558422"/>
          </a:xfrm>
          <a:prstGeom prst="downArrowCallout">
            <a:avLst>
              <a:gd name="adj1" fmla="val 23554"/>
              <a:gd name="adj2" fmla="val 10346"/>
              <a:gd name="adj3" fmla="val 10003"/>
              <a:gd name="adj4" fmla="val 94434"/>
            </a:avLst>
          </a:prstGeom>
          <a:blipFill>
            <a:blip r:embed="rId4"/>
            <a:srcRect/>
            <a:stretch>
              <a:fillRect l="-1" r="-34200"/>
            </a:stretch>
          </a:blipFill>
          <a:ln w="1905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914378">
              <a:spcBef>
                <a:spcPct val="20000"/>
              </a:spcBef>
              <a:defRPr/>
            </a:pPr>
            <a:r>
              <a:rPr lang="en-US" sz="1000" dirty="0"/>
              <a:t> </a:t>
            </a:r>
            <a:endParaRPr lang="en-US" sz="1000" dirty="0">
              <a:solidFill>
                <a:schemeClr val="bg1">
                  <a:lumMod val="95000"/>
                </a:schemeClr>
              </a:solidFill>
            </a:endParaRPr>
          </a:p>
        </p:txBody>
      </p:sp>
      <p:sp>
        <p:nvSpPr>
          <p:cNvPr id="101" name="TextBox 7"/>
          <p:cNvSpPr txBox="1"/>
          <p:nvPr/>
        </p:nvSpPr>
        <p:spPr>
          <a:xfrm>
            <a:off x="943390" y="3706357"/>
            <a:ext cx="961802" cy="230832"/>
          </a:xfrm>
          <a:prstGeom prst="rect">
            <a:avLst/>
          </a:prstGeom>
          <a:noFill/>
        </p:spPr>
        <p:txBody>
          <a:bodyPr wrap="none" lIns="0" tIns="0" rIns="0" bIns="0" rtlCol="0" anchor="t">
            <a:spAutoFit/>
          </a:bodyPr>
          <a:lstStyle/>
          <a:p>
            <a:pPr algn="ctr"/>
            <a:r>
              <a:rPr lang="zh-CN" altLang="en-US" sz="1500" b="1" dirty="0">
                <a:solidFill>
                  <a:schemeClr val="bg1"/>
                </a:solidFill>
                <a:latin typeface="微软雅黑" panose="020B0503020204020204" pitchFamily="34" charset="-122"/>
                <a:ea typeface="微软雅黑" panose="020B0503020204020204" pitchFamily="34" charset="-122"/>
              </a:rPr>
              <a:t>北京分公司</a:t>
            </a:r>
            <a:endParaRPr lang="en-US" sz="1500" b="1" dirty="0">
              <a:solidFill>
                <a:schemeClr val="bg1"/>
              </a:solidFill>
              <a:latin typeface="微软雅黑" panose="020B0503020204020204" pitchFamily="34" charset="-122"/>
              <a:ea typeface="微软雅黑" panose="020B0503020204020204" pitchFamily="34" charset="-122"/>
            </a:endParaRPr>
          </a:p>
        </p:txBody>
      </p:sp>
      <p:sp>
        <p:nvSpPr>
          <p:cNvPr id="102" name="TextBox 8"/>
          <p:cNvSpPr txBox="1"/>
          <p:nvPr/>
        </p:nvSpPr>
        <p:spPr>
          <a:xfrm>
            <a:off x="625519" y="4042546"/>
            <a:ext cx="1597545" cy="609398"/>
          </a:xfrm>
          <a:prstGeom prst="rect">
            <a:avLst/>
          </a:prstGeom>
          <a:noFill/>
        </p:spPr>
        <p:txBody>
          <a:bodyPr wrap="square" lIns="0" tIns="0" rIns="0" bIns="0" rtlCol="0" anchor="t">
            <a:spAutoFit/>
          </a:bodyPr>
          <a:lstStyle/>
          <a:p>
            <a:pPr algn="ctr">
              <a:lnSpc>
                <a:spcPct val="120000"/>
              </a:lnSpc>
              <a:spcBef>
                <a:spcPct val="0"/>
              </a:spcBef>
              <a:buNone/>
            </a:pPr>
            <a:r>
              <a:rPr lang="zh-CN" altLang="en-US" sz="1100" dirty="0">
                <a:solidFill>
                  <a:schemeClr val="bg1">
                    <a:lumMod val="9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在此录入上述图表的综合描述说明，在此录入上述图表的描述说明。</a:t>
            </a:r>
          </a:p>
        </p:txBody>
      </p:sp>
      <p:sp>
        <p:nvSpPr>
          <p:cNvPr id="103" name="TextBox 7"/>
          <p:cNvSpPr txBox="1"/>
          <p:nvPr/>
        </p:nvSpPr>
        <p:spPr>
          <a:xfrm>
            <a:off x="3046735" y="3706357"/>
            <a:ext cx="961802" cy="230832"/>
          </a:xfrm>
          <a:prstGeom prst="rect">
            <a:avLst/>
          </a:prstGeom>
          <a:noFill/>
        </p:spPr>
        <p:txBody>
          <a:bodyPr wrap="none" lIns="0" tIns="0" rIns="0" bIns="0" rtlCol="0" anchor="t">
            <a:spAutoFit/>
          </a:bodyPr>
          <a:lstStyle/>
          <a:p>
            <a:pPr algn="ctr"/>
            <a:r>
              <a:rPr lang="zh-CN" altLang="en-US" sz="1500" b="1" dirty="0">
                <a:solidFill>
                  <a:schemeClr val="bg1"/>
                </a:solidFill>
                <a:latin typeface="微软雅黑" panose="020B0503020204020204" pitchFamily="34" charset="-122"/>
                <a:ea typeface="微软雅黑" panose="020B0503020204020204" pitchFamily="34" charset="-122"/>
              </a:rPr>
              <a:t>上海分公司</a:t>
            </a:r>
            <a:endParaRPr lang="en-US" sz="1500" b="1" dirty="0">
              <a:solidFill>
                <a:schemeClr val="bg1"/>
              </a:solidFill>
              <a:latin typeface="微软雅黑" panose="020B0503020204020204" pitchFamily="34" charset="-122"/>
              <a:ea typeface="微软雅黑" panose="020B0503020204020204" pitchFamily="34" charset="-122"/>
            </a:endParaRPr>
          </a:p>
        </p:txBody>
      </p:sp>
      <p:sp>
        <p:nvSpPr>
          <p:cNvPr id="104" name="TextBox 8"/>
          <p:cNvSpPr txBox="1"/>
          <p:nvPr/>
        </p:nvSpPr>
        <p:spPr>
          <a:xfrm>
            <a:off x="2739568" y="4042546"/>
            <a:ext cx="1576136" cy="609398"/>
          </a:xfrm>
          <a:prstGeom prst="rect">
            <a:avLst/>
          </a:prstGeom>
          <a:noFill/>
        </p:spPr>
        <p:txBody>
          <a:bodyPr wrap="square" lIns="0" tIns="0" rIns="0" bIns="0" rtlCol="0" anchor="t">
            <a:spAutoFit/>
          </a:bodyPr>
          <a:lstStyle/>
          <a:p>
            <a:pPr algn="ctr">
              <a:lnSpc>
                <a:spcPct val="120000"/>
              </a:lnSpc>
              <a:spcBef>
                <a:spcPct val="0"/>
              </a:spcBef>
              <a:buNone/>
            </a:pPr>
            <a:r>
              <a:rPr lang="zh-CN" altLang="en-US" sz="1100" dirty="0">
                <a:solidFill>
                  <a:schemeClr val="bg1">
                    <a:lumMod val="9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在此录入上述图表的综合描述说明，在此录入上述图表的描述说明。</a:t>
            </a:r>
          </a:p>
        </p:txBody>
      </p:sp>
      <p:sp>
        <p:nvSpPr>
          <p:cNvPr id="105" name="TextBox 7"/>
          <p:cNvSpPr txBox="1"/>
          <p:nvPr/>
        </p:nvSpPr>
        <p:spPr>
          <a:xfrm>
            <a:off x="5150079" y="3706357"/>
            <a:ext cx="961802" cy="230904"/>
          </a:xfrm>
          <a:prstGeom prst="rect">
            <a:avLst/>
          </a:prstGeom>
          <a:noFill/>
        </p:spPr>
        <p:txBody>
          <a:bodyPr wrap="none" lIns="0" tIns="0" rIns="0" bIns="0" rtlCol="0" anchor="t">
            <a:spAutoFit/>
          </a:bodyPr>
          <a:lstStyle/>
          <a:p>
            <a:pPr algn="ctr"/>
            <a:r>
              <a:rPr lang="zh-CN" altLang="en-US" sz="1500" b="1" dirty="0">
                <a:solidFill>
                  <a:schemeClr val="bg1"/>
                </a:solidFill>
                <a:latin typeface="微软雅黑" panose="020B0503020204020204" pitchFamily="34" charset="-122"/>
                <a:ea typeface="微软雅黑" panose="020B0503020204020204" pitchFamily="34" charset="-122"/>
              </a:rPr>
              <a:t>西安分公司</a:t>
            </a:r>
            <a:endParaRPr lang="en-US" sz="1500" b="1" dirty="0">
              <a:solidFill>
                <a:schemeClr val="bg1"/>
              </a:solidFill>
              <a:latin typeface="微软雅黑" panose="020B0503020204020204" pitchFamily="34" charset="-122"/>
              <a:ea typeface="微软雅黑" panose="020B0503020204020204" pitchFamily="34" charset="-122"/>
            </a:endParaRPr>
          </a:p>
        </p:txBody>
      </p:sp>
      <p:sp>
        <p:nvSpPr>
          <p:cNvPr id="106" name="TextBox 8"/>
          <p:cNvSpPr txBox="1"/>
          <p:nvPr/>
        </p:nvSpPr>
        <p:spPr>
          <a:xfrm>
            <a:off x="4838544" y="4042546"/>
            <a:ext cx="1584874" cy="609398"/>
          </a:xfrm>
          <a:prstGeom prst="rect">
            <a:avLst/>
          </a:prstGeom>
          <a:noFill/>
        </p:spPr>
        <p:txBody>
          <a:bodyPr wrap="square" lIns="0" tIns="0" rIns="0" bIns="0" rtlCol="0" anchor="t">
            <a:spAutoFit/>
          </a:bodyPr>
          <a:lstStyle/>
          <a:p>
            <a:pPr algn="ctr">
              <a:lnSpc>
                <a:spcPct val="120000"/>
              </a:lnSpc>
              <a:spcBef>
                <a:spcPct val="0"/>
              </a:spcBef>
              <a:buNone/>
            </a:pPr>
            <a:r>
              <a:rPr lang="zh-CN" altLang="en-US" sz="1100" dirty="0">
                <a:solidFill>
                  <a:schemeClr val="bg1">
                    <a:lumMod val="9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在此录入上述图表的综合描述说明，在此录入上述图表的描述说明。</a:t>
            </a:r>
          </a:p>
        </p:txBody>
      </p:sp>
      <p:sp>
        <p:nvSpPr>
          <p:cNvPr id="107" name="TextBox 7"/>
          <p:cNvSpPr txBox="1"/>
          <p:nvPr/>
        </p:nvSpPr>
        <p:spPr>
          <a:xfrm>
            <a:off x="7253423" y="3706357"/>
            <a:ext cx="961802" cy="230904"/>
          </a:xfrm>
          <a:prstGeom prst="rect">
            <a:avLst/>
          </a:prstGeom>
          <a:noFill/>
        </p:spPr>
        <p:txBody>
          <a:bodyPr wrap="none" lIns="0" tIns="0" rIns="0" bIns="0" rtlCol="0" anchor="t">
            <a:spAutoFit/>
          </a:bodyPr>
          <a:lstStyle/>
          <a:p>
            <a:pPr algn="ctr"/>
            <a:r>
              <a:rPr lang="zh-CN" altLang="en-US" sz="1500" b="1" dirty="0">
                <a:solidFill>
                  <a:schemeClr val="bg1"/>
                </a:solidFill>
                <a:latin typeface="微软雅黑" panose="020B0503020204020204" pitchFamily="34" charset="-122"/>
                <a:ea typeface="微软雅黑" panose="020B0503020204020204" pitchFamily="34" charset="-122"/>
              </a:rPr>
              <a:t>重庆分公司</a:t>
            </a:r>
            <a:endParaRPr lang="en-US" sz="1500" b="1" dirty="0">
              <a:solidFill>
                <a:schemeClr val="bg1"/>
              </a:solidFill>
              <a:latin typeface="微软雅黑" panose="020B0503020204020204" pitchFamily="34" charset="-122"/>
              <a:ea typeface="微软雅黑" panose="020B0503020204020204" pitchFamily="34" charset="-122"/>
            </a:endParaRPr>
          </a:p>
        </p:txBody>
      </p:sp>
      <p:sp>
        <p:nvSpPr>
          <p:cNvPr id="108" name="TextBox 8"/>
          <p:cNvSpPr txBox="1"/>
          <p:nvPr/>
        </p:nvSpPr>
        <p:spPr>
          <a:xfrm>
            <a:off x="6968178" y="4042546"/>
            <a:ext cx="1532294" cy="609398"/>
          </a:xfrm>
          <a:prstGeom prst="rect">
            <a:avLst/>
          </a:prstGeom>
          <a:noFill/>
        </p:spPr>
        <p:txBody>
          <a:bodyPr wrap="square" lIns="0" tIns="0" rIns="0" bIns="0" rtlCol="0" anchor="t">
            <a:spAutoFit/>
          </a:bodyPr>
          <a:lstStyle/>
          <a:p>
            <a:pPr algn="ctr">
              <a:lnSpc>
                <a:spcPct val="120000"/>
              </a:lnSpc>
              <a:spcBef>
                <a:spcPct val="0"/>
              </a:spcBef>
              <a:buNone/>
            </a:pPr>
            <a:r>
              <a:rPr lang="zh-CN" altLang="en-US" sz="1100" dirty="0">
                <a:solidFill>
                  <a:schemeClr val="bg1">
                    <a:lumMod val="9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在此录入上述图表的综合描述说明，在此录入上述图表的描述说明。</a:t>
            </a:r>
          </a:p>
        </p:txBody>
      </p:sp>
    </p:spTree>
    <p:extLst>
      <p:ext uri="{BB962C8B-B14F-4D97-AF65-F5344CB8AC3E}">
        <p14:creationId xmlns:p14="http://schemas.microsoft.com/office/powerpoint/2010/main" val="304060417"/>
      </p:ext>
    </p:extLst>
  </p:cSld>
  <p:clrMapOvr>
    <a:masterClrMapping/>
  </p:clrMapOvr>
  <p:transition spd="slow" advClick="0" advTm="0">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decel="50000" fill="hold" grpId="0" nodeType="afterEffect">
                                  <p:stCondLst>
                                    <p:cond delay="0"/>
                                  </p:stCondLst>
                                  <p:childTnLst>
                                    <p:set>
                                      <p:cBhvr>
                                        <p:cTn id="6" dur="1" fill="hold">
                                          <p:stCondLst>
                                            <p:cond delay="0"/>
                                          </p:stCondLst>
                                        </p:cTn>
                                        <p:tgtEl>
                                          <p:spTgt spid="93"/>
                                        </p:tgtEl>
                                        <p:attrNameLst>
                                          <p:attrName>style.visibility</p:attrName>
                                        </p:attrNameLst>
                                      </p:cBhvr>
                                      <p:to>
                                        <p:strVal val="visible"/>
                                      </p:to>
                                    </p:set>
                                    <p:anim calcmode="lin" valueType="num">
                                      <p:cBhvr additive="base">
                                        <p:cTn id="7" dur="500" fill="hold"/>
                                        <p:tgtEl>
                                          <p:spTgt spid="93"/>
                                        </p:tgtEl>
                                        <p:attrNameLst>
                                          <p:attrName>ppt_x</p:attrName>
                                        </p:attrNameLst>
                                      </p:cBhvr>
                                      <p:tavLst>
                                        <p:tav tm="0">
                                          <p:val>
                                            <p:strVal val="#ppt_x"/>
                                          </p:val>
                                        </p:tav>
                                        <p:tav tm="100000">
                                          <p:val>
                                            <p:strVal val="#ppt_x"/>
                                          </p:val>
                                        </p:tav>
                                      </p:tavLst>
                                    </p:anim>
                                    <p:anim calcmode="lin" valueType="num">
                                      <p:cBhvr additive="base">
                                        <p:cTn id="8" dur="500" fill="hold"/>
                                        <p:tgtEl>
                                          <p:spTgt spid="9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4" accel="50000" decel="50000" fill="hold" grpId="0" nodeType="afterEffect">
                                  <p:stCondLst>
                                    <p:cond delay="0"/>
                                  </p:stCondLst>
                                  <p:childTnLst>
                                    <p:set>
                                      <p:cBhvr>
                                        <p:cTn id="11" dur="1" fill="hold">
                                          <p:stCondLst>
                                            <p:cond delay="0"/>
                                          </p:stCondLst>
                                        </p:cTn>
                                        <p:tgtEl>
                                          <p:spTgt spid="69"/>
                                        </p:tgtEl>
                                        <p:attrNameLst>
                                          <p:attrName>style.visibility</p:attrName>
                                        </p:attrNameLst>
                                      </p:cBhvr>
                                      <p:to>
                                        <p:strVal val="visible"/>
                                      </p:to>
                                    </p:set>
                                    <p:anim calcmode="lin" valueType="num">
                                      <p:cBhvr additive="base">
                                        <p:cTn id="12" dur="500" fill="hold"/>
                                        <p:tgtEl>
                                          <p:spTgt spid="69"/>
                                        </p:tgtEl>
                                        <p:attrNameLst>
                                          <p:attrName>ppt_x</p:attrName>
                                        </p:attrNameLst>
                                      </p:cBhvr>
                                      <p:tavLst>
                                        <p:tav tm="0">
                                          <p:val>
                                            <p:strVal val="#ppt_x"/>
                                          </p:val>
                                        </p:tav>
                                        <p:tav tm="100000">
                                          <p:val>
                                            <p:strVal val="#ppt_x"/>
                                          </p:val>
                                        </p:tav>
                                      </p:tavLst>
                                    </p:anim>
                                    <p:anim calcmode="lin" valueType="num">
                                      <p:cBhvr additive="base">
                                        <p:cTn id="13" dur="500" fill="hold"/>
                                        <p:tgtEl>
                                          <p:spTgt spid="69"/>
                                        </p:tgtEl>
                                        <p:attrNameLst>
                                          <p:attrName>ppt_y</p:attrName>
                                        </p:attrNameLst>
                                      </p:cBhvr>
                                      <p:tavLst>
                                        <p:tav tm="0">
                                          <p:val>
                                            <p:strVal val="1+#ppt_h/2"/>
                                          </p:val>
                                        </p:tav>
                                        <p:tav tm="100000">
                                          <p:val>
                                            <p:strVal val="#ppt_y"/>
                                          </p:val>
                                        </p:tav>
                                      </p:tavLst>
                                    </p:anim>
                                  </p:childTnLst>
                                </p:cTn>
                              </p:par>
                              <p:par>
                                <p:cTn id="14" presetID="2" presetClass="entr" presetSubtype="4" accel="50000" decel="50000" fill="hold" grpId="0" nodeType="withEffect">
                                  <p:stCondLst>
                                    <p:cond delay="0"/>
                                  </p:stCondLst>
                                  <p:childTnLst>
                                    <p:set>
                                      <p:cBhvr>
                                        <p:cTn id="15" dur="1" fill="hold">
                                          <p:stCondLst>
                                            <p:cond delay="0"/>
                                          </p:stCondLst>
                                        </p:cTn>
                                        <p:tgtEl>
                                          <p:spTgt spid="101"/>
                                        </p:tgtEl>
                                        <p:attrNameLst>
                                          <p:attrName>style.visibility</p:attrName>
                                        </p:attrNameLst>
                                      </p:cBhvr>
                                      <p:to>
                                        <p:strVal val="visible"/>
                                      </p:to>
                                    </p:set>
                                    <p:anim calcmode="lin" valueType="num">
                                      <p:cBhvr additive="base">
                                        <p:cTn id="16" dur="500" fill="hold"/>
                                        <p:tgtEl>
                                          <p:spTgt spid="101"/>
                                        </p:tgtEl>
                                        <p:attrNameLst>
                                          <p:attrName>ppt_x</p:attrName>
                                        </p:attrNameLst>
                                      </p:cBhvr>
                                      <p:tavLst>
                                        <p:tav tm="0">
                                          <p:val>
                                            <p:strVal val="#ppt_x"/>
                                          </p:val>
                                        </p:tav>
                                        <p:tav tm="100000">
                                          <p:val>
                                            <p:strVal val="#ppt_x"/>
                                          </p:val>
                                        </p:tav>
                                      </p:tavLst>
                                    </p:anim>
                                    <p:anim calcmode="lin" valueType="num">
                                      <p:cBhvr additive="base">
                                        <p:cTn id="17" dur="500" fill="hold"/>
                                        <p:tgtEl>
                                          <p:spTgt spid="101"/>
                                        </p:tgtEl>
                                        <p:attrNameLst>
                                          <p:attrName>ppt_y</p:attrName>
                                        </p:attrNameLst>
                                      </p:cBhvr>
                                      <p:tavLst>
                                        <p:tav tm="0">
                                          <p:val>
                                            <p:strVal val="1+#ppt_h/2"/>
                                          </p:val>
                                        </p:tav>
                                        <p:tav tm="100000">
                                          <p:val>
                                            <p:strVal val="#ppt_y"/>
                                          </p:val>
                                        </p:tav>
                                      </p:tavLst>
                                    </p:anim>
                                  </p:childTnLst>
                                </p:cTn>
                              </p:par>
                              <p:par>
                                <p:cTn id="18" presetID="2" presetClass="entr" presetSubtype="4" accel="50000" decel="50000" fill="hold" grpId="0" nodeType="withEffect">
                                  <p:stCondLst>
                                    <p:cond delay="0"/>
                                  </p:stCondLst>
                                  <p:childTnLst>
                                    <p:set>
                                      <p:cBhvr>
                                        <p:cTn id="19" dur="1" fill="hold">
                                          <p:stCondLst>
                                            <p:cond delay="0"/>
                                          </p:stCondLst>
                                        </p:cTn>
                                        <p:tgtEl>
                                          <p:spTgt spid="102"/>
                                        </p:tgtEl>
                                        <p:attrNameLst>
                                          <p:attrName>style.visibility</p:attrName>
                                        </p:attrNameLst>
                                      </p:cBhvr>
                                      <p:to>
                                        <p:strVal val="visible"/>
                                      </p:to>
                                    </p:set>
                                    <p:anim calcmode="lin" valueType="num">
                                      <p:cBhvr additive="base">
                                        <p:cTn id="20" dur="500" fill="hold"/>
                                        <p:tgtEl>
                                          <p:spTgt spid="102"/>
                                        </p:tgtEl>
                                        <p:attrNameLst>
                                          <p:attrName>ppt_x</p:attrName>
                                        </p:attrNameLst>
                                      </p:cBhvr>
                                      <p:tavLst>
                                        <p:tav tm="0">
                                          <p:val>
                                            <p:strVal val="#ppt_x"/>
                                          </p:val>
                                        </p:tav>
                                        <p:tav tm="100000">
                                          <p:val>
                                            <p:strVal val="#ppt_x"/>
                                          </p:val>
                                        </p:tav>
                                      </p:tavLst>
                                    </p:anim>
                                    <p:anim calcmode="lin" valueType="num">
                                      <p:cBhvr additive="base">
                                        <p:cTn id="21" dur="500" fill="hold"/>
                                        <p:tgtEl>
                                          <p:spTgt spid="102"/>
                                        </p:tgtEl>
                                        <p:attrNameLst>
                                          <p:attrName>ppt_y</p:attrName>
                                        </p:attrNameLst>
                                      </p:cBhvr>
                                      <p:tavLst>
                                        <p:tav tm="0">
                                          <p:val>
                                            <p:strVal val="1+#ppt_h/2"/>
                                          </p:val>
                                        </p:tav>
                                        <p:tav tm="100000">
                                          <p:val>
                                            <p:strVal val="#ppt_y"/>
                                          </p:val>
                                        </p:tav>
                                      </p:tavLst>
                                    </p:anim>
                                  </p:childTnLst>
                                </p:cTn>
                              </p:par>
                            </p:childTnLst>
                          </p:cTn>
                        </p:par>
                        <p:par>
                          <p:cTn id="22" fill="hold">
                            <p:stCondLst>
                              <p:cond delay="1000"/>
                            </p:stCondLst>
                            <p:childTnLst>
                              <p:par>
                                <p:cTn id="23" presetID="2" presetClass="entr" presetSubtype="1" accel="50000" decel="50000" fill="hold" grpId="0" nodeType="afterEffect">
                                  <p:stCondLst>
                                    <p:cond delay="0"/>
                                  </p:stCondLst>
                                  <p:childTnLst>
                                    <p:set>
                                      <p:cBhvr>
                                        <p:cTn id="24" dur="1" fill="hold">
                                          <p:stCondLst>
                                            <p:cond delay="0"/>
                                          </p:stCondLst>
                                        </p:cTn>
                                        <p:tgtEl>
                                          <p:spTgt spid="94"/>
                                        </p:tgtEl>
                                        <p:attrNameLst>
                                          <p:attrName>style.visibility</p:attrName>
                                        </p:attrNameLst>
                                      </p:cBhvr>
                                      <p:to>
                                        <p:strVal val="visible"/>
                                      </p:to>
                                    </p:set>
                                    <p:anim calcmode="lin" valueType="num">
                                      <p:cBhvr additive="base">
                                        <p:cTn id="25" dur="500" fill="hold"/>
                                        <p:tgtEl>
                                          <p:spTgt spid="94"/>
                                        </p:tgtEl>
                                        <p:attrNameLst>
                                          <p:attrName>ppt_x</p:attrName>
                                        </p:attrNameLst>
                                      </p:cBhvr>
                                      <p:tavLst>
                                        <p:tav tm="0">
                                          <p:val>
                                            <p:strVal val="#ppt_x"/>
                                          </p:val>
                                        </p:tav>
                                        <p:tav tm="100000">
                                          <p:val>
                                            <p:strVal val="#ppt_x"/>
                                          </p:val>
                                        </p:tav>
                                      </p:tavLst>
                                    </p:anim>
                                    <p:anim calcmode="lin" valueType="num">
                                      <p:cBhvr additive="base">
                                        <p:cTn id="26" dur="500" fill="hold"/>
                                        <p:tgtEl>
                                          <p:spTgt spid="94"/>
                                        </p:tgtEl>
                                        <p:attrNameLst>
                                          <p:attrName>ppt_y</p:attrName>
                                        </p:attrNameLst>
                                      </p:cBhvr>
                                      <p:tavLst>
                                        <p:tav tm="0">
                                          <p:val>
                                            <p:strVal val="0-#ppt_h/2"/>
                                          </p:val>
                                        </p:tav>
                                        <p:tav tm="100000">
                                          <p:val>
                                            <p:strVal val="#ppt_y"/>
                                          </p:val>
                                        </p:tav>
                                      </p:tavLst>
                                    </p:anim>
                                  </p:childTnLst>
                                </p:cTn>
                              </p:par>
                            </p:childTnLst>
                          </p:cTn>
                        </p:par>
                        <p:par>
                          <p:cTn id="27" fill="hold">
                            <p:stCondLst>
                              <p:cond delay="1500"/>
                            </p:stCondLst>
                            <p:childTnLst>
                              <p:par>
                                <p:cTn id="28" presetID="2" presetClass="entr" presetSubtype="4" accel="50000" decel="50000" fill="hold" grpId="0" nodeType="afterEffect">
                                  <p:stCondLst>
                                    <p:cond delay="0"/>
                                  </p:stCondLst>
                                  <p:childTnLst>
                                    <p:set>
                                      <p:cBhvr>
                                        <p:cTn id="29" dur="1" fill="hold">
                                          <p:stCondLst>
                                            <p:cond delay="0"/>
                                          </p:stCondLst>
                                        </p:cTn>
                                        <p:tgtEl>
                                          <p:spTgt spid="79"/>
                                        </p:tgtEl>
                                        <p:attrNameLst>
                                          <p:attrName>style.visibility</p:attrName>
                                        </p:attrNameLst>
                                      </p:cBhvr>
                                      <p:to>
                                        <p:strVal val="visible"/>
                                      </p:to>
                                    </p:set>
                                    <p:anim calcmode="lin" valueType="num">
                                      <p:cBhvr additive="base">
                                        <p:cTn id="30" dur="500" fill="hold"/>
                                        <p:tgtEl>
                                          <p:spTgt spid="79"/>
                                        </p:tgtEl>
                                        <p:attrNameLst>
                                          <p:attrName>ppt_x</p:attrName>
                                        </p:attrNameLst>
                                      </p:cBhvr>
                                      <p:tavLst>
                                        <p:tav tm="0">
                                          <p:val>
                                            <p:strVal val="#ppt_x"/>
                                          </p:val>
                                        </p:tav>
                                        <p:tav tm="100000">
                                          <p:val>
                                            <p:strVal val="#ppt_x"/>
                                          </p:val>
                                        </p:tav>
                                      </p:tavLst>
                                    </p:anim>
                                    <p:anim calcmode="lin" valueType="num">
                                      <p:cBhvr additive="base">
                                        <p:cTn id="31" dur="500" fill="hold"/>
                                        <p:tgtEl>
                                          <p:spTgt spid="79"/>
                                        </p:tgtEl>
                                        <p:attrNameLst>
                                          <p:attrName>ppt_y</p:attrName>
                                        </p:attrNameLst>
                                      </p:cBhvr>
                                      <p:tavLst>
                                        <p:tav tm="0">
                                          <p:val>
                                            <p:strVal val="1+#ppt_h/2"/>
                                          </p:val>
                                        </p:tav>
                                        <p:tav tm="100000">
                                          <p:val>
                                            <p:strVal val="#ppt_y"/>
                                          </p:val>
                                        </p:tav>
                                      </p:tavLst>
                                    </p:anim>
                                  </p:childTnLst>
                                </p:cTn>
                              </p:par>
                              <p:par>
                                <p:cTn id="32" presetID="2" presetClass="entr" presetSubtype="4" accel="50000" decel="50000" fill="hold" grpId="0" nodeType="withEffect">
                                  <p:stCondLst>
                                    <p:cond delay="0"/>
                                  </p:stCondLst>
                                  <p:childTnLst>
                                    <p:set>
                                      <p:cBhvr>
                                        <p:cTn id="33" dur="1" fill="hold">
                                          <p:stCondLst>
                                            <p:cond delay="0"/>
                                          </p:stCondLst>
                                        </p:cTn>
                                        <p:tgtEl>
                                          <p:spTgt spid="103"/>
                                        </p:tgtEl>
                                        <p:attrNameLst>
                                          <p:attrName>style.visibility</p:attrName>
                                        </p:attrNameLst>
                                      </p:cBhvr>
                                      <p:to>
                                        <p:strVal val="visible"/>
                                      </p:to>
                                    </p:set>
                                    <p:anim calcmode="lin" valueType="num">
                                      <p:cBhvr additive="base">
                                        <p:cTn id="34" dur="500" fill="hold"/>
                                        <p:tgtEl>
                                          <p:spTgt spid="103"/>
                                        </p:tgtEl>
                                        <p:attrNameLst>
                                          <p:attrName>ppt_x</p:attrName>
                                        </p:attrNameLst>
                                      </p:cBhvr>
                                      <p:tavLst>
                                        <p:tav tm="0">
                                          <p:val>
                                            <p:strVal val="#ppt_x"/>
                                          </p:val>
                                        </p:tav>
                                        <p:tav tm="100000">
                                          <p:val>
                                            <p:strVal val="#ppt_x"/>
                                          </p:val>
                                        </p:tav>
                                      </p:tavLst>
                                    </p:anim>
                                    <p:anim calcmode="lin" valueType="num">
                                      <p:cBhvr additive="base">
                                        <p:cTn id="35" dur="500" fill="hold"/>
                                        <p:tgtEl>
                                          <p:spTgt spid="103"/>
                                        </p:tgtEl>
                                        <p:attrNameLst>
                                          <p:attrName>ppt_y</p:attrName>
                                        </p:attrNameLst>
                                      </p:cBhvr>
                                      <p:tavLst>
                                        <p:tav tm="0">
                                          <p:val>
                                            <p:strVal val="1+#ppt_h/2"/>
                                          </p:val>
                                        </p:tav>
                                        <p:tav tm="100000">
                                          <p:val>
                                            <p:strVal val="#ppt_y"/>
                                          </p:val>
                                        </p:tav>
                                      </p:tavLst>
                                    </p:anim>
                                  </p:childTnLst>
                                </p:cTn>
                              </p:par>
                              <p:par>
                                <p:cTn id="36" presetID="2" presetClass="entr" presetSubtype="4" accel="50000" decel="50000" fill="hold" grpId="0" nodeType="withEffect">
                                  <p:stCondLst>
                                    <p:cond delay="0"/>
                                  </p:stCondLst>
                                  <p:childTnLst>
                                    <p:set>
                                      <p:cBhvr>
                                        <p:cTn id="37" dur="1" fill="hold">
                                          <p:stCondLst>
                                            <p:cond delay="0"/>
                                          </p:stCondLst>
                                        </p:cTn>
                                        <p:tgtEl>
                                          <p:spTgt spid="104"/>
                                        </p:tgtEl>
                                        <p:attrNameLst>
                                          <p:attrName>style.visibility</p:attrName>
                                        </p:attrNameLst>
                                      </p:cBhvr>
                                      <p:to>
                                        <p:strVal val="visible"/>
                                      </p:to>
                                    </p:set>
                                    <p:anim calcmode="lin" valueType="num">
                                      <p:cBhvr additive="base">
                                        <p:cTn id="38" dur="500" fill="hold"/>
                                        <p:tgtEl>
                                          <p:spTgt spid="104"/>
                                        </p:tgtEl>
                                        <p:attrNameLst>
                                          <p:attrName>ppt_x</p:attrName>
                                        </p:attrNameLst>
                                      </p:cBhvr>
                                      <p:tavLst>
                                        <p:tav tm="0">
                                          <p:val>
                                            <p:strVal val="#ppt_x"/>
                                          </p:val>
                                        </p:tav>
                                        <p:tav tm="100000">
                                          <p:val>
                                            <p:strVal val="#ppt_x"/>
                                          </p:val>
                                        </p:tav>
                                      </p:tavLst>
                                    </p:anim>
                                    <p:anim calcmode="lin" valueType="num">
                                      <p:cBhvr additive="base">
                                        <p:cTn id="39" dur="500" fill="hold"/>
                                        <p:tgtEl>
                                          <p:spTgt spid="104"/>
                                        </p:tgtEl>
                                        <p:attrNameLst>
                                          <p:attrName>ppt_y</p:attrName>
                                        </p:attrNameLst>
                                      </p:cBhvr>
                                      <p:tavLst>
                                        <p:tav tm="0">
                                          <p:val>
                                            <p:strVal val="1+#ppt_h/2"/>
                                          </p:val>
                                        </p:tav>
                                        <p:tav tm="100000">
                                          <p:val>
                                            <p:strVal val="#ppt_y"/>
                                          </p:val>
                                        </p:tav>
                                      </p:tavLst>
                                    </p:anim>
                                  </p:childTnLst>
                                </p:cTn>
                              </p:par>
                            </p:childTnLst>
                          </p:cTn>
                        </p:par>
                        <p:par>
                          <p:cTn id="40" fill="hold">
                            <p:stCondLst>
                              <p:cond delay="2000"/>
                            </p:stCondLst>
                            <p:childTnLst>
                              <p:par>
                                <p:cTn id="41" presetID="2" presetClass="entr" presetSubtype="1" accel="50000" decel="50000" fill="hold" grpId="0" nodeType="afterEffect">
                                  <p:stCondLst>
                                    <p:cond delay="0"/>
                                  </p:stCondLst>
                                  <p:childTnLst>
                                    <p:set>
                                      <p:cBhvr>
                                        <p:cTn id="42" dur="1" fill="hold">
                                          <p:stCondLst>
                                            <p:cond delay="0"/>
                                          </p:stCondLst>
                                        </p:cTn>
                                        <p:tgtEl>
                                          <p:spTgt spid="95"/>
                                        </p:tgtEl>
                                        <p:attrNameLst>
                                          <p:attrName>style.visibility</p:attrName>
                                        </p:attrNameLst>
                                      </p:cBhvr>
                                      <p:to>
                                        <p:strVal val="visible"/>
                                      </p:to>
                                    </p:set>
                                    <p:anim calcmode="lin" valueType="num">
                                      <p:cBhvr additive="base">
                                        <p:cTn id="43" dur="500" fill="hold"/>
                                        <p:tgtEl>
                                          <p:spTgt spid="95"/>
                                        </p:tgtEl>
                                        <p:attrNameLst>
                                          <p:attrName>ppt_x</p:attrName>
                                        </p:attrNameLst>
                                      </p:cBhvr>
                                      <p:tavLst>
                                        <p:tav tm="0">
                                          <p:val>
                                            <p:strVal val="#ppt_x"/>
                                          </p:val>
                                        </p:tav>
                                        <p:tav tm="100000">
                                          <p:val>
                                            <p:strVal val="#ppt_x"/>
                                          </p:val>
                                        </p:tav>
                                      </p:tavLst>
                                    </p:anim>
                                    <p:anim calcmode="lin" valueType="num">
                                      <p:cBhvr additive="base">
                                        <p:cTn id="44" dur="500" fill="hold"/>
                                        <p:tgtEl>
                                          <p:spTgt spid="95"/>
                                        </p:tgtEl>
                                        <p:attrNameLst>
                                          <p:attrName>ppt_y</p:attrName>
                                        </p:attrNameLst>
                                      </p:cBhvr>
                                      <p:tavLst>
                                        <p:tav tm="0">
                                          <p:val>
                                            <p:strVal val="0-#ppt_h/2"/>
                                          </p:val>
                                        </p:tav>
                                        <p:tav tm="100000">
                                          <p:val>
                                            <p:strVal val="#ppt_y"/>
                                          </p:val>
                                        </p:tav>
                                      </p:tavLst>
                                    </p:anim>
                                  </p:childTnLst>
                                </p:cTn>
                              </p:par>
                            </p:childTnLst>
                          </p:cTn>
                        </p:par>
                        <p:par>
                          <p:cTn id="45" fill="hold">
                            <p:stCondLst>
                              <p:cond delay="2500"/>
                            </p:stCondLst>
                            <p:childTnLst>
                              <p:par>
                                <p:cTn id="46" presetID="2" presetClass="entr" presetSubtype="4" accel="50000" decel="50000" fill="hold" grpId="0" nodeType="afterEffect">
                                  <p:stCondLst>
                                    <p:cond delay="0"/>
                                  </p:stCondLst>
                                  <p:childTnLst>
                                    <p:set>
                                      <p:cBhvr>
                                        <p:cTn id="47" dur="1" fill="hold">
                                          <p:stCondLst>
                                            <p:cond delay="0"/>
                                          </p:stCondLst>
                                        </p:cTn>
                                        <p:tgtEl>
                                          <p:spTgt spid="84"/>
                                        </p:tgtEl>
                                        <p:attrNameLst>
                                          <p:attrName>style.visibility</p:attrName>
                                        </p:attrNameLst>
                                      </p:cBhvr>
                                      <p:to>
                                        <p:strVal val="visible"/>
                                      </p:to>
                                    </p:set>
                                    <p:anim calcmode="lin" valueType="num">
                                      <p:cBhvr additive="base">
                                        <p:cTn id="48" dur="500" fill="hold"/>
                                        <p:tgtEl>
                                          <p:spTgt spid="84"/>
                                        </p:tgtEl>
                                        <p:attrNameLst>
                                          <p:attrName>ppt_x</p:attrName>
                                        </p:attrNameLst>
                                      </p:cBhvr>
                                      <p:tavLst>
                                        <p:tav tm="0">
                                          <p:val>
                                            <p:strVal val="#ppt_x"/>
                                          </p:val>
                                        </p:tav>
                                        <p:tav tm="100000">
                                          <p:val>
                                            <p:strVal val="#ppt_x"/>
                                          </p:val>
                                        </p:tav>
                                      </p:tavLst>
                                    </p:anim>
                                    <p:anim calcmode="lin" valueType="num">
                                      <p:cBhvr additive="base">
                                        <p:cTn id="49" dur="500" fill="hold"/>
                                        <p:tgtEl>
                                          <p:spTgt spid="84"/>
                                        </p:tgtEl>
                                        <p:attrNameLst>
                                          <p:attrName>ppt_y</p:attrName>
                                        </p:attrNameLst>
                                      </p:cBhvr>
                                      <p:tavLst>
                                        <p:tav tm="0">
                                          <p:val>
                                            <p:strVal val="1+#ppt_h/2"/>
                                          </p:val>
                                        </p:tav>
                                        <p:tav tm="100000">
                                          <p:val>
                                            <p:strVal val="#ppt_y"/>
                                          </p:val>
                                        </p:tav>
                                      </p:tavLst>
                                    </p:anim>
                                  </p:childTnLst>
                                </p:cTn>
                              </p:par>
                              <p:par>
                                <p:cTn id="50" presetID="2" presetClass="entr" presetSubtype="4" accel="50000" decel="50000" fill="hold" grpId="0" nodeType="withEffect">
                                  <p:stCondLst>
                                    <p:cond delay="0"/>
                                  </p:stCondLst>
                                  <p:childTnLst>
                                    <p:set>
                                      <p:cBhvr>
                                        <p:cTn id="51" dur="1" fill="hold">
                                          <p:stCondLst>
                                            <p:cond delay="0"/>
                                          </p:stCondLst>
                                        </p:cTn>
                                        <p:tgtEl>
                                          <p:spTgt spid="105"/>
                                        </p:tgtEl>
                                        <p:attrNameLst>
                                          <p:attrName>style.visibility</p:attrName>
                                        </p:attrNameLst>
                                      </p:cBhvr>
                                      <p:to>
                                        <p:strVal val="visible"/>
                                      </p:to>
                                    </p:set>
                                    <p:anim calcmode="lin" valueType="num">
                                      <p:cBhvr additive="base">
                                        <p:cTn id="52" dur="500" fill="hold"/>
                                        <p:tgtEl>
                                          <p:spTgt spid="105"/>
                                        </p:tgtEl>
                                        <p:attrNameLst>
                                          <p:attrName>ppt_x</p:attrName>
                                        </p:attrNameLst>
                                      </p:cBhvr>
                                      <p:tavLst>
                                        <p:tav tm="0">
                                          <p:val>
                                            <p:strVal val="#ppt_x"/>
                                          </p:val>
                                        </p:tav>
                                        <p:tav tm="100000">
                                          <p:val>
                                            <p:strVal val="#ppt_x"/>
                                          </p:val>
                                        </p:tav>
                                      </p:tavLst>
                                    </p:anim>
                                    <p:anim calcmode="lin" valueType="num">
                                      <p:cBhvr additive="base">
                                        <p:cTn id="53" dur="500" fill="hold"/>
                                        <p:tgtEl>
                                          <p:spTgt spid="105"/>
                                        </p:tgtEl>
                                        <p:attrNameLst>
                                          <p:attrName>ppt_y</p:attrName>
                                        </p:attrNameLst>
                                      </p:cBhvr>
                                      <p:tavLst>
                                        <p:tav tm="0">
                                          <p:val>
                                            <p:strVal val="1+#ppt_h/2"/>
                                          </p:val>
                                        </p:tav>
                                        <p:tav tm="100000">
                                          <p:val>
                                            <p:strVal val="#ppt_y"/>
                                          </p:val>
                                        </p:tav>
                                      </p:tavLst>
                                    </p:anim>
                                  </p:childTnLst>
                                </p:cTn>
                              </p:par>
                              <p:par>
                                <p:cTn id="54" presetID="2" presetClass="entr" presetSubtype="4" accel="50000" decel="50000" fill="hold" grpId="0" nodeType="withEffect">
                                  <p:stCondLst>
                                    <p:cond delay="0"/>
                                  </p:stCondLst>
                                  <p:childTnLst>
                                    <p:set>
                                      <p:cBhvr>
                                        <p:cTn id="55" dur="1" fill="hold">
                                          <p:stCondLst>
                                            <p:cond delay="0"/>
                                          </p:stCondLst>
                                        </p:cTn>
                                        <p:tgtEl>
                                          <p:spTgt spid="106"/>
                                        </p:tgtEl>
                                        <p:attrNameLst>
                                          <p:attrName>style.visibility</p:attrName>
                                        </p:attrNameLst>
                                      </p:cBhvr>
                                      <p:to>
                                        <p:strVal val="visible"/>
                                      </p:to>
                                    </p:set>
                                    <p:anim calcmode="lin" valueType="num">
                                      <p:cBhvr additive="base">
                                        <p:cTn id="56" dur="500" fill="hold"/>
                                        <p:tgtEl>
                                          <p:spTgt spid="106"/>
                                        </p:tgtEl>
                                        <p:attrNameLst>
                                          <p:attrName>ppt_x</p:attrName>
                                        </p:attrNameLst>
                                      </p:cBhvr>
                                      <p:tavLst>
                                        <p:tav tm="0">
                                          <p:val>
                                            <p:strVal val="#ppt_x"/>
                                          </p:val>
                                        </p:tav>
                                        <p:tav tm="100000">
                                          <p:val>
                                            <p:strVal val="#ppt_x"/>
                                          </p:val>
                                        </p:tav>
                                      </p:tavLst>
                                    </p:anim>
                                    <p:anim calcmode="lin" valueType="num">
                                      <p:cBhvr additive="base">
                                        <p:cTn id="57" dur="500" fill="hold"/>
                                        <p:tgtEl>
                                          <p:spTgt spid="106"/>
                                        </p:tgtEl>
                                        <p:attrNameLst>
                                          <p:attrName>ppt_y</p:attrName>
                                        </p:attrNameLst>
                                      </p:cBhvr>
                                      <p:tavLst>
                                        <p:tav tm="0">
                                          <p:val>
                                            <p:strVal val="1+#ppt_h/2"/>
                                          </p:val>
                                        </p:tav>
                                        <p:tav tm="100000">
                                          <p:val>
                                            <p:strVal val="#ppt_y"/>
                                          </p:val>
                                        </p:tav>
                                      </p:tavLst>
                                    </p:anim>
                                  </p:childTnLst>
                                </p:cTn>
                              </p:par>
                            </p:childTnLst>
                          </p:cTn>
                        </p:par>
                        <p:par>
                          <p:cTn id="58" fill="hold">
                            <p:stCondLst>
                              <p:cond delay="3000"/>
                            </p:stCondLst>
                            <p:childTnLst>
                              <p:par>
                                <p:cTn id="59" presetID="2" presetClass="entr" presetSubtype="1" accel="50000" decel="50000" fill="hold" grpId="0" nodeType="afterEffect">
                                  <p:stCondLst>
                                    <p:cond delay="0"/>
                                  </p:stCondLst>
                                  <p:childTnLst>
                                    <p:set>
                                      <p:cBhvr>
                                        <p:cTn id="60" dur="1" fill="hold">
                                          <p:stCondLst>
                                            <p:cond delay="0"/>
                                          </p:stCondLst>
                                        </p:cTn>
                                        <p:tgtEl>
                                          <p:spTgt spid="96"/>
                                        </p:tgtEl>
                                        <p:attrNameLst>
                                          <p:attrName>style.visibility</p:attrName>
                                        </p:attrNameLst>
                                      </p:cBhvr>
                                      <p:to>
                                        <p:strVal val="visible"/>
                                      </p:to>
                                    </p:set>
                                    <p:anim calcmode="lin" valueType="num">
                                      <p:cBhvr additive="base">
                                        <p:cTn id="61" dur="500" fill="hold"/>
                                        <p:tgtEl>
                                          <p:spTgt spid="96"/>
                                        </p:tgtEl>
                                        <p:attrNameLst>
                                          <p:attrName>ppt_x</p:attrName>
                                        </p:attrNameLst>
                                      </p:cBhvr>
                                      <p:tavLst>
                                        <p:tav tm="0">
                                          <p:val>
                                            <p:strVal val="#ppt_x"/>
                                          </p:val>
                                        </p:tav>
                                        <p:tav tm="100000">
                                          <p:val>
                                            <p:strVal val="#ppt_x"/>
                                          </p:val>
                                        </p:tav>
                                      </p:tavLst>
                                    </p:anim>
                                    <p:anim calcmode="lin" valueType="num">
                                      <p:cBhvr additive="base">
                                        <p:cTn id="62" dur="500" fill="hold"/>
                                        <p:tgtEl>
                                          <p:spTgt spid="96"/>
                                        </p:tgtEl>
                                        <p:attrNameLst>
                                          <p:attrName>ppt_y</p:attrName>
                                        </p:attrNameLst>
                                      </p:cBhvr>
                                      <p:tavLst>
                                        <p:tav tm="0">
                                          <p:val>
                                            <p:strVal val="0-#ppt_h/2"/>
                                          </p:val>
                                        </p:tav>
                                        <p:tav tm="100000">
                                          <p:val>
                                            <p:strVal val="#ppt_y"/>
                                          </p:val>
                                        </p:tav>
                                      </p:tavLst>
                                    </p:anim>
                                  </p:childTnLst>
                                </p:cTn>
                              </p:par>
                            </p:childTnLst>
                          </p:cTn>
                        </p:par>
                        <p:par>
                          <p:cTn id="63" fill="hold">
                            <p:stCondLst>
                              <p:cond delay="3500"/>
                            </p:stCondLst>
                            <p:childTnLst>
                              <p:par>
                                <p:cTn id="64" presetID="2" presetClass="entr" presetSubtype="4" accel="50000" decel="50000" fill="hold" grpId="0" nodeType="afterEffect">
                                  <p:stCondLst>
                                    <p:cond delay="0"/>
                                  </p:stCondLst>
                                  <p:childTnLst>
                                    <p:set>
                                      <p:cBhvr>
                                        <p:cTn id="65" dur="1" fill="hold">
                                          <p:stCondLst>
                                            <p:cond delay="0"/>
                                          </p:stCondLst>
                                        </p:cTn>
                                        <p:tgtEl>
                                          <p:spTgt spid="89"/>
                                        </p:tgtEl>
                                        <p:attrNameLst>
                                          <p:attrName>style.visibility</p:attrName>
                                        </p:attrNameLst>
                                      </p:cBhvr>
                                      <p:to>
                                        <p:strVal val="visible"/>
                                      </p:to>
                                    </p:set>
                                    <p:anim calcmode="lin" valueType="num">
                                      <p:cBhvr additive="base">
                                        <p:cTn id="66" dur="500" fill="hold"/>
                                        <p:tgtEl>
                                          <p:spTgt spid="89"/>
                                        </p:tgtEl>
                                        <p:attrNameLst>
                                          <p:attrName>ppt_x</p:attrName>
                                        </p:attrNameLst>
                                      </p:cBhvr>
                                      <p:tavLst>
                                        <p:tav tm="0">
                                          <p:val>
                                            <p:strVal val="#ppt_x"/>
                                          </p:val>
                                        </p:tav>
                                        <p:tav tm="100000">
                                          <p:val>
                                            <p:strVal val="#ppt_x"/>
                                          </p:val>
                                        </p:tav>
                                      </p:tavLst>
                                    </p:anim>
                                    <p:anim calcmode="lin" valueType="num">
                                      <p:cBhvr additive="base">
                                        <p:cTn id="67" dur="500" fill="hold"/>
                                        <p:tgtEl>
                                          <p:spTgt spid="89"/>
                                        </p:tgtEl>
                                        <p:attrNameLst>
                                          <p:attrName>ppt_y</p:attrName>
                                        </p:attrNameLst>
                                      </p:cBhvr>
                                      <p:tavLst>
                                        <p:tav tm="0">
                                          <p:val>
                                            <p:strVal val="1+#ppt_h/2"/>
                                          </p:val>
                                        </p:tav>
                                        <p:tav tm="100000">
                                          <p:val>
                                            <p:strVal val="#ppt_y"/>
                                          </p:val>
                                        </p:tav>
                                      </p:tavLst>
                                    </p:anim>
                                  </p:childTnLst>
                                </p:cTn>
                              </p:par>
                              <p:par>
                                <p:cTn id="68" presetID="2" presetClass="entr" presetSubtype="4" accel="50000" decel="50000" fill="hold" grpId="0" nodeType="withEffect">
                                  <p:stCondLst>
                                    <p:cond delay="0"/>
                                  </p:stCondLst>
                                  <p:childTnLst>
                                    <p:set>
                                      <p:cBhvr>
                                        <p:cTn id="69" dur="1" fill="hold">
                                          <p:stCondLst>
                                            <p:cond delay="0"/>
                                          </p:stCondLst>
                                        </p:cTn>
                                        <p:tgtEl>
                                          <p:spTgt spid="107"/>
                                        </p:tgtEl>
                                        <p:attrNameLst>
                                          <p:attrName>style.visibility</p:attrName>
                                        </p:attrNameLst>
                                      </p:cBhvr>
                                      <p:to>
                                        <p:strVal val="visible"/>
                                      </p:to>
                                    </p:set>
                                    <p:anim calcmode="lin" valueType="num">
                                      <p:cBhvr additive="base">
                                        <p:cTn id="70" dur="500" fill="hold"/>
                                        <p:tgtEl>
                                          <p:spTgt spid="107"/>
                                        </p:tgtEl>
                                        <p:attrNameLst>
                                          <p:attrName>ppt_x</p:attrName>
                                        </p:attrNameLst>
                                      </p:cBhvr>
                                      <p:tavLst>
                                        <p:tav tm="0">
                                          <p:val>
                                            <p:strVal val="#ppt_x"/>
                                          </p:val>
                                        </p:tav>
                                        <p:tav tm="100000">
                                          <p:val>
                                            <p:strVal val="#ppt_x"/>
                                          </p:val>
                                        </p:tav>
                                      </p:tavLst>
                                    </p:anim>
                                    <p:anim calcmode="lin" valueType="num">
                                      <p:cBhvr additive="base">
                                        <p:cTn id="71" dur="500" fill="hold"/>
                                        <p:tgtEl>
                                          <p:spTgt spid="107"/>
                                        </p:tgtEl>
                                        <p:attrNameLst>
                                          <p:attrName>ppt_y</p:attrName>
                                        </p:attrNameLst>
                                      </p:cBhvr>
                                      <p:tavLst>
                                        <p:tav tm="0">
                                          <p:val>
                                            <p:strVal val="1+#ppt_h/2"/>
                                          </p:val>
                                        </p:tav>
                                        <p:tav tm="100000">
                                          <p:val>
                                            <p:strVal val="#ppt_y"/>
                                          </p:val>
                                        </p:tav>
                                      </p:tavLst>
                                    </p:anim>
                                  </p:childTnLst>
                                </p:cTn>
                              </p:par>
                              <p:par>
                                <p:cTn id="72" presetID="2" presetClass="entr" presetSubtype="4" accel="50000" decel="50000" fill="hold" grpId="0" nodeType="withEffect">
                                  <p:stCondLst>
                                    <p:cond delay="0"/>
                                  </p:stCondLst>
                                  <p:childTnLst>
                                    <p:set>
                                      <p:cBhvr>
                                        <p:cTn id="73" dur="1" fill="hold">
                                          <p:stCondLst>
                                            <p:cond delay="0"/>
                                          </p:stCondLst>
                                        </p:cTn>
                                        <p:tgtEl>
                                          <p:spTgt spid="108"/>
                                        </p:tgtEl>
                                        <p:attrNameLst>
                                          <p:attrName>style.visibility</p:attrName>
                                        </p:attrNameLst>
                                      </p:cBhvr>
                                      <p:to>
                                        <p:strVal val="visible"/>
                                      </p:to>
                                    </p:set>
                                    <p:anim calcmode="lin" valueType="num">
                                      <p:cBhvr additive="base">
                                        <p:cTn id="74" dur="500" fill="hold"/>
                                        <p:tgtEl>
                                          <p:spTgt spid="108"/>
                                        </p:tgtEl>
                                        <p:attrNameLst>
                                          <p:attrName>ppt_x</p:attrName>
                                        </p:attrNameLst>
                                      </p:cBhvr>
                                      <p:tavLst>
                                        <p:tav tm="0">
                                          <p:val>
                                            <p:strVal val="#ppt_x"/>
                                          </p:val>
                                        </p:tav>
                                        <p:tav tm="100000">
                                          <p:val>
                                            <p:strVal val="#ppt_x"/>
                                          </p:val>
                                        </p:tav>
                                      </p:tavLst>
                                    </p:anim>
                                    <p:anim calcmode="lin" valueType="num">
                                      <p:cBhvr additive="base">
                                        <p:cTn id="75" dur="500" fill="hold"/>
                                        <p:tgtEl>
                                          <p:spTgt spid="10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9" grpId="0" animBg="1"/>
      <p:bldP spid="84" grpId="0" animBg="1"/>
      <p:bldP spid="89" grpId="0" animBg="1"/>
      <p:bldP spid="93" grpId="0" animBg="1"/>
      <p:bldP spid="94" grpId="0" animBg="1"/>
      <p:bldP spid="95" grpId="0" animBg="1"/>
      <p:bldP spid="96" grpId="0" animBg="1"/>
      <p:bldP spid="101" grpId="0"/>
      <p:bldP spid="102" grpId="0"/>
      <p:bldP spid="103" grpId="0"/>
      <p:bldP spid="104" grpId="0"/>
      <p:bldP spid="105" grpId="0"/>
      <p:bldP spid="106" grpId="0"/>
      <p:bldP spid="107" grpId="0"/>
      <p:bldP spid="10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204">
            <a:extLst>
              <a:ext uri="{FF2B5EF4-FFF2-40B4-BE49-F238E27FC236}">
                <a16:creationId xmlns:a16="http://schemas.microsoft.com/office/drawing/2014/main" id="{684EF5D4-9765-4C70-980E-9397B2CDD4DC}"/>
              </a:ext>
            </a:extLst>
          </p:cNvPr>
          <p:cNvSpPr/>
          <p:nvPr/>
        </p:nvSpPr>
        <p:spPr>
          <a:xfrm>
            <a:off x="738621" y="4419781"/>
            <a:ext cx="7861912" cy="276999"/>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algn="ctr" defTabSz="242875">
              <a:spcBef>
                <a:spcPts val="638"/>
              </a:spcBef>
              <a:defRPr sz="1800"/>
            </a:pPr>
            <a:r>
              <a:rPr lang="zh-CN" altLang="en-US" sz="9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输入您的内容输入您的内容输入您的输入您的内容输入您的内容输入您的内容输入您的内容内容输入您的内容</a:t>
            </a:r>
            <a:r>
              <a:rPr lang="en-US" altLang="zh-CN" sz="900" dirty="0">
                <a:solidFill>
                  <a:schemeClr val="tx1">
                    <a:lumMod val="50000"/>
                    <a:lumOff val="50000"/>
                  </a:schemeClr>
                </a:solidFill>
                <a:latin typeface="微软雅黑" pitchFamily="34" charset="-122"/>
                <a:ea typeface="微软雅黑" pitchFamily="34" charset="-122"/>
                <a:cs typeface="Lato"/>
                <a:sym typeface="Lato"/>
              </a:rPr>
              <a:t>.</a:t>
            </a:r>
            <a:r>
              <a:rPr lang="zh-CN" altLang="en-US" sz="9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输入您的内容输入您的内容输入您的输入您的内容输入您的内容输入您的内容输入您的内容内容</a:t>
            </a:r>
            <a:endParaRPr sz="900" dirty="0">
              <a:solidFill>
                <a:schemeClr val="tx1">
                  <a:lumMod val="50000"/>
                  <a:lumOff val="50000"/>
                </a:schemeClr>
              </a:solidFill>
              <a:latin typeface="微软雅黑" pitchFamily="34" charset="-122"/>
              <a:ea typeface="微软雅黑" pitchFamily="34" charset="-122"/>
              <a:cs typeface="Lato"/>
              <a:sym typeface="Lato"/>
            </a:endParaRPr>
          </a:p>
        </p:txBody>
      </p:sp>
      <p:grpSp>
        <p:nvGrpSpPr>
          <p:cNvPr id="3" name="组合 2">
            <a:extLst>
              <a:ext uri="{FF2B5EF4-FFF2-40B4-BE49-F238E27FC236}">
                <a16:creationId xmlns:a16="http://schemas.microsoft.com/office/drawing/2014/main" id="{19046032-CFEB-4AC1-AE92-011482345EE4}"/>
              </a:ext>
            </a:extLst>
          </p:cNvPr>
          <p:cNvGrpSpPr/>
          <p:nvPr/>
        </p:nvGrpSpPr>
        <p:grpSpPr>
          <a:xfrm>
            <a:off x="1786124" y="1136678"/>
            <a:ext cx="3627834" cy="3043315"/>
            <a:chOff x="1778000" y="4144963"/>
            <a:chExt cx="9674225" cy="8113001"/>
          </a:xfrm>
        </p:grpSpPr>
        <p:cxnSp>
          <p:nvCxnSpPr>
            <p:cNvPr id="4" name="Straight Connector 11">
              <a:extLst>
                <a:ext uri="{FF2B5EF4-FFF2-40B4-BE49-F238E27FC236}">
                  <a16:creationId xmlns:a16="http://schemas.microsoft.com/office/drawing/2014/main" id="{C5E1768D-2F5B-4287-A301-AC7B5CE19475}"/>
                </a:ext>
              </a:extLst>
            </p:cNvPr>
            <p:cNvCxnSpPr/>
            <p:nvPr/>
          </p:nvCxnSpPr>
          <p:spPr>
            <a:xfrm flipH="1">
              <a:off x="9937750" y="7113588"/>
              <a:ext cx="1514475" cy="0"/>
            </a:xfrm>
            <a:prstGeom prst="line">
              <a:avLst/>
            </a:prstGeom>
            <a:ln w="6350">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5" name="Straight Connector 12">
              <a:extLst>
                <a:ext uri="{FF2B5EF4-FFF2-40B4-BE49-F238E27FC236}">
                  <a16:creationId xmlns:a16="http://schemas.microsoft.com/office/drawing/2014/main" id="{B49937A9-2CD0-4C06-BFE1-4A20585ADA77}"/>
                </a:ext>
              </a:extLst>
            </p:cNvPr>
            <p:cNvCxnSpPr/>
            <p:nvPr/>
          </p:nvCxnSpPr>
          <p:spPr>
            <a:xfrm flipH="1">
              <a:off x="8712200" y="5005388"/>
              <a:ext cx="1225550" cy="0"/>
            </a:xfrm>
            <a:prstGeom prst="line">
              <a:avLst/>
            </a:prstGeom>
            <a:ln w="6350">
              <a:solidFill>
                <a:schemeClr val="bg1">
                  <a:lumMod val="75000"/>
                </a:schemeClr>
              </a:solidFill>
              <a:headEnd type="none"/>
              <a:tailEnd type="oval" w="sm" len="sm"/>
            </a:ln>
          </p:spPr>
          <p:style>
            <a:lnRef idx="1">
              <a:schemeClr val="dk1"/>
            </a:lnRef>
            <a:fillRef idx="0">
              <a:schemeClr val="dk1"/>
            </a:fillRef>
            <a:effectRef idx="0">
              <a:schemeClr val="dk1"/>
            </a:effectRef>
            <a:fontRef idx="minor">
              <a:schemeClr val="tx1"/>
            </a:fontRef>
          </p:style>
        </p:cxnSp>
        <p:cxnSp>
          <p:nvCxnSpPr>
            <p:cNvPr id="6" name="Straight Connector 13">
              <a:extLst>
                <a:ext uri="{FF2B5EF4-FFF2-40B4-BE49-F238E27FC236}">
                  <a16:creationId xmlns:a16="http://schemas.microsoft.com/office/drawing/2014/main" id="{708529BA-5892-42D7-BB66-0E4049C05F1B}"/>
                </a:ext>
              </a:extLst>
            </p:cNvPr>
            <p:cNvCxnSpPr/>
            <p:nvPr/>
          </p:nvCxnSpPr>
          <p:spPr>
            <a:xfrm flipH="1">
              <a:off x="8712200" y="7910513"/>
              <a:ext cx="2740025" cy="0"/>
            </a:xfrm>
            <a:prstGeom prst="line">
              <a:avLst/>
            </a:prstGeom>
            <a:ln w="6350">
              <a:solidFill>
                <a:schemeClr val="bg1">
                  <a:lumMod val="75000"/>
                </a:schemeClr>
              </a:solidFill>
              <a:headEnd type="none"/>
              <a:tailEnd type="oval" w="sm" len="sm"/>
            </a:ln>
          </p:spPr>
          <p:style>
            <a:lnRef idx="1">
              <a:schemeClr val="dk1"/>
            </a:lnRef>
            <a:fillRef idx="0">
              <a:schemeClr val="dk1"/>
            </a:fillRef>
            <a:effectRef idx="0">
              <a:schemeClr val="dk1"/>
            </a:effectRef>
            <a:fontRef idx="minor">
              <a:schemeClr val="tx1"/>
            </a:fontRef>
          </p:style>
        </p:cxnSp>
        <p:cxnSp>
          <p:nvCxnSpPr>
            <p:cNvPr id="7" name="Straight Connector 14">
              <a:extLst>
                <a:ext uri="{FF2B5EF4-FFF2-40B4-BE49-F238E27FC236}">
                  <a16:creationId xmlns:a16="http://schemas.microsoft.com/office/drawing/2014/main" id="{8EB156DF-FA6A-4AAB-985D-9D55B7C475D5}"/>
                </a:ext>
              </a:extLst>
            </p:cNvPr>
            <p:cNvCxnSpPr/>
            <p:nvPr/>
          </p:nvCxnSpPr>
          <p:spPr>
            <a:xfrm flipH="1">
              <a:off x="8712200" y="10815638"/>
              <a:ext cx="1225550" cy="0"/>
            </a:xfrm>
            <a:prstGeom prst="line">
              <a:avLst/>
            </a:prstGeom>
            <a:ln w="6350">
              <a:solidFill>
                <a:schemeClr val="bg1">
                  <a:lumMod val="75000"/>
                </a:schemeClr>
              </a:solidFill>
              <a:headEnd type="none"/>
              <a:tailEnd type="oval" w="sm" len="sm"/>
            </a:ln>
          </p:spPr>
          <p:style>
            <a:lnRef idx="1">
              <a:schemeClr val="dk1"/>
            </a:lnRef>
            <a:fillRef idx="0">
              <a:schemeClr val="dk1"/>
            </a:fillRef>
            <a:effectRef idx="0">
              <a:schemeClr val="dk1"/>
            </a:effectRef>
            <a:fontRef idx="minor">
              <a:schemeClr val="tx1"/>
            </a:fontRef>
          </p:style>
        </p:cxnSp>
        <p:cxnSp>
          <p:nvCxnSpPr>
            <p:cNvPr id="8" name="Straight Connector 15">
              <a:extLst>
                <a:ext uri="{FF2B5EF4-FFF2-40B4-BE49-F238E27FC236}">
                  <a16:creationId xmlns:a16="http://schemas.microsoft.com/office/drawing/2014/main" id="{B276E40C-A462-49D6-975E-77B2967F7214}"/>
                </a:ext>
              </a:extLst>
            </p:cNvPr>
            <p:cNvCxnSpPr/>
            <p:nvPr/>
          </p:nvCxnSpPr>
          <p:spPr>
            <a:xfrm flipV="1">
              <a:off x="9937750" y="5005388"/>
              <a:ext cx="0" cy="2108200"/>
            </a:xfrm>
            <a:prstGeom prst="line">
              <a:avLst/>
            </a:prstGeom>
            <a:ln w="6350">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9" name="Straight Connector 16">
              <a:extLst>
                <a:ext uri="{FF2B5EF4-FFF2-40B4-BE49-F238E27FC236}">
                  <a16:creationId xmlns:a16="http://schemas.microsoft.com/office/drawing/2014/main" id="{A790E3B2-E4B7-467A-A3DC-0147BEB2A74D}"/>
                </a:ext>
              </a:extLst>
            </p:cNvPr>
            <p:cNvCxnSpPr/>
            <p:nvPr/>
          </p:nvCxnSpPr>
          <p:spPr>
            <a:xfrm flipH="1">
              <a:off x="9937750" y="8729663"/>
              <a:ext cx="1514475" cy="0"/>
            </a:xfrm>
            <a:prstGeom prst="line">
              <a:avLst/>
            </a:prstGeom>
            <a:ln w="6350">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10" name="Straight Connector 17">
              <a:extLst>
                <a:ext uri="{FF2B5EF4-FFF2-40B4-BE49-F238E27FC236}">
                  <a16:creationId xmlns:a16="http://schemas.microsoft.com/office/drawing/2014/main" id="{114F3E6E-B0E1-4FA1-90C6-58A52805DDC4}"/>
                </a:ext>
              </a:extLst>
            </p:cNvPr>
            <p:cNvCxnSpPr/>
            <p:nvPr/>
          </p:nvCxnSpPr>
          <p:spPr>
            <a:xfrm flipV="1">
              <a:off x="9937750" y="8707438"/>
              <a:ext cx="0" cy="2108200"/>
            </a:xfrm>
            <a:prstGeom prst="line">
              <a:avLst/>
            </a:prstGeom>
            <a:ln w="6350">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1" name="TextBox 91">
              <a:extLst>
                <a:ext uri="{FF2B5EF4-FFF2-40B4-BE49-F238E27FC236}">
                  <a16:creationId xmlns:a16="http://schemas.microsoft.com/office/drawing/2014/main" id="{E4400D01-E28A-437D-95F1-107A037D550C}"/>
                </a:ext>
              </a:extLst>
            </p:cNvPr>
            <p:cNvSpPr txBox="1">
              <a:spLocks noChangeArrowheads="1"/>
            </p:cNvSpPr>
            <p:nvPr/>
          </p:nvSpPr>
          <p:spPr bwMode="auto">
            <a:xfrm>
              <a:off x="1778000" y="4144963"/>
              <a:ext cx="4835526" cy="984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defTabSz="913210"/>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标题关键字</a:t>
              </a:r>
            </a:p>
          </p:txBody>
        </p:sp>
        <p:sp>
          <p:nvSpPr>
            <p:cNvPr id="12" name="Rectangle 94">
              <a:extLst>
                <a:ext uri="{FF2B5EF4-FFF2-40B4-BE49-F238E27FC236}">
                  <a16:creationId xmlns:a16="http://schemas.microsoft.com/office/drawing/2014/main" id="{FD906CD9-E664-4592-8E51-D9115030A5BF}"/>
                </a:ext>
              </a:extLst>
            </p:cNvPr>
            <p:cNvSpPr/>
            <p:nvPr/>
          </p:nvSpPr>
          <p:spPr>
            <a:xfrm>
              <a:off x="6888163" y="4335463"/>
              <a:ext cx="1571625" cy="1573212"/>
            </a:xfrm>
            <a:prstGeom prst="rect">
              <a:avLst/>
            </a:prstGeom>
            <a:solidFill>
              <a:schemeClr val="accent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a:solidFill>
                  <a:schemeClr val="tx1">
                    <a:lumMod val="50000"/>
                    <a:lumOff val="50000"/>
                  </a:schemeClr>
                </a:solidFill>
                <a:ea typeface="MS PGothic" pitchFamily="34" charset="-128"/>
              </a:endParaRPr>
            </a:p>
          </p:txBody>
        </p:sp>
        <p:sp>
          <p:nvSpPr>
            <p:cNvPr id="13" name="TextBox 96">
              <a:extLst>
                <a:ext uri="{FF2B5EF4-FFF2-40B4-BE49-F238E27FC236}">
                  <a16:creationId xmlns:a16="http://schemas.microsoft.com/office/drawing/2014/main" id="{36C0EE6F-EC95-424C-95C0-152AD6E18309}"/>
                </a:ext>
              </a:extLst>
            </p:cNvPr>
            <p:cNvSpPr txBox="1">
              <a:spLocks noChangeArrowheads="1"/>
            </p:cNvSpPr>
            <p:nvPr/>
          </p:nvSpPr>
          <p:spPr bwMode="auto">
            <a:xfrm>
              <a:off x="1778000" y="6967537"/>
              <a:ext cx="4835526" cy="984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defTabSz="913210"/>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标题关键字</a:t>
              </a:r>
            </a:p>
          </p:txBody>
        </p:sp>
        <p:sp>
          <p:nvSpPr>
            <p:cNvPr id="14" name="TextBox 98">
              <a:extLst>
                <a:ext uri="{FF2B5EF4-FFF2-40B4-BE49-F238E27FC236}">
                  <a16:creationId xmlns:a16="http://schemas.microsoft.com/office/drawing/2014/main" id="{A749F280-1179-43FA-BBA3-B6E4476E5DEB}"/>
                </a:ext>
              </a:extLst>
            </p:cNvPr>
            <p:cNvSpPr txBox="1">
              <a:spLocks noChangeArrowheads="1"/>
            </p:cNvSpPr>
            <p:nvPr/>
          </p:nvSpPr>
          <p:spPr bwMode="auto">
            <a:xfrm>
              <a:off x="1778000" y="9898064"/>
              <a:ext cx="4835526" cy="984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defTabSz="913210"/>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标题关键字</a:t>
              </a:r>
            </a:p>
          </p:txBody>
        </p:sp>
        <p:sp>
          <p:nvSpPr>
            <p:cNvPr id="15" name="Rectangle 101">
              <a:extLst>
                <a:ext uri="{FF2B5EF4-FFF2-40B4-BE49-F238E27FC236}">
                  <a16:creationId xmlns:a16="http://schemas.microsoft.com/office/drawing/2014/main" id="{0E19815C-CC07-4850-8755-7411EC25561A}"/>
                </a:ext>
              </a:extLst>
            </p:cNvPr>
            <p:cNvSpPr/>
            <p:nvPr/>
          </p:nvSpPr>
          <p:spPr>
            <a:xfrm>
              <a:off x="6889750" y="7177088"/>
              <a:ext cx="1570038" cy="15732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a:solidFill>
                  <a:schemeClr val="tx1">
                    <a:lumMod val="50000"/>
                    <a:lumOff val="50000"/>
                  </a:schemeClr>
                </a:solidFill>
                <a:ea typeface="MS PGothic" pitchFamily="34" charset="-128"/>
              </a:endParaRPr>
            </a:p>
          </p:txBody>
        </p:sp>
        <p:sp>
          <p:nvSpPr>
            <p:cNvPr id="16" name="Rectangle 104">
              <a:extLst>
                <a:ext uri="{FF2B5EF4-FFF2-40B4-BE49-F238E27FC236}">
                  <a16:creationId xmlns:a16="http://schemas.microsoft.com/office/drawing/2014/main" id="{8E2826F3-BA69-4B14-AE70-040A1E69E36A}"/>
                </a:ext>
              </a:extLst>
            </p:cNvPr>
            <p:cNvSpPr/>
            <p:nvPr/>
          </p:nvSpPr>
          <p:spPr>
            <a:xfrm>
              <a:off x="6888163" y="10129838"/>
              <a:ext cx="1571625" cy="15732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a:solidFill>
                  <a:schemeClr val="tx1">
                    <a:lumMod val="50000"/>
                    <a:lumOff val="50000"/>
                  </a:schemeClr>
                </a:solidFill>
                <a:ea typeface="MS PGothic" pitchFamily="34" charset="-128"/>
              </a:endParaRPr>
            </a:p>
          </p:txBody>
        </p:sp>
        <p:sp>
          <p:nvSpPr>
            <p:cNvPr id="17" name="Freeform 221">
              <a:extLst>
                <a:ext uri="{FF2B5EF4-FFF2-40B4-BE49-F238E27FC236}">
                  <a16:creationId xmlns:a16="http://schemas.microsoft.com/office/drawing/2014/main" id="{14ED5D4E-E51B-483C-9622-4227CE101C4A}"/>
                </a:ext>
              </a:extLst>
            </p:cNvPr>
            <p:cNvSpPr>
              <a:spLocks noChangeArrowheads="1"/>
            </p:cNvSpPr>
            <p:nvPr/>
          </p:nvSpPr>
          <p:spPr bwMode="auto">
            <a:xfrm>
              <a:off x="7358063" y="4727575"/>
              <a:ext cx="585787" cy="719138"/>
            </a:xfrm>
            <a:custGeom>
              <a:avLst/>
              <a:gdLst>
                <a:gd name="T0" fmla="*/ 412806 w 501"/>
                <a:gd name="T1" fmla="*/ 0 h 619"/>
                <a:gd name="T2" fmla="*/ 412806 w 501"/>
                <a:gd name="T3" fmla="*/ 0 h 619"/>
                <a:gd name="T4" fmla="*/ 412806 w 501"/>
                <a:gd name="T5" fmla="*/ 0 h 619"/>
                <a:gd name="T6" fmla="*/ 361351 w 501"/>
                <a:gd name="T7" fmla="*/ 0 h 619"/>
                <a:gd name="T8" fmla="*/ 85368 w 501"/>
                <a:gd name="T9" fmla="*/ 0 h 619"/>
                <a:gd name="T10" fmla="*/ 0 w 501"/>
                <a:gd name="T11" fmla="*/ 85809 h 619"/>
                <a:gd name="T12" fmla="*/ 0 w 501"/>
                <a:gd name="T13" fmla="*/ 631970 h 619"/>
                <a:gd name="T14" fmla="*/ 85368 w 501"/>
                <a:gd name="T15" fmla="*/ 716619 h 619"/>
                <a:gd name="T16" fmla="*/ 499343 w 501"/>
                <a:gd name="T17" fmla="*/ 716619 h 619"/>
                <a:gd name="T18" fmla="*/ 584711 w 501"/>
                <a:gd name="T19" fmla="*/ 631970 h 619"/>
                <a:gd name="T20" fmla="*/ 584711 w 501"/>
                <a:gd name="T21" fmla="*/ 170458 h 619"/>
                <a:gd name="T22" fmla="*/ 412806 w 501"/>
                <a:gd name="T23" fmla="*/ 0 h 619"/>
                <a:gd name="T24" fmla="*/ 550797 w 501"/>
                <a:gd name="T25" fmla="*/ 631970 h 619"/>
                <a:gd name="T26" fmla="*/ 550797 w 501"/>
                <a:gd name="T27" fmla="*/ 631970 h 619"/>
                <a:gd name="T28" fmla="*/ 499343 w 501"/>
                <a:gd name="T29" fmla="*/ 682992 h 619"/>
                <a:gd name="T30" fmla="*/ 85368 w 501"/>
                <a:gd name="T31" fmla="*/ 682992 h 619"/>
                <a:gd name="T32" fmla="*/ 33913 w 501"/>
                <a:gd name="T33" fmla="*/ 631970 h 619"/>
                <a:gd name="T34" fmla="*/ 33913 w 501"/>
                <a:gd name="T35" fmla="*/ 85809 h 619"/>
                <a:gd name="T36" fmla="*/ 85368 w 501"/>
                <a:gd name="T37" fmla="*/ 33628 h 619"/>
                <a:gd name="T38" fmla="*/ 361351 w 501"/>
                <a:gd name="T39" fmla="*/ 33628 h 619"/>
                <a:gd name="T40" fmla="*/ 361351 w 501"/>
                <a:gd name="T41" fmla="*/ 136830 h 619"/>
                <a:gd name="T42" fmla="*/ 446719 w 501"/>
                <a:gd name="T43" fmla="*/ 222639 h 619"/>
                <a:gd name="T44" fmla="*/ 550797 w 501"/>
                <a:gd name="T45" fmla="*/ 222639 h 619"/>
                <a:gd name="T46" fmla="*/ 550797 w 501"/>
                <a:gd name="T47" fmla="*/ 631970 h 619"/>
                <a:gd name="T48" fmla="*/ 446719 w 501"/>
                <a:gd name="T49" fmla="*/ 170458 h 619"/>
                <a:gd name="T50" fmla="*/ 446719 w 501"/>
                <a:gd name="T51" fmla="*/ 170458 h 619"/>
                <a:gd name="T52" fmla="*/ 412806 w 501"/>
                <a:gd name="T53" fmla="*/ 136830 h 619"/>
                <a:gd name="T54" fmla="*/ 412806 w 501"/>
                <a:gd name="T55" fmla="*/ 33628 h 619"/>
                <a:gd name="T56" fmla="*/ 550797 w 501"/>
                <a:gd name="T57" fmla="*/ 170458 h 619"/>
                <a:gd name="T58" fmla="*/ 446719 w 501"/>
                <a:gd name="T59" fmla="*/ 170458 h 619"/>
                <a:gd name="T60" fmla="*/ 430347 w 501"/>
                <a:gd name="T61" fmla="*/ 495140 h 619"/>
                <a:gd name="T62" fmla="*/ 430347 w 501"/>
                <a:gd name="T63" fmla="*/ 495140 h 619"/>
                <a:gd name="T64" fmla="*/ 154364 w 501"/>
                <a:gd name="T65" fmla="*/ 495140 h 619"/>
                <a:gd name="T66" fmla="*/ 137992 w 501"/>
                <a:gd name="T67" fmla="*/ 512534 h 619"/>
                <a:gd name="T68" fmla="*/ 154364 w 501"/>
                <a:gd name="T69" fmla="*/ 546161 h 619"/>
                <a:gd name="T70" fmla="*/ 430347 w 501"/>
                <a:gd name="T71" fmla="*/ 546161 h 619"/>
                <a:gd name="T72" fmla="*/ 446719 w 501"/>
                <a:gd name="T73" fmla="*/ 512534 h 619"/>
                <a:gd name="T74" fmla="*/ 430347 w 501"/>
                <a:gd name="T75" fmla="*/ 495140 h 619"/>
                <a:gd name="T76" fmla="*/ 430347 w 501"/>
                <a:gd name="T77" fmla="*/ 358310 h 619"/>
                <a:gd name="T78" fmla="*/ 430347 w 501"/>
                <a:gd name="T79" fmla="*/ 358310 h 619"/>
                <a:gd name="T80" fmla="*/ 154364 w 501"/>
                <a:gd name="T81" fmla="*/ 358310 h 619"/>
                <a:gd name="T82" fmla="*/ 137992 w 501"/>
                <a:gd name="T83" fmla="*/ 375703 h 619"/>
                <a:gd name="T84" fmla="*/ 154364 w 501"/>
                <a:gd name="T85" fmla="*/ 410491 h 619"/>
                <a:gd name="T86" fmla="*/ 430347 w 501"/>
                <a:gd name="T87" fmla="*/ 410491 h 619"/>
                <a:gd name="T88" fmla="*/ 446719 w 501"/>
                <a:gd name="T89" fmla="*/ 375703 h 619"/>
                <a:gd name="T90" fmla="*/ 430347 w 501"/>
                <a:gd name="T91" fmla="*/ 358310 h 61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501" h="619">
                  <a:moveTo>
                    <a:pt x="353" y="0"/>
                  </a:moveTo>
                  <a:lnTo>
                    <a:pt x="353" y="0"/>
                  </a:lnTo>
                  <a:cubicBezTo>
                    <a:pt x="338" y="0"/>
                    <a:pt x="338" y="0"/>
                    <a:pt x="309" y="0"/>
                  </a:cubicBezTo>
                  <a:cubicBezTo>
                    <a:pt x="73" y="0"/>
                    <a:pt x="73" y="0"/>
                    <a:pt x="73" y="0"/>
                  </a:cubicBezTo>
                  <a:cubicBezTo>
                    <a:pt x="29" y="0"/>
                    <a:pt x="0" y="29"/>
                    <a:pt x="0" y="74"/>
                  </a:cubicBezTo>
                  <a:cubicBezTo>
                    <a:pt x="0" y="545"/>
                    <a:pt x="0" y="545"/>
                    <a:pt x="0" y="545"/>
                  </a:cubicBezTo>
                  <a:cubicBezTo>
                    <a:pt x="0" y="589"/>
                    <a:pt x="29" y="618"/>
                    <a:pt x="73" y="618"/>
                  </a:cubicBezTo>
                  <a:cubicBezTo>
                    <a:pt x="427" y="618"/>
                    <a:pt x="427" y="618"/>
                    <a:pt x="427" y="618"/>
                  </a:cubicBezTo>
                  <a:cubicBezTo>
                    <a:pt x="471" y="618"/>
                    <a:pt x="500" y="589"/>
                    <a:pt x="500" y="545"/>
                  </a:cubicBezTo>
                  <a:cubicBezTo>
                    <a:pt x="500" y="147"/>
                    <a:pt x="500" y="147"/>
                    <a:pt x="500" y="147"/>
                  </a:cubicBezTo>
                  <a:lnTo>
                    <a:pt x="353" y="0"/>
                  </a:lnTo>
                  <a:close/>
                  <a:moveTo>
                    <a:pt x="471" y="545"/>
                  </a:moveTo>
                  <a:lnTo>
                    <a:pt x="471" y="545"/>
                  </a:lnTo>
                  <a:cubicBezTo>
                    <a:pt x="471" y="559"/>
                    <a:pt x="441" y="589"/>
                    <a:pt x="427" y="589"/>
                  </a:cubicBezTo>
                  <a:cubicBezTo>
                    <a:pt x="73" y="589"/>
                    <a:pt x="73" y="589"/>
                    <a:pt x="73" y="589"/>
                  </a:cubicBezTo>
                  <a:cubicBezTo>
                    <a:pt x="59" y="589"/>
                    <a:pt x="29" y="559"/>
                    <a:pt x="29" y="545"/>
                  </a:cubicBezTo>
                  <a:cubicBezTo>
                    <a:pt x="29" y="74"/>
                    <a:pt x="29" y="74"/>
                    <a:pt x="29" y="74"/>
                  </a:cubicBezTo>
                  <a:cubicBezTo>
                    <a:pt x="29" y="59"/>
                    <a:pt x="59" y="29"/>
                    <a:pt x="73" y="29"/>
                  </a:cubicBezTo>
                  <a:cubicBezTo>
                    <a:pt x="309" y="29"/>
                    <a:pt x="309" y="29"/>
                    <a:pt x="309" y="29"/>
                  </a:cubicBezTo>
                  <a:cubicBezTo>
                    <a:pt x="309" y="88"/>
                    <a:pt x="309" y="118"/>
                    <a:pt x="309" y="118"/>
                  </a:cubicBezTo>
                  <a:cubicBezTo>
                    <a:pt x="309" y="162"/>
                    <a:pt x="338" y="192"/>
                    <a:pt x="382" y="192"/>
                  </a:cubicBezTo>
                  <a:cubicBezTo>
                    <a:pt x="382" y="192"/>
                    <a:pt x="427" y="192"/>
                    <a:pt x="471" y="192"/>
                  </a:cubicBezTo>
                  <a:lnTo>
                    <a:pt x="471" y="545"/>
                  </a:lnTo>
                  <a:close/>
                  <a:moveTo>
                    <a:pt x="382" y="147"/>
                  </a:moveTo>
                  <a:lnTo>
                    <a:pt x="382" y="147"/>
                  </a:lnTo>
                  <a:cubicBezTo>
                    <a:pt x="368" y="147"/>
                    <a:pt x="353" y="133"/>
                    <a:pt x="353" y="118"/>
                  </a:cubicBezTo>
                  <a:cubicBezTo>
                    <a:pt x="353" y="118"/>
                    <a:pt x="353" y="88"/>
                    <a:pt x="353" y="29"/>
                  </a:cubicBezTo>
                  <a:cubicBezTo>
                    <a:pt x="471" y="147"/>
                    <a:pt x="471" y="147"/>
                    <a:pt x="471" y="147"/>
                  </a:cubicBezTo>
                  <a:lnTo>
                    <a:pt x="382" y="147"/>
                  </a:lnTo>
                  <a:close/>
                  <a:moveTo>
                    <a:pt x="368" y="427"/>
                  </a:moveTo>
                  <a:lnTo>
                    <a:pt x="368" y="427"/>
                  </a:lnTo>
                  <a:cubicBezTo>
                    <a:pt x="132" y="427"/>
                    <a:pt x="132" y="427"/>
                    <a:pt x="132" y="427"/>
                  </a:cubicBezTo>
                  <a:cubicBezTo>
                    <a:pt x="118" y="427"/>
                    <a:pt x="118" y="442"/>
                    <a:pt x="118" y="442"/>
                  </a:cubicBezTo>
                  <a:cubicBezTo>
                    <a:pt x="118" y="457"/>
                    <a:pt x="118" y="471"/>
                    <a:pt x="132" y="471"/>
                  </a:cubicBezTo>
                  <a:cubicBezTo>
                    <a:pt x="368" y="471"/>
                    <a:pt x="368" y="471"/>
                    <a:pt x="368" y="471"/>
                  </a:cubicBezTo>
                  <a:cubicBezTo>
                    <a:pt x="382" y="471"/>
                    <a:pt x="382" y="457"/>
                    <a:pt x="382" y="442"/>
                  </a:cubicBezTo>
                  <a:cubicBezTo>
                    <a:pt x="382" y="442"/>
                    <a:pt x="382" y="427"/>
                    <a:pt x="368" y="427"/>
                  </a:cubicBezTo>
                  <a:close/>
                  <a:moveTo>
                    <a:pt x="368" y="309"/>
                  </a:moveTo>
                  <a:lnTo>
                    <a:pt x="368" y="309"/>
                  </a:lnTo>
                  <a:cubicBezTo>
                    <a:pt x="132" y="309"/>
                    <a:pt x="132" y="309"/>
                    <a:pt x="132" y="309"/>
                  </a:cubicBezTo>
                  <a:cubicBezTo>
                    <a:pt x="118" y="309"/>
                    <a:pt x="118" y="324"/>
                    <a:pt x="118" y="324"/>
                  </a:cubicBezTo>
                  <a:cubicBezTo>
                    <a:pt x="118" y="339"/>
                    <a:pt x="118" y="354"/>
                    <a:pt x="132" y="354"/>
                  </a:cubicBezTo>
                  <a:cubicBezTo>
                    <a:pt x="368" y="354"/>
                    <a:pt x="368" y="354"/>
                    <a:pt x="368" y="354"/>
                  </a:cubicBezTo>
                  <a:cubicBezTo>
                    <a:pt x="382" y="354"/>
                    <a:pt x="382" y="339"/>
                    <a:pt x="382" y="324"/>
                  </a:cubicBezTo>
                  <a:cubicBezTo>
                    <a:pt x="382" y="324"/>
                    <a:pt x="382" y="309"/>
                    <a:pt x="368" y="309"/>
                  </a:cubicBez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431" tIns="45716" rIns="91431" bIns="45716" anchor="ctr"/>
            <a:lstStyle/>
            <a:p>
              <a:endParaRPr lang="zh-CN" altLang="en-US">
                <a:solidFill>
                  <a:schemeClr val="tx1">
                    <a:lumMod val="50000"/>
                    <a:lumOff val="50000"/>
                  </a:schemeClr>
                </a:solidFill>
              </a:endParaRPr>
            </a:p>
          </p:txBody>
        </p:sp>
        <p:sp>
          <p:nvSpPr>
            <p:cNvPr id="18" name="Freeform 214">
              <a:extLst>
                <a:ext uri="{FF2B5EF4-FFF2-40B4-BE49-F238E27FC236}">
                  <a16:creationId xmlns:a16="http://schemas.microsoft.com/office/drawing/2014/main" id="{AC86B506-3A2D-45A2-A554-CD7FB441CB41}"/>
                </a:ext>
              </a:extLst>
            </p:cNvPr>
            <p:cNvSpPr>
              <a:spLocks noChangeArrowheads="1"/>
            </p:cNvSpPr>
            <p:nvPr/>
          </p:nvSpPr>
          <p:spPr bwMode="auto">
            <a:xfrm>
              <a:off x="7331075" y="7607300"/>
              <a:ext cx="565150" cy="636588"/>
            </a:xfrm>
            <a:custGeom>
              <a:avLst/>
              <a:gdLst>
                <a:gd name="T0" fmla="*/ 427854 w 545"/>
                <a:gd name="T1" fmla="*/ 378534 h 619"/>
                <a:gd name="T2" fmla="*/ 122541 w 545"/>
                <a:gd name="T3" fmla="*/ 393963 h 619"/>
                <a:gd name="T4" fmla="*/ 427854 w 545"/>
                <a:gd name="T5" fmla="*/ 423794 h 619"/>
                <a:gd name="T6" fmla="*/ 427854 w 545"/>
                <a:gd name="T7" fmla="*/ 378534 h 619"/>
                <a:gd name="T8" fmla="*/ 427854 w 545"/>
                <a:gd name="T9" fmla="*/ 484482 h 619"/>
                <a:gd name="T10" fmla="*/ 122541 w 545"/>
                <a:gd name="T11" fmla="*/ 499912 h 619"/>
                <a:gd name="T12" fmla="*/ 427854 w 545"/>
                <a:gd name="T13" fmla="*/ 515341 h 619"/>
                <a:gd name="T14" fmla="*/ 427854 w 545"/>
                <a:gd name="T15" fmla="*/ 484482 h 619"/>
                <a:gd name="T16" fmla="*/ 489124 w 545"/>
                <a:gd name="T17" fmla="*/ 76118 h 619"/>
                <a:gd name="T18" fmla="*/ 427854 w 545"/>
                <a:gd name="T19" fmla="*/ 29830 h 619"/>
                <a:gd name="T20" fmla="*/ 275197 w 545"/>
                <a:gd name="T21" fmla="*/ 0 h 619"/>
                <a:gd name="T22" fmla="*/ 137079 w 545"/>
                <a:gd name="T23" fmla="*/ 29830 h 619"/>
                <a:gd name="T24" fmla="*/ 75809 w 545"/>
                <a:gd name="T25" fmla="*/ 76118 h 619"/>
                <a:gd name="T26" fmla="*/ 0 w 545"/>
                <a:gd name="T27" fmla="*/ 560601 h 619"/>
                <a:gd name="T28" fmla="*/ 489124 w 545"/>
                <a:gd name="T29" fmla="*/ 635690 h 619"/>
                <a:gd name="T30" fmla="*/ 564934 w 545"/>
                <a:gd name="T31" fmla="*/ 151208 h 619"/>
                <a:gd name="T32" fmla="*/ 183811 w 545"/>
                <a:gd name="T33" fmla="*/ 76118 h 619"/>
                <a:gd name="T34" fmla="*/ 229504 w 545"/>
                <a:gd name="T35" fmla="*/ 76118 h 619"/>
                <a:gd name="T36" fmla="*/ 336468 w 545"/>
                <a:gd name="T37" fmla="*/ 76118 h 619"/>
                <a:gd name="T38" fmla="*/ 382161 w 545"/>
                <a:gd name="T39" fmla="*/ 151208 h 619"/>
                <a:gd name="T40" fmla="*/ 183811 w 545"/>
                <a:gd name="T41" fmla="*/ 76118 h 619"/>
                <a:gd name="T42" fmla="*/ 519240 w 545"/>
                <a:gd name="T43" fmla="*/ 560601 h 619"/>
                <a:gd name="T44" fmla="*/ 75809 w 545"/>
                <a:gd name="T45" fmla="*/ 605860 h 619"/>
                <a:gd name="T46" fmla="*/ 30116 w 545"/>
                <a:gd name="T47" fmla="*/ 151208 h 619"/>
                <a:gd name="T48" fmla="*/ 137079 w 545"/>
                <a:gd name="T49" fmla="*/ 121378 h 619"/>
                <a:gd name="T50" fmla="*/ 427854 w 545"/>
                <a:gd name="T51" fmla="*/ 197496 h 619"/>
                <a:gd name="T52" fmla="*/ 489124 w 545"/>
                <a:gd name="T53" fmla="*/ 121378 h 619"/>
                <a:gd name="T54" fmla="*/ 519240 w 545"/>
                <a:gd name="T55" fmla="*/ 560601 h 619"/>
                <a:gd name="T56" fmla="*/ 427854 w 545"/>
                <a:gd name="T57" fmla="*/ 272586 h 619"/>
                <a:gd name="T58" fmla="*/ 122541 w 545"/>
                <a:gd name="T59" fmla="*/ 303444 h 619"/>
                <a:gd name="T60" fmla="*/ 427854 w 545"/>
                <a:gd name="T61" fmla="*/ 317845 h 619"/>
                <a:gd name="T62" fmla="*/ 427854 w 545"/>
                <a:gd name="T63" fmla="*/ 272586 h 61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545" h="619">
                  <a:moveTo>
                    <a:pt x="412" y="368"/>
                  </a:moveTo>
                  <a:lnTo>
                    <a:pt x="412" y="368"/>
                  </a:lnTo>
                  <a:cubicBezTo>
                    <a:pt x="132" y="368"/>
                    <a:pt x="132" y="368"/>
                    <a:pt x="132" y="368"/>
                  </a:cubicBezTo>
                  <a:cubicBezTo>
                    <a:pt x="118" y="368"/>
                    <a:pt x="118" y="383"/>
                    <a:pt x="118" y="383"/>
                  </a:cubicBezTo>
                  <a:cubicBezTo>
                    <a:pt x="118" y="398"/>
                    <a:pt x="118" y="412"/>
                    <a:pt x="132" y="412"/>
                  </a:cubicBezTo>
                  <a:cubicBezTo>
                    <a:pt x="412" y="412"/>
                    <a:pt x="412" y="412"/>
                    <a:pt x="412" y="412"/>
                  </a:cubicBezTo>
                  <a:cubicBezTo>
                    <a:pt x="412" y="412"/>
                    <a:pt x="427" y="398"/>
                    <a:pt x="427" y="383"/>
                  </a:cubicBezTo>
                  <a:lnTo>
                    <a:pt x="412" y="368"/>
                  </a:lnTo>
                  <a:close/>
                  <a:moveTo>
                    <a:pt x="412" y="471"/>
                  </a:moveTo>
                  <a:lnTo>
                    <a:pt x="412" y="471"/>
                  </a:lnTo>
                  <a:cubicBezTo>
                    <a:pt x="132" y="471"/>
                    <a:pt x="132" y="471"/>
                    <a:pt x="132" y="471"/>
                  </a:cubicBezTo>
                  <a:cubicBezTo>
                    <a:pt x="118" y="471"/>
                    <a:pt x="118" y="471"/>
                    <a:pt x="118" y="486"/>
                  </a:cubicBezTo>
                  <a:cubicBezTo>
                    <a:pt x="118" y="501"/>
                    <a:pt x="118" y="501"/>
                    <a:pt x="132" y="501"/>
                  </a:cubicBezTo>
                  <a:cubicBezTo>
                    <a:pt x="412" y="501"/>
                    <a:pt x="412" y="501"/>
                    <a:pt x="412" y="501"/>
                  </a:cubicBezTo>
                  <a:cubicBezTo>
                    <a:pt x="412" y="501"/>
                    <a:pt x="427" y="501"/>
                    <a:pt x="427" y="486"/>
                  </a:cubicBezTo>
                  <a:cubicBezTo>
                    <a:pt x="427" y="471"/>
                    <a:pt x="412" y="471"/>
                    <a:pt x="412" y="471"/>
                  </a:cubicBezTo>
                  <a:close/>
                  <a:moveTo>
                    <a:pt x="471" y="74"/>
                  </a:moveTo>
                  <a:lnTo>
                    <a:pt x="471" y="74"/>
                  </a:lnTo>
                  <a:cubicBezTo>
                    <a:pt x="412" y="74"/>
                    <a:pt x="412" y="74"/>
                    <a:pt x="412" y="74"/>
                  </a:cubicBezTo>
                  <a:cubicBezTo>
                    <a:pt x="412" y="29"/>
                    <a:pt x="412" y="29"/>
                    <a:pt x="412" y="29"/>
                  </a:cubicBezTo>
                  <a:cubicBezTo>
                    <a:pt x="353" y="29"/>
                    <a:pt x="353" y="29"/>
                    <a:pt x="353" y="29"/>
                  </a:cubicBezTo>
                  <a:cubicBezTo>
                    <a:pt x="339" y="15"/>
                    <a:pt x="309" y="0"/>
                    <a:pt x="265" y="0"/>
                  </a:cubicBezTo>
                  <a:cubicBezTo>
                    <a:pt x="235" y="0"/>
                    <a:pt x="206" y="15"/>
                    <a:pt x="191" y="29"/>
                  </a:cubicBezTo>
                  <a:cubicBezTo>
                    <a:pt x="132" y="29"/>
                    <a:pt x="132" y="29"/>
                    <a:pt x="132" y="29"/>
                  </a:cubicBezTo>
                  <a:cubicBezTo>
                    <a:pt x="132" y="74"/>
                    <a:pt x="132" y="74"/>
                    <a:pt x="132" y="74"/>
                  </a:cubicBezTo>
                  <a:cubicBezTo>
                    <a:pt x="73" y="74"/>
                    <a:pt x="73" y="74"/>
                    <a:pt x="73" y="74"/>
                  </a:cubicBezTo>
                  <a:cubicBezTo>
                    <a:pt x="29" y="74"/>
                    <a:pt x="0" y="103"/>
                    <a:pt x="0" y="147"/>
                  </a:cubicBezTo>
                  <a:cubicBezTo>
                    <a:pt x="0" y="545"/>
                    <a:pt x="0" y="545"/>
                    <a:pt x="0" y="545"/>
                  </a:cubicBezTo>
                  <a:cubicBezTo>
                    <a:pt x="0" y="589"/>
                    <a:pt x="29" y="618"/>
                    <a:pt x="73" y="618"/>
                  </a:cubicBezTo>
                  <a:cubicBezTo>
                    <a:pt x="471" y="618"/>
                    <a:pt x="471" y="618"/>
                    <a:pt x="471" y="618"/>
                  </a:cubicBezTo>
                  <a:cubicBezTo>
                    <a:pt x="515" y="618"/>
                    <a:pt x="544" y="589"/>
                    <a:pt x="544" y="545"/>
                  </a:cubicBezTo>
                  <a:cubicBezTo>
                    <a:pt x="544" y="147"/>
                    <a:pt x="544" y="147"/>
                    <a:pt x="544" y="147"/>
                  </a:cubicBezTo>
                  <a:cubicBezTo>
                    <a:pt x="544" y="103"/>
                    <a:pt x="515" y="74"/>
                    <a:pt x="471" y="74"/>
                  </a:cubicBezTo>
                  <a:close/>
                  <a:moveTo>
                    <a:pt x="177" y="74"/>
                  </a:moveTo>
                  <a:lnTo>
                    <a:pt x="177" y="74"/>
                  </a:lnTo>
                  <a:cubicBezTo>
                    <a:pt x="221" y="74"/>
                    <a:pt x="221" y="74"/>
                    <a:pt x="221" y="74"/>
                  </a:cubicBezTo>
                  <a:cubicBezTo>
                    <a:pt x="221" y="59"/>
                    <a:pt x="235" y="29"/>
                    <a:pt x="265" y="29"/>
                  </a:cubicBezTo>
                  <a:cubicBezTo>
                    <a:pt x="294" y="29"/>
                    <a:pt x="324" y="59"/>
                    <a:pt x="324" y="74"/>
                  </a:cubicBezTo>
                  <a:cubicBezTo>
                    <a:pt x="368" y="74"/>
                    <a:pt x="368" y="74"/>
                    <a:pt x="368" y="74"/>
                  </a:cubicBezTo>
                  <a:cubicBezTo>
                    <a:pt x="368" y="147"/>
                    <a:pt x="368" y="147"/>
                    <a:pt x="368" y="147"/>
                  </a:cubicBezTo>
                  <a:cubicBezTo>
                    <a:pt x="177" y="147"/>
                    <a:pt x="177" y="147"/>
                    <a:pt x="177" y="147"/>
                  </a:cubicBezTo>
                  <a:lnTo>
                    <a:pt x="177" y="74"/>
                  </a:lnTo>
                  <a:close/>
                  <a:moveTo>
                    <a:pt x="500" y="545"/>
                  </a:moveTo>
                  <a:lnTo>
                    <a:pt x="500" y="545"/>
                  </a:lnTo>
                  <a:cubicBezTo>
                    <a:pt x="500" y="559"/>
                    <a:pt x="486" y="589"/>
                    <a:pt x="471" y="589"/>
                  </a:cubicBezTo>
                  <a:cubicBezTo>
                    <a:pt x="73" y="589"/>
                    <a:pt x="73" y="589"/>
                    <a:pt x="73" y="589"/>
                  </a:cubicBezTo>
                  <a:cubicBezTo>
                    <a:pt x="59" y="589"/>
                    <a:pt x="29" y="559"/>
                    <a:pt x="29" y="545"/>
                  </a:cubicBezTo>
                  <a:cubicBezTo>
                    <a:pt x="29" y="147"/>
                    <a:pt x="29" y="147"/>
                    <a:pt x="29" y="147"/>
                  </a:cubicBezTo>
                  <a:cubicBezTo>
                    <a:pt x="29" y="133"/>
                    <a:pt x="59" y="118"/>
                    <a:pt x="73" y="118"/>
                  </a:cubicBezTo>
                  <a:cubicBezTo>
                    <a:pt x="132" y="118"/>
                    <a:pt x="132" y="118"/>
                    <a:pt x="132" y="118"/>
                  </a:cubicBezTo>
                  <a:cubicBezTo>
                    <a:pt x="132" y="192"/>
                    <a:pt x="132" y="192"/>
                    <a:pt x="132" y="192"/>
                  </a:cubicBezTo>
                  <a:cubicBezTo>
                    <a:pt x="412" y="192"/>
                    <a:pt x="412" y="192"/>
                    <a:pt x="412" y="192"/>
                  </a:cubicBezTo>
                  <a:cubicBezTo>
                    <a:pt x="412" y="118"/>
                    <a:pt x="412" y="118"/>
                    <a:pt x="412" y="118"/>
                  </a:cubicBezTo>
                  <a:cubicBezTo>
                    <a:pt x="471" y="118"/>
                    <a:pt x="471" y="118"/>
                    <a:pt x="471" y="118"/>
                  </a:cubicBezTo>
                  <a:cubicBezTo>
                    <a:pt x="486" y="118"/>
                    <a:pt x="500" y="133"/>
                    <a:pt x="500" y="147"/>
                  </a:cubicBezTo>
                  <a:lnTo>
                    <a:pt x="500" y="545"/>
                  </a:lnTo>
                  <a:close/>
                  <a:moveTo>
                    <a:pt x="412" y="265"/>
                  </a:moveTo>
                  <a:lnTo>
                    <a:pt x="412" y="265"/>
                  </a:lnTo>
                  <a:cubicBezTo>
                    <a:pt x="132" y="265"/>
                    <a:pt x="132" y="265"/>
                    <a:pt x="132" y="265"/>
                  </a:cubicBezTo>
                  <a:cubicBezTo>
                    <a:pt x="118" y="265"/>
                    <a:pt x="118" y="280"/>
                    <a:pt x="118" y="295"/>
                  </a:cubicBezTo>
                  <a:cubicBezTo>
                    <a:pt x="118" y="295"/>
                    <a:pt x="118" y="309"/>
                    <a:pt x="132" y="309"/>
                  </a:cubicBezTo>
                  <a:cubicBezTo>
                    <a:pt x="412" y="309"/>
                    <a:pt x="412" y="309"/>
                    <a:pt x="412" y="309"/>
                  </a:cubicBezTo>
                  <a:lnTo>
                    <a:pt x="427" y="295"/>
                  </a:lnTo>
                  <a:cubicBezTo>
                    <a:pt x="427" y="280"/>
                    <a:pt x="412" y="265"/>
                    <a:pt x="412" y="265"/>
                  </a:cubicBez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431" tIns="45716" rIns="91431" bIns="45716" anchor="ctr"/>
            <a:lstStyle/>
            <a:p>
              <a:endParaRPr lang="zh-CN" altLang="en-US">
                <a:solidFill>
                  <a:schemeClr val="tx1">
                    <a:lumMod val="50000"/>
                    <a:lumOff val="50000"/>
                  </a:schemeClr>
                </a:solidFill>
              </a:endParaRPr>
            </a:p>
          </p:txBody>
        </p:sp>
        <p:sp>
          <p:nvSpPr>
            <p:cNvPr id="19" name="Freeform 177">
              <a:extLst>
                <a:ext uri="{FF2B5EF4-FFF2-40B4-BE49-F238E27FC236}">
                  <a16:creationId xmlns:a16="http://schemas.microsoft.com/office/drawing/2014/main" id="{5C99367F-B36C-4A9B-83BF-EB85C65796FC}"/>
                </a:ext>
              </a:extLst>
            </p:cNvPr>
            <p:cNvSpPr>
              <a:spLocks noChangeArrowheads="1"/>
            </p:cNvSpPr>
            <p:nvPr/>
          </p:nvSpPr>
          <p:spPr bwMode="auto">
            <a:xfrm>
              <a:off x="7310438" y="10629900"/>
              <a:ext cx="606425" cy="606425"/>
            </a:xfrm>
            <a:custGeom>
              <a:avLst/>
              <a:gdLst>
                <a:gd name="T0" fmla="*/ 591217 w 649"/>
                <a:gd name="T1" fmla="*/ 28020 h 649"/>
                <a:gd name="T2" fmla="*/ 591217 w 649"/>
                <a:gd name="T3" fmla="*/ 28020 h 649"/>
                <a:gd name="T4" fmla="*/ 495016 w 649"/>
                <a:gd name="T5" fmla="*/ 28020 h 649"/>
                <a:gd name="T6" fmla="*/ 384805 w 649"/>
                <a:gd name="T7" fmla="*/ 152241 h 649"/>
                <a:gd name="T8" fmla="*/ 165317 w 649"/>
                <a:gd name="T9" fmla="*/ 69115 h 649"/>
                <a:gd name="T10" fmla="*/ 96201 w 649"/>
                <a:gd name="T11" fmla="*/ 83125 h 649"/>
                <a:gd name="T12" fmla="*/ 96201 w 649"/>
                <a:gd name="T13" fmla="*/ 165317 h 649"/>
                <a:gd name="T14" fmla="*/ 247508 w 649"/>
                <a:gd name="T15" fmla="*/ 289538 h 649"/>
                <a:gd name="T16" fmla="*/ 151307 w 649"/>
                <a:gd name="T17" fmla="*/ 385739 h 649"/>
                <a:gd name="T18" fmla="*/ 55106 w 649"/>
                <a:gd name="T19" fmla="*/ 357719 h 649"/>
                <a:gd name="T20" fmla="*/ 27086 w 649"/>
                <a:gd name="T21" fmla="*/ 371729 h 649"/>
                <a:gd name="T22" fmla="*/ 14010 w 649"/>
                <a:gd name="T23" fmla="*/ 412825 h 649"/>
                <a:gd name="T24" fmla="*/ 123287 w 649"/>
                <a:gd name="T25" fmla="*/ 495016 h 649"/>
                <a:gd name="T26" fmla="*/ 206412 w 649"/>
                <a:gd name="T27" fmla="*/ 592151 h 649"/>
                <a:gd name="T28" fmla="*/ 247508 w 649"/>
                <a:gd name="T29" fmla="*/ 578141 h 649"/>
                <a:gd name="T30" fmla="*/ 247508 w 649"/>
                <a:gd name="T31" fmla="*/ 550121 h 649"/>
                <a:gd name="T32" fmla="*/ 233498 w 649"/>
                <a:gd name="T33" fmla="*/ 467930 h 649"/>
                <a:gd name="T34" fmla="*/ 329699 w 649"/>
                <a:gd name="T35" fmla="*/ 371729 h 649"/>
                <a:gd name="T36" fmla="*/ 453920 w 649"/>
                <a:gd name="T37" fmla="*/ 523036 h 649"/>
                <a:gd name="T38" fmla="*/ 536112 w 649"/>
                <a:gd name="T39" fmla="*/ 523036 h 649"/>
                <a:gd name="T40" fmla="*/ 550121 w 649"/>
                <a:gd name="T41" fmla="*/ 453920 h 649"/>
                <a:gd name="T42" fmla="*/ 466996 w 649"/>
                <a:gd name="T43" fmla="*/ 234432 h 649"/>
                <a:gd name="T44" fmla="*/ 577207 w 649"/>
                <a:gd name="T45" fmla="*/ 110211 h 649"/>
                <a:gd name="T46" fmla="*/ 591217 w 649"/>
                <a:gd name="T47" fmla="*/ 28020 h 649"/>
                <a:gd name="T48" fmla="*/ 563197 w 649"/>
                <a:gd name="T49" fmla="*/ 97135 h 649"/>
                <a:gd name="T50" fmla="*/ 563197 w 649"/>
                <a:gd name="T51" fmla="*/ 97135 h 649"/>
                <a:gd name="T52" fmla="*/ 425900 w 649"/>
                <a:gd name="T53" fmla="*/ 234432 h 649"/>
                <a:gd name="T54" fmla="*/ 509026 w 649"/>
                <a:gd name="T55" fmla="*/ 453920 h 649"/>
                <a:gd name="T56" fmla="*/ 509026 w 649"/>
                <a:gd name="T57" fmla="*/ 495016 h 649"/>
                <a:gd name="T58" fmla="*/ 466996 w 649"/>
                <a:gd name="T59" fmla="*/ 495016 h 649"/>
                <a:gd name="T60" fmla="*/ 343709 w 649"/>
                <a:gd name="T61" fmla="*/ 316623 h 649"/>
                <a:gd name="T62" fmla="*/ 192402 w 649"/>
                <a:gd name="T63" fmla="*/ 453920 h 649"/>
                <a:gd name="T64" fmla="*/ 220422 w 649"/>
                <a:gd name="T65" fmla="*/ 550121 h 649"/>
                <a:gd name="T66" fmla="*/ 151307 w 649"/>
                <a:gd name="T67" fmla="*/ 467930 h 649"/>
                <a:gd name="T68" fmla="*/ 55106 w 649"/>
                <a:gd name="T69" fmla="*/ 398815 h 649"/>
                <a:gd name="T70" fmla="*/ 151307 w 649"/>
                <a:gd name="T71" fmla="*/ 426834 h 649"/>
                <a:gd name="T72" fmla="*/ 302614 w 649"/>
                <a:gd name="T73" fmla="*/ 275528 h 649"/>
                <a:gd name="T74" fmla="*/ 123287 w 649"/>
                <a:gd name="T75" fmla="*/ 137297 h 649"/>
                <a:gd name="T76" fmla="*/ 123287 w 649"/>
                <a:gd name="T77" fmla="*/ 110211 h 649"/>
                <a:gd name="T78" fmla="*/ 165317 w 649"/>
                <a:gd name="T79" fmla="*/ 110211 h 649"/>
                <a:gd name="T80" fmla="*/ 384805 w 649"/>
                <a:gd name="T81" fmla="*/ 192402 h 649"/>
                <a:gd name="T82" fmla="*/ 522102 w 649"/>
                <a:gd name="T83" fmla="*/ 55106 h 649"/>
                <a:gd name="T84" fmla="*/ 563197 w 649"/>
                <a:gd name="T85" fmla="*/ 55106 h 649"/>
                <a:gd name="T86" fmla="*/ 563197 w 649"/>
                <a:gd name="T87" fmla="*/ 97135 h 64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49" h="649">
                  <a:moveTo>
                    <a:pt x="633" y="30"/>
                  </a:moveTo>
                  <a:lnTo>
                    <a:pt x="633" y="30"/>
                  </a:lnTo>
                  <a:cubicBezTo>
                    <a:pt x="603" y="0"/>
                    <a:pt x="559" y="15"/>
                    <a:pt x="530" y="30"/>
                  </a:cubicBezTo>
                  <a:cubicBezTo>
                    <a:pt x="412" y="163"/>
                    <a:pt x="412" y="163"/>
                    <a:pt x="412" y="163"/>
                  </a:cubicBezTo>
                  <a:cubicBezTo>
                    <a:pt x="177" y="74"/>
                    <a:pt x="177" y="74"/>
                    <a:pt x="177" y="74"/>
                  </a:cubicBezTo>
                  <a:cubicBezTo>
                    <a:pt x="162" y="74"/>
                    <a:pt x="132" y="59"/>
                    <a:pt x="103" y="89"/>
                  </a:cubicBezTo>
                  <a:cubicBezTo>
                    <a:pt x="88" y="104"/>
                    <a:pt x="59" y="133"/>
                    <a:pt x="103" y="177"/>
                  </a:cubicBezTo>
                  <a:cubicBezTo>
                    <a:pt x="265" y="310"/>
                    <a:pt x="265" y="310"/>
                    <a:pt x="265" y="310"/>
                  </a:cubicBezTo>
                  <a:cubicBezTo>
                    <a:pt x="162" y="413"/>
                    <a:pt x="162" y="413"/>
                    <a:pt x="162" y="413"/>
                  </a:cubicBezTo>
                  <a:cubicBezTo>
                    <a:pt x="59" y="383"/>
                    <a:pt x="59" y="383"/>
                    <a:pt x="59" y="383"/>
                  </a:cubicBezTo>
                  <a:cubicBezTo>
                    <a:pt x="44" y="383"/>
                    <a:pt x="44" y="383"/>
                    <a:pt x="29" y="398"/>
                  </a:cubicBezTo>
                  <a:cubicBezTo>
                    <a:pt x="29" y="398"/>
                    <a:pt x="0" y="413"/>
                    <a:pt x="15" y="442"/>
                  </a:cubicBezTo>
                  <a:cubicBezTo>
                    <a:pt x="132" y="530"/>
                    <a:pt x="132" y="530"/>
                    <a:pt x="132" y="530"/>
                  </a:cubicBezTo>
                  <a:cubicBezTo>
                    <a:pt x="221" y="634"/>
                    <a:pt x="221" y="634"/>
                    <a:pt x="221" y="634"/>
                  </a:cubicBezTo>
                  <a:cubicBezTo>
                    <a:pt x="236" y="648"/>
                    <a:pt x="250" y="648"/>
                    <a:pt x="265" y="619"/>
                  </a:cubicBezTo>
                  <a:cubicBezTo>
                    <a:pt x="280" y="619"/>
                    <a:pt x="280" y="604"/>
                    <a:pt x="265" y="589"/>
                  </a:cubicBezTo>
                  <a:cubicBezTo>
                    <a:pt x="250" y="501"/>
                    <a:pt x="250" y="501"/>
                    <a:pt x="250" y="501"/>
                  </a:cubicBezTo>
                  <a:cubicBezTo>
                    <a:pt x="353" y="398"/>
                    <a:pt x="353" y="398"/>
                    <a:pt x="353" y="398"/>
                  </a:cubicBezTo>
                  <a:cubicBezTo>
                    <a:pt x="486" y="560"/>
                    <a:pt x="486" y="560"/>
                    <a:pt x="486" y="560"/>
                  </a:cubicBezTo>
                  <a:cubicBezTo>
                    <a:pt x="530" y="589"/>
                    <a:pt x="559" y="560"/>
                    <a:pt x="574" y="560"/>
                  </a:cubicBezTo>
                  <a:cubicBezTo>
                    <a:pt x="589" y="530"/>
                    <a:pt x="589" y="501"/>
                    <a:pt x="589" y="486"/>
                  </a:cubicBezTo>
                  <a:cubicBezTo>
                    <a:pt x="500" y="251"/>
                    <a:pt x="500" y="251"/>
                    <a:pt x="500" y="251"/>
                  </a:cubicBezTo>
                  <a:cubicBezTo>
                    <a:pt x="618" y="118"/>
                    <a:pt x="618" y="118"/>
                    <a:pt x="618" y="118"/>
                  </a:cubicBezTo>
                  <a:cubicBezTo>
                    <a:pt x="648" y="104"/>
                    <a:pt x="648" y="59"/>
                    <a:pt x="633" y="30"/>
                  </a:cubicBezTo>
                  <a:close/>
                  <a:moveTo>
                    <a:pt x="603" y="104"/>
                  </a:moveTo>
                  <a:lnTo>
                    <a:pt x="603" y="104"/>
                  </a:lnTo>
                  <a:cubicBezTo>
                    <a:pt x="456" y="251"/>
                    <a:pt x="456" y="251"/>
                    <a:pt x="456" y="251"/>
                  </a:cubicBezTo>
                  <a:cubicBezTo>
                    <a:pt x="545" y="486"/>
                    <a:pt x="545" y="486"/>
                    <a:pt x="545" y="486"/>
                  </a:cubicBezTo>
                  <a:cubicBezTo>
                    <a:pt x="545" y="501"/>
                    <a:pt x="545" y="516"/>
                    <a:pt x="545" y="530"/>
                  </a:cubicBezTo>
                  <a:cubicBezTo>
                    <a:pt x="530" y="545"/>
                    <a:pt x="515" y="530"/>
                    <a:pt x="500" y="530"/>
                  </a:cubicBezTo>
                  <a:cubicBezTo>
                    <a:pt x="368" y="339"/>
                    <a:pt x="368" y="339"/>
                    <a:pt x="368" y="339"/>
                  </a:cubicBezTo>
                  <a:cubicBezTo>
                    <a:pt x="206" y="486"/>
                    <a:pt x="206" y="486"/>
                    <a:pt x="206" y="486"/>
                  </a:cubicBezTo>
                  <a:cubicBezTo>
                    <a:pt x="236" y="589"/>
                    <a:pt x="236" y="589"/>
                    <a:pt x="236" y="589"/>
                  </a:cubicBezTo>
                  <a:cubicBezTo>
                    <a:pt x="221" y="589"/>
                    <a:pt x="162" y="501"/>
                    <a:pt x="162" y="501"/>
                  </a:cubicBezTo>
                  <a:cubicBezTo>
                    <a:pt x="162" y="501"/>
                    <a:pt x="73" y="427"/>
                    <a:pt x="59" y="427"/>
                  </a:cubicBezTo>
                  <a:cubicBezTo>
                    <a:pt x="162" y="457"/>
                    <a:pt x="162" y="457"/>
                    <a:pt x="162" y="457"/>
                  </a:cubicBezTo>
                  <a:cubicBezTo>
                    <a:pt x="324" y="295"/>
                    <a:pt x="324" y="295"/>
                    <a:pt x="324" y="295"/>
                  </a:cubicBezTo>
                  <a:cubicBezTo>
                    <a:pt x="132" y="147"/>
                    <a:pt x="132" y="147"/>
                    <a:pt x="132" y="147"/>
                  </a:cubicBezTo>
                  <a:cubicBezTo>
                    <a:pt x="132" y="147"/>
                    <a:pt x="118" y="133"/>
                    <a:pt x="132" y="118"/>
                  </a:cubicBezTo>
                  <a:cubicBezTo>
                    <a:pt x="147" y="118"/>
                    <a:pt x="162" y="118"/>
                    <a:pt x="177" y="118"/>
                  </a:cubicBezTo>
                  <a:cubicBezTo>
                    <a:pt x="412" y="206"/>
                    <a:pt x="412" y="206"/>
                    <a:pt x="412" y="206"/>
                  </a:cubicBezTo>
                  <a:cubicBezTo>
                    <a:pt x="559" y="59"/>
                    <a:pt x="559" y="59"/>
                    <a:pt x="559" y="59"/>
                  </a:cubicBezTo>
                  <a:cubicBezTo>
                    <a:pt x="574" y="45"/>
                    <a:pt x="589" y="45"/>
                    <a:pt x="603" y="59"/>
                  </a:cubicBezTo>
                  <a:cubicBezTo>
                    <a:pt x="603" y="74"/>
                    <a:pt x="618" y="89"/>
                    <a:pt x="603" y="104"/>
                  </a:cubicBez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431" tIns="45716" rIns="91431" bIns="45716" anchor="ctr"/>
            <a:lstStyle/>
            <a:p>
              <a:endParaRPr lang="zh-CN" altLang="en-US">
                <a:solidFill>
                  <a:schemeClr val="tx1">
                    <a:lumMod val="50000"/>
                    <a:lumOff val="50000"/>
                  </a:schemeClr>
                </a:solidFill>
              </a:endParaRPr>
            </a:p>
          </p:txBody>
        </p:sp>
        <p:sp>
          <p:nvSpPr>
            <p:cNvPr id="20" name="矩形 19">
              <a:extLst>
                <a:ext uri="{FF2B5EF4-FFF2-40B4-BE49-F238E27FC236}">
                  <a16:creationId xmlns:a16="http://schemas.microsoft.com/office/drawing/2014/main" id="{73842B1D-8FE4-44A3-B939-AB39D4A6FFCC}"/>
                </a:ext>
              </a:extLst>
            </p:cNvPr>
            <p:cNvSpPr/>
            <p:nvPr/>
          </p:nvSpPr>
          <p:spPr>
            <a:xfrm>
              <a:off x="1966797" y="4744858"/>
              <a:ext cx="4515080" cy="1723017"/>
            </a:xfrm>
            <a:prstGeom prst="rect">
              <a:avLst/>
            </a:prstGeom>
          </p:spPr>
          <p:txBody>
            <a:bodyPr wrap="square">
              <a:spAutoFit/>
            </a:bodyPr>
            <a:lstStyle/>
            <a:p>
              <a:pPr algn="r"/>
              <a:r>
                <a:rPr lang="zh-CN" altLang="en-US" sz="900" dirty="0">
                  <a:solidFill>
                    <a:schemeClr val="tx1">
                      <a:lumMod val="50000"/>
                      <a:lumOff val="50000"/>
                    </a:schemeClr>
                  </a:solidFill>
                  <a:latin typeface="微软雅黑" pitchFamily="34" charset="-122"/>
                  <a:ea typeface="微软雅黑" pitchFamily="34" charset="-122"/>
                  <a:cs typeface="Lato"/>
                  <a:sym typeface="Lato"/>
                </a:rPr>
                <a:t>您的内容输入您的内容内容输入您的内容</a:t>
              </a:r>
              <a:r>
                <a:rPr lang="en-US" altLang="zh-CN" sz="900" dirty="0">
                  <a:solidFill>
                    <a:schemeClr val="tx1">
                      <a:lumMod val="50000"/>
                      <a:lumOff val="50000"/>
                    </a:schemeClr>
                  </a:solidFill>
                  <a:latin typeface="微软雅黑" pitchFamily="34" charset="-122"/>
                  <a:ea typeface="微软雅黑" pitchFamily="34" charset="-122"/>
                  <a:cs typeface="Lato"/>
                  <a:sym typeface="Lato"/>
                </a:rPr>
                <a:t>.</a:t>
              </a:r>
              <a:r>
                <a:rPr lang="zh-CN" altLang="en-US" sz="9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a:t>
              </a:r>
              <a:endParaRPr lang="zh-CN" altLang="en-US" sz="900" dirty="0">
                <a:solidFill>
                  <a:schemeClr val="tx1">
                    <a:lumMod val="50000"/>
                    <a:lumOff val="50000"/>
                  </a:schemeClr>
                </a:solidFill>
              </a:endParaRPr>
            </a:p>
          </p:txBody>
        </p:sp>
        <p:sp>
          <p:nvSpPr>
            <p:cNvPr id="21" name="矩形 20">
              <a:extLst>
                <a:ext uri="{FF2B5EF4-FFF2-40B4-BE49-F238E27FC236}">
                  <a16:creationId xmlns:a16="http://schemas.microsoft.com/office/drawing/2014/main" id="{79EDBF42-7306-4E02-B8E0-61FD5BCA35CE}"/>
                </a:ext>
              </a:extLst>
            </p:cNvPr>
            <p:cNvSpPr/>
            <p:nvPr/>
          </p:nvSpPr>
          <p:spPr>
            <a:xfrm>
              <a:off x="1966797" y="7639903"/>
              <a:ext cx="4515080" cy="1723017"/>
            </a:xfrm>
            <a:prstGeom prst="rect">
              <a:avLst/>
            </a:prstGeom>
          </p:spPr>
          <p:txBody>
            <a:bodyPr wrap="square">
              <a:spAutoFit/>
            </a:bodyPr>
            <a:lstStyle/>
            <a:p>
              <a:pPr algn="r"/>
              <a:r>
                <a:rPr lang="zh-CN" altLang="en-US" sz="900" dirty="0">
                  <a:solidFill>
                    <a:schemeClr val="tx1">
                      <a:lumMod val="50000"/>
                      <a:lumOff val="50000"/>
                    </a:schemeClr>
                  </a:solidFill>
                  <a:latin typeface="微软雅黑" pitchFamily="34" charset="-122"/>
                  <a:ea typeface="微软雅黑" pitchFamily="34" charset="-122"/>
                  <a:cs typeface="Lato"/>
                  <a:sym typeface="Lato"/>
                </a:rPr>
                <a:t>您的内容输入您的内容内容输入您的内容</a:t>
              </a:r>
              <a:r>
                <a:rPr lang="en-US" altLang="zh-CN" sz="900" dirty="0">
                  <a:solidFill>
                    <a:schemeClr val="tx1">
                      <a:lumMod val="50000"/>
                      <a:lumOff val="50000"/>
                    </a:schemeClr>
                  </a:solidFill>
                  <a:latin typeface="微软雅黑" pitchFamily="34" charset="-122"/>
                  <a:ea typeface="微软雅黑" pitchFamily="34" charset="-122"/>
                  <a:cs typeface="Lato"/>
                  <a:sym typeface="Lato"/>
                </a:rPr>
                <a:t>.</a:t>
              </a:r>
              <a:r>
                <a:rPr lang="zh-CN" altLang="en-US" sz="9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a:t>
              </a:r>
              <a:endParaRPr lang="zh-CN" altLang="en-US" sz="900" dirty="0">
                <a:solidFill>
                  <a:schemeClr val="tx1">
                    <a:lumMod val="50000"/>
                    <a:lumOff val="50000"/>
                  </a:schemeClr>
                </a:solidFill>
              </a:endParaRPr>
            </a:p>
          </p:txBody>
        </p:sp>
        <p:sp>
          <p:nvSpPr>
            <p:cNvPr id="22" name="矩形 21">
              <a:extLst>
                <a:ext uri="{FF2B5EF4-FFF2-40B4-BE49-F238E27FC236}">
                  <a16:creationId xmlns:a16="http://schemas.microsoft.com/office/drawing/2014/main" id="{6CE07226-A0B1-4D5E-8D53-42B7382FE027}"/>
                </a:ext>
              </a:extLst>
            </p:cNvPr>
            <p:cNvSpPr/>
            <p:nvPr/>
          </p:nvSpPr>
          <p:spPr>
            <a:xfrm>
              <a:off x="1966797" y="10534947"/>
              <a:ext cx="4515080" cy="1723017"/>
            </a:xfrm>
            <a:prstGeom prst="rect">
              <a:avLst/>
            </a:prstGeom>
          </p:spPr>
          <p:txBody>
            <a:bodyPr wrap="square">
              <a:spAutoFit/>
            </a:bodyPr>
            <a:lstStyle/>
            <a:p>
              <a:pPr algn="r"/>
              <a:r>
                <a:rPr lang="zh-CN" altLang="en-US" sz="900" dirty="0">
                  <a:solidFill>
                    <a:schemeClr val="tx1">
                      <a:lumMod val="50000"/>
                      <a:lumOff val="50000"/>
                    </a:schemeClr>
                  </a:solidFill>
                  <a:latin typeface="微软雅黑" pitchFamily="34" charset="-122"/>
                  <a:ea typeface="微软雅黑" pitchFamily="34" charset="-122"/>
                  <a:cs typeface="Lato"/>
                  <a:sym typeface="Lato"/>
                </a:rPr>
                <a:t>您的内容输入您的内容内容输入您的内容</a:t>
              </a:r>
              <a:r>
                <a:rPr lang="en-US" altLang="zh-CN" sz="900" dirty="0">
                  <a:solidFill>
                    <a:schemeClr val="tx1">
                      <a:lumMod val="50000"/>
                      <a:lumOff val="50000"/>
                    </a:schemeClr>
                  </a:solidFill>
                  <a:latin typeface="微软雅黑" pitchFamily="34" charset="-122"/>
                  <a:ea typeface="微软雅黑" pitchFamily="34" charset="-122"/>
                  <a:cs typeface="Lato"/>
                  <a:sym typeface="Lato"/>
                </a:rPr>
                <a:t>.</a:t>
              </a:r>
              <a:r>
                <a:rPr lang="zh-CN" altLang="en-US" sz="9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a:t>
              </a:r>
              <a:endParaRPr lang="zh-CN" altLang="en-US" sz="900" dirty="0">
                <a:solidFill>
                  <a:schemeClr val="tx1">
                    <a:lumMod val="50000"/>
                    <a:lumOff val="50000"/>
                  </a:schemeClr>
                </a:solidFill>
              </a:endParaRPr>
            </a:p>
          </p:txBody>
        </p:sp>
      </p:grpSp>
      <p:grpSp>
        <p:nvGrpSpPr>
          <p:cNvPr id="23" name="Group 23">
            <a:extLst>
              <a:ext uri="{FF2B5EF4-FFF2-40B4-BE49-F238E27FC236}">
                <a16:creationId xmlns:a16="http://schemas.microsoft.com/office/drawing/2014/main" id="{566A5E8C-E76A-4391-B228-8C6AAEF9FC70}"/>
              </a:ext>
            </a:extLst>
          </p:cNvPr>
          <p:cNvGrpSpPr>
            <a:grpSpLocks/>
          </p:cNvGrpSpPr>
          <p:nvPr/>
        </p:nvGrpSpPr>
        <p:grpSpPr bwMode="auto">
          <a:xfrm>
            <a:off x="4896036" y="1852464"/>
            <a:ext cx="2074664" cy="1600098"/>
            <a:chOff x="10070537" y="3323510"/>
            <a:chExt cx="5533238" cy="4265690"/>
          </a:xfrm>
        </p:grpSpPr>
        <p:grpSp>
          <p:nvGrpSpPr>
            <p:cNvPr id="24" name="Group 62">
              <a:extLst>
                <a:ext uri="{FF2B5EF4-FFF2-40B4-BE49-F238E27FC236}">
                  <a16:creationId xmlns:a16="http://schemas.microsoft.com/office/drawing/2014/main" id="{3492CA90-135F-4C68-806F-D734779E65AD}"/>
                </a:ext>
              </a:extLst>
            </p:cNvPr>
            <p:cNvGrpSpPr>
              <a:grpSpLocks/>
            </p:cNvGrpSpPr>
            <p:nvPr/>
          </p:nvGrpSpPr>
          <p:grpSpPr bwMode="auto">
            <a:xfrm>
              <a:off x="10070537" y="3323510"/>
              <a:ext cx="4265896" cy="4265690"/>
              <a:chOff x="10070537" y="3323510"/>
              <a:chExt cx="4265896" cy="4265690"/>
            </a:xfrm>
          </p:grpSpPr>
          <p:sp>
            <p:nvSpPr>
              <p:cNvPr id="52" name="Freeform 13">
                <a:extLst>
                  <a:ext uri="{FF2B5EF4-FFF2-40B4-BE49-F238E27FC236}">
                    <a16:creationId xmlns:a16="http://schemas.microsoft.com/office/drawing/2014/main" id="{0E1C6912-62DB-401E-8764-0E8375357F26}"/>
                  </a:ext>
                </a:extLst>
              </p:cNvPr>
              <p:cNvSpPr>
                <a:spLocks noChangeArrowheads="1"/>
              </p:cNvSpPr>
              <p:nvPr/>
            </p:nvSpPr>
            <p:spPr bwMode="auto">
              <a:xfrm>
                <a:off x="10070537" y="3323510"/>
                <a:ext cx="4265896" cy="4265690"/>
              </a:xfrm>
              <a:custGeom>
                <a:avLst/>
                <a:gdLst>
                  <a:gd name="T0" fmla="*/ 1536065523 w 4540"/>
                  <a:gd name="T1" fmla="*/ 767826079 h 4540"/>
                  <a:gd name="T2" fmla="*/ 1536065523 w 4540"/>
                  <a:gd name="T3" fmla="*/ 767826079 h 4540"/>
                  <a:gd name="T4" fmla="*/ 768202364 w 4540"/>
                  <a:gd name="T5" fmla="*/ 1535991346 h 4540"/>
                  <a:gd name="T6" fmla="*/ 0 w 4540"/>
                  <a:gd name="T7" fmla="*/ 767826079 h 4540"/>
                  <a:gd name="T8" fmla="*/ 768202364 w 4540"/>
                  <a:gd name="T9" fmla="*/ 0 h 4540"/>
                  <a:gd name="T10" fmla="*/ 1536065523 w 4540"/>
                  <a:gd name="T11" fmla="*/ 767826079 h 454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540" h="4540">
                    <a:moveTo>
                      <a:pt x="4539" y="2269"/>
                    </a:moveTo>
                    <a:lnTo>
                      <a:pt x="4539" y="2269"/>
                    </a:lnTo>
                    <a:cubicBezTo>
                      <a:pt x="4539" y="3523"/>
                      <a:pt x="3523" y="4539"/>
                      <a:pt x="2270" y="4539"/>
                    </a:cubicBezTo>
                    <a:cubicBezTo>
                      <a:pt x="1016" y="4539"/>
                      <a:pt x="0" y="3523"/>
                      <a:pt x="0" y="2269"/>
                    </a:cubicBezTo>
                    <a:cubicBezTo>
                      <a:pt x="0" y="1016"/>
                      <a:pt x="1016" y="0"/>
                      <a:pt x="2270" y="0"/>
                    </a:cubicBezTo>
                    <a:cubicBezTo>
                      <a:pt x="3523" y="0"/>
                      <a:pt x="4539" y="1016"/>
                      <a:pt x="4539" y="2269"/>
                    </a:cubicBezTo>
                  </a:path>
                </a:pathLst>
              </a:custGeom>
              <a:solidFill>
                <a:schemeClr val="accent2"/>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243756" tIns="121878" rIns="243756" bIns="121878" anchor="ctr"/>
              <a:lstStyle/>
              <a:p>
                <a:endParaRPr lang="zh-CN" altLang="en-US">
                  <a:solidFill>
                    <a:schemeClr val="accent2">
                      <a:lumMod val="20000"/>
                      <a:lumOff val="80000"/>
                    </a:schemeClr>
                  </a:solidFill>
                </a:endParaRPr>
              </a:p>
            </p:txBody>
          </p:sp>
          <p:sp>
            <p:nvSpPr>
              <p:cNvPr id="53" name="Freeform 14">
                <a:extLst>
                  <a:ext uri="{FF2B5EF4-FFF2-40B4-BE49-F238E27FC236}">
                    <a16:creationId xmlns:a16="http://schemas.microsoft.com/office/drawing/2014/main" id="{CB247365-DB9A-4088-913B-08DCDA6D397D}"/>
                  </a:ext>
                </a:extLst>
              </p:cNvPr>
              <p:cNvSpPr>
                <a:spLocks noChangeArrowheads="1"/>
              </p:cNvSpPr>
              <p:nvPr/>
            </p:nvSpPr>
            <p:spPr bwMode="auto">
              <a:xfrm>
                <a:off x="10542684" y="3791492"/>
                <a:ext cx="3321600" cy="3321439"/>
              </a:xfrm>
              <a:custGeom>
                <a:avLst/>
                <a:gdLst>
                  <a:gd name="T0" fmla="*/ 1194963907 w 3538"/>
                  <a:gd name="T1" fmla="*/ 597284481 h 3538"/>
                  <a:gd name="T2" fmla="*/ 1194963907 w 3538"/>
                  <a:gd name="T3" fmla="*/ 597284481 h 3538"/>
                  <a:gd name="T4" fmla="*/ 597651413 w 3538"/>
                  <a:gd name="T5" fmla="*/ 1194905987 h 3538"/>
                  <a:gd name="T6" fmla="*/ 0 w 3538"/>
                  <a:gd name="T7" fmla="*/ 597284481 h 3538"/>
                  <a:gd name="T8" fmla="*/ 597651413 w 3538"/>
                  <a:gd name="T9" fmla="*/ 0 h 3538"/>
                  <a:gd name="T10" fmla="*/ 1194963907 w 3538"/>
                  <a:gd name="T11" fmla="*/ 597284481 h 353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538" h="3538">
                    <a:moveTo>
                      <a:pt x="3537" y="1768"/>
                    </a:moveTo>
                    <a:lnTo>
                      <a:pt x="3537" y="1768"/>
                    </a:lnTo>
                    <a:cubicBezTo>
                      <a:pt x="3537" y="2745"/>
                      <a:pt x="2745" y="3537"/>
                      <a:pt x="1769" y="3537"/>
                    </a:cubicBezTo>
                    <a:cubicBezTo>
                      <a:pt x="792" y="3537"/>
                      <a:pt x="0" y="2745"/>
                      <a:pt x="0" y="1768"/>
                    </a:cubicBezTo>
                    <a:cubicBezTo>
                      <a:pt x="0" y="792"/>
                      <a:pt x="792" y="0"/>
                      <a:pt x="1769" y="0"/>
                    </a:cubicBezTo>
                    <a:cubicBezTo>
                      <a:pt x="2745" y="0"/>
                      <a:pt x="3537" y="792"/>
                      <a:pt x="3537" y="1768"/>
                    </a:cubicBezTo>
                  </a:path>
                </a:pathLst>
              </a:custGeom>
              <a:solidFill>
                <a:schemeClr val="bg1"/>
              </a:solidFill>
              <a:ln w="12700">
                <a:miter lim="400000"/>
              </a:ln>
              <a:extLst>
                <a:ext uri="{91240B29-F687-4F45-9708-019B960494DF}">
                  <a14:hiddenLine xmlns:a14="http://schemas.microsoft.com/office/drawing/2010/main" w="9525" cap="flat">
                    <a:solidFill>
                      <a:srgbClr val="808080"/>
                    </a:solidFill>
                    <a:round/>
                    <a:headEnd/>
                    <a:tailEnd/>
                  </a14:hiddenLine>
                </a:ext>
              </a:extLst>
            </p:spPr>
            <p:txBody>
              <a:bodyPr lIns="38100" tIns="38100" rIns="38100" bIns="38100" anchor="ctr"/>
              <a:lstStyle/>
              <a:p>
                <a:pPr defTabSz="171441"/>
                <a:endParaRPr lang="zh-CN" altLang="en-US" sz="1100" dirty="0">
                  <a:solidFill>
                    <a:schemeClr val="accent2">
                      <a:lumMod val="20000"/>
                      <a:lumOff val="80000"/>
                    </a:schemeClr>
                  </a:solidFill>
                  <a:effectLst>
                    <a:outerShdw blurRad="38100" dist="12700" dir="5400000" rotWithShape="0">
                      <a:srgbClr val="000000">
                        <a:alpha val="50000"/>
                      </a:srgbClr>
                    </a:outerShdw>
                  </a:effectLst>
                  <a:latin typeface="微软雅黑" pitchFamily="34" charset="-122"/>
                  <a:ea typeface="微软雅黑" pitchFamily="34" charset="-122"/>
                  <a:cs typeface="Gill Sans"/>
                </a:endParaRPr>
              </a:p>
            </p:txBody>
          </p:sp>
          <p:sp>
            <p:nvSpPr>
              <p:cNvPr id="54" name="Freeform 15">
                <a:extLst>
                  <a:ext uri="{FF2B5EF4-FFF2-40B4-BE49-F238E27FC236}">
                    <a16:creationId xmlns:a16="http://schemas.microsoft.com/office/drawing/2014/main" id="{E2D799BB-06D5-4101-93FF-F3210874FC1E}"/>
                  </a:ext>
                </a:extLst>
              </p:cNvPr>
              <p:cNvSpPr>
                <a:spLocks noChangeArrowheads="1"/>
              </p:cNvSpPr>
              <p:nvPr/>
            </p:nvSpPr>
            <p:spPr bwMode="auto">
              <a:xfrm>
                <a:off x="11010691" y="4263617"/>
                <a:ext cx="2381445" cy="2381333"/>
              </a:xfrm>
              <a:custGeom>
                <a:avLst/>
                <a:gdLst>
                  <a:gd name="T0" fmla="*/ 856843160 w 2536"/>
                  <a:gd name="T1" fmla="*/ 428233348 h 2536"/>
                  <a:gd name="T2" fmla="*/ 856843160 w 2536"/>
                  <a:gd name="T3" fmla="*/ 428233348 h 2536"/>
                  <a:gd name="T4" fmla="*/ 428590610 w 2536"/>
                  <a:gd name="T5" fmla="*/ 856803801 h 2536"/>
                  <a:gd name="T6" fmla="*/ 0 w 2536"/>
                  <a:gd name="T7" fmla="*/ 428233348 h 2536"/>
                  <a:gd name="T8" fmla="*/ 428590610 w 2536"/>
                  <a:gd name="T9" fmla="*/ 0 h 2536"/>
                  <a:gd name="T10" fmla="*/ 856843160 w 2536"/>
                  <a:gd name="T11" fmla="*/ 428233348 h 253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36" h="2536">
                    <a:moveTo>
                      <a:pt x="2535" y="1267"/>
                    </a:moveTo>
                    <a:lnTo>
                      <a:pt x="2535" y="1267"/>
                    </a:lnTo>
                    <a:cubicBezTo>
                      <a:pt x="2535" y="1966"/>
                      <a:pt x="1969" y="2535"/>
                      <a:pt x="1268" y="2535"/>
                    </a:cubicBezTo>
                    <a:cubicBezTo>
                      <a:pt x="569" y="2535"/>
                      <a:pt x="0" y="1966"/>
                      <a:pt x="0" y="1267"/>
                    </a:cubicBezTo>
                    <a:cubicBezTo>
                      <a:pt x="0" y="566"/>
                      <a:pt x="569" y="0"/>
                      <a:pt x="1268" y="0"/>
                    </a:cubicBezTo>
                    <a:cubicBezTo>
                      <a:pt x="1969" y="0"/>
                      <a:pt x="2535" y="566"/>
                      <a:pt x="2535" y="1267"/>
                    </a:cubicBezTo>
                  </a:path>
                </a:pathLst>
              </a:custGeom>
              <a:solidFill>
                <a:schemeClr val="accent4"/>
              </a:solidFill>
              <a:ln w="12700">
                <a:miter lim="400000"/>
              </a:ln>
              <a:extLst>
                <a:ext uri="{91240B29-F687-4F45-9708-019B960494DF}">
                  <a14:hiddenLine xmlns:a14="http://schemas.microsoft.com/office/drawing/2010/main" w="9525" cap="flat">
                    <a:solidFill>
                      <a:srgbClr val="808080"/>
                    </a:solidFill>
                    <a:round/>
                    <a:headEnd/>
                    <a:tailEnd/>
                  </a14:hiddenLine>
                </a:ext>
              </a:extLst>
            </p:spPr>
            <p:txBody>
              <a:bodyPr lIns="38100" tIns="38100" rIns="38100" bIns="38100" anchor="ctr"/>
              <a:lstStyle/>
              <a:p>
                <a:pPr defTabSz="171441"/>
                <a:endParaRPr lang="zh-CN" altLang="en-US" sz="1100" dirty="0">
                  <a:solidFill>
                    <a:schemeClr val="accent2">
                      <a:lumMod val="20000"/>
                      <a:lumOff val="80000"/>
                    </a:schemeClr>
                  </a:solidFill>
                  <a:effectLst>
                    <a:outerShdw blurRad="38100" dist="12700" dir="5400000" rotWithShape="0">
                      <a:srgbClr val="000000">
                        <a:alpha val="50000"/>
                      </a:srgbClr>
                    </a:outerShdw>
                  </a:effectLst>
                  <a:latin typeface="微软雅黑" pitchFamily="34" charset="-122"/>
                  <a:ea typeface="微软雅黑" pitchFamily="34" charset="-122"/>
                  <a:cs typeface="Gill Sans"/>
                </a:endParaRPr>
              </a:p>
            </p:txBody>
          </p:sp>
          <p:sp>
            <p:nvSpPr>
              <p:cNvPr id="55" name="Freeform 16">
                <a:extLst>
                  <a:ext uri="{FF2B5EF4-FFF2-40B4-BE49-F238E27FC236}">
                    <a16:creationId xmlns:a16="http://schemas.microsoft.com/office/drawing/2014/main" id="{83C75E72-BE71-4721-825B-98942AAF9C32}"/>
                  </a:ext>
                </a:extLst>
              </p:cNvPr>
              <p:cNvSpPr>
                <a:spLocks noChangeArrowheads="1"/>
              </p:cNvSpPr>
              <p:nvPr/>
            </p:nvSpPr>
            <p:spPr bwMode="auto">
              <a:xfrm>
                <a:off x="11482839" y="4731602"/>
                <a:ext cx="1441293" cy="1445364"/>
              </a:xfrm>
              <a:custGeom>
                <a:avLst/>
                <a:gdLst>
                  <a:gd name="T0" fmla="*/ 518724545 w 1534"/>
                  <a:gd name="T1" fmla="*/ 260672385 h 1537"/>
                  <a:gd name="T2" fmla="*/ 518724545 w 1534"/>
                  <a:gd name="T3" fmla="*/ 260672385 h 1537"/>
                  <a:gd name="T4" fmla="*/ 259531394 w 1534"/>
                  <a:gd name="T5" fmla="*/ 520666756 h 1537"/>
                  <a:gd name="T6" fmla="*/ 0 w 1534"/>
                  <a:gd name="T7" fmla="*/ 260672385 h 1537"/>
                  <a:gd name="T8" fmla="*/ 259531394 w 1534"/>
                  <a:gd name="T9" fmla="*/ 0 h 1537"/>
                  <a:gd name="T10" fmla="*/ 518724545 w 1534"/>
                  <a:gd name="T11" fmla="*/ 260672385 h 153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34" h="1537">
                    <a:moveTo>
                      <a:pt x="1533" y="769"/>
                    </a:moveTo>
                    <a:lnTo>
                      <a:pt x="1533" y="769"/>
                    </a:lnTo>
                    <a:cubicBezTo>
                      <a:pt x="1533" y="1193"/>
                      <a:pt x="1191" y="1536"/>
                      <a:pt x="767" y="1536"/>
                    </a:cubicBezTo>
                    <a:cubicBezTo>
                      <a:pt x="342" y="1536"/>
                      <a:pt x="0" y="1193"/>
                      <a:pt x="0" y="769"/>
                    </a:cubicBezTo>
                    <a:cubicBezTo>
                      <a:pt x="0" y="345"/>
                      <a:pt x="342" y="0"/>
                      <a:pt x="767" y="0"/>
                    </a:cubicBezTo>
                    <a:cubicBezTo>
                      <a:pt x="1191" y="0"/>
                      <a:pt x="1533" y="345"/>
                      <a:pt x="1533" y="769"/>
                    </a:cubicBezTo>
                  </a:path>
                </a:pathLst>
              </a:custGeom>
              <a:solidFill>
                <a:schemeClr val="bg1"/>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243756" tIns="121878" rIns="243756" bIns="121878" anchor="ctr"/>
              <a:lstStyle/>
              <a:p>
                <a:endParaRPr lang="zh-CN" altLang="en-US">
                  <a:solidFill>
                    <a:schemeClr val="accent2">
                      <a:lumMod val="20000"/>
                      <a:lumOff val="80000"/>
                    </a:schemeClr>
                  </a:solidFill>
                </a:endParaRPr>
              </a:p>
            </p:txBody>
          </p:sp>
          <p:sp>
            <p:nvSpPr>
              <p:cNvPr id="56" name="Freeform 17">
                <a:extLst>
                  <a:ext uri="{FF2B5EF4-FFF2-40B4-BE49-F238E27FC236}">
                    <a16:creationId xmlns:a16="http://schemas.microsoft.com/office/drawing/2014/main" id="{63401BB0-2B13-4C12-856B-0B0A65F9E208}"/>
                  </a:ext>
                </a:extLst>
              </p:cNvPr>
              <p:cNvSpPr>
                <a:spLocks noChangeArrowheads="1"/>
              </p:cNvSpPr>
              <p:nvPr/>
            </p:nvSpPr>
            <p:spPr bwMode="auto">
              <a:xfrm>
                <a:off x="11950843" y="5199582"/>
                <a:ext cx="501141" cy="501117"/>
              </a:xfrm>
              <a:custGeom>
                <a:avLst/>
                <a:gdLst>
                  <a:gd name="T0" fmla="*/ 179594884 w 535"/>
                  <a:gd name="T1" fmla="*/ 90129873 h 535"/>
                  <a:gd name="T2" fmla="*/ 179594884 w 535"/>
                  <a:gd name="T3" fmla="*/ 90129873 h 535"/>
                  <a:gd name="T4" fmla="*/ 89460694 w 535"/>
                  <a:gd name="T5" fmla="*/ 179586283 h 535"/>
                  <a:gd name="T6" fmla="*/ 0 w 535"/>
                  <a:gd name="T7" fmla="*/ 90129873 h 535"/>
                  <a:gd name="T8" fmla="*/ 89460694 w 535"/>
                  <a:gd name="T9" fmla="*/ 0 h 535"/>
                  <a:gd name="T10" fmla="*/ 179594884 w 535"/>
                  <a:gd name="T11" fmla="*/ 90129873 h 5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35" h="535">
                    <a:moveTo>
                      <a:pt x="534" y="268"/>
                    </a:moveTo>
                    <a:lnTo>
                      <a:pt x="534" y="268"/>
                    </a:lnTo>
                    <a:cubicBezTo>
                      <a:pt x="534" y="415"/>
                      <a:pt x="412" y="534"/>
                      <a:pt x="266" y="534"/>
                    </a:cubicBezTo>
                    <a:cubicBezTo>
                      <a:pt x="119" y="534"/>
                      <a:pt x="0" y="415"/>
                      <a:pt x="0" y="268"/>
                    </a:cubicBezTo>
                    <a:cubicBezTo>
                      <a:pt x="0" y="121"/>
                      <a:pt x="119" y="0"/>
                      <a:pt x="266" y="0"/>
                    </a:cubicBezTo>
                    <a:cubicBezTo>
                      <a:pt x="412" y="0"/>
                      <a:pt x="534" y="121"/>
                      <a:pt x="534" y="268"/>
                    </a:cubicBezTo>
                  </a:path>
                </a:pathLst>
              </a:custGeom>
              <a:solidFill>
                <a:schemeClr val="accent4"/>
              </a:solidFill>
              <a:ln w="12700">
                <a:miter lim="400000"/>
              </a:ln>
              <a:extLst>
                <a:ext uri="{91240B29-F687-4F45-9708-019B960494DF}">
                  <a14:hiddenLine xmlns:a14="http://schemas.microsoft.com/office/drawing/2010/main" w="9525" cap="flat">
                    <a:solidFill>
                      <a:srgbClr val="808080"/>
                    </a:solidFill>
                    <a:round/>
                    <a:headEnd/>
                    <a:tailEnd/>
                  </a14:hiddenLine>
                </a:ext>
              </a:extLst>
            </p:spPr>
            <p:txBody>
              <a:bodyPr lIns="38100" tIns="38100" rIns="38100" bIns="38100" anchor="ctr"/>
              <a:lstStyle/>
              <a:p>
                <a:pPr defTabSz="171441"/>
                <a:endParaRPr lang="zh-CN" altLang="en-US" sz="1100" dirty="0">
                  <a:solidFill>
                    <a:schemeClr val="accent2">
                      <a:lumMod val="20000"/>
                      <a:lumOff val="80000"/>
                    </a:schemeClr>
                  </a:solidFill>
                  <a:effectLst>
                    <a:outerShdw blurRad="38100" dist="12700" dir="5400000" rotWithShape="0">
                      <a:srgbClr val="000000">
                        <a:alpha val="50000"/>
                      </a:srgbClr>
                    </a:outerShdw>
                  </a:effectLst>
                  <a:latin typeface="微软雅黑" pitchFamily="34" charset="-122"/>
                  <a:ea typeface="微软雅黑" pitchFamily="34" charset="-122"/>
                  <a:cs typeface="Gill Sans"/>
                </a:endParaRPr>
              </a:p>
            </p:txBody>
          </p:sp>
        </p:grpSp>
        <p:grpSp>
          <p:nvGrpSpPr>
            <p:cNvPr id="25" name="Group 68">
              <a:extLst>
                <a:ext uri="{FF2B5EF4-FFF2-40B4-BE49-F238E27FC236}">
                  <a16:creationId xmlns:a16="http://schemas.microsoft.com/office/drawing/2014/main" id="{5402FC08-A329-45D9-BD92-F80ECFBF3CAE}"/>
                </a:ext>
              </a:extLst>
            </p:cNvPr>
            <p:cNvGrpSpPr>
              <a:grpSpLocks/>
            </p:cNvGrpSpPr>
            <p:nvPr/>
          </p:nvGrpSpPr>
          <p:grpSpPr bwMode="auto">
            <a:xfrm>
              <a:off x="12124791" y="3770786"/>
              <a:ext cx="3478984" cy="1689710"/>
              <a:chOff x="12124791" y="3770786"/>
              <a:chExt cx="3478984" cy="1689710"/>
            </a:xfrm>
          </p:grpSpPr>
          <p:sp>
            <p:nvSpPr>
              <p:cNvPr id="46" name="Freeform 18">
                <a:extLst>
                  <a:ext uri="{FF2B5EF4-FFF2-40B4-BE49-F238E27FC236}">
                    <a16:creationId xmlns:a16="http://schemas.microsoft.com/office/drawing/2014/main" id="{33BD99B0-5C05-465A-8DFD-078D426F7CD7}"/>
                  </a:ext>
                </a:extLst>
              </p:cNvPr>
              <p:cNvSpPr>
                <a:spLocks noChangeArrowheads="1"/>
              </p:cNvSpPr>
              <p:nvPr/>
            </p:nvSpPr>
            <p:spPr bwMode="auto">
              <a:xfrm>
                <a:off x="12124793" y="4118666"/>
                <a:ext cx="2841169" cy="1341829"/>
              </a:xfrm>
              <a:custGeom>
                <a:avLst/>
                <a:gdLst>
                  <a:gd name="T0" fmla="*/ 100219111 w 3023"/>
                  <a:gd name="T1" fmla="*/ 382395930 h 1430"/>
                  <a:gd name="T2" fmla="*/ 1002867807 w 3023"/>
                  <a:gd name="T3" fmla="*/ 0 h 1430"/>
                  <a:gd name="T4" fmla="*/ 1023182683 w 3023"/>
                  <a:gd name="T5" fmla="*/ 48938286 h 1430"/>
                  <a:gd name="T6" fmla="*/ 0 w 3023"/>
                  <a:gd name="T7" fmla="*/ 482298383 h 1430"/>
                  <a:gd name="T8" fmla="*/ 100219111 w 3023"/>
                  <a:gd name="T9" fmla="*/ 382395930 h 14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23" h="1430">
                    <a:moveTo>
                      <a:pt x="296" y="1133"/>
                    </a:moveTo>
                    <a:lnTo>
                      <a:pt x="2962" y="0"/>
                    </a:lnTo>
                    <a:lnTo>
                      <a:pt x="3022" y="145"/>
                    </a:lnTo>
                    <a:lnTo>
                      <a:pt x="0" y="1429"/>
                    </a:lnTo>
                    <a:lnTo>
                      <a:pt x="296" y="1133"/>
                    </a:lnTo>
                  </a:path>
                </a:pathLst>
              </a:custGeom>
              <a:solidFill>
                <a:srgbClr val="515D5D"/>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243756" tIns="121878" rIns="243756" bIns="121878" anchor="ctr"/>
              <a:lstStyle/>
              <a:p>
                <a:endParaRPr lang="zh-CN" altLang="en-US">
                  <a:solidFill>
                    <a:schemeClr val="accent2">
                      <a:lumMod val="20000"/>
                      <a:lumOff val="80000"/>
                    </a:schemeClr>
                  </a:solidFill>
                </a:endParaRPr>
              </a:p>
            </p:txBody>
          </p:sp>
          <p:sp>
            <p:nvSpPr>
              <p:cNvPr id="47" name="Freeform 19">
                <a:extLst>
                  <a:ext uri="{FF2B5EF4-FFF2-40B4-BE49-F238E27FC236}">
                    <a16:creationId xmlns:a16="http://schemas.microsoft.com/office/drawing/2014/main" id="{931C1B63-9BC6-4766-BD54-6CB3B92D1AE4}"/>
                  </a:ext>
                </a:extLst>
              </p:cNvPr>
              <p:cNvSpPr>
                <a:spLocks noChangeArrowheads="1"/>
              </p:cNvSpPr>
              <p:nvPr/>
            </p:nvSpPr>
            <p:spPr bwMode="auto">
              <a:xfrm>
                <a:off x="12124791" y="4255333"/>
                <a:ext cx="2899153" cy="1205163"/>
              </a:xfrm>
              <a:custGeom>
                <a:avLst/>
                <a:gdLst>
                  <a:gd name="T0" fmla="*/ 141743780 w 3086"/>
                  <a:gd name="T1" fmla="*/ 430563943 h 1285"/>
                  <a:gd name="T2" fmla="*/ 1043629318 w 3086"/>
                  <a:gd name="T3" fmla="*/ 48552594 h 1285"/>
                  <a:gd name="T4" fmla="*/ 1022316880 w 3086"/>
                  <a:gd name="T5" fmla="*/ 0 h 1285"/>
                  <a:gd name="T6" fmla="*/ 0 w 3086"/>
                  <a:gd name="T7" fmla="*/ 432923624 h 1285"/>
                  <a:gd name="T8" fmla="*/ 141743780 w 3086"/>
                  <a:gd name="T9" fmla="*/ 430563943 h 12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86" h="1285">
                    <a:moveTo>
                      <a:pt x="419" y="1277"/>
                    </a:moveTo>
                    <a:lnTo>
                      <a:pt x="3085" y="144"/>
                    </a:lnTo>
                    <a:lnTo>
                      <a:pt x="3022" y="0"/>
                    </a:lnTo>
                    <a:lnTo>
                      <a:pt x="0" y="1284"/>
                    </a:lnTo>
                    <a:lnTo>
                      <a:pt x="419" y="1277"/>
                    </a:lnTo>
                  </a:path>
                </a:pathLst>
              </a:custGeom>
              <a:solidFill>
                <a:srgbClr val="828286"/>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243756" tIns="121878" rIns="243756" bIns="121878" anchor="ctr"/>
              <a:lstStyle/>
              <a:p>
                <a:endParaRPr lang="zh-CN" altLang="en-US">
                  <a:solidFill>
                    <a:schemeClr val="accent2">
                      <a:lumMod val="20000"/>
                      <a:lumOff val="80000"/>
                    </a:schemeClr>
                  </a:solidFill>
                </a:endParaRPr>
              </a:p>
            </p:txBody>
          </p:sp>
          <p:sp>
            <p:nvSpPr>
              <p:cNvPr id="48" name="Freeform 20">
                <a:extLst>
                  <a:ext uri="{FF2B5EF4-FFF2-40B4-BE49-F238E27FC236}">
                    <a16:creationId xmlns:a16="http://schemas.microsoft.com/office/drawing/2014/main" id="{0AB69A8B-54E0-43C8-8046-A1DBFAEDEA4B}"/>
                  </a:ext>
                </a:extLst>
              </p:cNvPr>
              <p:cNvSpPr>
                <a:spLocks noChangeArrowheads="1"/>
              </p:cNvSpPr>
              <p:nvPr/>
            </p:nvSpPr>
            <p:spPr bwMode="auto">
              <a:xfrm>
                <a:off x="12157926" y="4097957"/>
                <a:ext cx="2841169" cy="1341829"/>
              </a:xfrm>
              <a:custGeom>
                <a:avLst/>
                <a:gdLst>
                  <a:gd name="T0" fmla="*/ 100020228 w 3026"/>
                  <a:gd name="T1" fmla="*/ 382395930 h 1430"/>
                  <a:gd name="T2" fmla="*/ 1001556202 w 3026"/>
                  <a:gd name="T3" fmla="*/ 0 h 1430"/>
                  <a:gd name="T4" fmla="*/ 1022168291 w 3026"/>
                  <a:gd name="T5" fmla="*/ 48601422 h 1430"/>
                  <a:gd name="T6" fmla="*/ 0 w 3026"/>
                  <a:gd name="T7" fmla="*/ 482298383 h 1430"/>
                  <a:gd name="T8" fmla="*/ 100020228 w 3026"/>
                  <a:gd name="T9" fmla="*/ 382395930 h 14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26" h="1430">
                    <a:moveTo>
                      <a:pt x="296" y="1133"/>
                    </a:moveTo>
                    <a:lnTo>
                      <a:pt x="2964" y="0"/>
                    </a:lnTo>
                    <a:lnTo>
                      <a:pt x="3025" y="144"/>
                    </a:lnTo>
                    <a:lnTo>
                      <a:pt x="0" y="1429"/>
                    </a:lnTo>
                    <a:lnTo>
                      <a:pt x="296" y="1133"/>
                    </a:lnTo>
                  </a:path>
                </a:pathLst>
              </a:custGeom>
              <a:solidFill>
                <a:srgbClr val="A6A6A6"/>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243756" tIns="121878" rIns="243756" bIns="121878" anchor="ctr"/>
              <a:lstStyle/>
              <a:p>
                <a:endParaRPr lang="zh-CN" altLang="en-US">
                  <a:solidFill>
                    <a:schemeClr val="accent2">
                      <a:lumMod val="20000"/>
                      <a:lumOff val="80000"/>
                    </a:schemeClr>
                  </a:solidFill>
                </a:endParaRPr>
              </a:p>
            </p:txBody>
          </p:sp>
          <p:sp>
            <p:nvSpPr>
              <p:cNvPr id="49" name="Freeform 21">
                <a:extLst>
                  <a:ext uri="{FF2B5EF4-FFF2-40B4-BE49-F238E27FC236}">
                    <a16:creationId xmlns:a16="http://schemas.microsoft.com/office/drawing/2014/main" id="{AB5C9877-0BA9-4020-B0C1-8E6931E98211}"/>
                  </a:ext>
                </a:extLst>
              </p:cNvPr>
              <p:cNvSpPr>
                <a:spLocks noChangeArrowheads="1"/>
              </p:cNvSpPr>
              <p:nvPr/>
            </p:nvSpPr>
            <p:spPr bwMode="auto">
              <a:xfrm>
                <a:off x="12157924" y="4234626"/>
                <a:ext cx="2899153" cy="1209302"/>
              </a:xfrm>
              <a:custGeom>
                <a:avLst/>
                <a:gdLst>
                  <a:gd name="T0" fmla="*/ 141806968 w 3089"/>
                  <a:gd name="T1" fmla="*/ 433191536 h 1286"/>
                  <a:gd name="T2" fmla="*/ 1042615758 w 3089"/>
                  <a:gd name="T3" fmla="*/ 49149757 h 1286"/>
                  <a:gd name="T4" fmla="*/ 1021344666 w 3089"/>
                  <a:gd name="T5" fmla="*/ 0 h 1286"/>
                  <a:gd name="T6" fmla="*/ 0 w 3089"/>
                  <a:gd name="T7" fmla="*/ 435565003 h 1286"/>
                  <a:gd name="T8" fmla="*/ 141806968 w 3089"/>
                  <a:gd name="T9" fmla="*/ 433191536 h 1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89" h="1286">
                    <a:moveTo>
                      <a:pt x="420" y="1278"/>
                    </a:moveTo>
                    <a:lnTo>
                      <a:pt x="3088" y="145"/>
                    </a:lnTo>
                    <a:lnTo>
                      <a:pt x="3025" y="0"/>
                    </a:lnTo>
                    <a:lnTo>
                      <a:pt x="0" y="1285"/>
                    </a:lnTo>
                    <a:lnTo>
                      <a:pt x="420" y="1278"/>
                    </a:lnTo>
                  </a:path>
                </a:pathLst>
              </a:custGeom>
              <a:solidFill>
                <a:srgbClr val="7F7F7F"/>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243756" tIns="121878" rIns="243756" bIns="121878" anchor="ctr"/>
              <a:lstStyle/>
              <a:p>
                <a:endParaRPr lang="zh-CN" altLang="en-US">
                  <a:solidFill>
                    <a:schemeClr val="accent2">
                      <a:lumMod val="20000"/>
                      <a:lumOff val="80000"/>
                    </a:schemeClr>
                  </a:solidFill>
                </a:endParaRPr>
              </a:p>
            </p:txBody>
          </p:sp>
          <p:sp>
            <p:nvSpPr>
              <p:cNvPr id="50" name="Freeform 22">
                <a:extLst>
                  <a:ext uri="{FF2B5EF4-FFF2-40B4-BE49-F238E27FC236}">
                    <a16:creationId xmlns:a16="http://schemas.microsoft.com/office/drawing/2014/main" id="{E7186FCD-B8CC-468B-AF90-9D9931A995EA}"/>
                  </a:ext>
                </a:extLst>
              </p:cNvPr>
              <p:cNvSpPr>
                <a:spLocks noChangeArrowheads="1"/>
              </p:cNvSpPr>
              <p:nvPr/>
            </p:nvSpPr>
            <p:spPr bwMode="auto">
              <a:xfrm>
                <a:off x="14560081" y="3770786"/>
                <a:ext cx="820046" cy="604652"/>
              </a:xfrm>
              <a:custGeom>
                <a:avLst/>
                <a:gdLst>
                  <a:gd name="T0" fmla="*/ 0 w 875"/>
                  <a:gd name="T1" fmla="*/ 217275687 h 644"/>
                  <a:gd name="T2" fmla="*/ 0 w 875"/>
                  <a:gd name="T3" fmla="*/ 217275687 h 644"/>
                  <a:gd name="T4" fmla="*/ 109080176 w 875"/>
                  <a:gd name="T5" fmla="*/ 79746463 h 644"/>
                  <a:gd name="T6" fmla="*/ 294247500 w 875"/>
                  <a:gd name="T7" fmla="*/ 0 h 644"/>
                  <a:gd name="T8" fmla="*/ 207723744 w 875"/>
                  <a:gd name="T9" fmla="*/ 129419001 h 644"/>
                  <a:gd name="T10" fmla="*/ 0 w 875"/>
                  <a:gd name="T11" fmla="*/ 217275687 h 64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75" h="644">
                    <a:moveTo>
                      <a:pt x="0" y="643"/>
                    </a:moveTo>
                    <a:lnTo>
                      <a:pt x="0" y="643"/>
                    </a:lnTo>
                    <a:cubicBezTo>
                      <a:pt x="0" y="643"/>
                      <a:pt x="58" y="347"/>
                      <a:pt x="324" y="236"/>
                    </a:cubicBezTo>
                    <a:cubicBezTo>
                      <a:pt x="589" y="122"/>
                      <a:pt x="874" y="0"/>
                      <a:pt x="874" y="0"/>
                    </a:cubicBezTo>
                    <a:cubicBezTo>
                      <a:pt x="617" y="383"/>
                      <a:pt x="617" y="383"/>
                      <a:pt x="617" y="383"/>
                    </a:cubicBezTo>
                    <a:lnTo>
                      <a:pt x="0" y="643"/>
                    </a:lnTo>
                  </a:path>
                </a:pathLst>
              </a:custGeom>
              <a:solidFill>
                <a:srgbClr val="0A5686"/>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243756" tIns="121878" rIns="243756" bIns="121878" anchor="ctr"/>
              <a:lstStyle/>
              <a:p>
                <a:endParaRPr lang="zh-CN" altLang="en-US">
                  <a:solidFill>
                    <a:schemeClr val="accent2">
                      <a:lumMod val="20000"/>
                      <a:lumOff val="80000"/>
                    </a:schemeClr>
                  </a:solidFill>
                </a:endParaRPr>
              </a:p>
            </p:txBody>
          </p:sp>
          <p:sp>
            <p:nvSpPr>
              <p:cNvPr id="51" name="Freeform 23">
                <a:extLst>
                  <a:ext uri="{FF2B5EF4-FFF2-40B4-BE49-F238E27FC236}">
                    <a16:creationId xmlns:a16="http://schemas.microsoft.com/office/drawing/2014/main" id="{D70A223B-F8BE-4485-A4DC-A44D6E915888}"/>
                  </a:ext>
                </a:extLst>
              </p:cNvPr>
              <p:cNvSpPr>
                <a:spLocks noChangeArrowheads="1"/>
              </p:cNvSpPr>
              <p:nvPr/>
            </p:nvSpPr>
            <p:spPr bwMode="auto">
              <a:xfrm>
                <a:off x="14597357" y="4218063"/>
                <a:ext cx="1006418" cy="401719"/>
              </a:xfrm>
              <a:custGeom>
                <a:avLst/>
                <a:gdLst>
                  <a:gd name="T0" fmla="*/ 0 w 1071"/>
                  <a:gd name="T1" fmla="*/ 89228658 h 427"/>
                  <a:gd name="T2" fmla="*/ 0 w 1071"/>
                  <a:gd name="T3" fmla="*/ 89228658 h 427"/>
                  <a:gd name="T4" fmla="*/ 176003808 w 1071"/>
                  <a:gd name="T5" fmla="*/ 106531739 h 427"/>
                  <a:gd name="T6" fmla="*/ 362162008 w 1071"/>
                  <a:gd name="T7" fmla="*/ 26802278 h 427"/>
                  <a:gd name="T8" fmla="*/ 209850839 w 1071"/>
                  <a:gd name="T9" fmla="*/ 0 h 427"/>
                  <a:gd name="T10" fmla="*/ 0 w 1071"/>
                  <a:gd name="T11" fmla="*/ 89228658 h 42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71" h="427">
                    <a:moveTo>
                      <a:pt x="0" y="263"/>
                    </a:moveTo>
                    <a:lnTo>
                      <a:pt x="0" y="263"/>
                    </a:lnTo>
                    <a:cubicBezTo>
                      <a:pt x="0" y="263"/>
                      <a:pt x="254" y="426"/>
                      <a:pt x="520" y="314"/>
                    </a:cubicBezTo>
                    <a:cubicBezTo>
                      <a:pt x="786" y="200"/>
                      <a:pt x="1070" y="79"/>
                      <a:pt x="1070" y="79"/>
                    </a:cubicBezTo>
                    <a:cubicBezTo>
                      <a:pt x="620" y="0"/>
                      <a:pt x="620" y="0"/>
                      <a:pt x="620" y="0"/>
                    </a:cubicBezTo>
                    <a:lnTo>
                      <a:pt x="0" y="263"/>
                    </a:lnTo>
                  </a:path>
                </a:pathLst>
              </a:custGeom>
              <a:solidFill>
                <a:schemeClr val="accent1"/>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243756" tIns="121878" rIns="243756" bIns="121878" anchor="ctr"/>
              <a:lstStyle/>
              <a:p>
                <a:endParaRPr lang="zh-CN" altLang="en-US">
                  <a:solidFill>
                    <a:schemeClr val="accent2">
                      <a:lumMod val="20000"/>
                      <a:lumOff val="80000"/>
                    </a:schemeClr>
                  </a:solidFill>
                </a:endParaRPr>
              </a:p>
            </p:txBody>
          </p:sp>
        </p:grpSp>
      </p:grpSp>
    </p:spTree>
    <p:extLst>
      <p:ext uri="{BB962C8B-B14F-4D97-AF65-F5344CB8AC3E}">
        <p14:creationId xmlns:p14="http://schemas.microsoft.com/office/powerpoint/2010/main" val="2047214021"/>
      </p:ext>
    </p:extLst>
  </p:cSld>
  <p:clrMapOvr>
    <a:masterClrMapping/>
  </p:clrMapOvr>
  <p:transition spd="med" advClick="0" advTm="0">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200"/>
                                  </p:stCondLst>
                                  <p:iterate>
                                    <p:tmAbs val="0"/>
                                  </p:iterate>
                                  <p:childTnLst>
                                    <p:set>
                                      <p:cBhvr>
                                        <p:cTn id="6" fill="hold"/>
                                        <p:tgtEl>
                                          <p:spTgt spid="2"/>
                                        </p:tgtEl>
                                        <p:attrNameLst>
                                          <p:attrName>style.visibility</p:attrName>
                                        </p:attrNameLst>
                                      </p:cBhvr>
                                      <p:to>
                                        <p:strVal val="visible"/>
                                      </p:to>
                                    </p:set>
                                    <p:anim calcmode="lin" valueType="num">
                                      <p:cBhvr>
                                        <p:cTn id="7" dur="700" fill="hold"/>
                                        <p:tgtEl>
                                          <p:spTgt spid="2"/>
                                        </p:tgtEl>
                                        <p:attrNameLst>
                                          <p:attrName>ppt_x</p:attrName>
                                        </p:attrNameLst>
                                      </p:cBhvr>
                                      <p:tavLst>
                                        <p:tav tm="0">
                                          <p:val>
                                            <p:strVal val="0-#ppt_w/2"/>
                                          </p:val>
                                        </p:tav>
                                        <p:tav tm="100000">
                                          <p:val>
                                            <p:strVal val="#ppt_x"/>
                                          </p:val>
                                        </p:tav>
                                      </p:tavLst>
                                    </p:anim>
                                    <p:anim calcmode="lin" valueType="num">
                                      <p:cBhvr>
                                        <p:cTn id="8" dur="700" fill="hold"/>
                                        <p:tgtEl>
                                          <p:spTgt spid="2"/>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500"/>
                                  </p:stCondLst>
                                  <p:childTnLst>
                                    <p:set>
                                      <p:cBhvr>
                                        <p:cTn id="10" dur="1" fill="hold">
                                          <p:stCondLst>
                                            <p:cond delay="0"/>
                                          </p:stCondLst>
                                        </p:cTn>
                                        <p:tgtEl>
                                          <p:spTgt spid="23"/>
                                        </p:tgtEl>
                                        <p:attrNameLst>
                                          <p:attrName>style.visibility</p:attrName>
                                        </p:attrNameLst>
                                      </p:cBhvr>
                                      <p:to>
                                        <p:strVal val="visible"/>
                                      </p:to>
                                    </p:set>
                                    <p:anim calcmode="lin" valueType="num">
                                      <p:cBhvr>
                                        <p:cTn id="11" dur="500" fill="hold"/>
                                        <p:tgtEl>
                                          <p:spTgt spid="23"/>
                                        </p:tgtEl>
                                        <p:attrNameLst>
                                          <p:attrName>ppt_w</p:attrName>
                                        </p:attrNameLst>
                                      </p:cBhvr>
                                      <p:tavLst>
                                        <p:tav tm="0">
                                          <p:val>
                                            <p:fltVal val="0"/>
                                          </p:val>
                                        </p:tav>
                                        <p:tav tm="100000">
                                          <p:val>
                                            <p:strVal val="#ppt_w"/>
                                          </p:val>
                                        </p:tav>
                                      </p:tavLst>
                                    </p:anim>
                                    <p:anim calcmode="lin" valueType="num">
                                      <p:cBhvr>
                                        <p:cTn id="12" dur="500" fill="hold"/>
                                        <p:tgtEl>
                                          <p:spTgt spid="23"/>
                                        </p:tgtEl>
                                        <p:attrNameLst>
                                          <p:attrName>ppt_h</p:attrName>
                                        </p:attrNameLst>
                                      </p:cBhvr>
                                      <p:tavLst>
                                        <p:tav tm="0">
                                          <p:val>
                                            <p:fltVal val="0"/>
                                          </p:val>
                                        </p:tav>
                                        <p:tav tm="100000">
                                          <p:val>
                                            <p:strVal val="#ppt_h"/>
                                          </p:val>
                                        </p:tav>
                                      </p:tavLst>
                                    </p:anim>
                                    <p:animEffect transition="in" filter="fade">
                                      <p:cBhvr>
                                        <p:cTn id="13" dur="500"/>
                                        <p:tgtEl>
                                          <p:spTgt spid="23"/>
                                        </p:tgtEl>
                                      </p:cBhvr>
                                    </p:animEffect>
                                  </p:childTnLst>
                                </p:cTn>
                              </p:par>
                              <p:par>
                                <p:cTn id="14" presetID="22" presetClass="entr" presetSubtype="2" fill="hold" nodeType="withEffect">
                                  <p:stCondLst>
                                    <p:cond delay="750"/>
                                  </p:stCondLst>
                                  <p:childTnLst>
                                    <p:set>
                                      <p:cBhvr>
                                        <p:cTn id="15" dur="1" fill="hold">
                                          <p:stCondLst>
                                            <p:cond delay="0"/>
                                          </p:stCondLst>
                                        </p:cTn>
                                        <p:tgtEl>
                                          <p:spTgt spid="3"/>
                                        </p:tgtEl>
                                        <p:attrNameLst>
                                          <p:attrName>style.visibility</p:attrName>
                                        </p:attrNameLst>
                                      </p:cBhvr>
                                      <p:to>
                                        <p:strVal val="visible"/>
                                      </p:to>
                                    </p:set>
                                    <p:animEffect transition="in" filter="wipe(right)">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advAuto="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任意多边形 7"/>
          <p:cNvSpPr/>
          <p:nvPr/>
        </p:nvSpPr>
        <p:spPr>
          <a:xfrm>
            <a:off x="1115616" y="2221591"/>
            <a:ext cx="6704288" cy="1003158"/>
          </a:xfrm>
          <a:custGeom>
            <a:avLst/>
            <a:gdLst>
              <a:gd name="connsiteX0" fmla="*/ 0 w 9084039"/>
              <a:gd name="connsiteY0" fmla="*/ 741988 h 1296771"/>
              <a:gd name="connsiteX1" fmla="*/ 1229193 w 9084039"/>
              <a:gd name="connsiteY1" fmla="*/ 7470 h 1296771"/>
              <a:gd name="connsiteX2" fmla="*/ 2248524 w 9084039"/>
              <a:gd name="connsiteY2" fmla="*/ 1146723 h 1296771"/>
              <a:gd name="connsiteX3" fmla="*/ 3852472 w 9084039"/>
              <a:gd name="connsiteY3" fmla="*/ 307274 h 1296771"/>
              <a:gd name="connsiteX4" fmla="*/ 4901783 w 9084039"/>
              <a:gd name="connsiteY4" fmla="*/ 1176703 h 1296771"/>
              <a:gd name="connsiteX5" fmla="*/ 6355829 w 9084039"/>
              <a:gd name="connsiteY5" fmla="*/ 412205 h 1296771"/>
              <a:gd name="connsiteX6" fmla="*/ 7480091 w 9084039"/>
              <a:gd name="connsiteY6" fmla="*/ 1296625 h 1296771"/>
              <a:gd name="connsiteX7" fmla="*/ 8439462 w 9084039"/>
              <a:gd name="connsiteY7" fmla="*/ 487156 h 1296771"/>
              <a:gd name="connsiteX8" fmla="*/ 9084039 w 9084039"/>
              <a:gd name="connsiteY8" fmla="*/ 1101752 h 1296771"/>
              <a:gd name="connsiteX0-1" fmla="*/ 0 w 9084039"/>
              <a:gd name="connsiteY0-2" fmla="*/ 741988 h 1296771"/>
              <a:gd name="connsiteX1-3" fmla="*/ 1229193 w 9084039"/>
              <a:gd name="connsiteY1-4" fmla="*/ 7470 h 1296771"/>
              <a:gd name="connsiteX2-5" fmla="*/ 2248524 w 9084039"/>
              <a:gd name="connsiteY2-6" fmla="*/ 1146723 h 1296771"/>
              <a:gd name="connsiteX3-7" fmla="*/ 3777521 w 9084039"/>
              <a:gd name="connsiteY3-8" fmla="*/ 97411 h 1296771"/>
              <a:gd name="connsiteX4-9" fmla="*/ 4901783 w 9084039"/>
              <a:gd name="connsiteY4-10" fmla="*/ 1176703 h 1296771"/>
              <a:gd name="connsiteX5-11" fmla="*/ 6355829 w 9084039"/>
              <a:gd name="connsiteY5-12" fmla="*/ 412205 h 1296771"/>
              <a:gd name="connsiteX6-13" fmla="*/ 7480091 w 9084039"/>
              <a:gd name="connsiteY6-14" fmla="*/ 1296625 h 1296771"/>
              <a:gd name="connsiteX7-15" fmla="*/ 8439462 w 9084039"/>
              <a:gd name="connsiteY7-16" fmla="*/ 487156 h 1296771"/>
              <a:gd name="connsiteX8-17" fmla="*/ 9084039 w 9084039"/>
              <a:gd name="connsiteY8-18" fmla="*/ 1101752 h 1296771"/>
              <a:gd name="connsiteX0-19" fmla="*/ 0 w 9084039"/>
              <a:gd name="connsiteY0-20" fmla="*/ 741988 h 1299012"/>
              <a:gd name="connsiteX1-21" fmla="*/ 1229193 w 9084039"/>
              <a:gd name="connsiteY1-22" fmla="*/ 7470 h 1299012"/>
              <a:gd name="connsiteX2-23" fmla="*/ 2248524 w 9084039"/>
              <a:gd name="connsiteY2-24" fmla="*/ 1146723 h 1299012"/>
              <a:gd name="connsiteX3-25" fmla="*/ 3777521 w 9084039"/>
              <a:gd name="connsiteY3-26" fmla="*/ 97411 h 1299012"/>
              <a:gd name="connsiteX4-27" fmla="*/ 4901783 w 9084039"/>
              <a:gd name="connsiteY4-28" fmla="*/ 1176703 h 1299012"/>
              <a:gd name="connsiteX5-29" fmla="*/ 6310859 w 9084039"/>
              <a:gd name="connsiteY5-30" fmla="*/ 172362 h 1299012"/>
              <a:gd name="connsiteX6-31" fmla="*/ 7480091 w 9084039"/>
              <a:gd name="connsiteY6-32" fmla="*/ 1296625 h 1299012"/>
              <a:gd name="connsiteX7-33" fmla="*/ 8439462 w 9084039"/>
              <a:gd name="connsiteY7-34" fmla="*/ 487156 h 1299012"/>
              <a:gd name="connsiteX8-35" fmla="*/ 9084039 w 9084039"/>
              <a:gd name="connsiteY8-36" fmla="*/ 1101752 h 1299012"/>
              <a:gd name="connsiteX0-37" fmla="*/ 0 w 9084039"/>
              <a:gd name="connsiteY0-38" fmla="*/ 741988 h 1296642"/>
              <a:gd name="connsiteX1-39" fmla="*/ 1229193 w 9084039"/>
              <a:gd name="connsiteY1-40" fmla="*/ 7470 h 1296642"/>
              <a:gd name="connsiteX2-41" fmla="*/ 2248524 w 9084039"/>
              <a:gd name="connsiteY2-42" fmla="*/ 1146723 h 1296642"/>
              <a:gd name="connsiteX3-43" fmla="*/ 3777521 w 9084039"/>
              <a:gd name="connsiteY3-44" fmla="*/ 97411 h 1296642"/>
              <a:gd name="connsiteX4-45" fmla="*/ 4901783 w 9084039"/>
              <a:gd name="connsiteY4-46" fmla="*/ 1176703 h 1296642"/>
              <a:gd name="connsiteX5-47" fmla="*/ 6310859 w 9084039"/>
              <a:gd name="connsiteY5-48" fmla="*/ 172362 h 1296642"/>
              <a:gd name="connsiteX6-49" fmla="*/ 7480091 w 9084039"/>
              <a:gd name="connsiteY6-50" fmla="*/ 1296625 h 1296642"/>
              <a:gd name="connsiteX7-51" fmla="*/ 8439462 w 9084039"/>
              <a:gd name="connsiteY7-52" fmla="*/ 202343 h 1296642"/>
              <a:gd name="connsiteX8-53" fmla="*/ 9084039 w 9084039"/>
              <a:gd name="connsiteY8-54" fmla="*/ 1101752 h 1296642"/>
              <a:gd name="connsiteX0-55" fmla="*/ 0 w 9129009"/>
              <a:gd name="connsiteY0-56" fmla="*/ 1169250 h 1289189"/>
              <a:gd name="connsiteX1-57" fmla="*/ 1274163 w 9129009"/>
              <a:gd name="connsiteY1-58" fmla="*/ 17 h 1289189"/>
              <a:gd name="connsiteX2-59" fmla="*/ 2293494 w 9129009"/>
              <a:gd name="connsiteY2-60" fmla="*/ 1139270 h 1289189"/>
              <a:gd name="connsiteX3-61" fmla="*/ 3822491 w 9129009"/>
              <a:gd name="connsiteY3-62" fmla="*/ 89958 h 1289189"/>
              <a:gd name="connsiteX4-63" fmla="*/ 4946753 w 9129009"/>
              <a:gd name="connsiteY4-64" fmla="*/ 1169250 h 1289189"/>
              <a:gd name="connsiteX5-65" fmla="*/ 6355829 w 9129009"/>
              <a:gd name="connsiteY5-66" fmla="*/ 164909 h 1289189"/>
              <a:gd name="connsiteX6-67" fmla="*/ 7525061 w 9129009"/>
              <a:gd name="connsiteY6-68" fmla="*/ 1289172 h 1289189"/>
              <a:gd name="connsiteX7-69" fmla="*/ 8484432 w 9129009"/>
              <a:gd name="connsiteY7-70" fmla="*/ 194890 h 1289189"/>
              <a:gd name="connsiteX8-71" fmla="*/ 9129009 w 9129009"/>
              <a:gd name="connsiteY8-72" fmla="*/ 1094299 h 1289189"/>
              <a:gd name="connsiteX0-73" fmla="*/ 0 w 9129009"/>
              <a:gd name="connsiteY0-74" fmla="*/ 1169250 h 1289189"/>
              <a:gd name="connsiteX1-75" fmla="*/ 1274163 w 9129009"/>
              <a:gd name="connsiteY1-76" fmla="*/ 17 h 1289189"/>
              <a:gd name="connsiteX2-77" fmla="*/ 2293494 w 9129009"/>
              <a:gd name="connsiteY2-78" fmla="*/ 1139270 h 1289189"/>
              <a:gd name="connsiteX3-79" fmla="*/ 3822491 w 9129009"/>
              <a:gd name="connsiteY3-80" fmla="*/ 89958 h 1289189"/>
              <a:gd name="connsiteX4-81" fmla="*/ 4946753 w 9129009"/>
              <a:gd name="connsiteY4-82" fmla="*/ 1169250 h 1289189"/>
              <a:gd name="connsiteX5-83" fmla="*/ 6355829 w 9129009"/>
              <a:gd name="connsiteY5-84" fmla="*/ 164909 h 1289189"/>
              <a:gd name="connsiteX6-85" fmla="*/ 7525061 w 9129009"/>
              <a:gd name="connsiteY6-86" fmla="*/ 1289172 h 1289189"/>
              <a:gd name="connsiteX7-87" fmla="*/ 8484432 w 9129009"/>
              <a:gd name="connsiteY7-88" fmla="*/ 194890 h 1289189"/>
              <a:gd name="connsiteX8-89" fmla="*/ 9129009 w 9129009"/>
              <a:gd name="connsiteY8-90" fmla="*/ 1094299 h 1289189"/>
              <a:gd name="connsiteX0-91" fmla="*/ 0 w 9129009"/>
              <a:gd name="connsiteY0-92" fmla="*/ 1169250 h 1289189"/>
              <a:gd name="connsiteX1-93" fmla="*/ 1139251 w 9129009"/>
              <a:gd name="connsiteY1-94" fmla="*/ 17 h 1289189"/>
              <a:gd name="connsiteX2-95" fmla="*/ 2293494 w 9129009"/>
              <a:gd name="connsiteY2-96" fmla="*/ 1139270 h 1289189"/>
              <a:gd name="connsiteX3-97" fmla="*/ 3822491 w 9129009"/>
              <a:gd name="connsiteY3-98" fmla="*/ 89958 h 1289189"/>
              <a:gd name="connsiteX4-99" fmla="*/ 4946753 w 9129009"/>
              <a:gd name="connsiteY4-100" fmla="*/ 1169250 h 1289189"/>
              <a:gd name="connsiteX5-101" fmla="*/ 6355829 w 9129009"/>
              <a:gd name="connsiteY5-102" fmla="*/ 164909 h 1289189"/>
              <a:gd name="connsiteX6-103" fmla="*/ 7525061 w 9129009"/>
              <a:gd name="connsiteY6-104" fmla="*/ 1289172 h 1289189"/>
              <a:gd name="connsiteX7-105" fmla="*/ 8484432 w 9129009"/>
              <a:gd name="connsiteY7-106" fmla="*/ 194890 h 1289189"/>
              <a:gd name="connsiteX8-107" fmla="*/ 9129009 w 9129009"/>
              <a:gd name="connsiteY8-108" fmla="*/ 1094299 h 1289189"/>
              <a:gd name="connsiteX0-109" fmla="*/ 0 w 8484432"/>
              <a:gd name="connsiteY0-110" fmla="*/ 1169250 h 1289189"/>
              <a:gd name="connsiteX1-111" fmla="*/ 1139251 w 8484432"/>
              <a:gd name="connsiteY1-112" fmla="*/ 17 h 1289189"/>
              <a:gd name="connsiteX2-113" fmla="*/ 2293494 w 8484432"/>
              <a:gd name="connsiteY2-114" fmla="*/ 1139270 h 1289189"/>
              <a:gd name="connsiteX3-115" fmla="*/ 3822491 w 8484432"/>
              <a:gd name="connsiteY3-116" fmla="*/ 89958 h 1289189"/>
              <a:gd name="connsiteX4-117" fmla="*/ 4946753 w 8484432"/>
              <a:gd name="connsiteY4-118" fmla="*/ 1169250 h 1289189"/>
              <a:gd name="connsiteX5-119" fmla="*/ 6355829 w 8484432"/>
              <a:gd name="connsiteY5-120" fmla="*/ 164909 h 1289189"/>
              <a:gd name="connsiteX6-121" fmla="*/ 7525061 w 8484432"/>
              <a:gd name="connsiteY6-122" fmla="*/ 1289172 h 1289189"/>
              <a:gd name="connsiteX7-123" fmla="*/ 8484432 w 8484432"/>
              <a:gd name="connsiteY7-124" fmla="*/ 194890 h 1289189"/>
              <a:gd name="connsiteX0-125" fmla="*/ 0 w 8484432"/>
              <a:gd name="connsiteY0-126" fmla="*/ 1169250 h 1306829"/>
              <a:gd name="connsiteX1-127" fmla="*/ 1139251 w 8484432"/>
              <a:gd name="connsiteY1-128" fmla="*/ 17 h 1306829"/>
              <a:gd name="connsiteX2-129" fmla="*/ 2293494 w 8484432"/>
              <a:gd name="connsiteY2-130" fmla="*/ 1139270 h 1306829"/>
              <a:gd name="connsiteX3-131" fmla="*/ 3822491 w 8484432"/>
              <a:gd name="connsiteY3-132" fmla="*/ 89958 h 1306829"/>
              <a:gd name="connsiteX4-133" fmla="*/ 4946753 w 8484432"/>
              <a:gd name="connsiteY4-134" fmla="*/ 1169250 h 1306829"/>
              <a:gd name="connsiteX5-135" fmla="*/ 6355829 w 8484432"/>
              <a:gd name="connsiteY5-136" fmla="*/ 164909 h 1306829"/>
              <a:gd name="connsiteX6-137" fmla="*/ 7525061 w 8484432"/>
              <a:gd name="connsiteY6-138" fmla="*/ 1289172 h 1306829"/>
              <a:gd name="connsiteX7-139" fmla="*/ 8010853 w 8484432"/>
              <a:gd name="connsiteY7-140" fmla="*/ 806959 h 1306829"/>
              <a:gd name="connsiteX8-141" fmla="*/ 8484432 w 8484432"/>
              <a:gd name="connsiteY8-142" fmla="*/ 194890 h 1306829"/>
              <a:gd name="connsiteX0-143" fmla="*/ 0 w 8010853"/>
              <a:gd name="connsiteY0-144" fmla="*/ 1169250 h 1306829"/>
              <a:gd name="connsiteX1-145" fmla="*/ 1139251 w 8010853"/>
              <a:gd name="connsiteY1-146" fmla="*/ 17 h 1306829"/>
              <a:gd name="connsiteX2-147" fmla="*/ 2293494 w 8010853"/>
              <a:gd name="connsiteY2-148" fmla="*/ 1139270 h 1306829"/>
              <a:gd name="connsiteX3-149" fmla="*/ 3822491 w 8010853"/>
              <a:gd name="connsiteY3-150" fmla="*/ 89958 h 1306829"/>
              <a:gd name="connsiteX4-151" fmla="*/ 4946753 w 8010853"/>
              <a:gd name="connsiteY4-152" fmla="*/ 1169250 h 1306829"/>
              <a:gd name="connsiteX5-153" fmla="*/ 6355829 w 8010853"/>
              <a:gd name="connsiteY5-154" fmla="*/ 164909 h 1306829"/>
              <a:gd name="connsiteX6-155" fmla="*/ 7525061 w 8010853"/>
              <a:gd name="connsiteY6-156" fmla="*/ 1289172 h 1306829"/>
              <a:gd name="connsiteX7-157" fmla="*/ 8010853 w 8010853"/>
              <a:gd name="connsiteY7-158" fmla="*/ 806959 h 130682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8010853" h="1306829">
                <a:moveTo>
                  <a:pt x="0" y="1169250"/>
                </a:moveTo>
                <a:cubicBezTo>
                  <a:pt x="307298" y="648342"/>
                  <a:pt x="757002" y="5014"/>
                  <a:pt x="1139251" y="17"/>
                </a:cubicBezTo>
                <a:cubicBezTo>
                  <a:pt x="1521500" y="-4980"/>
                  <a:pt x="1846287" y="1124280"/>
                  <a:pt x="2293494" y="1139270"/>
                </a:cubicBezTo>
                <a:cubicBezTo>
                  <a:pt x="2740701" y="1154260"/>
                  <a:pt x="3380281" y="84961"/>
                  <a:pt x="3822491" y="89958"/>
                </a:cubicBezTo>
                <a:cubicBezTo>
                  <a:pt x="4264701" y="94955"/>
                  <a:pt x="4524530" y="1156758"/>
                  <a:pt x="4946753" y="1169250"/>
                </a:cubicBezTo>
                <a:cubicBezTo>
                  <a:pt x="5368976" y="1181742"/>
                  <a:pt x="5926111" y="144922"/>
                  <a:pt x="6355829" y="164909"/>
                </a:cubicBezTo>
                <a:cubicBezTo>
                  <a:pt x="6785547" y="184896"/>
                  <a:pt x="7249224" y="1182164"/>
                  <a:pt x="7525061" y="1289172"/>
                </a:cubicBezTo>
                <a:cubicBezTo>
                  <a:pt x="7800898" y="1396180"/>
                  <a:pt x="7850958" y="989339"/>
                  <a:pt x="8010853" y="806959"/>
                </a:cubicBezTo>
              </a:path>
            </a:pathLst>
          </a:custGeom>
          <a:noFill/>
          <a:ln w="12700" cap="flat" cmpd="sng" algn="ctr">
            <a:solidFill>
              <a:schemeClr val="bg1">
                <a:lumMod val="65000"/>
              </a:schemeClr>
            </a:solidFill>
            <a:prstDash val="solid"/>
          </a:ln>
          <a:effectLst/>
        </p:spPr>
        <p:txBody>
          <a:bodyPr lIns="100790" tIns="50396" rIns="100790" bIns="50396" anchor="ctr"/>
          <a:lstStyle/>
          <a:p>
            <a:pPr algn="ctr">
              <a:defRPr/>
            </a:pPr>
            <a:endParaRPr lang="en-US" kern="0">
              <a:solidFill>
                <a:sysClr val="window" lastClr="FFFFFF"/>
              </a:solidFill>
              <a:latin typeface="Calibri" panose="020F0502020204030204"/>
              <a:ea typeface="+mn-ea"/>
            </a:endParaRPr>
          </a:p>
        </p:txBody>
      </p:sp>
      <p:sp>
        <p:nvSpPr>
          <p:cNvPr id="9" name="任意多边形 8"/>
          <p:cNvSpPr/>
          <p:nvPr/>
        </p:nvSpPr>
        <p:spPr>
          <a:xfrm>
            <a:off x="1115616" y="2665136"/>
            <a:ext cx="6704288" cy="1003158"/>
          </a:xfrm>
          <a:custGeom>
            <a:avLst/>
            <a:gdLst>
              <a:gd name="connsiteX0" fmla="*/ 0 w 9084039"/>
              <a:gd name="connsiteY0" fmla="*/ 741988 h 1296771"/>
              <a:gd name="connsiteX1" fmla="*/ 1229193 w 9084039"/>
              <a:gd name="connsiteY1" fmla="*/ 7470 h 1296771"/>
              <a:gd name="connsiteX2" fmla="*/ 2248524 w 9084039"/>
              <a:gd name="connsiteY2" fmla="*/ 1146723 h 1296771"/>
              <a:gd name="connsiteX3" fmla="*/ 3852472 w 9084039"/>
              <a:gd name="connsiteY3" fmla="*/ 307274 h 1296771"/>
              <a:gd name="connsiteX4" fmla="*/ 4901783 w 9084039"/>
              <a:gd name="connsiteY4" fmla="*/ 1176703 h 1296771"/>
              <a:gd name="connsiteX5" fmla="*/ 6355829 w 9084039"/>
              <a:gd name="connsiteY5" fmla="*/ 412205 h 1296771"/>
              <a:gd name="connsiteX6" fmla="*/ 7480091 w 9084039"/>
              <a:gd name="connsiteY6" fmla="*/ 1296625 h 1296771"/>
              <a:gd name="connsiteX7" fmla="*/ 8439462 w 9084039"/>
              <a:gd name="connsiteY7" fmla="*/ 487156 h 1296771"/>
              <a:gd name="connsiteX8" fmla="*/ 9084039 w 9084039"/>
              <a:gd name="connsiteY8" fmla="*/ 1101752 h 1296771"/>
              <a:gd name="connsiteX0-1" fmla="*/ 0 w 9084039"/>
              <a:gd name="connsiteY0-2" fmla="*/ 741988 h 1296771"/>
              <a:gd name="connsiteX1-3" fmla="*/ 1229193 w 9084039"/>
              <a:gd name="connsiteY1-4" fmla="*/ 7470 h 1296771"/>
              <a:gd name="connsiteX2-5" fmla="*/ 2248524 w 9084039"/>
              <a:gd name="connsiteY2-6" fmla="*/ 1146723 h 1296771"/>
              <a:gd name="connsiteX3-7" fmla="*/ 3777521 w 9084039"/>
              <a:gd name="connsiteY3-8" fmla="*/ 97411 h 1296771"/>
              <a:gd name="connsiteX4-9" fmla="*/ 4901783 w 9084039"/>
              <a:gd name="connsiteY4-10" fmla="*/ 1176703 h 1296771"/>
              <a:gd name="connsiteX5-11" fmla="*/ 6355829 w 9084039"/>
              <a:gd name="connsiteY5-12" fmla="*/ 412205 h 1296771"/>
              <a:gd name="connsiteX6-13" fmla="*/ 7480091 w 9084039"/>
              <a:gd name="connsiteY6-14" fmla="*/ 1296625 h 1296771"/>
              <a:gd name="connsiteX7-15" fmla="*/ 8439462 w 9084039"/>
              <a:gd name="connsiteY7-16" fmla="*/ 487156 h 1296771"/>
              <a:gd name="connsiteX8-17" fmla="*/ 9084039 w 9084039"/>
              <a:gd name="connsiteY8-18" fmla="*/ 1101752 h 1296771"/>
              <a:gd name="connsiteX0-19" fmla="*/ 0 w 9084039"/>
              <a:gd name="connsiteY0-20" fmla="*/ 741988 h 1299012"/>
              <a:gd name="connsiteX1-21" fmla="*/ 1229193 w 9084039"/>
              <a:gd name="connsiteY1-22" fmla="*/ 7470 h 1299012"/>
              <a:gd name="connsiteX2-23" fmla="*/ 2248524 w 9084039"/>
              <a:gd name="connsiteY2-24" fmla="*/ 1146723 h 1299012"/>
              <a:gd name="connsiteX3-25" fmla="*/ 3777521 w 9084039"/>
              <a:gd name="connsiteY3-26" fmla="*/ 97411 h 1299012"/>
              <a:gd name="connsiteX4-27" fmla="*/ 4901783 w 9084039"/>
              <a:gd name="connsiteY4-28" fmla="*/ 1176703 h 1299012"/>
              <a:gd name="connsiteX5-29" fmla="*/ 6310859 w 9084039"/>
              <a:gd name="connsiteY5-30" fmla="*/ 172362 h 1299012"/>
              <a:gd name="connsiteX6-31" fmla="*/ 7480091 w 9084039"/>
              <a:gd name="connsiteY6-32" fmla="*/ 1296625 h 1299012"/>
              <a:gd name="connsiteX7-33" fmla="*/ 8439462 w 9084039"/>
              <a:gd name="connsiteY7-34" fmla="*/ 487156 h 1299012"/>
              <a:gd name="connsiteX8-35" fmla="*/ 9084039 w 9084039"/>
              <a:gd name="connsiteY8-36" fmla="*/ 1101752 h 1299012"/>
              <a:gd name="connsiteX0-37" fmla="*/ 0 w 9084039"/>
              <a:gd name="connsiteY0-38" fmla="*/ 741988 h 1296642"/>
              <a:gd name="connsiteX1-39" fmla="*/ 1229193 w 9084039"/>
              <a:gd name="connsiteY1-40" fmla="*/ 7470 h 1296642"/>
              <a:gd name="connsiteX2-41" fmla="*/ 2248524 w 9084039"/>
              <a:gd name="connsiteY2-42" fmla="*/ 1146723 h 1296642"/>
              <a:gd name="connsiteX3-43" fmla="*/ 3777521 w 9084039"/>
              <a:gd name="connsiteY3-44" fmla="*/ 97411 h 1296642"/>
              <a:gd name="connsiteX4-45" fmla="*/ 4901783 w 9084039"/>
              <a:gd name="connsiteY4-46" fmla="*/ 1176703 h 1296642"/>
              <a:gd name="connsiteX5-47" fmla="*/ 6310859 w 9084039"/>
              <a:gd name="connsiteY5-48" fmla="*/ 172362 h 1296642"/>
              <a:gd name="connsiteX6-49" fmla="*/ 7480091 w 9084039"/>
              <a:gd name="connsiteY6-50" fmla="*/ 1296625 h 1296642"/>
              <a:gd name="connsiteX7-51" fmla="*/ 8439462 w 9084039"/>
              <a:gd name="connsiteY7-52" fmla="*/ 202343 h 1296642"/>
              <a:gd name="connsiteX8-53" fmla="*/ 9084039 w 9084039"/>
              <a:gd name="connsiteY8-54" fmla="*/ 1101752 h 1296642"/>
              <a:gd name="connsiteX0-55" fmla="*/ 0 w 9129009"/>
              <a:gd name="connsiteY0-56" fmla="*/ 1169250 h 1289189"/>
              <a:gd name="connsiteX1-57" fmla="*/ 1274163 w 9129009"/>
              <a:gd name="connsiteY1-58" fmla="*/ 17 h 1289189"/>
              <a:gd name="connsiteX2-59" fmla="*/ 2293494 w 9129009"/>
              <a:gd name="connsiteY2-60" fmla="*/ 1139270 h 1289189"/>
              <a:gd name="connsiteX3-61" fmla="*/ 3822491 w 9129009"/>
              <a:gd name="connsiteY3-62" fmla="*/ 89958 h 1289189"/>
              <a:gd name="connsiteX4-63" fmla="*/ 4946753 w 9129009"/>
              <a:gd name="connsiteY4-64" fmla="*/ 1169250 h 1289189"/>
              <a:gd name="connsiteX5-65" fmla="*/ 6355829 w 9129009"/>
              <a:gd name="connsiteY5-66" fmla="*/ 164909 h 1289189"/>
              <a:gd name="connsiteX6-67" fmla="*/ 7525061 w 9129009"/>
              <a:gd name="connsiteY6-68" fmla="*/ 1289172 h 1289189"/>
              <a:gd name="connsiteX7-69" fmla="*/ 8484432 w 9129009"/>
              <a:gd name="connsiteY7-70" fmla="*/ 194890 h 1289189"/>
              <a:gd name="connsiteX8-71" fmla="*/ 9129009 w 9129009"/>
              <a:gd name="connsiteY8-72" fmla="*/ 1094299 h 1289189"/>
              <a:gd name="connsiteX0-73" fmla="*/ 0 w 9129009"/>
              <a:gd name="connsiteY0-74" fmla="*/ 1169250 h 1289189"/>
              <a:gd name="connsiteX1-75" fmla="*/ 1274163 w 9129009"/>
              <a:gd name="connsiteY1-76" fmla="*/ 17 h 1289189"/>
              <a:gd name="connsiteX2-77" fmla="*/ 2293494 w 9129009"/>
              <a:gd name="connsiteY2-78" fmla="*/ 1139270 h 1289189"/>
              <a:gd name="connsiteX3-79" fmla="*/ 3822491 w 9129009"/>
              <a:gd name="connsiteY3-80" fmla="*/ 89958 h 1289189"/>
              <a:gd name="connsiteX4-81" fmla="*/ 4946753 w 9129009"/>
              <a:gd name="connsiteY4-82" fmla="*/ 1169250 h 1289189"/>
              <a:gd name="connsiteX5-83" fmla="*/ 6355829 w 9129009"/>
              <a:gd name="connsiteY5-84" fmla="*/ 164909 h 1289189"/>
              <a:gd name="connsiteX6-85" fmla="*/ 7525061 w 9129009"/>
              <a:gd name="connsiteY6-86" fmla="*/ 1289172 h 1289189"/>
              <a:gd name="connsiteX7-87" fmla="*/ 8484432 w 9129009"/>
              <a:gd name="connsiteY7-88" fmla="*/ 194890 h 1289189"/>
              <a:gd name="connsiteX8-89" fmla="*/ 9129009 w 9129009"/>
              <a:gd name="connsiteY8-90" fmla="*/ 1094299 h 1289189"/>
              <a:gd name="connsiteX0-91" fmla="*/ 0 w 9129009"/>
              <a:gd name="connsiteY0-92" fmla="*/ 1169250 h 1289189"/>
              <a:gd name="connsiteX1-93" fmla="*/ 1139251 w 9129009"/>
              <a:gd name="connsiteY1-94" fmla="*/ 17 h 1289189"/>
              <a:gd name="connsiteX2-95" fmla="*/ 2293494 w 9129009"/>
              <a:gd name="connsiteY2-96" fmla="*/ 1139270 h 1289189"/>
              <a:gd name="connsiteX3-97" fmla="*/ 3822491 w 9129009"/>
              <a:gd name="connsiteY3-98" fmla="*/ 89958 h 1289189"/>
              <a:gd name="connsiteX4-99" fmla="*/ 4946753 w 9129009"/>
              <a:gd name="connsiteY4-100" fmla="*/ 1169250 h 1289189"/>
              <a:gd name="connsiteX5-101" fmla="*/ 6355829 w 9129009"/>
              <a:gd name="connsiteY5-102" fmla="*/ 164909 h 1289189"/>
              <a:gd name="connsiteX6-103" fmla="*/ 7525061 w 9129009"/>
              <a:gd name="connsiteY6-104" fmla="*/ 1289172 h 1289189"/>
              <a:gd name="connsiteX7-105" fmla="*/ 8484432 w 9129009"/>
              <a:gd name="connsiteY7-106" fmla="*/ 194890 h 1289189"/>
              <a:gd name="connsiteX8-107" fmla="*/ 9129009 w 9129009"/>
              <a:gd name="connsiteY8-108" fmla="*/ 1094299 h 1289189"/>
              <a:gd name="connsiteX0-109" fmla="*/ 0 w 8484432"/>
              <a:gd name="connsiteY0-110" fmla="*/ 1169250 h 1289189"/>
              <a:gd name="connsiteX1-111" fmla="*/ 1139251 w 8484432"/>
              <a:gd name="connsiteY1-112" fmla="*/ 17 h 1289189"/>
              <a:gd name="connsiteX2-113" fmla="*/ 2293494 w 8484432"/>
              <a:gd name="connsiteY2-114" fmla="*/ 1139270 h 1289189"/>
              <a:gd name="connsiteX3-115" fmla="*/ 3822491 w 8484432"/>
              <a:gd name="connsiteY3-116" fmla="*/ 89958 h 1289189"/>
              <a:gd name="connsiteX4-117" fmla="*/ 4946753 w 8484432"/>
              <a:gd name="connsiteY4-118" fmla="*/ 1169250 h 1289189"/>
              <a:gd name="connsiteX5-119" fmla="*/ 6355829 w 8484432"/>
              <a:gd name="connsiteY5-120" fmla="*/ 164909 h 1289189"/>
              <a:gd name="connsiteX6-121" fmla="*/ 7525061 w 8484432"/>
              <a:gd name="connsiteY6-122" fmla="*/ 1289172 h 1289189"/>
              <a:gd name="connsiteX7-123" fmla="*/ 8484432 w 8484432"/>
              <a:gd name="connsiteY7-124" fmla="*/ 194890 h 1289189"/>
              <a:gd name="connsiteX0-125" fmla="*/ 0 w 8484432"/>
              <a:gd name="connsiteY0-126" fmla="*/ 1169250 h 1307082"/>
              <a:gd name="connsiteX1-127" fmla="*/ 1139251 w 8484432"/>
              <a:gd name="connsiteY1-128" fmla="*/ 17 h 1307082"/>
              <a:gd name="connsiteX2-129" fmla="*/ 2293494 w 8484432"/>
              <a:gd name="connsiteY2-130" fmla="*/ 1139270 h 1307082"/>
              <a:gd name="connsiteX3-131" fmla="*/ 3822491 w 8484432"/>
              <a:gd name="connsiteY3-132" fmla="*/ 89958 h 1307082"/>
              <a:gd name="connsiteX4-133" fmla="*/ 4946753 w 8484432"/>
              <a:gd name="connsiteY4-134" fmla="*/ 1169250 h 1307082"/>
              <a:gd name="connsiteX5-135" fmla="*/ 6355829 w 8484432"/>
              <a:gd name="connsiteY5-136" fmla="*/ 164909 h 1307082"/>
              <a:gd name="connsiteX6-137" fmla="*/ 7525061 w 8484432"/>
              <a:gd name="connsiteY6-138" fmla="*/ 1289172 h 1307082"/>
              <a:gd name="connsiteX7-139" fmla="*/ 8023985 w 8484432"/>
              <a:gd name="connsiteY7-140" fmla="*/ 810100 h 1307082"/>
              <a:gd name="connsiteX8-141" fmla="*/ 8484432 w 8484432"/>
              <a:gd name="connsiteY8-142" fmla="*/ 194890 h 1307082"/>
              <a:gd name="connsiteX0-143" fmla="*/ 0 w 8023985"/>
              <a:gd name="connsiteY0-144" fmla="*/ 1169250 h 1307082"/>
              <a:gd name="connsiteX1-145" fmla="*/ 1139251 w 8023985"/>
              <a:gd name="connsiteY1-146" fmla="*/ 17 h 1307082"/>
              <a:gd name="connsiteX2-147" fmla="*/ 2293494 w 8023985"/>
              <a:gd name="connsiteY2-148" fmla="*/ 1139270 h 1307082"/>
              <a:gd name="connsiteX3-149" fmla="*/ 3822491 w 8023985"/>
              <a:gd name="connsiteY3-150" fmla="*/ 89958 h 1307082"/>
              <a:gd name="connsiteX4-151" fmla="*/ 4946753 w 8023985"/>
              <a:gd name="connsiteY4-152" fmla="*/ 1169250 h 1307082"/>
              <a:gd name="connsiteX5-153" fmla="*/ 6355829 w 8023985"/>
              <a:gd name="connsiteY5-154" fmla="*/ 164909 h 1307082"/>
              <a:gd name="connsiteX6-155" fmla="*/ 7525061 w 8023985"/>
              <a:gd name="connsiteY6-156" fmla="*/ 1289172 h 1307082"/>
              <a:gd name="connsiteX7-157" fmla="*/ 8023985 w 8023985"/>
              <a:gd name="connsiteY7-158" fmla="*/ 810100 h 130708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8023985" h="1307082">
                <a:moveTo>
                  <a:pt x="0" y="1169250"/>
                </a:moveTo>
                <a:cubicBezTo>
                  <a:pt x="307298" y="648342"/>
                  <a:pt x="757002" y="5014"/>
                  <a:pt x="1139251" y="17"/>
                </a:cubicBezTo>
                <a:cubicBezTo>
                  <a:pt x="1521500" y="-4980"/>
                  <a:pt x="1846287" y="1124280"/>
                  <a:pt x="2293494" y="1139270"/>
                </a:cubicBezTo>
                <a:cubicBezTo>
                  <a:pt x="2740701" y="1154260"/>
                  <a:pt x="3380281" y="84961"/>
                  <a:pt x="3822491" y="89958"/>
                </a:cubicBezTo>
                <a:cubicBezTo>
                  <a:pt x="4264701" y="94955"/>
                  <a:pt x="4524530" y="1156758"/>
                  <a:pt x="4946753" y="1169250"/>
                </a:cubicBezTo>
                <a:cubicBezTo>
                  <a:pt x="5368976" y="1181742"/>
                  <a:pt x="5926111" y="144922"/>
                  <a:pt x="6355829" y="164909"/>
                </a:cubicBezTo>
                <a:cubicBezTo>
                  <a:pt x="6785547" y="184896"/>
                  <a:pt x="7247035" y="1181640"/>
                  <a:pt x="7525061" y="1289172"/>
                </a:cubicBezTo>
                <a:cubicBezTo>
                  <a:pt x="7803087" y="1396704"/>
                  <a:pt x="7864090" y="992480"/>
                  <a:pt x="8023985" y="810100"/>
                </a:cubicBezTo>
              </a:path>
            </a:pathLst>
          </a:custGeom>
          <a:noFill/>
          <a:ln w="12700" cap="flat" cmpd="sng" algn="ctr">
            <a:solidFill>
              <a:schemeClr val="bg1">
                <a:lumMod val="65000"/>
              </a:schemeClr>
            </a:solidFill>
            <a:prstDash val="solid"/>
          </a:ln>
          <a:effectLst/>
        </p:spPr>
        <p:txBody>
          <a:bodyPr lIns="100790" tIns="50396" rIns="100790" bIns="50396" anchor="ctr"/>
          <a:lstStyle/>
          <a:p>
            <a:pPr algn="ctr">
              <a:defRPr/>
            </a:pPr>
            <a:endParaRPr lang="en-US" kern="0">
              <a:solidFill>
                <a:sysClr val="window" lastClr="FFFFFF"/>
              </a:solidFill>
              <a:latin typeface="Calibri" panose="020F0502020204030204"/>
              <a:ea typeface="+mn-ea"/>
            </a:endParaRPr>
          </a:p>
        </p:txBody>
      </p:sp>
      <p:sp>
        <p:nvSpPr>
          <p:cNvPr id="10" name="椭圆 9"/>
          <p:cNvSpPr/>
          <p:nvPr/>
        </p:nvSpPr>
        <p:spPr>
          <a:xfrm>
            <a:off x="1698478" y="1865096"/>
            <a:ext cx="658826" cy="659099"/>
          </a:xfrm>
          <a:prstGeom prst="ellipse">
            <a:avLst/>
          </a:prstGeom>
          <a:solidFill>
            <a:schemeClr val="accent1"/>
          </a:solidFill>
          <a:ln w="57150" cap="flat" cmpd="sng" algn="ctr">
            <a:solidFill>
              <a:schemeClr val="bg1">
                <a:lumMod val="85000"/>
              </a:schemeClr>
            </a:solidFill>
            <a:prstDash val="solid"/>
          </a:ln>
          <a:effectLst/>
        </p:spPr>
        <p:txBody>
          <a:bodyPr lIns="0" tIns="0" rIns="0" bIns="0" anchor="ctr"/>
          <a:lstStyle/>
          <a:p>
            <a:pPr algn="ctr">
              <a:defRPr/>
            </a:pPr>
            <a:r>
              <a:rPr lang="en-US" sz="2000" b="1" kern="0" dirty="0">
                <a:ln w="18415" cmpd="sng">
                  <a:noFill/>
                  <a:prstDash val="solid"/>
                </a:ln>
                <a:solidFill>
                  <a:schemeClr val="bg1"/>
                </a:solidFill>
                <a:latin typeface="Arial Rounded MT Bold" panose="020F0704030504030204" pitchFamily="34" charset="0"/>
                <a:ea typeface="微软雅黑" panose="020B0503020204020204" pitchFamily="34" charset="-122"/>
                <a:cs typeface="Times New Roman" panose="02020603050405020304" pitchFamily="18" charset="0"/>
              </a:rPr>
              <a:t>01</a:t>
            </a:r>
          </a:p>
        </p:txBody>
      </p:sp>
      <p:sp>
        <p:nvSpPr>
          <p:cNvPr id="11" name="圆角矩形 2"/>
          <p:cNvSpPr/>
          <p:nvPr/>
        </p:nvSpPr>
        <p:spPr>
          <a:xfrm>
            <a:off x="1875269" y="1275654"/>
            <a:ext cx="1412955" cy="610169"/>
          </a:xfrm>
          <a:custGeom>
            <a:avLst/>
            <a:gdLst>
              <a:gd name="connsiteX0" fmla="*/ 0 w 1440160"/>
              <a:gd name="connsiteY0" fmla="*/ 183013 h 1008112"/>
              <a:gd name="connsiteX1" fmla="*/ 183013 w 1440160"/>
              <a:gd name="connsiteY1" fmla="*/ 0 h 1008112"/>
              <a:gd name="connsiteX2" fmla="*/ 1257147 w 1440160"/>
              <a:gd name="connsiteY2" fmla="*/ 0 h 1008112"/>
              <a:gd name="connsiteX3" fmla="*/ 1440160 w 1440160"/>
              <a:gd name="connsiteY3" fmla="*/ 183013 h 1008112"/>
              <a:gd name="connsiteX4" fmla="*/ 1440160 w 1440160"/>
              <a:gd name="connsiteY4" fmla="*/ 825099 h 1008112"/>
              <a:gd name="connsiteX5" fmla="*/ 1257147 w 1440160"/>
              <a:gd name="connsiteY5" fmla="*/ 1008112 h 1008112"/>
              <a:gd name="connsiteX6" fmla="*/ 183013 w 1440160"/>
              <a:gd name="connsiteY6" fmla="*/ 1008112 h 1008112"/>
              <a:gd name="connsiteX7" fmla="*/ 0 w 1440160"/>
              <a:gd name="connsiteY7" fmla="*/ 825099 h 1008112"/>
              <a:gd name="connsiteX8" fmla="*/ 0 w 1440160"/>
              <a:gd name="connsiteY8" fmla="*/ 183013 h 1008112"/>
              <a:gd name="connsiteX0-1" fmla="*/ 14990 w 1455150"/>
              <a:gd name="connsiteY0-2" fmla="*/ 183013 h 1138137"/>
              <a:gd name="connsiteX1-3" fmla="*/ 198003 w 1455150"/>
              <a:gd name="connsiteY1-4" fmla="*/ 0 h 1138137"/>
              <a:gd name="connsiteX2-5" fmla="*/ 1272137 w 1455150"/>
              <a:gd name="connsiteY2-6" fmla="*/ 0 h 1138137"/>
              <a:gd name="connsiteX3-7" fmla="*/ 1455150 w 1455150"/>
              <a:gd name="connsiteY3-8" fmla="*/ 183013 h 1138137"/>
              <a:gd name="connsiteX4-9" fmla="*/ 1455150 w 1455150"/>
              <a:gd name="connsiteY4-10" fmla="*/ 825099 h 1138137"/>
              <a:gd name="connsiteX5-11" fmla="*/ 1272137 w 1455150"/>
              <a:gd name="connsiteY5-12" fmla="*/ 1008112 h 1138137"/>
              <a:gd name="connsiteX6-13" fmla="*/ 198003 w 1455150"/>
              <a:gd name="connsiteY6-14" fmla="*/ 1008112 h 1138137"/>
              <a:gd name="connsiteX7-15" fmla="*/ 0 w 1455150"/>
              <a:gd name="connsiteY7-16" fmla="*/ 1109912 h 1138137"/>
              <a:gd name="connsiteX8-17" fmla="*/ 14990 w 1455150"/>
              <a:gd name="connsiteY8-18" fmla="*/ 183013 h 1138137"/>
              <a:gd name="connsiteX0-19" fmla="*/ 0 w 1440160"/>
              <a:gd name="connsiteY0-20" fmla="*/ 183013 h 1221073"/>
              <a:gd name="connsiteX1-21" fmla="*/ 183013 w 1440160"/>
              <a:gd name="connsiteY1-22" fmla="*/ 0 h 1221073"/>
              <a:gd name="connsiteX2-23" fmla="*/ 1257147 w 1440160"/>
              <a:gd name="connsiteY2-24" fmla="*/ 0 h 1221073"/>
              <a:gd name="connsiteX3-25" fmla="*/ 1440160 w 1440160"/>
              <a:gd name="connsiteY3-26" fmla="*/ 183013 h 1221073"/>
              <a:gd name="connsiteX4-27" fmla="*/ 1440160 w 1440160"/>
              <a:gd name="connsiteY4-28" fmla="*/ 825099 h 1221073"/>
              <a:gd name="connsiteX5-29" fmla="*/ 1257147 w 1440160"/>
              <a:gd name="connsiteY5-30" fmla="*/ 1008112 h 1221073"/>
              <a:gd name="connsiteX6-31" fmla="*/ 183013 w 1440160"/>
              <a:gd name="connsiteY6-32" fmla="*/ 1008112 h 1221073"/>
              <a:gd name="connsiteX7-33" fmla="*/ 0 w 1440160"/>
              <a:gd name="connsiteY7-34" fmla="*/ 1199853 h 1221073"/>
              <a:gd name="connsiteX8-35" fmla="*/ 0 w 1440160"/>
              <a:gd name="connsiteY8-36" fmla="*/ 183013 h 122107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440160" h="1221073">
                <a:moveTo>
                  <a:pt x="0" y="183013"/>
                </a:moveTo>
                <a:cubicBezTo>
                  <a:pt x="0" y="81938"/>
                  <a:pt x="81938" y="0"/>
                  <a:pt x="183013" y="0"/>
                </a:cubicBezTo>
                <a:lnTo>
                  <a:pt x="1257147" y="0"/>
                </a:lnTo>
                <a:cubicBezTo>
                  <a:pt x="1358222" y="0"/>
                  <a:pt x="1440160" y="81938"/>
                  <a:pt x="1440160" y="183013"/>
                </a:cubicBezTo>
                <a:lnTo>
                  <a:pt x="1440160" y="825099"/>
                </a:lnTo>
                <a:cubicBezTo>
                  <a:pt x="1440160" y="926174"/>
                  <a:pt x="1358222" y="1008112"/>
                  <a:pt x="1257147" y="1008112"/>
                </a:cubicBezTo>
                <a:lnTo>
                  <a:pt x="183013" y="1008112"/>
                </a:lnTo>
                <a:cubicBezTo>
                  <a:pt x="81938" y="1008112"/>
                  <a:pt x="0" y="1300928"/>
                  <a:pt x="0" y="1199853"/>
                </a:cubicBezTo>
                <a:lnTo>
                  <a:pt x="0" y="183013"/>
                </a:lnTo>
                <a:close/>
              </a:path>
            </a:pathLst>
          </a:custGeom>
          <a:solidFill>
            <a:schemeClr val="accent1"/>
          </a:solidFill>
          <a:ln w="25400" cap="flat" cmpd="sng" algn="ctr">
            <a:noFill/>
            <a:prstDash val="solid"/>
          </a:ln>
          <a:effectLst/>
        </p:spPr>
        <p:txBody>
          <a:bodyPr lIns="0" tIns="0" rIns="0" bIns="158727" anchor="ctr"/>
          <a:lstStyle/>
          <a:p>
            <a:pPr algn="ctr">
              <a:lnSpc>
                <a:spcPct val="130000"/>
              </a:lnSpc>
              <a:defRPr/>
            </a:pPr>
            <a:r>
              <a:rPr lang="zh-CN" altLang="en-US" sz="900" kern="0" dirty="0">
                <a:solidFill>
                  <a:schemeClr val="bg1"/>
                </a:solidFill>
                <a:latin typeface="微软雅黑" panose="020B0503020204020204" pitchFamily="34" charset="-122"/>
                <a:ea typeface="微软雅黑" panose="020B0503020204020204" pitchFamily="34" charset="-122"/>
              </a:rPr>
              <a:t>此处输入文本</a:t>
            </a:r>
            <a:endParaRPr lang="en-US" altLang="zh-CN" sz="900" kern="0" dirty="0">
              <a:solidFill>
                <a:schemeClr val="bg1"/>
              </a:solidFill>
              <a:latin typeface="微软雅黑" panose="020B0503020204020204" pitchFamily="34" charset="-122"/>
              <a:ea typeface="微软雅黑" panose="020B0503020204020204" pitchFamily="34" charset="-122"/>
            </a:endParaRPr>
          </a:p>
          <a:p>
            <a:pPr algn="ctr">
              <a:lnSpc>
                <a:spcPct val="130000"/>
              </a:lnSpc>
              <a:defRPr/>
            </a:pPr>
            <a:r>
              <a:rPr lang="zh-CN" altLang="en-US" sz="900" kern="0" dirty="0">
                <a:solidFill>
                  <a:schemeClr val="bg1"/>
                </a:solidFill>
                <a:latin typeface="微软雅黑" panose="020B0503020204020204" pitchFamily="34" charset="-122"/>
                <a:ea typeface="微软雅黑" panose="020B0503020204020204" pitchFamily="34" charset="-122"/>
              </a:rPr>
              <a:t>此处输入文本</a:t>
            </a:r>
            <a:endParaRPr lang="en-US" altLang="zh-CN" sz="900" kern="0" dirty="0">
              <a:solidFill>
                <a:schemeClr val="bg1"/>
              </a:solidFill>
              <a:latin typeface="微软雅黑" panose="020B0503020204020204" pitchFamily="34" charset="-122"/>
              <a:ea typeface="微软雅黑" panose="020B0503020204020204" pitchFamily="34" charset="-122"/>
            </a:endParaRPr>
          </a:p>
        </p:txBody>
      </p:sp>
      <p:sp>
        <p:nvSpPr>
          <p:cNvPr id="12" name="椭圆 11"/>
          <p:cNvSpPr/>
          <p:nvPr/>
        </p:nvSpPr>
        <p:spPr>
          <a:xfrm>
            <a:off x="3933240" y="1865096"/>
            <a:ext cx="658826" cy="659099"/>
          </a:xfrm>
          <a:prstGeom prst="ellipse">
            <a:avLst/>
          </a:prstGeom>
          <a:solidFill>
            <a:schemeClr val="accent2"/>
          </a:solidFill>
          <a:ln w="57150" cap="flat" cmpd="sng" algn="ctr">
            <a:solidFill>
              <a:schemeClr val="bg1">
                <a:lumMod val="85000"/>
              </a:schemeClr>
            </a:solidFill>
            <a:prstDash val="solid"/>
          </a:ln>
          <a:effectLst/>
        </p:spPr>
        <p:txBody>
          <a:bodyPr lIns="0" tIns="0" rIns="0" bIns="0" anchor="ctr"/>
          <a:lstStyle/>
          <a:p>
            <a:pPr algn="ctr">
              <a:defRPr/>
            </a:pPr>
            <a:r>
              <a:rPr lang="en-US" sz="2000" b="1" kern="0" dirty="0">
                <a:ln w="18415" cmpd="sng">
                  <a:noFill/>
                  <a:prstDash val="solid"/>
                </a:ln>
                <a:solidFill>
                  <a:schemeClr val="bg1"/>
                </a:solidFill>
                <a:latin typeface="Arial Rounded MT Bold" panose="020F0704030504030204" pitchFamily="34" charset="0"/>
                <a:ea typeface="微软雅黑" panose="020B0503020204020204" pitchFamily="34" charset="-122"/>
                <a:cs typeface="Times New Roman" panose="02020603050405020304" pitchFamily="18" charset="0"/>
              </a:rPr>
              <a:t>03</a:t>
            </a:r>
          </a:p>
        </p:txBody>
      </p:sp>
      <p:sp>
        <p:nvSpPr>
          <p:cNvPr id="13" name="圆角矩形 2"/>
          <p:cNvSpPr/>
          <p:nvPr/>
        </p:nvSpPr>
        <p:spPr>
          <a:xfrm>
            <a:off x="4061690" y="1275654"/>
            <a:ext cx="1411574" cy="610169"/>
          </a:xfrm>
          <a:custGeom>
            <a:avLst/>
            <a:gdLst>
              <a:gd name="connsiteX0" fmla="*/ 0 w 1440160"/>
              <a:gd name="connsiteY0" fmla="*/ 183013 h 1008112"/>
              <a:gd name="connsiteX1" fmla="*/ 183013 w 1440160"/>
              <a:gd name="connsiteY1" fmla="*/ 0 h 1008112"/>
              <a:gd name="connsiteX2" fmla="*/ 1257147 w 1440160"/>
              <a:gd name="connsiteY2" fmla="*/ 0 h 1008112"/>
              <a:gd name="connsiteX3" fmla="*/ 1440160 w 1440160"/>
              <a:gd name="connsiteY3" fmla="*/ 183013 h 1008112"/>
              <a:gd name="connsiteX4" fmla="*/ 1440160 w 1440160"/>
              <a:gd name="connsiteY4" fmla="*/ 825099 h 1008112"/>
              <a:gd name="connsiteX5" fmla="*/ 1257147 w 1440160"/>
              <a:gd name="connsiteY5" fmla="*/ 1008112 h 1008112"/>
              <a:gd name="connsiteX6" fmla="*/ 183013 w 1440160"/>
              <a:gd name="connsiteY6" fmla="*/ 1008112 h 1008112"/>
              <a:gd name="connsiteX7" fmla="*/ 0 w 1440160"/>
              <a:gd name="connsiteY7" fmla="*/ 825099 h 1008112"/>
              <a:gd name="connsiteX8" fmla="*/ 0 w 1440160"/>
              <a:gd name="connsiteY8" fmla="*/ 183013 h 1008112"/>
              <a:gd name="connsiteX0-1" fmla="*/ 14990 w 1455150"/>
              <a:gd name="connsiteY0-2" fmla="*/ 183013 h 1138137"/>
              <a:gd name="connsiteX1-3" fmla="*/ 198003 w 1455150"/>
              <a:gd name="connsiteY1-4" fmla="*/ 0 h 1138137"/>
              <a:gd name="connsiteX2-5" fmla="*/ 1272137 w 1455150"/>
              <a:gd name="connsiteY2-6" fmla="*/ 0 h 1138137"/>
              <a:gd name="connsiteX3-7" fmla="*/ 1455150 w 1455150"/>
              <a:gd name="connsiteY3-8" fmla="*/ 183013 h 1138137"/>
              <a:gd name="connsiteX4-9" fmla="*/ 1455150 w 1455150"/>
              <a:gd name="connsiteY4-10" fmla="*/ 825099 h 1138137"/>
              <a:gd name="connsiteX5-11" fmla="*/ 1272137 w 1455150"/>
              <a:gd name="connsiteY5-12" fmla="*/ 1008112 h 1138137"/>
              <a:gd name="connsiteX6-13" fmla="*/ 198003 w 1455150"/>
              <a:gd name="connsiteY6-14" fmla="*/ 1008112 h 1138137"/>
              <a:gd name="connsiteX7-15" fmla="*/ 0 w 1455150"/>
              <a:gd name="connsiteY7-16" fmla="*/ 1109912 h 1138137"/>
              <a:gd name="connsiteX8-17" fmla="*/ 14990 w 1455150"/>
              <a:gd name="connsiteY8-18" fmla="*/ 183013 h 1138137"/>
              <a:gd name="connsiteX0-19" fmla="*/ 0 w 1440160"/>
              <a:gd name="connsiteY0-20" fmla="*/ 183013 h 1221073"/>
              <a:gd name="connsiteX1-21" fmla="*/ 183013 w 1440160"/>
              <a:gd name="connsiteY1-22" fmla="*/ 0 h 1221073"/>
              <a:gd name="connsiteX2-23" fmla="*/ 1257147 w 1440160"/>
              <a:gd name="connsiteY2-24" fmla="*/ 0 h 1221073"/>
              <a:gd name="connsiteX3-25" fmla="*/ 1440160 w 1440160"/>
              <a:gd name="connsiteY3-26" fmla="*/ 183013 h 1221073"/>
              <a:gd name="connsiteX4-27" fmla="*/ 1440160 w 1440160"/>
              <a:gd name="connsiteY4-28" fmla="*/ 825099 h 1221073"/>
              <a:gd name="connsiteX5-29" fmla="*/ 1257147 w 1440160"/>
              <a:gd name="connsiteY5-30" fmla="*/ 1008112 h 1221073"/>
              <a:gd name="connsiteX6-31" fmla="*/ 183013 w 1440160"/>
              <a:gd name="connsiteY6-32" fmla="*/ 1008112 h 1221073"/>
              <a:gd name="connsiteX7-33" fmla="*/ 0 w 1440160"/>
              <a:gd name="connsiteY7-34" fmla="*/ 1199853 h 1221073"/>
              <a:gd name="connsiteX8-35" fmla="*/ 0 w 1440160"/>
              <a:gd name="connsiteY8-36" fmla="*/ 183013 h 122107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440160" h="1221073">
                <a:moveTo>
                  <a:pt x="0" y="183013"/>
                </a:moveTo>
                <a:cubicBezTo>
                  <a:pt x="0" y="81938"/>
                  <a:pt x="81938" y="0"/>
                  <a:pt x="183013" y="0"/>
                </a:cubicBezTo>
                <a:lnTo>
                  <a:pt x="1257147" y="0"/>
                </a:lnTo>
                <a:cubicBezTo>
                  <a:pt x="1358222" y="0"/>
                  <a:pt x="1440160" y="81938"/>
                  <a:pt x="1440160" y="183013"/>
                </a:cubicBezTo>
                <a:lnTo>
                  <a:pt x="1440160" y="825099"/>
                </a:lnTo>
                <a:cubicBezTo>
                  <a:pt x="1440160" y="926174"/>
                  <a:pt x="1358222" y="1008112"/>
                  <a:pt x="1257147" y="1008112"/>
                </a:cubicBezTo>
                <a:lnTo>
                  <a:pt x="183013" y="1008112"/>
                </a:lnTo>
                <a:cubicBezTo>
                  <a:pt x="81938" y="1008112"/>
                  <a:pt x="0" y="1300928"/>
                  <a:pt x="0" y="1199853"/>
                </a:cubicBezTo>
                <a:lnTo>
                  <a:pt x="0" y="183013"/>
                </a:lnTo>
                <a:close/>
              </a:path>
            </a:pathLst>
          </a:custGeom>
          <a:solidFill>
            <a:schemeClr val="accent2"/>
          </a:solidFill>
          <a:ln w="25400" cap="flat" cmpd="sng" algn="ctr">
            <a:noFill/>
            <a:prstDash val="solid"/>
          </a:ln>
          <a:effectLst/>
        </p:spPr>
        <p:txBody>
          <a:bodyPr lIns="0" tIns="0" rIns="0" bIns="158727" anchor="ctr"/>
          <a:lstStyle/>
          <a:p>
            <a:pPr algn="ctr">
              <a:lnSpc>
                <a:spcPct val="130000"/>
              </a:lnSpc>
              <a:defRPr/>
            </a:pPr>
            <a:r>
              <a:rPr lang="zh-CN" altLang="en-US" sz="900" kern="0" dirty="0">
                <a:solidFill>
                  <a:schemeClr val="bg1"/>
                </a:solidFill>
                <a:latin typeface="微软雅黑" panose="020B0503020204020204" pitchFamily="34" charset="-122"/>
                <a:ea typeface="微软雅黑" panose="020B0503020204020204" pitchFamily="34" charset="-122"/>
              </a:rPr>
              <a:t>此处输入文本</a:t>
            </a:r>
            <a:endParaRPr lang="en-US" altLang="zh-CN" sz="900" kern="0" dirty="0">
              <a:solidFill>
                <a:schemeClr val="bg1"/>
              </a:solidFill>
              <a:latin typeface="微软雅黑" panose="020B0503020204020204" pitchFamily="34" charset="-122"/>
              <a:ea typeface="微软雅黑" panose="020B0503020204020204" pitchFamily="34" charset="-122"/>
            </a:endParaRPr>
          </a:p>
          <a:p>
            <a:pPr algn="ctr">
              <a:lnSpc>
                <a:spcPct val="130000"/>
              </a:lnSpc>
              <a:defRPr/>
            </a:pPr>
            <a:r>
              <a:rPr lang="zh-CN" altLang="en-US" sz="900" kern="0" dirty="0">
                <a:solidFill>
                  <a:schemeClr val="bg1"/>
                </a:solidFill>
                <a:latin typeface="微软雅黑" panose="020B0503020204020204" pitchFamily="34" charset="-122"/>
                <a:ea typeface="微软雅黑" panose="020B0503020204020204" pitchFamily="34" charset="-122"/>
              </a:rPr>
              <a:t>此处输入文本</a:t>
            </a:r>
            <a:endParaRPr lang="en-US" altLang="zh-CN" sz="900" kern="0" dirty="0">
              <a:solidFill>
                <a:schemeClr val="bg1"/>
              </a:solidFill>
              <a:latin typeface="微软雅黑" panose="020B0503020204020204" pitchFamily="34" charset="-122"/>
              <a:ea typeface="微软雅黑" panose="020B0503020204020204" pitchFamily="34" charset="-122"/>
            </a:endParaRPr>
          </a:p>
        </p:txBody>
      </p:sp>
      <p:sp>
        <p:nvSpPr>
          <p:cNvPr id="14" name="椭圆 13"/>
          <p:cNvSpPr/>
          <p:nvPr/>
        </p:nvSpPr>
        <p:spPr>
          <a:xfrm>
            <a:off x="6136233" y="1865096"/>
            <a:ext cx="660208" cy="659099"/>
          </a:xfrm>
          <a:prstGeom prst="ellipse">
            <a:avLst/>
          </a:prstGeom>
          <a:solidFill>
            <a:schemeClr val="accent3"/>
          </a:solidFill>
          <a:ln w="57150" cap="flat" cmpd="sng" algn="ctr">
            <a:solidFill>
              <a:schemeClr val="bg1">
                <a:lumMod val="85000"/>
              </a:schemeClr>
            </a:solidFill>
            <a:prstDash val="solid"/>
          </a:ln>
          <a:effectLst/>
        </p:spPr>
        <p:txBody>
          <a:bodyPr lIns="0" tIns="0" rIns="0" bIns="0" anchor="ctr"/>
          <a:lstStyle/>
          <a:p>
            <a:pPr algn="ctr">
              <a:defRPr/>
            </a:pPr>
            <a:r>
              <a:rPr lang="en-US" sz="2000" b="1" kern="0" dirty="0">
                <a:ln w="18415" cmpd="sng">
                  <a:noFill/>
                  <a:prstDash val="solid"/>
                </a:ln>
                <a:solidFill>
                  <a:schemeClr val="bg1"/>
                </a:solidFill>
                <a:latin typeface="Arial Rounded MT Bold" panose="020F0704030504030204" pitchFamily="34" charset="0"/>
                <a:ea typeface="微软雅黑" panose="020B0503020204020204" pitchFamily="34" charset="-122"/>
                <a:cs typeface="Times New Roman" panose="02020603050405020304" pitchFamily="18" charset="0"/>
              </a:rPr>
              <a:t>05</a:t>
            </a:r>
          </a:p>
        </p:txBody>
      </p:sp>
      <p:sp>
        <p:nvSpPr>
          <p:cNvPr id="15" name="圆角矩形 2"/>
          <p:cNvSpPr/>
          <p:nvPr/>
        </p:nvSpPr>
        <p:spPr>
          <a:xfrm>
            <a:off x="6246729" y="1276400"/>
            <a:ext cx="1412956" cy="612188"/>
          </a:xfrm>
          <a:custGeom>
            <a:avLst/>
            <a:gdLst>
              <a:gd name="connsiteX0" fmla="*/ 0 w 1440160"/>
              <a:gd name="connsiteY0" fmla="*/ 183013 h 1008112"/>
              <a:gd name="connsiteX1" fmla="*/ 183013 w 1440160"/>
              <a:gd name="connsiteY1" fmla="*/ 0 h 1008112"/>
              <a:gd name="connsiteX2" fmla="*/ 1257147 w 1440160"/>
              <a:gd name="connsiteY2" fmla="*/ 0 h 1008112"/>
              <a:gd name="connsiteX3" fmla="*/ 1440160 w 1440160"/>
              <a:gd name="connsiteY3" fmla="*/ 183013 h 1008112"/>
              <a:gd name="connsiteX4" fmla="*/ 1440160 w 1440160"/>
              <a:gd name="connsiteY4" fmla="*/ 825099 h 1008112"/>
              <a:gd name="connsiteX5" fmla="*/ 1257147 w 1440160"/>
              <a:gd name="connsiteY5" fmla="*/ 1008112 h 1008112"/>
              <a:gd name="connsiteX6" fmla="*/ 183013 w 1440160"/>
              <a:gd name="connsiteY6" fmla="*/ 1008112 h 1008112"/>
              <a:gd name="connsiteX7" fmla="*/ 0 w 1440160"/>
              <a:gd name="connsiteY7" fmla="*/ 825099 h 1008112"/>
              <a:gd name="connsiteX8" fmla="*/ 0 w 1440160"/>
              <a:gd name="connsiteY8" fmla="*/ 183013 h 1008112"/>
              <a:gd name="connsiteX0-1" fmla="*/ 14990 w 1455150"/>
              <a:gd name="connsiteY0-2" fmla="*/ 183013 h 1138137"/>
              <a:gd name="connsiteX1-3" fmla="*/ 198003 w 1455150"/>
              <a:gd name="connsiteY1-4" fmla="*/ 0 h 1138137"/>
              <a:gd name="connsiteX2-5" fmla="*/ 1272137 w 1455150"/>
              <a:gd name="connsiteY2-6" fmla="*/ 0 h 1138137"/>
              <a:gd name="connsiteX3-7" fmla="*/ 1455150 w 1455150"/>
              <a:gd name="connsiteY3-8" fmla="*/ 183013 h 1138137"/>
              <a:gd name="connsiteX4-9" fmla="*/ 1455150 w 1455150"/>
              <a:gd name="connsiteY4-10" fmla="*/ 825099 h 1138137"/>
              <a:gd name="connsiteX5-11" fmla="*/ 1272137 w 1455150"/>
              <a:gd name="connsiteY5-12" fmla="*/ 1008112 h 1138137"/>
              <a:gd name="connsiteX6-13" fmla="*/ 198003 w 1455150"/>
              <a:gd name="connsiteY6-14" fmla="*/ 1008112 h 1138137"/>
              <a:gd name="connsiteX7-15" fmla="*/ 0 w 1455150"/>
              <a:gd name="connsiteY7-16" fmla="*/ 1109912 h 1138137"/>
              <a:gd name="connsiteX8-17" fmla="*/ 14990 w 1455150"/>
              <a:gd name="connsiteY8-18" fmla="*/ 183013 h 1138137"/>
              <a:gd name="connsiteX0-19" fmla="*/ 0 w 1440160"/>
              <a:gd name="connsiteY0-20" fmla="*/ 183013 h 1221073"/>
              <a:gd name="connsiteX1-21" fmla="*/ 183013 w 1440160"/>
              <a:gd name="connsiteY1-22" fmla="*/ 0 h 1221073"/>
              <a:gd name="connsiteX2-23" fmla="*/ 1257147 w 1440160"/>
              <a:gd name="connsiteY2-24" fmla="*/ 0 h 1221073"/>
              <a:gd name="connsiteX3-25" fmla="*/ 1440160 w 1440160"/>
              <a:gd name="connsiteY3-26" fmla="*/ 183013 h 1221073"/>
              <a:gd name="connsiteX4-27" fmla="*/ 1440160 w 1440160"/>
              <a:gd name="connsiteY4-28" fmla="*/ 825099 h 1221073"/>
              <a:gd name="connsiteX5-29" fmla="*/ 1257147 w 1440160"/>
              <a:gd name="connsiteY5-30" fmla="*/ 1008112 h 1221073"/>
              <a:gd name="connsiteX6-31" fmla="*/ 183013 w 1440160"/>
              <a:gd name="connsiteY6-32" fmla="*/ 1008112 h 1221073"/>
              <a:gd name="connsiteX7-33" fmla="*/ 0 w 1440160"/>
              <a:gd name="connsiteY7-34" fmla="*/ 1199853 h 1221073"/>
              <a:gd name="connsiteX8-35" fmla="*/ 0 w 1440160"/>
              <a:gd name="connsiteY8-36" fmla="*/ 183013 h 122107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440160" h="1221073">
                <a:moveTo>
                  <a:pt x="0" y="183013"/>
                </a:moveTo>
                <a:cubicBezTo>
                  <a:pt x="0" y="81938"/>
                  <a:pt x="81938" y="0"/>
                  <a:pt x="183013" y="0"/>
                </a:cubicBezTo>
                <a:lnTo>
                  <a:pt x="1257147" y="0"/>
                </a:lnTo>
                <a:cubicBezTo>
                  <a:pt x="1358222" y="0"/>
                  <a:pt x="1440160" y="81938"/>
                  <a:pt x="1440160" y="183013"/>
                </a:cubicBezTo>
                <a:lnTo>
                  <a:pt x="1440160" y="825099"/>
                </a:lnTo>
                <a:cubicBezTo>
                  <a:pt x="1440160" y="926174"/>
                  <a:pt x="1358222" y="1008112"/>
                  <a:pt x="1257147" y="1008112"/>
                </a:cubicBezTo>
                <a:lnTo>
                  <a:pt x="183013" y="1008112"/>
                </a:lnTo>
                <a:cubicBezTo>
                  <a:pt x="81938" y="1008112"/>
                  <a:pt x="0" y="1300928"/>
                  <a:pt x="0" y="1199853"/>
                </a:cubicBezTo>
                <a:lnTo>
                  <a:pt x="0" y="183013"/>
                </a:lnTo>
                <a:close/>
              </a:path>
            </a:pathLst>
          </a:custGeom>
          <a:solidFill>
            <a:schemeClr val="accent3"/>
          </a:solidFill>
          <a:ln w="25400" cap="flat" cmpd="sng" algn="ctr">
            <a:noFill/>
            <a:prstDash val="solid"/>
          </a:ln>
          <a:effectLst/>
        </p:spPr>
        <p:txBody>
          <a:bodyPr lIns="0" tIns="0" rIns="0" bIns="158727" anchor="ctr"/>
          <a:lstStyle/>
          <a:p>
            <a:pPr algn="ctr">
              <a:lnSpc>
                <a:spcPct val="130000"/>
              </a:lnSpc>
              <a:defRPr/>
            </a:pPr>
            <a:r>
              <a:rPr lang="zh-CN" altLang="en-US" sz="900" kern="0" dirty="0">
                <a:solidFill>
                  <a:schemeClr val="bg1"/>
                </a:solidFill>
                <a:latin typeface="微软雅黑" panose="020B0503020204020204" pitchFamily="34" charset="-122"/>
                <a:ea typeface="微软雅黑" panose="020B0503020204020204" pitchFamily="34" charset="-122"/>
              </a:rPr>
              <a:t>此处输入文本</a:t>
            </a:r>
            <a:endParaRPr lang="en-US" altLang="zh-CN" sz="900" kern="0" dirty="0">
              <a:solidFill>
                <a:schemeClr val="bg1"/>
              </a:solidFill>
              <a:latin typeface="微软雅黑" panose="020B0503020204020204" pitchFamily="34" charset="-122"/>
              <a:ea typeface="微软雅黑" panose="020B0503020204020204" pitchFamily="34" charset="-122"/>
            </a:endParaRPr>
          </a:p>
          <a:p>
            <a:pPr algn="ctr">
              <a:lnSpc>
                <a:spcPct val="130000"/>
              </a:lnSpc>
              <a:defRPr/>
            </a:pPr>
            <a:r>
              <a:rPr lang="zh-CN" altLang="en-US" sz="900" kern="0" dirty="0">
                <a:solidFill>
                  <a:schemeClr val="bg1"/>
                </a:solidFill>
                <a:latin typeface="微软雅黑" panose="020B0503020204020204" pitchFamily="34" charset="-122"/>
                <a:ea typeface="微软雅黑" panose="020B0503020204020204" pitchFamily="34" charset="-122"/>
              </a:rPr>
              <a:t>此处输入文本</a:t>
            </a:r>
            <a:endParaRPr lang="en-US" altLang="zh-CN" sz="900" kern="0" dirty="0">
              <a:solidFill>
                <a:schemeClr val="bg1"/>
              </a:solidFill>
              <a:latin typeface="微软雅黑" panose="020B0503020204020204" pitchFamily="34" charset="-122"/>
              <a:ea typeface="微软雅黑" panose="020B0503020204020204" pitchFamily="34" charset="-122"/>
            </a:endParaRPr>
          </a:p>
        </p:txBody>
      </p:sp>
      <p:sp>
        <p:nvSpPr>
          <p:cNvPr id="16" name="椭圆 15"/>
          <p:cNvSpPr/>
          <p:nvPr/>
        </p:nvSpPr>
        <p:spPr>
          <a:xfrm>
            <a:off x="2640448" y="3360160"/>
            <a:ext cx="658826" cy="659099"/>
          </a:xfrm>
          <a:prstGeom prst="ellipse">
            <a:avLst/>
          </a:prstGeom>
          <a:solidFill>
            <a:schemeClr val="accent4"/>
          </a:solidFill>
          <a:ln w="57150" cap="flat" cmpd="sng" algn="ctr">
            <a:solidFill>
              <a:schemeClr val="bg1">
                <a:lumMod val="85000"/>
              </a:schemeClr>
            </a:solidFill>
            <a:prstDash val="solid"/>
          </a:ln>
          <a:effectLst/>
        </p:spPr>
        <p:txBody>
          <a:bodyPr lIns="0" tIns="0" rIns="0" bIns="0" anchor="ctr"/>
          <a:lstStyle/>
          <a:p>
            <a:pPr algn="ctr">
              <a:defRPr/>
            </a:pPr>
            <a:r>
              <a:rPr lang="en-US" sz="2000" b="1" kern="0" dirty="0">
                <a:ln w="18415" cmpd="sng">
                  <a:noFill/>
                  <a:prstDash val="solid"/>
                </a:ln>
                <a:solidFill>
                  <a:schemeClr val="bg1"/>
                </a:solidFill>
                <a:latin typeface="Arial Rounded MT Bold" panose="020F0704030504030204" pitchFamily="34" charset="0"/>
                <a:ea typeface="微软雅黑" panose="020B0503020204020204" pitchFamily="34" charset="-122"/>
                <a:cs typeface="Times New Roman" panose="02020603050405020304" pitchFamily="18" charset="0"/>
              </a:rPr>
              <a:t>02</a:t>
            </a:r>
          </a:p>
        </p:txBody>
      </p:sp>
      <p:sp>
        <p:nvSpPr>
          <p:cNvPr id="17" name="椭圆 16"/>
          <p:cNvSpPr/>
          <p:nvPr/>
        </p:nvSpPr>
        <p:spPr>
          <a:xfrm>
            <a:off x="4942888" y="3360160"/>
            <a:ext cx="658827" cy="659099"/>
          </a:xfrm>
          <a:prstGeom prst="ellipse">
            <a:avLst/>
          </a:prstGeom>
          <a:solidFill>
            <a:schemeClr val="accent4"/>
          </a:solidFill>
          <a:ln w="57150" cap="flat" cmpd="sng" algn="ctr">
            <a:solidFill>
              <a:schemeClr val="bg1">
                <a:lumMod val="85000"/>
              </a:schemeClr>
            </a:solidFill>
            <a:prstDash val="solid"/>
          </a:ln>
          <a:effectLst/>
        </p:spPr>
        <p:txBody>
          <a:bodyPr lIns="0" tIns="0" rIns="0" bIns="0" anchor="ctr"/>
          <a:lstStyle/>
          <a:p>
            <a:pPr algn="ctr">
              <a:defRPr/>
            </a:pPr>
            <a:r>
              <a:rPr lang="en-US" sz="2000" b="1" kern="0" dirty="0">
                <a:ln w="18415" cmpd="sng">
                  <a:noFill/>
                  <a:prstDash val="solid"/>
                </a:ln>
                <a:solidFill>
                  <a:schemeClr val="bg1"/>
                </a:solidFill>
                <a:latin typeface="Arial Rounded MT Bold" panose="020F0704030504030204" pitchFamily="34" charset="0"/>
                <a:ea typeface="微软雅黑" panose="020B0503020204020204" pitchFamily="34" charset="-122"/>
                <a:cs typeface="Times New Roman" panose="02020603050405020304" pitchFamily="18" charset="0"/>
              </a:rPr>
              <a:t>04</a:t>
            </a:r>
          </a:p>
        </p:txBody>
      </p:sp>
      <p:sp>
        <p:nvSpPr>
          <p:cNvPr id="18" name="椭圆 3"/>
          <p:cNvSpPr/>
          <p:nvPr/>
        </p:nvSpPr>
        <p:spPr>
          <a:xfrm>
            <a:off x="1383551" y="3976700"/>
            <a:ext cx="1412955" cy="611178"/>
          </a:xfrm>
          <a:custGeom>
            <a:avLst/>
            <a:gdLst/>
            <a:ahLst/>
            <a:cxnLst/>
            <a:rect l="l" t="t" r="r" b="b"/>
            <a:pathLst>
              <a:path w="1680224" h="959276">
                <a:moveTo>
                  <a:pt x="1675886" y="345"/>
                </a:moveTo>
                <a:cubicBezTo>
                  <a:pt x="1678730" y="1654"/>
                  <a:pt x="1680224" y="6745"/>
                  <a:pt x="1680224" y="16670"/>
                </a:cubicBezTo>
                <a:lnTo>
                  <a:pt x="1680224" y="815501"/>
                </a:lnTo>
                <a:cubicBezTo>
                  <a:pt x="1680224" y="894906"/>
                  <a:pt x="1584627" y="959276"/>
                  <a:pt x="1466704" y="959276"/>
                </a:cubicBezTo>
                <a:lnTo>
                  <a:pt x="213520" y="959276"/>
                </a:lnTo>
                <a:cubicBezTo>
                  <a:pt x="95596" y="959276"/>
                  <a:pt x="0" y="894906"/>
                  <a:pt x="0" y="815501"/>
                </a:cubicBezTo>
                <a:lnTo>
                  <a:pt x="0" y="311077"/>
                </a:lnTo>
                <a:cubicBezTo>
                  <a:pt x="0" y="231673"/>
                  <a:pt x="95596" y="167302"/>
                  <a:pt x="213520" y="167302"/>
                </a:cubicBezTo>
                <a:lnTo>
                  <a:pt x="1466704" y="167302"/>
                </a:lnTo>
                <a:cubicBezTo>
                  <a:pt x="1569887" y="167302"/>
                  <a:pt x="1655976" y="-8819"/>
                  <a:pt x="1675886" y="345"/>
                </a:cubicBezTo>
                <a:close/>
              </a:path>
            </a:pathLst>
          </a:custGeom>
          <a:solidFill>
            <a:schemeClr val="accent4"/>
          </a:solidFill>
          <a:ln w="25400" cap="flat" cmpd="sng" algn="ctr">
            <a:noFill/>
            <a:prstDash val="solid"/>
          </a:ln>
          <a:effectLst/>
        </p:spPr>
        <p:txBody>
          <a:bodyPr lIns="0" tIns="158727" rIns="0" bIns="0" anchor="ctr"/>
          <a:lstStyle/>
          <a:p>
            <a:pPr algn="ctr">
              <a:lnSpc>
                <a:spcPct val="130000"/>
              </a:lnSpc>
              <a:defRPr/>
            </a:pPr>
            <a:r>
              <a:rPr lang="zh-CN" altLang="en-US" sz="900" kern="0" dirty="0">
                <a:solidFill>
                  <a:schemeClr val="bg1"/>
                </a:solidFill>
                <a:latin typeface="微软雅黑" panose="020B0503020204020204" pitchFamily="34" charset="-122"/>
                <a:ea typeface="微软雅黑" panose="020B0503020204020204" pitchFamily="34" charset="-122"/>
              </a:rPr>
              <a:t>此处输入文本</a:t>
            </a:r>
            <a:endParaRPr lang="en-US" altLang="zh-CN" sz="900" kern="0" dirty="0">
              <a:solidFill>
                <a:schemeClr val="bg1"/>
              </a:solidFill>
              <a:latin typeface="微软雅黑" panose="020B0503020204020204" pitchFamily="34" charset="-122"/>
              <a:ea typeface="微软雅黑" panose="020B0503020204020204" pitchFamily="34" charset="-122"/>
            </a:endParaRPr>
          </a:p>
          <a:p>
            <a:pPr algn="ctr">
              <a:lnSpc>
                <a:spcPct val="130000"/>
              </a:lnSpc>
              <a:defRPr/>
            </a:pPr>
            <a:r>
              <a:rPr lang="zh-CN" altLang="en-US" sz="900" kern="0" dirty="0">
                <a:solidFill>
                  <a:schemeClr val="bg1"/>
                </a:solidFill>
                <a:latin typeface="微软雅黑" panose="020B0503020204020204" pitchFamily="34" charset="-122"/>
                <a:ea typeface="微软雅黑" panose="020B0503020204020204" pitchFamily="34" charset="-122"/>
              </a:rPr>
              <a:t>此处输入文本</a:t>
            </a:r>
            <a:endParaRPr lang="en-US" altLang="zh-CN" sz="900" kern="0" dirty="0">
              <a:solidFill>
                <a:schemeClr val="bg1"/>
              </a:solidFill>
              <a:latin typeface="微软雅黑" panose="020B0503020204020204" pitchFamily="34" charset="-122"/>
              <a:ea typeface="微软雅黑" panose="020B0503020204020204" pitchFamily="34" charset="-122"/>
            </a:endParaRPr>
          </a:p>
        </p:txBody>
      </p:sp>
      <p:sp>
        <p:nvSpPr>
          <p:cNvPr id="19" name="矩形 5"/>
          <p:cNvSpPr/>
          <p:nvPr/>
        </p:nvSpPr>
        <p:spPr>
          <a:xfrm>
            <a:off x="5508104" y="3940696"/>
            <a:ext cx="1412955" cy="611178"/>
          </a:xfrm>
          <a:custGeom>
            <a:avLst/>
            <a:gdLst/>
            <a:ahLst/>
            <a:cxnLst/>
            <a:rect l="l" t="t" r="r" b="b"/>
            <a:pathLst>
              <a:path w="1750606" h="959277">
                <a:moveTo>
                  <a:pt x="4520" y="345"/>
                </a:moveTo>
                <a:cubicBezTo>
                  <a:pt x="25264" y="-8819"/>
                  <a:pt x="114959" y="167302"/>
                  <a:pt x="222464" y="167302"/>
                </a:cubicBezTo>
                <a:lnTo>
                  <a:pt x="1528142" y="167302"/>
                </a:lnTo>
                <a:cubicBezTo>
                  <a:pt x="1651005" y="167302"/>
                  <a:pt x="1750606" y="231673"/>
                  <a:pt x="1750606" y="311078"/>
                </a:cubicBezTo>
                <a:lnTo>
                  <a:pt x="1750606" y="815502"/>
                </a:lnTo>
                <a:cubicBezTo>
                  <a:pt x="1750606" y="894907"/>
                  <a:pt x="1651005" y="959277"/>
                  <a:pt x="1528142" y="959277"/>
                </a:cubicBezTo>
                <a:lnTo>
                  <a:pt x="222464" y="959277"/>
                </a:lnTo>
                <a:cubicBezTo>
                  <a:pt x="99601" y="959277"/>
                  <a:pt x="0" y="894907"/>
                  <a:pt x="0" y="815502"/>
                </a:cubicBezTo>
                <a:lnTo>
                  <a:pt x="0" y="16670"/>
                </a:lnTo>
                <a:close/>
              </a:path>
            </a:pathLst>
          </a:custGeom>
          <a:solidFill>
            <a:schemeClr val="accent4"/>
          </a:solidFill>
          <a:ln w="25400" cap="flat" cmpd="sng" algn="ctr">
            <a:noFill/>
            <a:prstDash val="solid"/>
          </a:ln>
          <a:effectLst/>
        </p:spPr>
        <p:txBody>
          <a:bodyPr lIns="0" tIns="158727" rIns="0" bIns="0" anchor="ctr"/>
          <a:lstStyle/>
          <a:p>
            <a:pPr algn="ctr">
              <a:lnSpc>
                <a:spcPct val="130000"/>
              </a:lnSpc>
              <a:defRPr/>
            </a:pPr>
            <a:r>
              <a:rPr lang="zh-CN" altLang="en-US" sz="900" kern="0" dirty="0">
                <a:solidFill>
                  <a:schemeClr val="bg1"/>
                </a:solidFill>
                <a:latin typeface="微软雅黑" panose="020B0503020204020204" pitchFamily="34" charset="-122"/>
                <a:ea typeface="微软雅黑" panose="020B0503020204020204" pitchFamily="34" charset="-122"/>
              </a:rPr>
              <a:t>此处输入文本</a:t>
            </a:r>
            <a:endParaRPr lang="en-US" altLang="zh-CN" sz="900" kern="0" dirty="0">
              <a:solidFill>
                <a:schemeClr val="bg1"/>
              </a:solidFill>
              <a:latin typeface="微软雅黑" panose="020B0503020204020204" pitchFamily="34" charset="-122"/>
              <a:ea typeface="微软雅黑" panose="020B0503020204020204" pitchFamily="34" charset="-122"/>
            </a:endParaRPr>
          </a:p>
          <a:p>
            <a:pPr algn="ctr">
              <a:lnSpc>
                <a:spcPct val="130000"/>
              </a:lnSpc>
              <a:defRPr/>
            </a:pPr>
            <a:r>
              <a:rPr lang="zh-CN" altLang="en-US" sz="900" kern="0" dirty="0">
                <a:solidFill>
                  <a:schemeClr val="bg1"/>
                </a:solidFill>
                <a:latin typeface="微软雅黑" panose="020B0503020204020204" pitchFamily="34" charset="-122"/>
                <a:ea typeface="微软雅黑" panose="020B0503020204020204" pitchFamily="34" charset="-122"/>
              </a:rPr>
              <a:t>此处输入文本</a:t>
            </a:r>
            <a:endParaRPr lang="en-US" altLang="zh-CN" sz="900" kern="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advTm="0">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1000"/>
                                        <p:tgtEl>
                                          <p:spTgt spid="8"/>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9"/>
                                        </p:tgtEl>
                                        <p:attrNameLst>
                                          <p:attrName>style.visibility</p:attrName>
                                        </p:attrNameLst>
                                      </p:cBhvr>
                                      <p:to>
                                        <p:strVal val="visible"/>
                                      </p:to>
                                    </p:set>
                                    <p:animEffect transition="in" filter="wipe(left)">
                                      <p:cBhvr>
                                        <p:cTn id="10" dur="1000"/>
                                        <p:tgtEl>
                                          <p:spTgt spid="9"/>
                                        </p:tgtEl>
                                      </p:cBhvr>
                                    </p:animEffect>
                                  </p:childTnLst>
                                </p:cTn>
                              </p:par>
                            </p:childTnLst>
                          </p:cTn>
                        </p:par>
                        <p:par>
                          <p:cTn id="11" fill="hold">
                            <p:stCondLst>
                              <p:cond delay="1250"/>
                            </p:stCondLst>
                            <p:childTnLst>
                              <p:par>
                                <p:cTn id="12" presetID="21" presetClass="entr" presetSubtype="1"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heel(1)">
                                      <p:cBhvr>
                                        <p:cTn id="14" dur="500"/>
                                        <p:tgtEl>
                                          <p:spTgt spid="10"/>
                                        </p:tgtEl>
                                      </p:cBhvr>
                                    </p:animEffect>
                                  </p:childTnLst>
                                </p:cTn>
                              </p:par>
                            </p:childTnLst>
                          </p:cTn>
                        </p:par>
                        <p:par>
                          <p:cTn id="15" fill="hold">
                            <p:stCondLst>
                              <p:cond delay="1750"/>
                            </p:stCondLst>
                            <p:childTnLst>
                              <p:par>
                                <p:cTn id="16" presetID="22" presetClass="entr" presetSubtype="8"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500"/>
                                        <p:tgtEl>
                                          <p:spTgt spid="11"/>
                                        </p:tgtEl>
                                      </p:cBhvr>
                                    </p:animEffect>
                                  </p:childTnLst>
                                </p:cTn>
                              </p:par>
                            </p:childTnLst>
                          </p:cTn>
                        </p:par>
                        <p:par>
                          <p:cTn id="19" fill="hold">
                            <p:stCondLst>
                              <p:cond delay="2250"/>
                            </p:stCondLst>
                            <p:childTnLst>
                              <p:par>
                                <p:cTn id="20" presetID="21" presetClass="entr" presetSubtype="1"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heel(1)">
                                      <p:cBhvr>
                                        <p:cTn id="22" dur="500"/>
                                        <p:tgtEl>
                                          <p:spTgt spid="16"/>
                                        </p:tgtEl>
                                      </p:cBhvr>
                                    </p:animEffect>
                                  </p:childTnLst>
                                </p:cTn>
                              </p:par>
                            </p:childTnLst>
                          </p:cTn>
                        </p:par>
                        <p:par>
                          <p:cTn id="23" fill="hold">
                            <p:stCondLst>
                              <p:cond delay="2750"/>
                            </p:stCondLst>
                            <p:childTnLst>
                              <p:par>
                                <p:cTn id="24" presetID="22" presetClass="entr" presetSubtype="2" fill="hold" grpId="0" nodeType="after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wipe(right)">
                                      <p:cBhvr>
                                        <p:cTn id="26" dur="500"/>
                                        <p:tgtEl>
                                          <p:spTgt spid="18"/>
                                        </p:tgtEl>
                                      </p:cBhvr>
                                    </p:animEffect>
                                  </p:childTnLst>
                                </p:cTn>
                              </p:par>
                            </p:childTnLst>
                          </p:cTn>
                        </p:par>
                        <p:par>
                          <p:cTn id="27" fill="hold">
                            <p:stCondLst>
                              <p:cond delay="3250"/>
                            </p:stCondLst>
                            <p:childTnLst>
                              <p:par>
                                <p:cTn id="28" presetID="21" presetClass="entr" presetSubtype="1" fill="hold" grpId="0" nodeType="after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heel(1)">
                                      <p:cBhvr>
                                        <p:cTn id="30" dur="500"/>
                                        <p:tgtEl>
                                          <p:spTgt spid="12"/>
                                        </p:tgtEl>
                                      </p:cBhvr>
                                    </p:animEffect>
                                  </p:childTnLst>
                                </p:cTn>
                              </p:par>
                            </p:childTnLst>
                          </p:cTn>
                        </p:par>
                        <p:par>
                          <p:cTn id="31" fill="hold">
                            <p:stCondLst>
                              <p:cond delay="3750"/>
                            </p:stCondLst>
                            <p:childTnLst>
                              <p:par>
                                <p:cTn id="32" presetID="22" presetClass="entr" presetSubtype="8"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left)">
                                      <p:cBhvr>
                                        <p:cTn id="34" dur="500"/>
                                        <p:tgtEl>
                                          <p:spTgt spid="13"/>
                                        </p:tgtEl>
                                      </p:cBhvr>
                                    </p:animEffect>
                                  </p:childTnLst>
                                </p:cTn>
                              </p:par>
                            </p:childTnLst>
                          </p:cTn>
                        </p:par>
                        <p:par>
                          <p:cTn id="35" fill="hold">
                            <p:stCondLst>
                              <p:cond delay="4250"/>
                            </p:stCondLst>
                            <p:childTnLst>
                              <p:par>
                                <p:cTn id="36" presetID="21" presetClass="entr" presetSubtype="1"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heel(1)">
                                      <p:cBhvr>
                                        <p:cTn id="38" dur="500"/>
                                        <p:tgtEl>
                                          <p:spTgt spid="17"/>
                                        </p:tgtEl>
                                      </p:cBhvr>
                                    </p:animEffect>
                                  </p:childTnLst>
                                </p:cTn>
                              </p:par>
                            </p:childTnLst>
                          </p:cTn>
                        </p:par>
                        <p:par>
                          <p:cTn id="39" fill="hold">
                            <p:stCondLst>
                              <p:cond delay="4750"/>
                            </p:stCondLst>
                            <p:childTnLst>
                              <p:par>
                                <p:cTn id="40" presetID="22" presetClass="entr" presetSubtype="8" fill="hold" grpId="0" nodeType="after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wipe(left)">
                                      <p:cBhvr>
                                        <p:cTn id="42" dur="500"/>
                                        <p:tgtEl>
                                          <p:spTgt spid="19"/>
                                        </p:tgtEl>
                                      </p:cBhvr>
                                    </p:animEffect>
                                  </p:childTnLst>
                                </p:cTn>
                              </p:par>
                            </p:childTnLst>
                          </p:cTn>
                        </p:par>
                        <p:par>
                          <p:cTn id="43" fill="hold">
                            <p:stCondLst>
                              <p:cond delay="5250"/>
                            </p:stCondLst>
                            <p:childTnLst>
                              <p:par>
                                <p:cTn id="44" presetID="21" presetClass="entr" presetSubtype="1" fill="hold" grpId="0" nodeType="after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wheel(1)">
                                      <p:cBhvr>
                                        <p:cTn id="46" dur="500"/>
                                        <p:tgtEl>
                                          <p:spTgt spid="14"/>
                                        </p:tgtEl>
                                      </p:cBhvr>
                                    </p:animEffect>
                                  </p:childTnLst>
                                </p:cTn>
                              </p:par>
                            </p:childTnLst>
                          </p:cTn>
                        </p:par>
                        <p:par>
                          <p:cTn id="47" fill="hold">
                            <p:stCondLst>
                              <p:cond delay="5750"/>
                            </p:stCondLst>
                            <p:childTnLst>
                              <p:par>
                                <p:cTn id="48" presetID="22" presetClass="entr" presetSubtype="8" fill="hold" grpId="0" nodeType="after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wipe(left)">
                                      <p:cBhvr>
                                        <p:cTn id="5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F8AAFF3-B6FC-4EE5-BC2E-33ED351DE0D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709" y="8399"/>
            <a:ext cx="9144000" cy="5145024"/>
          </a:xfrm>
          <a:prstGeom prst="rect">
            <a:avLst/>
          </a:prstGeom>
        </p:spPr>
      </p:pic>
      <p:sp>
        <p:nvSpPr>
          <p:cNvPr id="11" name="Rectangle 3"/>
          <p:cNvSpPr txBox="1">
            <a:spLocks noChangeArrowheads="1"/>
          </p:cNvSpPr>
          <p:nvPr/>
        </p:nvSpPr>
        <p:spPr>
          <a:xfrm>
            <a:off x="3672408" y="1818675"/>
            <a:ext cx="5256076" cy="50259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4000" dirty="0">
                <a:solidFill>
                  <a:schemeClr val="accent1"/>
                </a:solidFill>
                <a:latin typeface="微软雅黑" panose="020B0503020204020204" pitchFamily="34" charset="-122"/>
                <a:ea typeface="微软雅黑" panose="020B0503020204020204" pitchFamily="34" charset="-122"/>
              </a:rPr>
              <a:t>演讲完毕  谢谢观看</a:t>
            </a:r>
          </a:p>
        </p:txBody>
      </p:sp>
      <p:sp>
        <p:nvSpPr>
          <p:cNvPr id="12" name="Rectangle 4"/>
          <p:cNvSpPr txBox="1">
            <a:spLocks noChangeArrowheads="1"/>
          </p:cNvSpPr>
          <p:nvPr/>
        </p:nvSpPr>
        <p:spPr>
          <a:xfrm>
            <a:off x="2573256" y="2478785"/>
            <a:ext cx="4807056" cy="322759"/>
          </a:xfrm>
          <a:prstGeom prst="rect">
            <a:avLst/>
          </a:prstGeom>
        </p:spPr>
        <p:txBody>
          <a:bodyPr vert="horz" lIns="91440" tIns="45720" rIns="91440" bIns="45720" rtlCol="0" anchor="ct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项目介绍、年终总结、工作汇报、述职报告</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模板</a:t>
            </a:r>
          </a:p>
        </p:txBody>
      </p:sp>
      <p:pic>
        <p:nvPicPr>
          <p:cNvPr id="7" name="爱的罗曼史 romance de amor">
            <a:hlinkClick r:id="" action="ppaction://media"/>
            <a:extLst>
              <a:ext uri="{FF2B5EF4-FFF2-40B4-BE49-F238E27FC236}">
                <a16:creationId xmlns:a16="http://schemas.microsoft.com/office/drawing/2014/main" id="{B85283CF-41D9-433F-A879-FC1AFECB0D14}"/>
              </a:ext>
            </a:extLst>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622823" y="1132384"/>
            <a:ext cx="609600" cy="609600"/>
          </a:xfrm>
          <a:prstGeom prst="rect">
            <a:avLst/>
          </a:prstGeom>
        </p:spPr>
      </p:pic>
      <p:sp>
        <p:nvSpPr>
          <p:cNvPr id="9" name="Rectangle 4"/>
          <p:cNvSpPr txBox="1">
            <a:spLocks noChangeArrowheads="1"/>
          </p:cNvSpPr>
          <p:nvPr/>
        </p:nvSpPr>
        <p:spPr>
          <a:xfrm>
            <a:off x="3815916" y="2861853"/>
            <a:ext cx="3456384" cy="322759"/>
          </a:xfrm>
          <a:prstGeom prst="rect">
            <a:avLst/>
          </a:prstGeom>
          <a:solidFill>
            <a:schemeClr val="accent2"/>
          </a:solidFill>
        </p:spPr>
        <p:txBody>
          <a:bodyPr vert="horz" lIns="91440" tIns="45720" rIns="91440" bIns="45720" rtlCol="0" anchor="ct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1000" dirty="0">
                <a:solidFill>
                  <a:schemeClr val="bg1"/>
                </a:solidFill>
                <a:latin typeface="微软雅黑" panose="020B0503020204020204" pitchFamily="34" charset="-122"/>
                <a:ea typeface="微软雅黑" panose="020B0503020204020204" pitchFamily="34" charset="-122"/>
              </a:rPr>
              <a:t>汇报人</a:t>
            </a:r>
            <a:r>
              <a:rPr lang="zh-CN" altLang="en-US" sz="1000" dirty="0" smtClean="0">
                <a:solidFill>
                  <a:schemeClr val="bg1"/>
                </a:solidFill>
                <a:latin typeface="微软雅黑" panose="020B0503020204020204" pitchFamily="34" charset="-122"/>
                <a:ea typeface="微软雅黑" panose="020B0503020204020204" pitchFamily="34" charset="-122"/>
              </a:rPr>
              <a:t>：           </a:t>
            </a:r>
            <a:r>
              <a:rPr lang="zh-CN" altLang="en-US" sz="1000" dirty="0">
                <a:solidFill>
                  <a:schemeClr val="bg1"/>
                </a:solidFill>
                <a:latin typeface="微软雅黑" panose="020B0503020204020204" pitchFamily="34" charset="-122"/>
                <a:ea typeface="微软雅黑" panose="020B0503020204020204" pitchFamily="34" charset="-122"/>
              </a:rPr>
              <a:t>时间：</a:t>
            </a:r>
            <a:r>
              <a:rPr lang="en-US" altLang="zh-CN" sz="1000" dirty="0">
                <a:solidFill>
                  <a:schemeClr val="bg1"/>
                </a:solidFill>
                <a:latin typeface="微软雅黑" panose="020B0503020204020204" pitchFamily="34" charset="-122"/>
                <a:ea typeface="微软雅黑" panose="020B0503020204020204" pitchFamily="34" charset="-122"/>
              </a:rPr>
              <a:t>2019x</a:t>
            </a:r>
            <a:r>
              <a:rPr lang="zh-CN" altLang="en-US" sz="1000" dirty="0">
                <a:solidFill>
                  <a:schemeClr val="bg1"/>
                </a:solidFill>
                <a:latin typeface="微软雅黑" panose="020B0503020204020204" pitchFamily="34" charset="-122"/>
                <a:ea typeface="微软雅黑" panose="020B0503020204020204" pitchFamily="34" charset="-122"/>
              </a:rPr>
              <a:t>月</a:t>
            </a:r>
            <a:r>
              <a:rPr lang="en-US" altLang="zh-CN" sz="1000" dirty="0">
                <a:solidFill>
                  <a:schemeClr val="bg1"/>
                </a:solidFill>
                <a:latin typeface="微软雅黑" panose="020B0503020204020204" pitchFamily="34" charset="-122"/>
                <a:ea typeface="微软雅黑" panose="020B0503020204020204" pitchFamily="34" charset="-122"/>
              </a:rPr>
              <a:t>x</a:t>
            </a:r>
            <a:r>
              <a:rPr lang="zh-CN" altLang="en-US" sz="1000" dirty="0">
                <a:solidFill>
                  <a:schemeClr val="bg1"/>
                </a:solidFill>
                <a:latin typeface="微软雅黑" panose="020B0503020204020204" pitchFamily="34" charset="-122"/>
                <a:ea typeface="微软雅黑" panose="020B0503020204020204" pitchFamily="34" charset="-122"/>
              </a:rPr>
              <a:t>日</a:t>
            </a:r>
          </a:p>
        </p:txBody>
      </p:sp>
      <p:sp>
        <p:nvSpPr>
          <p:cNvPr id="20" name="Rectangle 3"/>
          <p:cNvSpPr txBox="1">
            <a:spLocks noChangeArrowheads="1"/>
          </p:cNvSpPr>
          <p:nvPr/>
        </p:nvSpPr>
        <p:spPr>
          <a:xfrm>
            <a:off x="3182061" y="1039196"/>
            <a:ext cx="2304255" cy="50259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altLang="zh-CN" sz="5400" smtClean="0">
                <a:solidFill>
                  <a:schemeClr val="accent3"/>
                </a:solidFill>
                <a:latin typeface="微软雅黑" panose="020B0503020204020204" pitchFamily="34" charset="-122"/>
                <a:ea typeface="微软雅黑" panose="020B0503020204020204" pitchFamily="34" charset="-122"/>
              </a:rPr>
              <a:t>2018</a:t>
            </a:r>
            <a:endParaRPr lang="zh-CN" altLang="en-US" sz="5400" dirty="0">
              <a:solidFill>
                <a:schemeClr val="accent3"/>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05454822"/>
      </p:ext>
    </p:extLst>
  </p:cSld>
  <p:clrMapOvr>
    <a:masterClrMapping/>
  </p:clrMapOvr>
  <p:transition spd="slow" advClick="0" advTm="0">
    <p:diamon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
                                        </p:tgtEl>
                                      </p:cBhvr>
                                    </p:cmd>
                                  </p:childTnLst>
                                </p:cTn>
                              </p:par>
                            </p:childTnLst>
                          </p:cTn>
                        </p:par>
                        <p:par>
                          <p:cTn id="7" fill="hold">
                            <p:stCondLst>
                              <p:cond delay="0"/>
                            </p:stCondLst>
                            <p:childTnLst>
                              <p:par>
                                <p:cTn id="8" presetID="50" presetClass="entr" presetSubtype="0" decel="10000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p:cTn id="10" dur="1000" fill="hold"/>
                                        <p:tgtEl>
                                          <p:spTgt spid="3"/>
                                        </p:tgtEl>
                                        <p:attrNameLst>
                                          <p:attrName>ppt_w</p:attrName>
                                        </p:attrNameLst>
                                      </p:cBhvr>
                                      <p:tavLst>
                                        <p:tav tm="0">
                                          <p:val>
                                            <p:strVal val="#ppt_w+.3"/>
                                          </p:val>
                                        </p:tav>
                                        <p:tav tm="100000">
                                          <p:val>
                                            <p:strVal val="#ppt_w"/>
                                          </p:val>
                                        </p:tav>
                                      </p:tavLst>
                                    </p:anim>
                                    <p:anim calcmode="lin" valueType="num">
                                      <p:cBhvr>
                                        <p:cTn id="11" dur="1000" fill="hold"/>
                                        <p:tgtEl>
                                          <p:spTgt spid="3"/>
                                        </p:tgtEl>
                                        <p:attrNameLst>
                                          <p:attrName>ppt_h</p:attrName>
                                        </p:attrNameLst>
                                      </p:cBhvr>
                                      <p:tavLst>
                                        <p:tav tm="0">
                                          <p:val>
                                            <p:strVal val="#ppt_h"/>
                                          </p:val>
                                        </p:tav>
                                        <p:tav tm="100000">
                                          <p:val>
                                            <p:strVal val="#ppt_h"/>
                                          </p:val>
                                        </p:tav>
                                      </p:tavLst>
                                    </p:anim>
                                    <p:animEffect transition="in" filter="fade">
                                      <p:cBhvr>
                                        <p:cTn id="12" dur="1000"/>
                                        <p:tgtEl>
                                          <p:spTgt spid="3"/>
                                        </p:tgtEl>
                                      </p:cBhvr>
                                    </p:animEffect>
                                  </p:childTnLst>
                                </p:cTn>
                              </p:par>
                            </p:childTnLst>
                          </p:cTn>
                        </p:par>
                        <p:par>
                          <p:cTn id="13" fill="hold">
                            <p:stCondLst>
                              <p:cond delay="10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0"/>
                                        </p:tgtEl>
                                        <p:attrNameLst>
                                          <p:attrName>style.visibility</p:attrName>
                                        </p:attrNameLst>
                                      </p:cBhvr>
                                      <p:to>
                                        <p:strVal val="visible"/>
                                      </p:to>
                                    </p:set>
                                    <p:anim calcmode="lin" valueType="num">
                                      <p:cBhvr>
                                        <p:cTn id="16"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20"/>
                                        </p:tgtEl>
                                        <p:attrNameLst>
                                          <p:attrName>ppt_y</p:attrName>
                                        </p:attrNameLst>
                                      </p:cBhvr>
                                      <p:tavLst>
                                        <p:tav tm="0">
                                          <p:val>
                                            <p:strVal val="#ppt_y"/>
                                          </p:val>
                                        </p:tav>
                                        <p:tav tm="100000">
                                          <p:val>
                                            <p:strVal val="#ppt_y"/>
                                          </p:val>
                                        </p:tav>
                                      </p:tavLst>
                                    </p:anim>
                                    <p:anim calcmode="lin" valueType="num">
                                      <p:cBhvr>
                                        <p:cTn id="18"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20"/>
                                        </p:tgtEl>
                                      </p:cBhvr>
                                    </p:animEffect>
                                  </p:childTnLst>
                                </p:cTn>
                              </p:par>
                            </p:childTnLst>
                          </p:cTn>
                        </p:par>
                        <p:par>
                          <p:cTn id="21" fill="hold">
                            <p:stCondLst>
                              <p:cond delay="165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11"/>
                                        </p:tgtEl>
                                        <p:attrNameLst>
                                          <p:attrName>style.visibility</p:attrName>
                                        </p:attrNameLst>
                                      </p:cBhvr>
                                      <p:to>
                                        <p:strVal val="visible"/>
                                      </p:to>
                                    </p:set>
                                    <p:anim calcmode="lin" valueType="num">
                                      <p:cBhvr>
                                        <p:cTn id="24"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11"/>
                                        </p:tgtEl>
                                        <p:attrNameLst>
                                          <p:attrName>ppt_y</p:attrName>
                                        </p:attrNameLst>
                                      </p:cBhvr>
                                      <p:tavLst>
                                        <p:tav tm="0">
                                          <p:val>
                                            <p:strVal val="#ppt_y"/>
                                          </p:val>
                                        </p:tav>
                                        <p:tav tm="100000">
                                          <p:val>
                                            <p:strVal val="#ppt_y"/>
                                          </p:val>
                                        </p:tav>
                                      </p:tavLst>
                                    </p:anim>
                                    <p:anim calcmode="lin" valueType="num">
                                      <p:cBhvr>
                                        <p:cTn id="26"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11"/>
                                        </p:tgtEl>
                                      </p:cBhvr>
                                    </p:animEffect>
                                  </p:childTnLst>
                                </p:cTn>
                              </p:par>
                            </p:childTnLst>
                          </p:cTn>
                        </p:par>
                        <p:par>
                          <p:cTn id="29" fill="hold">
                            <p:stCondLst>
                              <p:cond delay="2500"/>
                            </p:stCondLst>
                            <p:childTnLst>
                              <p:par>
                                <p:cTn id="30" presetID="53" presetClass="entr" presetSubtype="16" fill="hold" grpId="0" nodeType="afterEffect">
                                  <p:stCondLst>
                                    <p:cond delay="0"/>
                                  </p:stCondLst>
                                  <p:iterate type="lt">
                                    <p:tmPct val="7000"/>
                                  </p:iterate>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fltVal val="0"/>
                                          </p:val>
                                        </p:tav>
                                        <p:tav tm="100000">
                                          <p:val>
                                            <p:strVal val="#ppt_h"/>
                                          </p:val>
                                        </p:tav>
                                      </p:tavLst>
                                    </p:anim>
                                    <p:animEffect transition="in" filter="fade">
                                      <p:cBhvr>
                                        <p:cTn id="34" dur="500"/>
                                        <p:tgtEl>
                                          <p:spTgt spid="12"/>
                                        </p:tgtEl>
                                      </p:cBhvr>
                                    </p:animEffect>
                                  </p:childTnLst>
                                </p:cTn>
                              </p:par>
                            </p:childTnLst>
                          </p:cTn>
                        </p:par>
                        <p:par>
                          <p:cTn id="35" fill="hold">
                            <p:stCondLst>
                              <p:cond delay="3805"/>
                            </p:stCondLst>
                            <p:childTnLst>
                              <p:par>
                                <p:cTn id="36" presetID="53" presetClass="entr" presetSubtype="16" fill="hold" grpId="0" nodeType="afterEffect">
                                  <p:stCondLst>
                                    <p:cond delay="0"/>
                                  </p:stCondLst>
                                  <p:iterate type="lt">
                                    <p:tmPct val="7000"/>
                                  </p:iterate>
                                  <p:childTnLst>
                                    <p:set>
                                      <p:cBhvr>
                                        <p:cTn id="37" dur="1" fill="hold">
                                          <p:stCondLst>
                                            <p:cond delay="0"/>
                                          </p:stCondLst>
                                        </p:cTn>
                                        <p:tgtEl>
                                          <p:spTgt spid="9"/>
                                        </p:tgtEl>
                                        <p:attrNameLst>
                                          <p:attrName>style.visibility</p:attrName>
                                        </p:attrNameLst>
                                      </p:cBhvr>
                                      <p:to>
                                        <p:strVal val="visible"/>
                                      </p:to>
                                    </p:set>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fltVal val="0"/>
                                          </p:val>
                                        </p:tav>
                                        <p:tav tm="100000">
                                          <p:val>
                                            <p:strVal val="#ppt_h"/>
                                          </p:val>
                                        </p:tav>
                                      </p:tavLst>
                                    </p:anim>
                                    <p:animEffect transition="in" filter="fade">
                                      <p:cBhvr>
                                        <p:cTn id="4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41" repeatCount="indefinite" fill="hold" display="0">
                  <p:stCondLst>
                    <p:cond delay="indefinite"/>
                  </p:stCondLst>
                  <p:endCondLst>
                    <p:cond evt="onStopAudio" delay="0">
                      <p:tgtEl>
                        <p:sldTgt/>
                      </p:tgtEl>
                    </p:cond>
                  </p:endCondLst>
                </p:cTn>
                <p:tgtEl>
                  <p:spTgt spid="7"/>
                </p:tgtEl>
              </p:cMediaNode>
            </p:audio>
          </p:childTnLst>
        </p:cTn>
      </p:par>
    </p:tnLst>
    <p:bldLst>
      <p:bldP spid="11" grpId="0" autoUpdateAnimBg="0"/>
      <p:bldP spid="12" grpId="0"/>
      <p:bldP spid="9" grpId="0" animBg="1"/>
      <p:bldP spid="20" grpId="0" autoUpdateAnimBg="0"/>
    </p:bldLst>
  </p:timing>
</p:sld>
</file>

<file path=ppt/tags/tag1.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Text"/>
  <p:tag name="MH" val="20170525165343"/>
  <p:tag name="MH_LIBRARY" val="GRAPHIC"/>
</p:tagLst>
</file>

<file path=ppt/tags/tag2.xml><?xml version="1.0" encoding="utf-8"?>
<p:tagLst xmlns:a="http://schemas.openxmlformats.org/drawingml/2006/main" xmlns:r="http://schemas.openxmlformats.org/officeDocument/2006/relationships" xmlns:p="http://schemas.openxmlformats.org/presentationml/2006/main">
  <p:tag name="MH" val="20170525165343"/>
  <p:tag name="MH_LIBRARY" val="GRAPHIC"/>
  <p:tag name="MH_TYPE" val="Other"/>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70525165343"/>
  <p:tag name="MH_LIBRARY" val="GRAPHIC"/>
  <p:tag name="MH_TYPE" val="Other"/>
  <p:tag name="MH_ORDER" val="3"/>
</p:tagLst>
</file>

<file path=ppt/tags/tag4.xml><?xml version="1.0" encoding="utf-8"?>
<p:tagLst xmlns:a="http://schemas.openxmlformats.org/drawingml/2006/main" xmlns:r="http://schemas.openxmlformats.org/officeDocument/2006/relationships" xmlns:p="http://schemas.openxmlformats.org/presentationml/2006/main">
  <p:tag name="MH" val="20170525165343"/>
  <p:tag name="MH_LIBRARY" val="GRAPHIC"/>
  <p:tag name="MH_TYPE" val="Other"/>
  <p:tag name="MH_ORDER" val="5"/>
</p:tagLst>
</file>

<file path=ppt/tags/tag5.xml><?xml version="1.0" encoding="utf-8"?>
<p:tagLst xmlns:a="http://schemas.openxmlformats.org/drawingml/2006/main" xmlns:r="http://schemas.openxmlformats.org/officeDocument/2006/relationships" xmlns:p="http://schemas.openxmlformats.org/presentationml/2006/main">
  <p:tag name="MH" val="20170525165343"/>
  <p:tag name="MH_LIBRARY" val="GRAPHIC"/>
  <p:tag name="MH_TYPE" val="Other"/>
  <p:tag name="MH_ORDER" val="6"/>
</p:tagLst>
</file>

<file path=ppt/tags/tag6.xml><?xml version="1.0" encoding="utf-8"?>
<p:tagLst xmlns:a="http://schemas.openxmlformats.org/drawingml/2006/main" xmlns:r="http://schemas.openxmlformats.org/officeDocument/2006/relationships" xmlns:p="http://schemas.openxmlformats.org/presentationml/2006/main">
  <p:tag name="MH" val="20170525165343"/>
  <p:tag name="MH_LIBRARY" val="GRAPHIC"/>
  <p:tag name="MH_TYPE" val="Other"/>
  <p:tag name="MH_ORDER" val="7"/>
</p:tagLst>
</file>

<file path=ppt/tags/tag7.xml><?xml version="1.0" encoding="utf-8"?>
<p:tagLst xmlns:a="http://schemas.openxmlformats.org/drawingml/2006/main" xmlns:r="http://schemas.openxmlformats.org/officeDocument/2006/relationships" xmlns:p="http://schemas.openxmlformats.org/presentationml/2006/main">
  <p:tag name="MH" val="20170525165343"/>
  <p:tag name="MH_LIBRARY" val="GRAPHIC"/>
  <p:tag name="MH_TYPE" val="Other"/>
  <p:tag name="MH_ORDER" val="10"/>
</p:tagLst>
</file>

<file path=ppt/tags/tag8.xml><?xml version="1.0" encoding="utf-8"?>
<p:tagLst xmlns:a="http://schemas.openxmlformats.org/drawingml/2006/main" xmlns:r="http://schemas.openxmlformats.org/officeDocument/2006/relationships" xmlns:p="http://schemas.openxmlformats.org/presentationml/2006/main">
  <p:tag name="MH" val="20170525165343"/>
  <p:tag name="MH_LIBRARY" val="GRAPHIC"/>
  <p:tag name="MH_TYPE" val="Other"/>
  <p:tag name="MH_ORDER" val="11"/>
</p:tagLst>
</file>

<file path=ppt/tags/tag9.xml><?xml version="1.0" encoding="utf-8"?>
<p:tagLst xmlns:a="http://schemas.openxmlformats.org/drawingml/2006/main" xmlns:r="http://schemas.openxmlformats.org/officeDocument/2006/relationships" xmlns:p="http://schemas.openxmlformats.org/presentationml/2006/main">
  <p:tag name="MH" val="20170525165343"/>
  <p:tag name="MH_LIBRARY" val="GRAPHIC"/>
  <p:tag name="MH_TYPE" val="Other"/>
  <p:tag name="MH_ORDER" val="16"/>
</p:tagLst>
</file>

<file path=ppt/tags/tag10.xml><?xml version="1.0" encoding="utf-8"?>
<p:tagLst xmlns:a="http://schemas.openxmlformats.org/drawingml/2006/main" xmlns:r="http://schemas.openxmlformats.org/officeDocument/2006/relationships" xmlns:p="http://schemas.openxmlformats.org/presentationml/2006/main">
  <p:tag name="MH" val="20170525165343"/>
  <p:tag name="MH_LIBRARY" val="GRAPHIC"/>
  <p:tag name="MH_TYPE" val="Other"/>
  <p:tag name="MH_ORDER" val="9"/>
</p:tagLst>
</file>

<file path=ppt/tags/tag11.xml><?xml version="1.0" encoding="utf-8"?>
<p:tagLst xmlns:a="http://schemas.openxmlformats.org/drawingml/2006/main" xmlns:r="http://schemas.openxmlformats.org/officeDocument/2006/relationships" xmlns:p="http://schemas.openxmlformats.org/presentationml/2006/main">
  <p:tag name="MH" val="20170525165343"/>
  <p:tag name="MH_LIBRARY" val="GRAPHIC"/>
  <p:tag name="MH_TYPE" val="Other"/>
  <p:tag name="MH_ORDER" val="10"/>
</p:tagLst>
</file>

<file path=ppt/tags/tag12.xml><?xml version="1.0" encoding="utf-8"?>
<p:tagLst xmlns:a="http://schemas.openxmlformats.org/drawingml/2006/main" xmlns:r="http://schemas.openxmlformats.org/officeDocument/2006/relationships" xmlns:p="http://schemas.openxmlformats.org/presentationml/2006/main">
  <p:tag name="MH" val="20170525165343"/>
  <p:tag name="MH_LIBRARY" val="GRAPHIC"/>
  <p:tag name="MH_TYPE" val="Other"/>
  <p:tag name="MH_ORDER" val="11"/>
</p:tagLst>
</file>

<file path=ppt/tags/tag13.xml><?xml version="1.0" encoding="utf-8"?>
<p:tagLst xmlns:a="http://schemas.openxmlformats.org/drawingml/2006/main" xmlns:r="http://schemas.openxmlformats.org/officeDocument/2006/relationships" xmlns:p="http://schemas.openxmlformats.org/presentationml/2006/main">
  <p:tag name="MH" val="20170525165343"/>
  <p:tag name="MH_LIBRARY" val="GRAPHIC"/>
  <p:tag name="MH_TYPE" val="Other"/>
  <p:tag name="MH_ORDER" val="12"/>
</p:tagLst>
</file>

<file path=ppt/tags/tag14.xml><?xml version="1.0" encoding="utf-8"?>
<p:tagLst xmlns:a="http://schemas.openxmlformats.org/drawingml/2006/main" xmlns:r="http://schemas.openxmlformats.org/officeDocument/2006/relationships" xmlns:p="http://schemas.openxmlformats.org/presentationml/2006/main">
  <p:tag name="MH" val="20170525165343"/>
  <p:tag name="MH_LIBRARY" val="GRAPHIC"/>
  <p:tag name="MH_TYPE" val="SubTitle"/>
  <p:tag name="MH_ORDER" val="4"/>
</p:tagLst>
</file>

<file path=ppt/tags/tag15.xml><?xml version="1.0" encoding="utf-8"?>
<p:tagLst xmlns:a="http://schemas.openxmlformats.org/drawingml/2006/main" xmlns:r="http://schemas.openxmlformats.org/officeDocument/2006/relationships" xmlns:p="http://schemas.openxmlformats.org/presentationml/2006/main">
  <p:tag name="MH" val="20170525165343"/>
  <p:tag name="MH_LIBRARY" val="GRAPHIC"/>
  <p:tag name="MH_TYPE" val="SubTitle"/>
  <p:tag name="MH_ORDER" val="3"/>
</p:tagLst>
</file>

<file path=ppt/tags/tag16.xml><?xml version="1.0" encoding="utf-8"?>
<p:tagLst xmlns:a="http://schemas.openxmlformats.org/drawingml/2006/main" xmlns:r="http://schemas.openxmlformats.org/officeDocument/2006/relationships" xmlns:p="http://schemas.openxmlformats.org/presentationml/2006/main">
  <p:tag name="MH" val="20170525165343"/>
  <p:tag name="MH_LIBRARY" val="GRAPHIC"/>
  <p:tag name="MH_TYPE" val="Text"/>
  <p:tag name="MH_ORDER" val="1"/>
</p:tagLst>
</file>

<file path=ppt/tags/tag17.xml><?xml version="1.0" encoding="utf-8"?>
<p:tagLst xmlns:a="http://schemas.openxmlformats.org/drawingml/2006/main" xmlns:r="http://schemas.openxmlformats.org/officeDocument/2006/relationships" xmlns:p="http://schemas.openxmlformats.org/presentationml/2006/main">
  <p:tag name="MH" val="20170525165343"/>
  <p:tag name="MH_LIBRARY" val="GRAPHIC"/>
  <p:tag name="MH_TYPE" val="SubTitle"/>
  <p:tag name="MH_ORDER" val="2"/>
</p:tagLst>
</file>

<file path=ppt/tags/tag18.xml><?xml version="1.0" encoding="utf-8"?>
<p:tagLst xmlns:a="http://schemas.openxmlformats.org/drawingml/2006/main" xmlns:r="http://schemas.openxmlformats.org/officeDocument/2006/relationships" xmlns:p="http://schemas.openxmlformats.org/presentationml/2006/main">
  <p:tag name="MH" val="20170525165343"/>
  <p:tag name="MH_LIBRARY" val="GRAPHIC"/>
  <p:tag name="MH_TYPE" val="SubTitle"/>
  <p:tag name="MH_ORDER" val="1"/>
</p:tagLst>
</file>

<file path=ppt/tags/tag19.xml><?xml version="1.0" encoding="utf-8"?>
<p:tagLst xmlns:a="http://schemas.openxmlformats.org/drawingml/2006/main" xmlns:r="http://schemas.openxmlformats.org/officeDocument/2006/relationships" xmlns:p="http://schemas.openxmlformats.org/presentationml/2006/main">
  <p:tag name="MH" val="20170525165343"/>
  <p:tag name="MH_LIBRARY" val="GRAPHIC"/>
  <p:tag name="MH_TYPE" val="Text"/>
  <p:tag name="MH_ORDER" val="3"/>
</p:tagLst>
</file>

<file path=ppt/tags/tag20.xml><?xml version="1.0" encoding="utf-8"?>
<p:tagLst xmlns:a="http://schemas.openxmlformats.org/drawingml/2006/main" xmlns:r="http://schemas.openxmlformats.org/officeDocument/2006/relationships" xmlns:p="http://schemas.openxmlformats.org/presentationml/2006/main">
  <p:tag name="MH" val="20170525165343"/>
  <p:tag name="MH_LIBRARY" val="GRAPHIC"/>
  <p:tag name="MH_TYPE" val="Text"/>
  <p:tag name="MH_ORDER" val="4"/>
</p:tagLst>
</file>

<file path=ppt/tags/tag21.xml><?xml version="1.0" encoding="utf-8"?>
<p:tagLst xmlns:a="http://schemas.openxmlformats.org/drawingml/2006/main" xmlns:r="http://schemas.openxmlformats.org/officeDocument/2006/relationships" xmlns:p="http://schemas.openxmlformats.org/presentationml/2006/main">
  <p:tag name="MH" val="20170525165343"/>
  <p:tag name="MH_LIBRARY" val="GRAPHIC"/>
  <p:tag name="MH_TYPE" val="Text"/>
  <p:tag name="MH_ORDER" val="2"/>
</p:tagLst>
</file>

<file path=ppt/tags/tag22.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heme/theme1.xml><?xml version="1.0" encoding="utf-8"?>
<a:theme xmlns:a="http://schemas.openxmlformats.org/drawingml/2006/main" name="Office 主题">
  <a:themeElements>
    <a:clrScheme name="自定义 995">
      <a:dk1>
        <a:sysClr val="windowText" lastClr="000000"/>
      </a:dk1>
      <a:lt1>
        <a:sysClr val="window" lastClr="FFFFFF"/>
      </a:lt1>
      <a:dk2>
        <a:srgbClr val="1F497D"/>
      </a:dk2>
      <a:lt2>
        <a:srgbClr val="EEECE1"/>
      </a:lt2>
      <a:accent1>
        <a:srgbClr val="C70703"/>
      </a:accent1>
      <a:accent2>
        <a:srgbClr val="F6B000"/>
      </a:accent2>
      <a:accent3>
        <a:srgbClr val="7D8414"/>
      </a:accent3>
      <a:accent4>
        <a:srgbClr val="C70703"/>
      </a:accent4>
      <a:accent5>
        <a:srgbClr val="F6B000"/>
      </a:accent5>
      <a:accent6>
        <a:srgbClr val="7D8414"/>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702</TotalTime>
  <Words>2681</Words>
  <Application>Microsoft Office PowerPoint</Application>
  <PresentationFormat>自定义</PresentationFormat>
  <Paragraphs>256</Paragraphs>
  <Slides>24</Slides>
  <Notes>15</Notes>
  <HiddenSlides>0</HiddenSlides>
  <MMClips>2</MMClips>
  <ScaleCrop>false</ScaleCrop>
  <HeadingPairs>
    <vt:vector size="6" baseType="variant">
      <vt:variant>
        <vt:lpstr>已用的字体</vt:lpstr>
      </vt:variant>
      <vt:variant>
        <vt:i4>29</vt:i4>
      </vt:variant>
      <vt:variant>
        <vt:lpstr>主题</vt:lpstr>
      </vt:variant>
      <vt:variant>
        <vt:i4>1</vt:i4>
      </vt:variant>
      <vt:variant>
        <vt:lpstr>幻灯片标题</vt:lpstr>
      </vt:variant>
      <vt:variant>
        <vt:i4>24</vt:i4>
      </vt:variant>
    </vt:vector>
  </HeadingPairs>
  <TitlesOfParts>
    <vt:vector size="54" baseType="lpstr">
      <vt:lpstr>Adobe Arabic</vt:lpstr>
      <vt:lpstr>Agency FB</vt:lpstr>
      <vt:lpstr>Arial Narrow</vt:lpstr>
      <vt:lpstr>Arial Rounded MT Bold</vt:lpstr>
      <vt:lpstr>Arsenal</vt:lpstr>
      <vt:lpstr>Bebas Neue</vt:lpstr>
      <vt:lpstr>FontAwesome</vt:lpstr>
      <vt:lpstr>Gill Sans</vt:lpstr>
      <vt:lpstr>Glegoo</vt:lpstr>
      <vt:lpstr>Lato</vt:lpstr>
      <vt:lpstr>Lato Light</vt:lpstr>
      <vt:lpstr>Mission Gothic Regular</vt:lpstr>
      <vt:lpstr>MS PGothic</vt:lpstr>
      <vt:lpstr>PT Sans</vt:lpstr>
      <vt:lpstr>Raleway</vt:lpstr>
      <vt:lpstr>Roboto</vt:lpstr>
      <vt:lpstr>Source Sans Pro Light</vt:lpstr>
      <vt:lpstr>方正粗倩简体</vt:lpstr>
      <vt:lpstr>方正正中黑简体</vt:lpstr>
      <vt:lpstr>思源黑体 CN Light</vt:lpstr>
      <vt:lpstr>宋体</vt:lpstr>
      <vt:lpstr>微软雅黑</vt:lpstr>
      <vt:lpstr>Arial</vt:lpstr>
      <vt:lpstr>Calibri</vt:lpstr>
      <vt:lpstr>Calibri Light</vt:lpstr>
      <vt:lpstr>Impact</vt:lpstr>
      <vt:lpstr>Mongolian Baiti</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Administrator</cp:lastModifiedBy>
  <cp:revision>352</cp:revision>
  <dcterms:created xsi:type="dcterms:W3CDTF">2017-06-14T14:44:56Z</dcterms:created>
  <dcterms:modified xsi:type="dcterms:W3CDTF">2018-03-14T08:16:49Z</dcterms:modified>
</cp:coreProperties>
</file>