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31"/>
  </p:handoutMasterIdLst>
  <p:sldIdLst>
    <p:sldId id="256" r:id="rId3"/>
    <p:sldId id="257" r:id="rId5"/>
    <p:sldId id="259" r:id="rId6"/>
    <p:sldId id="260" r:id="rId7"/>
    <p:sldId id="262" r:id="rId8"/>
    <p:sldId id="263" r:id="rId9"/>
    <p:sldId id="261" r:id="rId10"/>
    <p:sldId id="265" r:id="rId11"/>
    <p:sldId id="266" r:id="rId12"/>
    <p:sldId id="267" r:id="rId13"/>
    <p:sldId id="268" r:id="rId14"/>
    <p:sldId id="270" r:id="rId15"/>
    <p:sldId id="269" r:id="rId16"/>
    <p:sldId id="272" r:id="rId17"/>
    <p:sldId id="273" r:id="rId18"/>
    <p:sldId id="275" r:id="rId19"/>
    <p:sldId id="276" r:id="rId20"/>
    <p:sldId id="277" r:id="rId21"/>
    <p:sldId id="278" r:id="rId22"/>
    <p:sldId id="274" r:id="rId23"/>
    <p:sldId id="279" r:id="rId24"/>
    <p:sldId id="281" r:id="rId25"/>
    <p:sldId id="283" r:id="rId26"/>
    <p:sldId id="282" r:id="rId27"/>
    <p:sldId id="280" r:id="rId28"/>
    <p:sldId id="284" r:id="rId29"/>
    <p:sldId id="271" r:id="rId30"/>
  </p:sldIdLst>
  <p:sldSz cx="12192000" cy="6858000"/>
  <p:notesSz cx="6858000" cy="9144000"/>
  <p:embeddedFontLst>
    <p:embeddedFont>
      <p:font typeface="华文新魏" panose="02010800040101010101" charset="-122"/>
      <p:regular r:id="rId35"/>
    </p:embeddedFont>
    <p:embeddedFont>
      <p:font typeface="华文细黑" panose="02010600040101010101" charset="-122"/>
      <p:regular r:id="rId36"/>
    </p:embeddedFont>
    <p:embeddedFont>
      <p:font typeface="微软雅黑 Light" panose="02010600030101010101" charset="-122"/>
      <p:regular r:id="rId37"/>
    </p:embeddedFont>
    <p:embeddedFont>
      <p:font typeface="Calibri" panose="020F0502020204030204" charset="0"/>
      <p:regular r:id="rId38"/>
      <p:bold r:id="rId39"/>
      <p:italic r:id="rId40"/>
      <p:boldItalic r:id="rId41"/>
    </p:embeddedFont>
    <p:embeddedFont>
      <p:font typeface="微软雅黑" panose="020B0503020204020204" charset="-122"/>
      <p:regular r:id="rId42"/>
    </p:embeddedFont>
    <p:embeddedFont>
      <p:font typeface="Calibri Light" panose="020F0302020204030204" charset="0"/>
      <p:regular r:id="rId43"/>
      <p:italic r:id="rId44"/>
    </p:embeddedFont>
    <p:embeddedFont>
      <p:font typeface="Microsoft JhengHei UI" panose="020B0604030504040204" pitchFamily="34" charset="-120"/>
      <p:regular r:id="rId45"/>
    </p:embeddedFont>
    <p:embeddedFont>
      <p:font typeface="DFKai-SB" panose="03000509000000000000" pitchFamily="65" charset="-120"/>
      <p:regular r:id="rId46"/>
    </p:embeddedFont>
    <p:embeddedFont>
      <p:font typeface="Tahoma" panose="020B0604030504040204" pitchFamily="34" charset="0"/>
      <p:regular r:id="rId47"/>
      <p:bold r:id="rId4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8A64"/>
    <a:srgbClr val="CFE5C0"/>
    <a:srgbClr val="77B48E"/>
    <a:srgbClr val="ACD1BA"/>
    <a:srgbClr val="9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font" Target="fonts/font14.fntdata"/><Relationship Id="rId47" Type="http://schemas.openxmlformats.org/officeDocument/2006/relationships/font" Target="fonts/font13.fntdata"/><Relationship Id="rId46" Type="http://schemas.openxmlformats.org/officeDocument/2006/relationships/font" Target="fonts/font12.fntdata"/><Relationship Id="rId45" Type="http://schemas.openxmlformats.org/officeDocument/2006/relationships/font" Target="fonts/font11.fntdata"/><Relationship Id="rId44" Type="http://schemas.openxmlformats.org/officeDocument/2006/relationships/font" Target="fonts/font10.fntdata"/><Relationship Id="rId43" Type="http://schemas.openxmlformats.org/officeDocument/2006/relationships/font" Target="fonts/font9.fntdata"/><Relationship Id="rId42" Type="http://schemas.openxmlformats.org/officeDocument/2006/relationships/font" Target="fonts/font8.fntdata"/><Relationship Id="rId41" Type="http://schemas.openxmlformats.org/officeDocument/2006/relationships/font" Target="fonts/font7.fntdata"/><Relationship Id="rId40" Type="http://schemas.openxmlformats.org/officeDocument/2006/relationships/font" Target="fonts/font6.fntdata"/><Relationship Id="rId4" Type="http://schemas.openxmlformats.org/officeDocument/2006/relationships/notesMaster" Target="notesMasters/notesMaster1.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54989518628232"/>
          <c:y val="0.0512515561532799"/>
          <c:w val="0.779512440665356"/>
          <c:h val="0.833104764327969"/>
        </c:manualLayout>
      </c:layout>
      <c:barChart>
        <c:barDir val="col"/>
        <c:grouping val="clustered"/>
        <c:varyColors val="0"/>
        <c:ser>
          <c:idx val="0"/>
          <c:order val="0"/>
          <c:tx>
            <c:strRef>
              <c:f>Sheet1!$B$1</c:f>
              <c:strCache>
                <c:ptCount val="1"/>
                <c:pt idx="0">
                  <c:v>TEXT 01</c:v>
                </c:pt>
              </c:strCache>
            </c:strRef>
          </c:tx>
          <c:spPr>
            <a:solidFill>
              <a:srgbClr val="77B48E"/>
            </a:solidFill>
            <a:ln>
              <a:noFill/>
            </a:ln>
            <a:effectLst/>
          </c:spPr>
          <c:invertIfNegative val="0"/>
          <c:dLbls>
            <c:spPr>
              <a:noFill/>
              <a:ln>
                <a:noFill/>
              </a:ln>
              <a:effectLst/>
            </c:spPr>
            <c:txPr>
              <a:bodyPr rot="0" spcFirstLastPara="0" vertOverflow="ellipsis" horzOverflow="overflow" vert="horz" wrap="square" lIns="38100" tIns="19050" rIns="38100" bIns="19050" anchor="ctr" anchorCtr="1"/>
              <a:lstStyle/>
              <a:p>
                <a:pPr>
                  <a:defRPr lang="en-US"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OPTION ONE</c:v>
                </c:pt>
                <c:pt idx="1">
                  <c:v>OPTION TWO</c:v>
                </c:pt>
                <c:pt idx="2">
                  <c:v>OPTION THREE</c:v>
                </c:pt>
                <c:pt idx="3">
                  <c:v>OPTION FOUR</c:v>
                </c:pt>
              </c:strCache>
            </c:strRef>
          </c:cat>
          <c:val>
            <c:numRef>
              <c:f>Sheet1!$B$2:$B$5</c:f>
              <c:numCache>
                <c:formatCode>General</c:formatCode>
                <c:ptCount val="4"/>
                <c:pt idx="0">
                  <c:v>75</c:v>
                </c:pt>
                <c:pt idx="1">
                  <c:v>55</c:v>
                </c:pt>
                <c:pt idx="2">
                  <c:v>62</c:v>
                </c:pt>
                <c:pt idx="3">
                  <c:v>67</c:v>
                </c:pt>
              </c:numCache>
            </c:numRef>
          </c:val>
        </c:ser>
        <c:ser>
          <c:idx val="1"/>
          <c:order val="1"/>
          <c:tx>
            <c:strRef>
              <c:f>Sheet1!$C$1</c:f>
              <c:strCache>
                <c:ptCount val="1"/>
                <c:pt idx="0">
                  <c:v>TEXT 02</c:v>
                </c:pt>
              </c:strCache>
            </c:strRef>
          </c:tx>
          <c:spPr>
            <a:solidFill>
              <a:schemeClr val="bg1">
                <a:lumMod val="95000"/>
              </a:schemeClr>
            </a:solidFill>
            <a:ln w="6350">
              <a:solidFill>
                <a:schemeClr val="tx1">
                  <a:lumMod val="50000"/>
                  <a:lumOff val="50000"/>
                </a:schemeClr>
              </a:solidFill>
            </a:ln>
            <a:effectLst/>
          </c:spPr>
          <c:invertIfNegative val="0"/>
          <c:dLbls>
            <c:spPr>
              <a:noFill/>
              <a:ln>
                <a:noFill/>
              </a:ln>
              <a:effectLst/>
            </c:spPr>
            <c:txPr>
              <a:bodyPr rot="0" spcFirstLastPara="0" vertOverflow="ellipsis" horzOverflow="overflow" vert="horz" wrap="square" lIns="38100" tIns="19050" rIns="38100" bIns="19050" anchor="ctr" anchorCtr="1"/>
              <a:lstStyle/>
              <a:p>
                <a:pPr>
                  <a:defRPr lang="en-US"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OPTION ONE</c:v>
                </c:pt>
                <c:pt idx="1">
                  <c:v>OPTION TWO</c:v>
                </c:pt>
                <c:pt idx="2">
                  <c:v>OPTION THREE</c:v>
                </c:pt>
                <c:pt idx="3">
                  <c:v>OPTION FOUR</c:v>
                </c:pt>
              </c:strCache>
            </c:strRef>
          </c:cat>
          <c:val>
            <c:numRef>
              <c:f>Sheet1!$C$2:$C$5</c:f>
              <c:numCache>
                <c:formatCode>General</c:formatCode>
                <c:ptCount val="4"/>
                <c:pt idx="0">
                  <c:v>55</c:v>
                </c:pt>
                <c:pt idx="1">
                  <c:v>72</c:v>
                </c:pt>
                <c:pt idx="2">
                  <c:v>46</c:v>
                </c:pt>
                <c:pt idx="3">
                  <c:v>54</c:v>
                </c:pt>
              </c:numCache>
            </c:numRef>
          </c:val>
        </c:ser>
        <c:ser>
          <c:idx val="2"/>
          <c:order val="2"/>
          <c:tx>
            <c:strRef>
              <c:f>Sheet1!$D$1</c:f>
              <c:strCache>
                <c:ptCount val="1"/>
                <c:pt idx="0">
                  <c:v>TEXT 03</c:v>
                </c:pt>
              </c:strCache>
            </c:strRef>
          </c:tx>
          <c:spPr>
            <a:solidFill>
              <a:srgbClr val="FFC000"/>
            </a:solidFill>
            <a:ln>
              <a:noFill/>
            </a:ln>
            <a:effectLst/>
            <a:scene3d>
              <a:camera prst="orthographicFront"/>
              <a:lightRig rig="threePt" dir="t"/>
            </a:scene3d>
          </c:spPr>
          <c:invertIfNegative val="0"/>
          <c:dLbls>
            <c:spPr>
              <a:noFill/>
              <a:ln>
                <a:noFill/>
              </a:ln>
              <a:effectLst/>
            </c:spPr>
            <c:txPr>
              <a:bodyPr rot="0" spcFirstLastPara="0" vertOverflow="ellipsis" horzOverflow="overflow" vert="horz" wrap="square" lIns="38100" tIns="19050" rIns="38100" bIns="19050" anchor="ctr" anchorCtr="1"/>
              <a:lstStyle/>
              <a:p>
                <a:pPr>
                  <a:defRPr lang="en-US"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OPTION ONE</c:v>
                </c:pt>
                <c:pt idx="1">
                  <c:v>OPTION TWO</c:v>
                </c:pt>
                <c:pt idx="2">
                  <c:v>OPTION THREE</c:v>
                </c:pt>
                <c:pt idx="3">
                  <c:v>OPTION FOUR</c:v>
                </c:pt>
              </c:strCache>
            </c:strRef>
          </c:cat>
          <c:val>
            <c:numRef>
              <c:f>Sheet1!$D$2:$D$5</c:f>
              <c:numCache>
                <c:formatCode>General</c:formatCode>
                <c:ptCount val="4"/>
                <c:pt idx="0">
                  <c:v>80</c:v>
                </c:pt>
                <c:pt idx="1">
                  <c:v>40</c:v>
                </c:pt>
                <c:pt idx="2">
                  <c:v>50</c:v>
                </c:pt>
                <c:pt idx="3">
                  <c:v>30</c:v>
                </c:pt>
              </c:numCache>
            </c:numRef>
          </c:val>
        </c:ser>
        <c:dLbls>
          <c:showLegendKey val="0"/>
          <c:showVal val="0"/>
          <c:showCatName val="0"/>
          <c:showSerName val="0"/>
          <c:showPercent val="0"/>
          <c:showBubbleSize val="0"/>
        </c:dLbls>
        <c:gapWidth val="150"/>
        <c:axId val="213335824"/>
        <c:axId val="502648752"/>
      </c:barChart>
      <c:catAx>
        <c:axId val="213335824"/>
        <c:scaling>
          <c:orientation val="minMax"/>
        </c:scaling>
        <c:delete val="0"/>
        <c:axPos val="b"/>
        <c:numFmt formatCode="General" sourceLinked="0"/>
        <c:majorTickMark val="out"/>
        <c:minorTickMark val="none"/>
        <c:tickLblPos val="nextTo"/>
        <c:spPr>
          <a:noFill/>
          <a:ln w="6350" cap="flat" cmpd="sng" algn="ctr">
            <a:solidFill>
              <a:schemeClr val="tx1">
                <a:lumMod val="50000"/>
                <a:lumOff val="50000"/>
              </a:schemeClr>
            </a:solidFill>
            <a:prstDash val="solid"/>
            <a:round/>
          </a:ln>
          <a:effectLst/>
        </c:spPr>
        <c:txPr>
          <a:bodyPr rot="-60000000" spcFirstLastPara="0" vertOverflow="ellipsis" horzOverflow="overflow" vert="horz" wrap="square" anchor="ctr" anchorCtr="1"/>
          <a:lstStyle/>
          <a:p>
            <a:pPr>
              <a:defRPr lang="en-US"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crossAx val="502648752"/>
        <c:crosses val="autoZero"/>
        <c:auto val="1"/>
        <c:lblAlgn val="ctr"/>
        <c:lblOffset val="100"/>
        <c:noMultiLvlLbl val="0"/>
      </c:catAx>
      <c:valAx>
        <c:axId val="502648752"/>
        <c:scaling>
          <c:orientation val="minMax"/>
          <c:max val="100"/>
        </c:scaling>
        <c:delete val="0"/>
        <c:axPos val="l"/>
        <c:majorGridlines>
          <c:spPr>
            <a:ln w="6350" cap="flat" cmpd="sng" algn="ctr">
              <a:solidFill>
                <a:srgbClr val="A49B84">
                  <a:alpha val="30000"/>
                </a:srgbClr>
              </a:solidFill>
              <a:prstDash val="lgDash"/>
              <a:round/>
            </a:ln>
            <a:effectLst/>
          </c:spPr>
        </c:majorGridlines>
        <c:numFmt formatCode="General" sourceLinked="1"/>
        <c:majorTickMark val="out"/>
        <c:minorTickMark val="none"/>
        <c:tickLblPos val="nextTo"/>
        <c:spPr>
          <a:noFill/>
          <a:ln w="6350" cap="flat" cmpd="sng" algn="ctr">
            <a:solidFill>
              <a:schemeClr val="tx1">
                <a:lumMod val="50000"/>
                <a:lumOff val="50000"/>
              </a:schemeClr>
            </a:solidFill>
            <a:prstDash val="solid"/>
            <a:round/>
          </a:ln>
          <a:effectLst/>
        </c:spPr>
        <c:txPr>
          <a:bodyPr rot="-60000000" spcFirstLastPara="0" vertOverflow="ellipsis" horzOverflow="overflow" vert="horz" wrap="square" anchor="ctr" anchorCtr="1"/>
          <a:lstStyle/>
          <a:p>
            <a:pPr>
              <a:defRPr lang="en-US"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crossAx val="213335824"/>
        <c:crosses val="autoZero"/>
        <c:crossBetween val="between"/>
      </c:valAx>
      <c:spPr>
        <a:noFill/>
        <a:ln>
          <a:noFill/>
        </a:ln>
        <a:effectLst/>
      </c:spPr>
    </c:plotArea>
    <c:legend>
      <c:legendPos val="r"/>
      <c:legendEntry>
        <c:idx val="0"/>
        <c:txPr>
          <a:bodyPr rot="0" spcFirstLastPara="0" vertOverflow="ellipsis" vert="horz" wrap="square" anchor="ctr" anchorCtr="1"/>
          <a:lstStyle/>
          <a:p>
            <a:pPr>
              <a:defRPr lang="zh-CN"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Entry>
      <c:legendEntry>
        <c:idx val="1"/>
        <c:txPr>
          <a:bodyPr rot="0" spcFirstLastPara="0" vertOverflow="ellipsis" vert="horz" wrap="square" anchor="ctr" anchorCtr="1"/>
          <a:lstStyle/>
          <a:p>
            <a:pPr>
              <a:defRPr lang="zh-CN"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Entry>
      <c:legendEntry>
        <c:idx val="2"/>
        <c:txPr>
          <a:bodyPr rot="0" spcFirstLastPara="0" vertOverflow="ellipsis" vert="horz" wrap="square" anchor="ctr" anchorCtr="1"/>
          <a:lstStyle/>
          <a:p>
            <a:pPr>
              <a:defRPr lang="zh-CN"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Entry>
      <c:layout>
        <c:manualLayout>
          <c:xMode val="edge"/>
          <c:yMode val="edge"/>
          <c:x val="0.854449345544949"/>
          <c:y val="0.0448731969595971"/>
          <c:w val="0.0995441253314552"/>
          <c:h val="0.250423546302943"/>
        </c:manualLayout>
      </c:layout>
      <c:overlay val="0"/>
      <c:spPr>
        <a:noFill/>
        <a:ln>
          <a:noFill/>
        </a:ln>
        <a:effectLst/>
      </c:spPr>
      <c:txPr>
        <a:bodyPr rot="0" spcFirstLastPara="0" vertOverflow="ellipsis" horzOverflow="overflow" vert="horz" wrap="square" anchor="ctr" anchorCtr="1"/>
        <a:lstStyle/>
        <a:p>
          <a:pPr>
            <a:defRPr lang="en-US" sz="800" b="0" i="0" u="none" strike="noStrike" kern="1200" baseline="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legend>
    <c:plotVisOnly val="1"/>
    <c:dispBlanksAs val="zero"/>
    <c:showDLblsOverMax val="0"/>
  </c:chart>
  <c:spPr>
    <a:noFill/>
    <a:ln>
      <a:noFill/>
    </a:ln>
    <a:effectLst/>
  </c:spPr>
  <c:txPr>
    <a:bodyPr rot="0" spcFirstLastPara="0" vertOverflow="ellipsis" horzOverflow="overflow" vert="horz" wrap="square" anchor="ctr" anchorCtr="1"/>
    <a:lstStyle/>
    <a:p>
      <a:pPr>
        <a:defRPr lang="zh-CN" sz="80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8.jpeg"/><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247650" y="-158115"/>
            <a:ext cx="12525375" cy="7150100"/>
            <a:chOff x="-390" y="-249"/>
            <a:chExt cx="19725" cy="11260"/>
          </a:xfrm>
        </p:grpSpPr>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ga"/>
            <p:cNvPicPr>
              <a:picLocks noChangeAspect="1"/>
            </p:cNvPicPr>
            <p:nvPr/>
          </p:nvPicPr>
          <p:blipFill>
            <a:blip r:embed="rId1"/>
            <a:stretch>
              <a:fillRect/>
            </a:stretch>
          </p:blipFill>
          <p:spPr>
            <a:xfrm>
              <a:off x="-390" y="-249"/>
              <a:ext cx="6983" cy="6175"/>
            </a:xfrm>
            <a:prstGeom prst="rect">
              <a:avLst/>
            </a:prstGeom>
          </p:spPr>
        </p:pic>
        <p:pic>
          <p:nvPicPr>
            <p:cNvPr id="6" name="图片 5" descr="ga"/>
            <p:cNvPicPr>
              <a:picLocks noChangeAspect="1"/>
            </p:cNvPicPr>
            <p:nvPr/>
          </p:nvPicPr>
          <p:blipFill>
            <a:blip r:embed="rId1"/>
            <a:stretch>
              <a:fillRect/>
            </a:stretch>
          </p:blipFill>
          <p:spPr>
            <a:xfrm flipH="1" flipV="1">
              <a:off x="14653" y="6871"/>
              <a:ext cx="4683" cy="4141"/>
            </a:xfrm>
            <a:prstGeom prst="rect">
              <a:avLst/>
            </a:prstGeom>
          </p:spPr>
        </p:pic>
      </p:grpSp>
      <p:grpSp>
        <p:nvGrpSpPr>
          <p:cNvPr id="12" name="组合 11"/>
          <p:cNvGrpSpPr/>
          <p:nvPr/>
        </p:nvGrpSpPr>
        <p:grpSpPr>
          <a:xfrm>
            <a:off x="2656205" y="2346960"/>
            <a:ext cx="7312025" cy="2322195"/>
            <a:chOff x="4183" y="3696"/>
            <a:chExt cx="11515" cy="3657"/>
          </a:xfrm>
        </p:grpSpPr>
        <p:sp>
          <p:nvSpPr>
            <p:cNvPr id="9" name="矩形 8"/>
            <p:cNvSpPr/>
            <p:nvPr/>
          </p:nvSpPr>
          <p:spPr>
            <a:xfrm>
              <a:off x="4183" y="3696"/>
              <a:ext cx="11515" cy="1452"/>
            </a:xfrm>
            <a:prstGeom prst="rect">
              <a:avLst/>
            </a:prstGeom>
          </p:spPr>
          <p:txBody>
            <a:bodyPr wrap="square">
              <a:spAutoFit/>
            </a:bodyPr>
            <a:p>
              <a:pPr algn="dist"/>
              <a:r>
                <a:rPr lang="zh-CN" altLang="en-US" sz="5400" spc="-100">
                  <a:solidFill>
                    <a:srgbClr val="4C8A64"/>
                  </a:solidFill>
                  <a:uFillTx/>
                  <a:latin typeface="华文新魏" panose="02010800040101010101" charset="-122"/>
                  <a:ea typeface="华文新魏" panose="02010800040101010101" charset="-122"/>
                </a:rPr>
                <a:t>清新小雏菊</a:t>
              </a:r>
              <a:r>
                <a:rPr lang="zh-CN" altLang="en-US" sz="5400" spc="-100">
                  <a:solidFill>
                    <a:schemeClr val="tx1"/>
                  </a:solidFill>
                  <a:uFillTx/>
                  <a:latin typeface="华文新魏" panose="02010800040101010101" charset="-122"/>
                  <a:ea typeface="华文新魏" panose="02010800040101010101" charset="-122"/>
                </a:rPr>
                <a:t>通用模板</a:t>
              </a:r>
              <a:endParaRPr lang="zh-CN" altLang="en-US" sz="5400" b="0" i="0" spc="-100">
                <a:solidFill>
                  <a:schemeClr val="tx1"/>
                </a:solidFill>
                <a:effectLst/>
                <a:uFillTx/>
                <a:latin typeface="华文新魏" panose="02010800040101010101" charset="-122"/>
                <a:ea typeface="华文新魏" panose="02010800040101010101" charset="-122"/>
              </a:endParaRPr>
            </a:p>
          </p:txBody>
        </p:sp>
        <p:sp>
          <p:nvSpPr>
            <p:cNvPr id="10" name="文本框 9"/>
            <p:cNvSpPr txBox="1"/>
            <p:nvPr/>
          </p:nvSpPr>
          <p:spPr>
            <a:xfrm>
              <a:off x="4557" y="5366"/>
              <a:ext cx="10980" cy="434"/>
            </a:xfrm>
            <a:prstGeom prst="rect">
              <a:avLst/>
            </a:prstGeom>
            <a:solidFill>
              <a:srgbClr val="77B48E"/>
            </a:solidFill>
            <a:ln w="6350">
              <a:noFill/>
            </a:ln>
          </p:spPr>
          <p:txBody>
            <a:bodyPr wrap="square" rtlCol="0">
              <a:spAutoFit/>
            </a:bodyPr>
            <a:p>
              <a:pPr algn="ctr"/>
              <a:r>
                <a:rPr lang="zh-CN" altLang="en-US" sz="1200" b="1" spc="800">
                  <a:solidFill>
                    <a:schemeClr val="bg1"/>
                  </a:solidFill>
                  <a:uFillTx/>
                  <a:latin typeface="华文细黑" panose="02010600040101010101" charset="-122"/>
                  <a:ea typeface="华文细黑" panose="02010600040101010101" charset="-122"/>
                </a:rPr>
                <a:t>Little Daisy fresh general template</a:t>
              </a:r>
              <a:endParaRPr lang="zh-CN" altLang="en-US" sz="1200" b="1" spc="800">
                <a:solidFill>
                  <a:schemeClr val="bg1"/>
                </a:solidFill>
                <a:uFillTx/>
                <a:latin typeface="华文细黑" panose="02010600040101010101" charset="-122"/>
                <a:ea typeface="华文细黑" panose="02010600040101010101" charset="-122"/>
              </a:endParaRPr>
            </a:p>
          </p:txBody>
        </p:sp>
        <p:sp>
          <p:nvSpPr>
            <p:cNvPr id="11" name="文本框 10"/>
            <p:cNvSpPr txBox="1"/>
            <p:nvPr/>
          </p:nvSpPr>
          <p:spPr>
            <a:xfrm>
              <a:off x="5721" y="6046"/>
              <a:ext cx="8098" cy="1307"/>
            </a:xfrm>
            <a:prstGeom prst="rect">
              <a:avLst/>
            </a:prstGeom>
            <a:noFill/>
          </p:spPr>
          <p:txBody>
            <a:bodyPr wrap="square" rtlCol="0">
              <a:spAutoFit/>
            </a:bodyPr>
            <a:p>
              <a:pPr algn="ctr">
                <a:lnSpc>
                  <a:spcPct val="160000"/>
                </a:lnSpc>
              </a:pPr>
              <a:r>
                <a:rPr lang="zh-CN" altLang="en-US" sz="1000">
                  <a:solidFill>
                    <a:schemeClr val="tx1"/>
                  </a:solidFill>
                  <a:latin typeface="Arial" panose="020B0604020202020204" pitchFamily="34" charset="0"/>
                  <a:ea typeface="华文细黑" panose="02010600040101010101" charset="-122"/>
                </a:rPr>
                <a:t>Lorem ipsum dolor sit amet, consectetuer adipiscing elit. Aenean commodo ligula eget dolor；Lorem ipsum dolor sit amet, consectetuer adipiscing elit. Aenean commodo ligula eget dolor</a:t>
              </a:r>
              <a:r>
                <a:rPr lang="en-US" altLang="zh-CN" sz="1000">
                  <a:solidFill>
                    <a:schemeClr val="tx1"/>
                  </a:solidFill>
                  <a:latin typeface="Arial" panose="020B0604020202020204" pitchFamily="34" charset="0"/>
                  <a:ea typeface="华文细黑" panose="02010600040101010101" charset="-122"/>
                </a:rPr>
                <a:t>.</a:t>
              </a:r>
              <a:endParaRPr lang="en-US" altLang="zh-CN" sz="1000">
                <a:solidFill>
                  <a:schemeClr val="tx1"/>
                </a:solidFill>
                <a:latin typeface="Arial" panose="020B0604020202020204" pitchFamily="34" charset="0"/>
                <a:ea typeface="华文细黑" panose="02010600040101010101" charset="-122"/>
              </a:endParaRPr>
            </a:p>
          </p:txBody>
        </p:sp>
      </p:grpSp>
      <p:sp>
        <p:nvSpPr>
          <p:cNvPr id="13" name="圆角矩形 12"/>
          <p:cNvSpPr/>
          <p:nvPr/>
        </p:nvSpPr>
        <p:spPr>
          <a:xfrm>
            <a:off x="3512820" y="4923790"/>
            <a:ext cx="2297430" cy="379095"/>
          </a:xfrm>
          <a:prstGeom prst="roundRect">
            <a:avLst>
              <a:gd name="adj" fmla="val 50000"/>
            </a:avLst>
          </a:prstGeom>
          <a:solidFill>
            <a:srgbClr val="CFE5C0"/>
          </a:solidFill>
          <a:ln w="6350">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solidFill>
                  <a:srgbClr val="4C8A64"/>
                </a:solidFill>
                <a:latin typeface="华文新魏" panose="02010800040101010101" charset="-122"/>
                <a:ea typeface="华文新魏" panose="02010800040101010101" charset="-122"/>
              </a:rPr>
              <a:t>答辩人：xxx</a:t>
            </a:r>
            <a:endParaRPr lang="zh-CN" altLang="en-US">
              <a:solidFill>
                <a:srgbClr val="4C8A64"/>
              </a:solidFill>
              <a:latin typeface="华文新魏" panose="02010800040101010101" charset="-122"/>
              <a:ea typeface="华文新魏" panose="02010800040101010101" charset="-122"/>
            </a:endParaRPr>
          </a:p>
        </p:txBody>
      </p:sp>
      <p:sp>
        <p:nvSpPr>
          <p:cNvPr id="14" name="圆角矩形 13"/>
          <p:cNvSpPr/>
          <p:nvPr/>
        </p:nvSpPr>
        <p:spPr>
          <a:xfrm>
            <a:off x="6283960" y="4911090"/>
            <a:ext cx="2446020" cy="379095"/>
          </a:xfrm>
          <a:prstGeom prst="roundRect">
            <a:avLst>
              <a:gd name="adj" fmla="val 50000"/>
            </a:avLst>
          </a:prstGeom>
          <a:solidFill>
            <a:srgbClr val="CFE5C0"/>
          </a:solidFill>
          <a:ln w="6350">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solidFill>
                  <a:srgbClr val="4C8A64"/>
                </a:solidFill>
                <a:latin typeface="华文新魏" panose="02010800040101010101" charset="-122"/>
                <a:ea typeface="华文新魏" panose="02010800040101010101" charset="-122"/>
              </a:rPr>
              <a:t>指导老师：xxx</a:t>
            </a:r>
            <a:endParaRPr lang="zh-CN" altLang="en-US">
              <a:solidFill>
                <a:srgbClr val="4C8A64"/>
              </a:solidFill>
              <a:latin typeface="华文新魏" panose="02010800040101010101" charset="-122"/>
              <a:ea typeface="华文新魏" panose="02010800040101010101" charset="-122"/>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sp>
        <p:nvSpPr>
          <p:cNvPr id="4" name="矩形 3"/>
          <p:cNvSpPr/>
          <p:nvPr/>
        </p:nvSpPr>
        <p:spPr>
          <a:xfrm>
            <a:off x="208280" y="236220"/>
            <a:ext cx="11737340" cy="637222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784860" y="795020"/>
            <a:ext cx="982980" cy="2185670"/>
          </a:xfrm>
          <a:prstGeom prst="rect">
            <a:avLst/>
          </a:prstGeom>
          <a:solidFill>
            <a:srgbClr val="4C8A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5400">
                <a:latin typeface="华文新魏" panose="02010800040101010101" charset="-122"/>
                <a:ea typeface="华文新魏" panose="02010800040101010101" charset="-122"/>
              </a:rPr>
              <a:t>目</a:t>
            </a:r>
            <a:endParaRPr lang="zh-CN" altLang="en-US" sz="5400">
              <a:latin typeface="华文新魏" panose="02010800040101010101" charset="-122"/>
              <a:ea typeface="华文新魏" panose="02010800040101010101" charset="-122"/>
            </a:endParaRPr>
          </a:p>
          <a:p>
            <a:pPr algn="ctr"/>
            <a:r>
              <a:rPr lang="zh-CN" altLang="en-US" sz="5400">
                <a:latin typeface="华文新魏" panose="02010800040101010101" charset="-122"/>
                <a:ea typeface="华文新魏" panose="02010800040101010101" charset="-122"/>
              </a:rPr>
              <a:t>录</a:t>
            </a:r>
            <a:endParaRPr lang="zh-CN" altLang="en-US" sz="5400">
              <a:latin typeface="华文新魏" panose="02010800040101010101" charset="-122"/>
              <a:ea typeface="华文新魏" panose="02010800040101010101" charset="-122"/>
            </a:endParaRPr>
          </a:p>
        </p:txBody>
      </p:sp>
      <p:pic>
        <p:nvPicPr>
          <p:cNvPr id="6" name="图片 5" descr="ga"/>
          <p:cNvPicPr>
            <a:picLocks noChangeAspect="1"/>
          </p:cNvPicPr>
          <p:nvPr/>
        </p:nvPicPr>
        <p:blipFill>
          <a:blip r:embed="rId1"/>
          <a:stretch>
            <a:fillRect/>
          </a:stretch>
        </p:blipFill>
        <p:spPr>
          <a:xfrm flipH="1" flipV="1">
            <a:off x="9304655" y="4363085"/>
            <a:ext cx="2973705" cy="2629535"/>
          </a:xfrm>
          <a:prstGeom prst="rect">
            <a:avLst/>
          </a:prstGeom>
        </p:spPr>
      </p:pic>
      <p:pic>
        <p:nvPicPr>
          <p:cNvPr id="7" name="图片 6" descr="ga"/>
          <p:cNvPicPr>
            <a:picLocks noChangeAspect="1"/>
          </p:cNvPicPr>
          <p:nvPr/>
        </p:nvPicPr>
        <p:blipFill>
          <a:blip r:embed="rId1"/>
          <a:stretch>
            <a:fillRect/>
          </a:stretch>
        </p:blipFill>
        <p:spPr>
          <a:xfrm>
            <a:off x="122555" y="51435"/>
            <a:ext cx="2126615" cy="1880235"/>
          </a:xfrm>
          <a:prstGeom prst="rect">
            <a:avLst/>
          </a:prstGeom>
        </p:spPr>
      </p:pic>
      <p:sp>
        <p:nvSpPr>
          <p:cNvPr id="8" name="文本框 7"/>
          <p:cNvSpPr txBox="1"/>
          <p:nvPr/>
        </p:nvSpPr>
        <p:spPr>
          <a:xfrm>
            <a:off x="1767840" y="709295"/>
            <a:ext cx="551815" cy="2271395"/>
          </a:xfrm>
          <a:prstGeom prst="rect">
            <a:avLst/>
          </a:prstGeom>
          <a:noFill/>
        </p:spPr>
        <p:txBody>
          <a:bodyPr vert="eaVert" wrap="square" rtlCol="0">
            <a:spAutoFit/>
          </a:bodyPr>
          <a:p>
            <a:pPr algn="ctr"/>
            <a:r>
              <a:rPr lang="en-US" altLang="zh-CN" sz="2400"/>
              <a:t>CONTENTS</a:t>
            </a:r>
            <a:endParaRPr lang="en-US" altLang="zh-CN" sz="2400"/>
          </a:p>
        </p:txBody>
      </p:sp>
      <p:grpSp>
        <p:nvGrpSpPr>
          <p:cNvPr id="13" name="组合 12"/>
          <p:cNvGrpSpPr/>
          <p:nvPr/>
        </p:nvGrpSpPr>
        <p:grpSpPr>
          <a:xfrm>
            <a:off x="3778885" y="1638300"/>
            <a:ext cx="5208905" cy="842010"/>
            <a:chOff x="5951" y="3042"/>
            <a:chExt cx="8203" cy="1326"/>
          </a:xfrm>
        </p:grpSpPr>
        <p:grpSp>
          <p:nvGrpSpPr>
            <p:cNvPr id="9" name="组合 8"/>
            <p:cNvGrpSpPr/>
            <p:nvPr/>
          </p:nvGrpSpPr>
          <p:grpSpPr>
            <a:xfrm>
              <a:off x="5951" y="3042"/>
              <a:ext cx="8203" cy="1326"/>
              <a:chOff x="5951" y="3042"/>
              <a:chExt cx="8203" cy="1326"/>
            </a:xfrm>
          </p:grpSpPr>
          <p:sp>
            <p:nvSpPr>
              <p:cNvPr id="2" name="矩形 1"/>
              <p:cNvSpPr/>
              <p:nvPr/>
            </p:nvSpPr>
            <p:spPr>
              <a:xfrm>
                <a:off x="6796" y="3113"/>
                <a:ext cx="7359" cy="1169"/>
              </a:xfrm>
              <a:prstGeom prst="rect">
                <a:avLst/>
              </a:prstGeom>
              <a:noFill/>
              <a:ln w="6350">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平行四边形 2"/>
              <p:cNvSpPr/>
              <p:nvPr/>
            </p:nvSpPr>
            <p:spPr>
              <a:xfrm>
                <a:off x="5951" y="3042"/>
                <a:ext cx="1797" cy="1327"/>
              </a:xfrm>
              <a:prstGeom prst="parallelogram">
                <a:avLst/>
              </a:prstGeom>
              <a:solidFill>
                <a:srgbClr val="4C8A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a:t>01</a:t>
                </a:r>
                <a:endParaRPr lang="en-US" altLang="zh-CN" sz="3600"/>
              </a:p>
            </p:txBody>
          </p:sp>
        </p:grpSp>
        <p:sp>
          <p:nvSpPr>
            <p:cNvPr id="12" name="文本框 11"/>
            <p:cNvSpPr txBox="1"/>
            <p:nvPr/>
          </p:nvSpPr>
          <p:spPr>
            <a:xfrm>
              <a:off x="7776" y="3113"/>
              <a:ext cx="6169" cy="1161"/>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grpSp>
        <p:nvGrpSpPr>
          <p:cNvPr id="15" name="组合 14"/>
          <p:cNvGrpSpPr/>
          <p:nvPr/>
        </p:nvGrpSpPr>
        <p:grpSpPr>
          <a:xfrm rot="0">
            <a:off x="3764915" y="2713990"/>
            <a:ext cx="5208905" cy="842010"/>
            <a:chOff x="5951" y="3042"/>
            <a:chExt cx="8203" cy="1326"/>
          </a:xfrm>
        </p:grpSpPr>
        <p:sp>
          <p:nvSpPr>
            <p:cNvPr id="16" name="矩形 15"/>
            <p:cNvSpPr/>
            <p:nvPr/>
          </p:nvSpPr>
          <p:spPr>
            <a:xfrm>
              <a:off x="6796" y="3113"/>
              <a:ext cx="7359" cy="1169"/>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平行四边形 16"/>
            <p:cNvSpPr/>
            <p:nvPr/>
          </p:nvSpPr>
          <p:spPr>
            <a:xfrm>
              <a:off x="5951" y="3042"/>
              <a:ext cx="1797" cy="1327"/>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a:t>02</a:t>
              </a:r>
              <a:endParaRPr lang="en-US" altLang="zh-CN" sz="3600"/>
            </a:p>
          </p:txBody>
        </p:sp>
      </p:grpSp>
      <p:grpSp>
        <p:nvGrpSpPr>
          <p:cNvPr id="20" name="组合 19"/>
          <p:cNvGrpSpPr/>
          <p:nvPr/>
        </p:nvGrpSpPr>
        <p:grpSpPr>
          <a:xfrm rot="0">
            <a:off x="3751580" y="3686175"/>
            <a:ext cx="5208905" cy="842010"/>
            <a:chOff x="5951" y="3042"/>
            <a:chExt cx="8203" cy="1326"/>
          </a:xfrm>
        </p:grpSpPr>
        <p:sp>
          <p:nvSpPr>
            <p:cNvPr id="21" name="矩形 20"/>
            <p:cNvSpPr/>
            <p:nvPr/>
          </p:nvSpPr>
          <p:spPr>
            <a:xfrm>
              <a:off x="6796" y="3113"/>
              <a:ext cx="7359" cy="1169"/>
            </a:xfrm>
            <a:prstGeom prst="rect">
              <a:avLst/>
            </a:prstGeom>
            <a:noFill/>
            <a:ln w="6350">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平行四边形 21"/>
            <p:cNvSpPr/>
            <p:nvPr/>
          </p:nvSpPr>
          <p:spPr>
            <a:xfrm>
              <a:off x="5951" y="3042"/>
              <a:ext cx="1797" cy="1327"/>
            </a:xfrm>
            <a:prstGeom prst="parallelogram">
              <a:avLst/>
            </a:prstGeom>
            <a:solidFill>
              <a:srgbClr val="4C8A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a:t>03</a:t>
              </a:r>
              <a:endParaRPr lang="en-US" altLang="zh-CN" sz="3600"/>
            </a:p>
          </p:txBody>
        </p:sp>
      </p:grpSp>
      <p:grpSp>
        <p:nvGrpSpPr>
          <p:cNvPr id="25" name="组合 24"/>
          <p:cNvGrpSpPr/>
          <p:nvPr/>
        </p:nvGrpSpPr>
        <p:grpSpPr>
          <a:xfrm rot="0">
            <a:off x="3737610" y="4761865"/>
            <a:ext cx="5208905" cy="842010"/>
            <a:chOff x="5951" y="3042"/>
            <a:chExt cx="8203" cy="1326"/>
          </a:xfrm>
        </p:grpSpPr>
        <p:sp>
          <p:nvSpPr>
            <p:cNvPr id="26" name="矩形 25"/>
            <p:cNvSpPr/>
            <p:nvPr/>
          </p:nvSpPr>
          <p:spPr>
            <a:xfrm>
              <a:off x="6796" y="3113"/>
              <a:ext cx="7359" cy="1169"/>
            </a:xfrm>
            <a:prstGeom prst="rect">
              <a:avLst/>
            </a:prstGeom>
            <a:noFill/>
            <a:ln w="63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平行四边形 26"/>
            <p:cNvSpPr/>
            <p:nvPr/>
          </p:nvSpPr>
          <p:spPr>
            <a:xfrm>
              <a:off x="5951" y="3042"/>
              <a:ext cx="1797" cy="1327"/>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3600"/>
                <a:t>04</a:t>
              </a:r>
              <a:endParaRPr lang="en-US" altLang="zh-CN" sz="3600"/>
            </a:p>
          </p:txBody>
        </p:sp>
      </p:grpSp>
      <p:sp>
        <p:nvSpPr>
          <p:cNvPr id="10" name="文本框 9"/>
          <p:cNvSpPr txBox="1"/>
          <p:nvPr/>
        </p:nvSpPr>
        <p:spPr>
          <a:xfrm>
            <a:off x="4959350" y="2766695"/>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
        <p:nvSpPr>
          <p:cNvPr id="11" name="文本框 10"/>
          <p:cNvSpPr txBox="1"/>
          <p:nvPr/>
        </p:nvSpPr>
        <p:spPr>
          <a:xfrm>
            <a:off x="4959350" y="373126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
        <p:nvSpPr>
          <p:cNvPr id="29" name="文本框 28"/>
          <p:cNvSpPr txBox="1"/>
          <p:nvPr/>
        </p:nvSpPr>
        <p:spPr>
          <a:xfrm>
            <a:off x="4959350" y="481457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sp>
        <p:nvSpPr>
          <p:cNvPr id="4" name="矩形 3"/>
          <p:cNvSpPr/>
          <p:nvPr/>
        </p:nvSpPr>
        <p:spPr>
          <a:xfrm>
            <a:off x="208280" y="236220"/>
            <a:ext cx="11737340" cy="637222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5" name="组合 34"/>
          <p:cNvGrpSpPr/>
          <p:nvPr/>
        </p:nvGrpSpPr>
        <p:grpSpPr>
          <a:xfrm>
            <a:off x="2336165" y="2252980"/>
            <a:ext cx="6994525" cy="2484755"/>
            <a:chOff x="3181" y="3267"/>
            <a:chExt cx="11015" cy="3913"/>
          </a:xfrm>
        </p:grpSpPr>
        <p:grpSp>
          <p:nvGrpSpPr>
            <p:cNvPr id="31" name="组合 30"/>
            <p:cNvGrpSpPr/>
            <p:nvPr/>
          </p:nvGrpSpPr>
          <p:grpSpPr>
            <a:xfrm>
              <a:off x="3181" y="3267"/>
              <a:ext cx="3247" cy="3247"/>
              <a:chOff x="3181" y="3267"/>
              <a:chExt cx="3896" cy="3896"/>
            </a:xfrm>
          </p:grpSpPr>
          <p:grpSp>
            <p:nvGrpSpPr>
              <p:cNvPr id="29" name="组合 28"/>
              <p:cNvGrpSpPr/>
              <p:nvPr/>
            </p:nvGrpSpPr>
            <p:grpSpPr>
              <a:xfrm>
                <a:off x="3181" y="3267"/>
                <a:ext cx="3896" cy="3896"/>
                <a:chOff x="3181" y="3267"/>
                <a:chExt cx="3896" cy="3896"/>
              </a:xfrm>
            </p:grpSpPr>
            <p:sp>
              <p:nvSpPr>
                <p:cNvPr id="10" name="椭圆 9"/>
                <p:cNvSpPr/>
                <p:nvPr/>
              </p:nvSpPr>
              <p:spPr>
                <a:xfrm>
                  <a:off x="3181" y="3267"/>
                  <a:ext cx="3897" cy="3897"/>
                </a:xfrm>
                <a:prstGeom prst="ellipse">
                  <a:avLst/>
                </a:prstGeom>
                <a:noFill/>
                <a:ln w="3175">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descr="4711d754d85de47b41116e02f5f5ce29"/>
                <p:cNvPicPr>
                  <a:picLocks noChangeAspect="1"/>
                </p:cNvPicPr>
                <p:nvPr/>
              </p:nvPicPr>
              <p:blipFill>
                <a:blip r:embed="rId1"/>
                <a:srcRect t="-49576" r="8248" b="-11959"/>
                <a:stretch>
                  <a:fillRect/>
                </a:stretch>
              </p:blipFill>
              <p:spPr>
                <a:xfrm flipH="1">
                  <a:off x="3181" y="3355"/>
                  <a:ext cx="3860" cy="3809"/>
                </a:xfrm>
                <a:prstGeom prst="ellipse">
                  <a:avLst/>
                </a:prstGeom>
              </p:spPr>
            </p:pic>
          </p:grpSp>
          <p:sp>
            <p:nvSpPr>
              <p:cNvPr id="30" name="文本框 29"/>
              <p:cNvSpPr txBox="1"/>
              <p:nvPr/>
            </p:nvSpPr>
            <p:spPr>
              <a:xfrm>
                <a:off x="4297" y="3355"/>
                <a:ext cx="1666" cy="1742"/>
              </a:xfrm>
              <a:prstGeom prst="rect">
                <a:avLst/>
              </a:prstGeom>
              <a:noFill/>
            </p:spPr>
            <p:txBody>
              <a:bodyPr wrap="square" rtlCol="0">
                <a:spAutoFit/>
              </a:bodyPr>
              <a:p>
                <a:pPr algn="ctr"/>
                <a:r>
                  <a:rPr lang="zh-CN" altLang="en-US" sz="5400">
                    <a:latin typeface="华文新魏" panose="02010800040101010101" charset="-122"/>
                    <a:ea typeface="华文新魏" panose="02010800040101010101" charset="-122"/>
                  </a:rPr>
                  <a:t>壹</a:t>
                </a:r>
                <a:endParaRPr lang="zh-CN" altLang="en-US" sz="5400">
                  <a:latin typeface="华文新魏" panose="02010800040101010101" charset="-122"/>
                  <a:ea typeface="华文新魏" panose="02010800040101010101" charset="-122"/>
                </a:endParaRPr>
              </a:p>
            </p:txBody>
          </p:sp>
        </p:grpSp>
        <p:sp>
          <p:nvSpPr>
            <p:cNvPr id="32" name="任意多边形 31"/>
            <p:cNvSpPr/>
            <p:nvPr/>
          </p:nvSpPr>
          <p:spPr>
            <a:xfrm>
              <a:off x="6558" y="5627"/>
              <a:ext cx="7511" cy="0"/>
            </a:xfrm>
            <a:custGeom>
              <a:avLst/>
              <a:gdLst>
                <a:gd name="connisteX0" fmla="*/ 0 w 4769485"/>
                <a:gd name="connsiteY0" fmla="*/ 0 h 0"/>
                <a:gd name="connisteX1" fmla="*/ 4769485 w 4769485"/>
                <a:gd name="connsiteY1" fmla="*/ 0 h 0"/>
              </a:gdLst>
              <a:ahLst/>
              <a:cxnLst>
                <a:cxn ang="0">
                  <a:pos x="connisteX0" y="connsiteY0"/>
                </a:cxn>
                <a:cxn ang="0">
                  <a:pos x="connisteX1" y="connsiteY1"/>
                </a:cxn>
              </a:cxnLst>
              <a:rect l="l" t="t" r="r" b="b"/>
              <a:pathLst>
                <a:path w="4769485">
                  <a:moveTo>
                    <a:pt x="0" y="0"/>
                  </a:moveTo>
                  <a:lnTo>
                    <a:pt x="4769485" y="0"/>
                  </a:lnTo>
                </a:path>
              </a:pathLst>
            </a:custGeom>
            <a:noFill/>
            <a:ln w="6350" cmpd="sng">
              <a:solidFill>
                <a:srgbClr val="4C8A6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6098" y="5873"/>
              <a:ext cx="8098" cy="1307"/>
            </a:xfrm>
            <a:prstGeom prst="rect">
              <a:avLst/>
            </a:prstGeom>
            <a:noFill/>
          </p:spPr>
          <p:txBody>
            <a:bodyPr wrap="square" rtlCol="0">
              <a:spAutoFit/>
            </a:bodyPr>
            <a:p>
              <a:pPr algn="ctr">
                <a:lnSpc>
                  <a:spcPct val="160000"/>
                </a:lnSpc>
              </a:pPr>
              <a:r>
                <a:rPr lang="zh-CN" altLang="en-US" sz="1000">
                  <a:solidFill>
                    <a:schemeClr val="tx1"/>
                  </a:solidFill>
                  <a:latin typeface="Arial" panose="020B0604020202020204" pitchFamily="34" charset="0"/>
                  <a:ea typeface="华文细黑" panose="02010600040101010101" charset="-122"/>
                </a:rPr>
                <a:t>Lorem ipsum dolor sit amet, consectetuer adipiscing elit. Aenean commodo ligula eget dolor；Lorem ipsum dolor sit amet, consectetuer adipiscing elit. Aenean commodo ligula eget dolor</a:t>
              </a:r>
              <a:r>
                <a:rPr lang="en-US" altLang="zh-CN" sz="1000">
                  <a:solidFill>
                    <a:schemeClr val="tx1"/>
                  </a:solidFill>
                  <a:latin typeface="Arial" panose="020B0604020202020204" pitchFamily="34" charset="0"/>
                  <a:ea typeface="华文细黑" panose="02010600040101010101" charset="-122"/>
                </a:rPr>
                <a:t>.</a:t>
              </a:r>
              <a:endParaRPr lang="en-US" altLang="zh-CN" sz="1000">
                <a:solidFill>
                  <a:schemeClr val="tx1"/>
                </a:solidFill>
                <a:latin typeface="Arial" panose="020B0604020202020204" pitchFamily="34" charset="0"/>
                <a:ea typeface="华文细黑" panose="02010600040101010101" charset="-122"/>
              </a:endParaRPr>
            </a:p>
          </p:txBody>
        </p:sp>
      </p:grpSp>
      <p:sp>
        <p:nvSpPr>
          <p:cNvPr id="12" name="文本框 11"/>
          <p:cNvSpPr txBox="1"/>
          <p:nvPr/>
        </p:nvSpPr>
        <p:spPr>
          <a:xfrm>
            <a:off x="4801235" y="2739390"/>
            <a:ext cx="3917315" cy="829945"/>
          </a:xfrm>
          <a:prstGeom prst="rect">
            <a:avLst/>
          </a:prstGeom>
          <a:noFill/>
        </p:spPr>
        <p:txBody>
          <a:bodyPr wrap="square" rtlCol="0">
            <a:spAutoFit/>
          </a:bodyPr>
          <a:p>
            <a:pPr algn="ctr"/>
            <a:r>
              <a:rPr lang="zh-CN" altLang="en-US" sz="3200" dirty="0">
                <a:solidFill>
                  <a:schemeClr val="tx1"/>
                </a:solidFill>
                <a:latin typeface="华文新魏" panose="02010800040101010101" charset="-122"/>
                <a:ea typeface="华文新魏" panose="02010800040101010101" charset="-122"/>
              </a:rPr>
              <a:t>点击此处添加标题</a:t>
            </a:r>
            <a:endParaRPr lang="zh-CN" altLang="en-US" sz="3200" dirty="0">
              <a:solidFill>
                <a:schemeClr val="tx1"/>
              </a:solidFill>
              <a:latin typeface="华文新魏" panose="02010800040101010101" charset="-122"/>
              <a:ea typeface="华文新魏" panose="02010800040101010101" charset="-122"/>
            </a:endParaRPr>
          </a:p>
          <a:p>
            <a:pPr algn="ctr"/>
            <a:r>
              <a:rPr lang="zh-CN" altLang="en-US" sz="16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600" spc="300" dirty="0">
              <a:solidFill>
                <a:schemeClr val="tx1"/>
              </a:solidFill>
              <a:uFillTx/>
              <a:latin typeface="华文新魏" panose="02010800040101010101" charset="-122"/>
              <a:ea typeface="华文新魏" panose="02010800040101010101" charset="-122"/>
              <a:sym typeface="+mn-ea"/>
            </a:endParaRPr>
          </a:p>
        </p:txBody>
      </p:sp>
    </p:spTree>
  </p:cSld>
  <p:clrMapOvr>
    <a:masterClrMapping/>
  </p:clrMapOvr>
  <p:transition>
    <p:cut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47" name="组合 46"/>
          <p:cNvGrpSpPr/>
          <p:nvPr/>
        </p:nvGrpSpPr>
        <p:grpSpPr>
          <a:xfrm>
            <a:off x="1840865" y="1912620"/>
            <a:ext cx="1331595" cy="1331595"/>
            <a:chOff x="5634" y="3065"/>
            <a:chExt cx="1382" cy="1382"/>
          </a:xfrm>
        </p:grpSpPr>
        <p:sp>
          <p:nvSpPr>
            <p:cNvPr id="13" name="Freeform 89"/>
            <p:cNvSpPr/>
            <p:nvPr/>
          </p:nvSpPr>
          <p:spPr bwMode="auto">
            <a:xfrm>
              <a:off x="5634" y="3065"/>
              <a:ext cx="1382" cy="1382"/>
            </a:xfrm>
            <a:custGeom>
              <a:avLst/>
              <a:gdLst>
                <a:gd name="T0" fmla="*/ 195 w 237"/>
                <a:gd name="T1" fmla="*/ 42 h 237"/>
                <a:gd name="T2" fmla="*/ 195 w 237"/>
                <a:gd name="T3" fmla="*/ 195 h 237"/>
                <a:gd name="T4" fmla="*/ 42 w 237"/>
                <a:gd name="T5" fmla="*/ 195 h 237"/>
                <a:gd name="T6" fmla="*/ 42 w 237"/>
                <a:gd name="T7" fmla="*/ 42 h 237"/>
                <a:gd name="T8" fmla="*/ 195 w 237"/>
                <a:gd name="T9" fmla="*/ 42 h 237"/>
              </a:gdLst>
              <a:ahLst/>
              <a:cxnLst>
                <a:cxn ang="0">
                  <a:pos x="T0" y="T1"/>
                </a:cxn>
                <a:cxn ang="0">
                  <a:pos x="T2" y="T3"/>
                </a:cxn>
                <a:cxn ang="0">
                  <a:pos x="T4" y="T5"/>
                </a:cxn>
                <a:cxn ang="0">
                  <a:pos x="T6" y="T7"/>
                </a:cxn>
                <a:cxn ang="0">
                  <a:pos x="T8" y="T9"/>
                </a:cxn>
              </a:cxnLst>
              <a:rect l="0" t="0" r="r" b="b"/>
              <a:pathLst>
                <a:path w="237" h="237">
                  <a:moveTo>
                    <a:pt x="195" y="42"/>
                  </a:moveTo>
                  <a:cubicBezTo>
                    <a:pt x="237" y="84"/>
                    <a:pt x="237" y="152"/>
                    <a:pt x="195" y="195"/>
                  </a:cubicBezTo>
                  <a:cubicBezTo>
                    <a:pt x="152" y="237"/>
                    <a:pt x="84" y="237"/>
                    <a:pt x="42" y="195"/>
                  </a:cubicBezTo>
                  <a:cubicBezTo>
                    <a:pt x="0" y="152"/>
                    <a:pt x="0" y="84"/>
                    <a:pt x="42" y="42"/>
                  </a:cubicBezTo>
                  <a:cubicBezTo>
                    <a:pt x="84" y="0"/>
                    <a:pt x="152" y="0"/>
                    <a:pt x="195" y="42"/>
                  </a:cubicBezTo>
                  <a:close/>
                </a:path>
              </a:pathLst>
            </a:custGeom>
            <a:solidFill>
              <a:srgbClr val="77B48E"/>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4" name="组合 13"/>
            <p:cNvGrpSpPr/>
            <p:nvPr/>
          </p:nvGrpSpPr>
          <p:grpSpPr>
            <a:xfrm>
              <a:off x="6096" y="3537"/>
              <a:ext cx="454" cy="425"/>
              <a:chOff x="3451226" y="2847975"/>
              <a:chExt cx="223838" cy="209551"/>
            </a:xfrm>
            <a:solidFill>
              <a:schemeClr val="bg1"/>
            </a:solidFill>
          </p:grpSpPr>
          <p:sp>
            <p:nvSpPr>
              <p:cNvPr id="16" name="Freeform 96"/>
              <p:cNvSpPr>
                <a:spLocks noEditPoints="1"/>
              </p:cNvSpPr>
              <p:nvPr/>
            </p:nvSpPr>
            <p:spPr bwMode="auto">
              <a:xfrm>
                <a:off x="3451226" y="2847975"/>
                <a:ext cx="223838" cy="160338"/>
              </a:xfrm>
              <a:custGeom>
                <a:avLst/>
                <a:gdLst>
                  <a:gd name="T0" fmla="*/ 57 w 60"/>
                  <a:gd name="T1" fmla="*/ 0 h 43"/>
                  <a:gd name="T2" fmla="*/ 3 w 60"/>
                  <a:gd name="T3" fmla="*/ 0 h 43"/>
                  <a:gd name="T4" fmla="*/ 0 w 60"/>
                  <a:gd name="T5" fmla="*/ 3 h 43"/>
                  <a:gd name="T6" fmla="*/ 0 w 60"/>
                  <a:gd name="T7" fmla="*/ 40 h 43"/>
                  <a:gd name="T8" fmla="*/ 3 w 60"/>
                  <a:gd name="T9" fmla="*/ 43 h 43"/>
                  <a:gd name="T10" fmla="*/ 19 w 60"/>
                  <a:gd name="T11" fmla="*/ 43 h 43"/>
                  <a:gd name="T12" fmla="*/ 44 w 60"/>
                  <a:gd name="T13" fmla="*/ 43 h 43"/>
                  <a:gd name="T14" fmla="*/ 57 w 60"/>
                  <a:gd name="T15" fmla="*/ 43 h 43"/>
                  <a:gd name="T16" fmla="*/ 60 w 60"/>
                  <a:gd name="T17" fmla="*/ 40 h 43"/>
                  <a:gd name="T18" fmla="*/ 60 w 60"/>
                  <a:gd name="T19" fmla="*/ 3 h 43"/>
                  <a:gd name="T20" fmla="*/ 57 w 60"/>
                  <a:gd name="T21" fmla="*/ 0 h 43"/>
                  <a:gd name="T22" fmla="*/ 57 w 60"/>
                  <a:gd name="T23" fmla="*/ 35 h 43"/>
                  <a:gd name="T24" fmla="*/ 4 w 60"/>
                  <a:gd name="T25" fmla="*/ 35 h 43"/>
                  <a:gd name="T26" fmla="*/ 4 w 60"/>
                  <a:gd name="T27" fmla="*/ 4 h 43"/>
                  <a:gd name="T28" fmla="*/ 57 w 60"/>
                  <a:gd name="T29" fmla="*/ 4 h 43"/>
                  <a:gd name="T30" fmla="*/ 57 w 60"/>
                  <a:gd name="T31"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43">
                    <a:moveTo>
                      <a:pt x="57" y="0"/>
                    </a:moveTo>
                    <a:cubicBezTo>
                      <a:pt x="3" y="0"/>
                      <a:pt x="3" y="0"/>
                      <a:pt x="3" y="0"/>
                    </a:cubicBezTo>
                    <a:cubicBezTo>
                      <a:pt x="2" y="0"/>
                      <a:pt x="0" y="2"/>
                      <a:pt x="0" y="3"/>
                    </a:cubicBezTo>
                    <a:cubicBezTo>
                      <a:pt x="0" y="40"/>
                      <a:pt x="0" y="40"/>
                      <a:pt x="0" y="40"/>
                    </a:cubicBezTo>
                    <a:cubicBezTo>
                      <a:pt x="0" y="41"/>
                      <a:pt x="2" y="43"/>
                      <a:pt x="3" y="43"/>
                    </a:cubicBezTo>
                    <a:cubicBezTo>
                      <a:pt x="19" y="43"/>
                      <a:pt x="19" y="43"/>
                      <a:pt x="19" y="43"/>
                    </a:cubicBezTo>
                    <a:cubicBezTo>
                      <a:pt x="44" y="43"/>
                      <a:pt x="44" y="43"/>
                      <a:pt x="44" y="43"/>
                    </a:cubicBezTo>
                    <a:cubicBezTo>
                      <a:pt x="57" y="43"/>
                      <a:pt x="57" y="43"/>
                      <a:pt x="57" y="43"/>
                    </a:cubicBezTo>
                    <a:cubicBezTo>
                      <a:pt x="59" y="43"/>
                      <a:pt x="60" y="41"/>
                      <a:pt x="60" y="40"/>
                    </a:cubicBezTo>
                    <a:cubicBezTo>
                      <a:pt x="60" y="3"/>
                      <a:pt x="60" y="3"/>
                      <a:pt x="60" y="3"/>
                    </a:cubicBezTo>
                    <a:cubicBezTo>
                      <a:pt x="60" y="2"/>
                      <a:pt x="59" y="0"/>
                      <a:pt x="57" y="0"/>
                    </a:cubicBezTo>
                    <a:close/>
                    <a:moveTo>
                      <a:pt x="57" y="35"/>
                    </a:moveTo>
                    <a:cubicBezTo>
                      <a:pt x="4" y="35"/>
                      <a:pt x="4" y="35"/>
                      <a:pt x="4" y="35"/>
                    </a:cubicBezTo>
                    <a:cubicBezTo>
                      <a:pt x="4" y="4"/>
                      <a:pt x="4" y="4"/>
                      <a:pt x="4" y="4"/>
                    </a:cubicBezTo>
                    <a:cubicBezTo>
                      <a:pt x="57" y="4"/>
                      <a:pt x="57" y="4"/>
                      <a:pt x="57" y="4"/>
                    </a:cubicBezTo>
                    <a:lnTo>
                      <a:pt x="57"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Rectangle 97"/>
              <p:cNvSpPr>
                <a:spLocks noChangeArrowheads="1"/>
              </p:cNvSpPr>
              <p:nvPr/>
            </p:nvSpPr>
            <p:spPr bwMode="auto">
              <a:xfrm>
                <a:off x="3533776" y="3016250"/>
                <a:ext cx="5873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46" name="Freeform 98"/>
              <p:cNvSpPr/>
              <p:nvPr/>
            </p:nvSpPr>
            <p:spPr bwMode="auto">
              <a:xfrm>
                <a:off x="3506788" y="3046413"/>
                <a:ext cx="112713" cy="11113"/>
              </a:xfrm>
              <a:custGeom>
                <a:avLst/>
                <a:gdLst>
                  <a:gd name="T0" fmla="*/ 28 w 30"/>
                  <a:gd name="T1" fmla="*/ 0 h 3"/>
                  <a:gd name="T2" fmla="*/ 2 w 30"/>
                  <a:gd name="T3" fmla="*/ 0 h 3"/>
                  <a:gd name="T4" fmla="*/ 0 w 30"/>
                  <a:gd name="T5" fmla="*/ 1 h 3"/>
                  <a:gd name="T6" fmla="*/ 2 w 30"/>
                  <a:gd name="T7" fmla="*/ 3 h 3"/>
                  <a:gd name="T8" fmla="*/ 28 w 30"/>
                  <a:gd name="T9" fmla="*/ 3 h 3"/>
                  <a:gd name="T10" fmla="*/ 30 w 30"/>
                  <a:gd name="T11" fmla="*/ 1 h 3"/>
                  <a:gd name="T12" fmla="*/ 28 w 3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0" h="3">
                    <a:moveTo>
                      <a:pt x="28" y="0"/>
                    </a:moveTo>
                    <a:cubicBezTo>
                      <a:pt x="2" y="0"/>
                      <a:pt x="2" y="0"/>
                      <a:pt x="2" y="0"/>
                    </a:cubicBezTo>
                    <a:cubicBezTo>
                      <a:pt x="1" y="0"/>
                      <a:pt x="0" y="0"/>
                      <a:pt x="0" y="1"/>
                    </a:cubicBezTo>
                    <a:cubicBezTo>
                      <a:pt x="0" y="2"/>
                      <a:pt x="1" y="3"/>
                      <a:pt x="2" y="3"/>
                    </a:cubicBezTo>
                    <a:cubicBezTo>
                      <a:pt x="28" y="3"/>
                      <a:pt x="28" y="3"/>
                      <a:pt x="28" y="3"/>
                    </a:cubicBezTo>
                    <a:cubicBezTo>
                      <a:pt x="30" y="3"/>
                      <a:pt x="30" y="2"/>
                      <a:pt x="30" y="1"/>
                    </a:cubicBezTo>
                    <a:cubicBezTo>
                      <a:pt x="30" y="0"/>
                      <a:pt x="30"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grpSp>
        <p:nvGrpSpPr>
          <p:cNvPr id="56" name="组合 55"/>
          <p:cNvGrpSpPr/>
          <p:nvPr/>
        </p:nvGrpSpPr>
        <p:grpSpPr>
          <a:xfrm>
            <a:off x="4141470" y="1912620"/>
            <a:ext cx="1330960" cy="1331595"/>
            <a:chOff x="7375" y="3062"/>
            <a:chExt cx="1382" cy="1382"/>
          </a:xfrm>
        </p:grpSpPr>
        <p:sp>
          <p:nvSpPr>
            <p:cNvPr id="49" name="Freeform 86"/>
            <p:cNvSpPr/>
            <p:nvPr/>
          </p:nvSpPr>
          <p:spPr bwMode="auto">
            <a:xfrm>
              <a:off x="7375" y="3062"/>
              <a:ext cx="1382" cy="1382"/>
            </a:xfrm>
            <a:custGeom>
              <a:avLst/>
              <a:gdLst>
                <a:gd name="T0" fmla="*/ 195 w 237"/>
                <a:gd name="T1" fmla="*/ 195 h 237"/>
                <a:gd name="T2" fmla="*/ 42 w 237"/>
                <a:gd name="T3" fmla="*/ 195 h 237"/>
                <a:gd name="T4" fmla="*/ 42 w 237"/>
                <a:gd name="T5" fmla="*/ 42 h 237"/>
                <a:gd name="T6" fmla="*/ 195 w 237"/>
                <a:gd name="T7" fmla="*/ 42 h 237"/>
                <a:gd name="T8" fmla="*/ 195 w 237"/>
                <a:gd name="T9" fmla="*/ 195 h 237"/>
              </a:gdLst>
              <a:ahLst/>
              <a:cxnLst>
                <a:cxn ang="0">
                  <a:pos x="T0" y="T1"/>
                </a:cxn>
                <a:cxn ang="0">
                  <a:pos x="T2" y="T3"/>
                </a:cxn>
                <a:cxn ang="0">
                  <a:pos x="T4" y="T5"/>
                </a:cxn>
                <a:cxn ang="0">
                  <a:pos x="T6" y="T7"/>
                </a:cxn>
                <a:cxn ang="0">
                  <a:pos x="T8" y="T9"/>
                </a:cxn>
              </a:cxnLst>
              <a:rect l="0" t="0" r="r" b="b"/>
              <a:pathLst>
                <a:path w="237" h="237">
                  <a:moveTo>
                    <a:pt x="195" y="195"/>
                  </a:moveTo>
                  <a:cubicBezTo>
                    <a:pt x="152" y="237"/>
                    <a:pt x="84" y="237"/>
                    <a:pt x="42" y="195"/>
                  </a:cubicBezTo>
                  <a:cubicBezTo>
                    <a:pt x="0" y="153"/>
                    <a:pt x="0" y="84"/>
                    <a:pt x="42" y="42"/>
                  </a:cubicBezTo>
                  <a:cubicBezTo>
                    <a:pt x="84" y="0"/>
                    <a:pt x="152" y="0"/>
                    <a:pt x="195" y="42"/>
                  </a:cubicBezTo>
                  <a:cubicBezTo>
                    <a:pt x="237" y="84"/>
                    <a:pt x="237" y="153"/>
                    <a:pt x="195" y="195"/>
                  </a:cubicBezTo>
                  <a:close/>
                </a:path>
              </a:pathLst>
            </a:custGeom>
            <a:solidFill>
              <a:schemeClr val="accent4"/>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50" name="组合 49"/>
            <p:cNvGrpSpPr/>
            <p:nvPr/>
          </p:nvGrpSpPr>
          <p:grpSpPr>
            <a:xfrm rot="0">
              <a:off x="7858" y="3516"/>
              <a:ext cx="457" cy="425"/>
              <a:chOff x="4057651" y="2225675"/>
              <a:chExt cx="225425" cy="209550"/>
            </a:xfrm>
            <a:solidFill>
              <a:schemeClr val="bg1"/>
            </a:solidFill>
          </p:grpSpPr>
          <p:sp>
            <p:nvSpPr>
              <p:cNvPr id="51" name="Freeform 105"/>
              <p:cNvSpPr/>
              <p:nvPr/>
            </p:nvSpPr>
            <p:spPr bwMode="auto">
              <a:xfrm>
                <a:off x="4057651" y="2419350"/>
                <a:ext cx="225425" cy="15875"/>
              </a:xfrm>
              <a:custGeom>
                <a:avLst/>
                <a:gdLst>
                  <a:gd name="T0" fmla="*/ 58 w 60"/>
                  <a:gd name="T1" fmla="*/ 0 h 4"/>
                  <a:gd name="T2" fmla="*/ 2 w 60"/>
                  <a:gd name="T3" fmla="*/ 0 h 4"/>
                  <a:gd name="T4" fmla="*/ 0 w 60"/>
                  <a:gd name="T5" fmla="*/ 2 h 4"/>
                  <a:gd name="T6" fmla="*/ 2 w 60"/>
                  <a:gd name="T7" fmla="*/ 4 h 4"/>
                  <a:gd name="T8" fmla="*/ 58 w 60"/>
                  <a:gd name="T9" fmla="*/ 4 h 4"/>
                  <a:gd name="T10" fmla="*/ 60 w 60"/>
                  <a:gd name="T11" fmla="*/ 2 h 4"/>
                  <a:gd name="T12" fmla="*/ 58 w 6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58" y="0"/>
                    </a:moveTo>
                    <a:cubicBezTo>
                      <a:pt x="2" y="0"/>
                      <a:pt x="2" y="0"/>
                      <a:pt x="2" y="0"/>
                    </a:cubicBezTo>
                    <a:cubicBezTo>
                      <a:pt x="1" y="0"/>
                      <a:pt x="0" y="1"/>
                      <a:pt x="0" y="2"/>
                    </a:cubicBezTo>
                    <a:cubicBezTo>
                      <a:pt x="0" y="3"/>
                      <a:pt x="1" y="4"/>
                      <a:pt x="2" y="4"/>
                    </a:cubicBezTo>
                    <a:cubicBezTo>
                      <a:pt x="58" y="4"/>
                      <a:pt x="58" y="4"/>
                      <a:pt x="58" y="4"/>
                    </a:cubicBezTo>
                    <a:cubicBezTo>
                      <a:pt x="59" y="4"/>
                      <a:pt x="60" y="3"/>
                      <a:pt x="60" y="2"/>
                    </a:cubicBezTo>
                    <a:cubicBezTo>
                      <a:pt x="60" y="1"/>
                      <a:pt x="59" y="0"/>
                      <a:pt x="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 name="Freeform 106"/>
              <p:cNvSpPr/>
              <p:nvPr/>
            </p:nvSpPr>
            <p:spPr bwMode="auto">
              <a:xfrm>
                <a:off x="4205288" y="2300288"/>
                <a:ext cx="47625" cy="107950"/>
              </a:xfrm>
              <a:custGeom>
                <a:avLst/>
                <a:gdLst>
                  <a:gd name="T0" fmla="*/ 0 w 13"/>
                  <a:gd name="T1" fmla="*/ 2 h 29"/>
                  <a:gd name="T2" fmla="*/ 0 w 13"/>
                  <a:gd name="T3" fmla="*/ 29 h 29"/>
                  <a:gd name="T4" fmla="*/ 13 w 13"/>
                  <a:gd name="T5" fmla="*/ 29 h 29"/>
                  <a:gd name="T6" fmla="*/ 13 w 13"/>
                  <a:gd name="T7" fmla="*/ 2 h 29"/>
                  <a:gd name="T8" fmla="*/ 12 w 13"/>
                  <a:gd name="T9" fmla="*/ 0 h 29"/>
                  <a:gd name="T10" fmla="*/ 1 w 13"/>
                  <a:gd name="T11" fmla="*/ 0 h 29"/>
                  <a:gd name="T12" fmla="*/ 0 w 1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13" h="29">
                    <a:moveTo>
                      <a:pt x="0" y="2"/>
                    </a:moveTo>
                    <a:cubicBezTo>
                      <a:pt x="0" y="29"/>
                      <a:pt x="0" y="29"/>
                      <a:pt x="0" y="29"/>
                    </a:cubicBezTo>
                    <a:cubicBezTo>
                      <a:pt x="13" y="29"/>
                      <a:pt x="13" y="29"/>
                      <a:pt x="13" y="29"/>
                    </a:cubicBezTo>
                    <a:cubicBezTo>
                      <a:pt x="13" y="2"/>
                      <a:pt x="13" y="2"/>
                      <a:pt x="13" y="2"/>
                    </a:cubicBezTo>
                    <a:cubicBezTo>
                      <a:pt x="13" y="1"/>
                      <a:pt x="13" y="0"/>
                      <a:pt x="12" y="0"/>
                    </a:cubicBez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107"/>
              <p:cNvSpPr/>
              <p:nvPr/>
            </p:nvSpPr>
            <p:spPr bwMode="auto">
              <a:xfrm>
                <a:off x="4140201" y="2330450"/>
                <a:ext cx="52388" cy="77788"/>
              </a:xfrm>
              <a:custGeom>
                <a:avLst/>
                <a:gdLst>
                  <a:gd name="T0" fmla="*/ 1 w 14"/>
                  <a:gd name="T1" fmla="*/ 0 h 21"/>
                  <a:gd name="T2" fmla="*/ 0 w 14"/>
                  <a:gd name="T3" fmla="*/ 1 h 21"/>
                  <a:gd name="T4" fmla="*/ 0 w 14"/>
                  <a:gd name="T5" fmla="*/ 21 h 21"/>
                  <a:gd name="T6" fmla="*/ 14 w 14"/>
                  <a:gd name="T7" fmla="*/ 21 h 21"/>
                  <a:gd name="T8" fmla="*/ 14 w 14"/>
                  <a:gd name="T9" fmla="*/ 1 h 21"/>
                  <a:gd name="T10" fmla="*/ 12 w 14"/>
                  <a:gd name="T11" fmla="*/ 0 h 21"/>
                  <a:gd name="T12" fmla="*/ 1 w 14"/>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 h="21">
                    <a:moveTo>
                      <a:pt x="1" y="0"/>
                    </a:moveTo>
                    <a:cubicBezTo>
                      <a:pt x="1" y="0"/>
                      <a:pt x="0" y="0"/>
                      <a:pt x="0" y="1"/>
                    </a:cubicBezTo>
                    <a:cubicBezTo>
                      <a:pt x="0" y="21"/>
                      <a:pt x="0" y="21"/>
                      <a:pt x="0" y="21"/>
                    </a:cubicBezTo>
                    <a:cubicBezTo>
                      <a:pt x="14" y="21"/>
                      <a:pt x="14" y="21"/>
                      <a:pt x="14" y="21"/>
                    </a:cubicBezTo>
                    <a:cubicBezTo>
                      <a:pt x="14" y="1"/>
                      <a:pt x="14" y="1"/>
                      <a:pt x="14" y="1"/>
                    </a:cubicBezTo>
                    <a:cubicBezTo>
                      <a:pt x="14" y="0"/>
                      <a:pt x="13" y="0"/>
                      <a:pt x="1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108"/>
              <p:cNvSpPr/>
              <p:nvPr/>
            </p:nvSpPr>
            <p:spPr bwMode="auto">
              <a:xfrm>
                <a:off x="4076701" y="2355850"/>
                <a:ext cx="52388" cy="52388"/>
              </a:xfrm>
              <a:custGeom>
                <a:avLst/>
                <a:gdLst>
                  <a:gd name="T0" fmla="*/ 14 w 14"/>
                  <a:gd name="T1" fmla="*/ 1 h 14"/>
                  <a:gd name="T2" fmla="*/ 13 w 14"/>
                  <a:gd name="T3" fmla="*/ 0 h 14"/>
                  <a:gd name="T4" fmla="*/ 2 w 14"/>
                  <a:gd name="T5" fmla="*/ 0 h 14"/>
                  <a:gd name="T6" fmla="*/ 0 w 14"/>
                  <a:gd name="T7" fmla="*/ 1 h 14"/>
                  <a:gd name="T8" fmla="*/ 0 w 14"/>
                  <a:gd name="T9" fmla="*/ 14 h 14"/>
                  <a:gd name="T10" fmla="*/ 14 w 14"/>
                  <a:gd name="T11" fmla="*/ 14 h 14"/>
                  <a:gd name="T12" fmla="*/ 14 w 14"/>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4" y="1"/>
                    </a:moveTo>
                    <a:cubicBezTo>
                      <a:pt x="14" y="0"/>
                      <a:pt x="14" y="0"/>
                      <a:pt x="13" y="0"/>
                    </a:cubicBezTo>
                    <a:cubicBezTo>
                      <a:pt x="2" y="0"/>
                      <a:pt x="2" y="0"/>
                      <a:pt x="2" y="0"/>
                    </a:cubicBezTo>
                    <a:cubicBezTo>
                      <a:pt x="1" y="0"/>
                      <a:pt x="0" y="0"/>
                      <a:pt x="0" y="1"/>
                    </a:cubicBezTo>
                    <a:cubicBezTo>
                      <a:pt x="0" y="14"/>
                      <a:pt x="0" y="14"/>
                      <a:pt x="0" y="14"/>
                    </a:cubicBezTo>
                    <a:cubicBezTo>
                      <a:pt x="14" y="14"/>
                      <a:pt x="14" y="14"/>
                      <a:pt x="14" y="14"/>
                    </a:cubicBezTo>
                    <a:lnTo>
                      <a:pt x="1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109"/>
              <p:cNvSpPr/>
              <p:nvPr/>
            </p:nvSpPr>
            <p:spPr bwMode="auto">
              <a:xfrm>
                <a:off x="4087813" y="2225675"/>
                <a:ext cx="150813" cy="96838"/>
              </a:xfrm>
              <a:custGeom>
                <a:avLst/>
                <a:gdLst>
                  <a:gd name="T0" fmla="*/ 5 w 40"/>
                  <a:gd name="T1" fmla="*/ 25 h 26"/>
                  <a:gd name="T2" fmla="*/ 15 w 40"/>
                  <a:gd name="T3" fmla="*/ 15 h 26"/>
                  <a:gd name="T4" fmla="*/ 20 w 40"/>
                  <a:gd name="T5" fmla="*/ 20 h 26"/>
                  <a:gd name="T6" fmla="*/ 22 w 40"/>
                  <a:gd name="T7" fmla="*/ 21 h 26"/>
                  <a:gd name="T8" fmla="*/ 24 w 40"/>
                  <a:gd name="T9" fmla="*/ 20 h 26"/>
                  <a:gd name="T10" fmla="*/ 35 w 40"/>
                  <a:gd name="T11" fmla="*/ 9 h 26"/>
                  <a:gd name="T12" fmla="*/ 35 w 40"/>
                  <a:gd name="T13" fmla="*/ 13 h 26"/>
                  <a:gd name="T14" fmla="*/ 38 w 40"/>
                  <a:gd name="T15" fmla="*/ 15 h 26"/>
                  <a:gd name="T16" fmla="*/ 40 w 40"/>
                  <a:gd name="T17" fmla="*/ 13 h 26"/>
                  <a:gd name="T18" fmla="*/ 40 w 40"/>
                  <a:gd name="T19" fmla="*/ 2 h 26"/>
                  <a:gd name="T20" fmla="*/ 39 w 40"/>
                  <a:gd name="T21" fmla="*/ 1 h 26"/>
                  <a:gd name="T22" fmla="*/ 38 w 40"/>
                  <a:gd name="T23" fmla="*/ 0 h 26"/>
                  <a:gd name="T24" fmla="*/ 27 w 40"/>
                  <a:gd name="T25" fmla="*/ 0 h 26"/>
                  <a:gd name="T26" fmla="*/ 25 w 40"/>
                  <a:gd name="T27" fmla="*/ 2 h 26"/>
                  <a:gd name="T28" fmla="*/ 27 w 40"/>
                  <a:gd name="T29" fmla="*/ 5 h 26"/>
                  <a:gd name="T30" fmla="*/ 32 w 40"/>
                  <a:gd name="T31" fmla="*/ 5 h 26"/>
                  <a:gd name="T32" fmla="*/ 22 w 40"/>
                  <a:gd name="T33" fmla="*/ 15 h 26"/>
                  <a:gd name="T34" fmla="*/ 17 w 40"/>
                  <a:gd name="T35" fmla="*/ 9 h 26"/>
                  <a:gd name="T36" fmla="*/ 15 w 40"/>
                  <a:gd name="T37" fmla="*/ 8 h 26"/>
                  <a:gd name="T38" fmla="*/ 13 w 40"/>
                  <a:gd name="T39" fmla="*/ 9 h 26"/>
                  <a:gd name="T40" fmla="*/ 1 w 40"/>
                  <a:gd name="T41" fmla="*/ 21 h 26"/>
                  <a:gd name="T42" fmla="*/ 1 w 40"/>
                  <a:gd name="T43" fmla="*/ 25 h 26"/>
                  <a:gd name="T44" fmla="*/ 5 w 40"/>
                  <a:gd name="T4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6">
                    <a:moveTo>
                      <a:pt x="5" y="25"/>
                    </a:moveTo>
                    <a:cubicBezTo>
                      <a:pt x="15" y="15"/>
                      <a:pt x="15" y="15"/>
                      <a:pt x="15" y="15"/>
                    </a:cubicBezTo>
                    <a:cubicBezTo>
                      <a:pt x="20" y="20"/>
                      <a:pt x="20" y="20"/>
                      <a:pt x="20" y="20"/>
                    </a:cubicBezTo>
                    <a:cubicBezTo>
                      <a:pt x="21" y="21"/>
                      <a:pt x="21" y="21"/>
                      <a:pt x="22" y="21"/>
                    </a:cubicBezTo>
                    <a:cubicBezTo>
                      <a:pt x="23" y="21"/>
                      <a:pt x="23" y="21"/>
                      <a:pt x="24" y="20"/>
                    </a:cubicBezTo>
                    <a:cubicBezTo>
                      <a:pt x="35" y="9"/>
                      <a:pt x="35" y="9"/>
                      <a:pt x="35" y="9"/>
                    </a:cubicBezTo>
                    <a:cubicBezTo>
                      <a:pt x="35" y="13"/>
                      <a:pt x="35" y="13"/>
                      <a:pt x="35" y="13"/>
                    </a:cubicBezTo>
                    <a:cubicBezTo>
                      <a:pt x="35" y="14"/>
                      <a:pt x="36" y="15"/>
                      <a:pt x="38" y="15"/>
                    </a:cubicBezTo>
                    <a:cubicBezTo>
                      <a:pt x="39" y="15"/>
                      <a:pt x="40" y="14"/>
                      <a:pt x="40" y="13"/>
                    </a:cubicBezTo>
                    <a:cubicBezTo>
                      <a:pt x="40" y="2"/>
                      <a:pt x="40" y="2"/>
                      <a:pt x="40" y="2"/>
                    </a:cubicBezTo>
                    <a:cubicBezTo>
                      <a:pt x="40" y="2"/>
                      <a:pt x="40" y="1"/>
                      <a:pt x="39" y="1"/>
                    </a:cubicBezTo>
                    <a:cubicBezTo>
                      <a:pt x="39" y="0"/>
                      <a:pt x="38" y="0"/>
                      <a:pt x="38" y="0"/>
                    </a:cubicBezTo>
                    <a:cubicBezTo>
                      <a:pt x="27" y="0"/>
                      <a:pt x="27" y="0"/>
                      <a:pt x="27" y="0"/>
                    </a:cubicBezTo>
                    <a:cubicBezTo>
                      <a:pt x="26" y="0"/>
                      <a:pt x="25" y="1"/>
                      <a:pt x="25" y="2"/>
                    </a:cubicBezTo>
                    <a:cubicBezTo>
                      <a:pt x="25" y="4"/>
                      <a:pt x="26" y="5"/>
                      <a:pt x="27" y="5"/>
                    </a:cubicBezTo>
                    <a:cubicBezTo>
                      <a:pt x="32" y="5"/>
                      <a:pt x="32" y="5"/>
                      <a:pt x="32" y="5"/>
                    </a:cubicBezTo>
                    <a:cubicBezTo>
                      <a:pt x="22" y="15"/>
                      <a:pt x="22" y="15"/>
                      <a:pt x="22" y="15"/>
                    </a:cubicBezTo>
                    <a:cubicBezTo>
                      <a:pt x="17" y="9"/>
                      <a:pt x="17" y="9"/>
                      <a:pt x="17" y="9"/>
                    </a:cubicBezTo>
                    <a:cubicBezTo>
                      <a:pt x="16" y="9"/>
                      <a:pt x="16" y="8"/>
                      <a:pt x="15" y="8"/>
                    </a:cubicBezTo>
                    <a:cubicBezTo>
                      <a:pt x="14" y="8"/>
                      <a:pt x="14" y="9"/>
                      <a:pt x="13" y="9"/>
                    </a:cubicBezTo>
                    <a:cubicBezTo>
                      <a:pt x="1" y="21"/>
                      <a:pt x="1" y="21"/>
                      <a:pt x="1" y="21"/>
                    </a:cubicBezTo>
                    <a:cubicBezTo>
                      <a:pt x="0" y="23"/>
                      <a:pt x="0" y="24"/>
                      <a:pt x="1" y="25"/>
                    </a:cubicBezTo>
                    <a:cubicBezTo>
                      <a:pt x="2" y="26"/>
                      <a:pt x="3" y="26"/>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grpSp>
        <p:nvGrpSpPr>
          <p:cNvPr id="65" name="组合 64"/>
          <p:cNvGrpSpPr/>
          <p:nvPr/>
        </p:nvGrpSpPr>
        <p:grpSpPr>
          <a:xfrm>
            <a:off x="6441440" y="1912620"/>
            <a:ext cx="1330960" cy="1331595"/>
            <a:chOff x="7370" y="4804"/>
            <a:chExt cx="1386" cy="1382"/>
          </a:xfrm>
        </p:grpSpPr>
        <p:sp>
          <p:nvSpPr>
            <p:cNvPr id="57" name="Freeform 88"/>
            <p:cNvSpPr/>
            <p:nvPr/>
          </p:nvSpPr>
          <p:spPr bwMode="auto">
            <a:xfrm>
              <a:off x="7370" y="4804"/>
              <a:ext cx="1386" cy="1382"/>
            </a:xfrm>
            <a:custGeom>
              <a:avLst/>
              <a:gdLst>
                <a:gd name="T0" fmla="*/ 43 w 238"/>
                <a:gd name="T1" fmla="*/ 195 h 237"/>
                <a:gd name="T2" fmla="*/ 43 w 238"/>
                <a:gd name="T3" fmla="*/ 42 h 237"/>
                <a:gd name="T4" fmla="*/ 195 w 238"/>
                <a:gd name="T5" fmla="*/ 42 h 237"/>
                <a:gd name="T6" fmla="*/ 195 w 238"/>
                <a:gd name="T7" fmla="*/ 195 h 237"/>
                <a:gd name="T8" fmla="*/ 43 w 238"/>
                <a:gd name="T9" fmla="*/ 195 h 237"/>
              </a:gdLst>
              <a:ahLst/>
              <a:cxnLst>
                <a:cxn ang="0">
                  <a:pos x="T0" y="T1"/>
                </a:cxn>
                <a:cxn ang="0">
                  <a:pos x="T2" y="T3"/>
                </a:cxn>
                <a:cxn ang="0">
                  <a:pos x="T4" y="T5"/>
                </a:cxn>
                <a:cxn ang="0">
                  <a:pos x="T6" y="T7"/>
                </a:cxn>
                <a:cxn ang="0">
                  <a:pos x="T8" y="T9"/>
                </a:cxn>
              </a:cxnLst>
              <a:rect l="0" t="0" r="r" b="b"/>
              <a:pathLst>
                <a:path w="238" h="237">
                  <a:moveTo>
                    <a:pt x="43" y="195"/>
                  </a:moveTo>
                  <a:cubicBezTo>
                    <a:pt x="0" y="152"/>
                    <a:pt x="0" y="84"/>
                    <a:pt x="43" y="42"/>
                  </a:cubicBezTo>
                  <a:cubicBezTo>
                    <a:pt x="85" y="0"/>
                    <a:pt x="153" y="0"/>
                    <a:pt x="195" y="42"/>
                  </a:cubicBezTo>
                  <a:cubicBezTo>
                    <a:pt x="238" y="84"/>
                    <a:pt x="238" y="152"/>
                    <a:pt x="195" y="195"/>
                  </a:cubicBezTo>
                  <a:cubicBezTo>
                    <a:pt x="153" y="237"/>
                    <a:pt x="85" y="237"/>
                    <a:pt x="43" y="195"/>
                  </a:cubicBezTo>
                  <a:close/>
                </a:path>
              </a:pathLst>
            </a:custGeom>
            <a:solidFill>
              <a:srgbClr val="77B48E"/>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58" name="组合 57"/>
            <p:cNvGrpSpPr/>
            <p:nvPr/>
          </p:nvGrpSpPr>
          <p:grpSpPr>
            <a:xfrm>
              <a:off x="7853" y="5295"/>
              <a:ext cx="496" cy="383"/>
              <a:chOff x="4654551" y="2832100"/>
              <a:chExt cx="244475" cy="188913"/>
            </a:xfrm>
            <a:solidFill>
              <a:schemeClr val="bg1"/>
            </a:solidFill>
          </p:grpSpPr>
          <p:sp>
            <p:nvSpPr>
              <p:cNvPr id="59" name="Oval 99"/>
              <p:cNvSpPr>
                <a:spLocks noChangeArrowheads="1"/>
              </p:cNvSpPr>
              <p:nvPr/>
            </p:nvSpPr>
            <p:spPr bwMode="auto">
              <a:xfrm>
                <a:off x="4822826" y="2832100"/>
                <a:ext cx="46038"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 name="Oval 100"/>
              <p:cNvSpPr>
                <a:spLocks noChangeArrowheads="1"/>
              </p:cNvSpPr>
              <p:nvPr/>
            </p:nvSpPr>
            <p:spPr bwMode="auto">
              <a:xfrm>
                <a:off x="4681538" y="2832100"/>
                <a:ext cx="44450"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Oval 101"/>
              <p:cNvSpPr>
                <a:spLocks noChangeArrowheads="1"/>
              </p:cNvSpPr>
              <p:nvPr/>
            </p:nvSpPr>
            <p:spPr bwMode="auto">
              <a:xfrm>
                <a:off x="4748213" y="2855913"/>
                <a:ext cx="57150" cy="55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102"/>
              <p:cNvSpPr/>
              <p:nvPr/>
            </p:nvSpPr>
            <p:spPr bwMode="auto">
              <a:xfrm>
                <a:off x="4714876" y="2922588"/>
                <a:ext cx="123825" cy="98425"/>
              </a:xfrm>
              <a:custGeom>
                <a:avLst/>
                <a:gdLst>
                  <a:gd name="T0" fmla="*/ 28 w 33"/>
                  <a:gd name="T1" fmla="*/ 0 h 26"/>
                  <a:gd name="T2" fmla="*/ 5 w 33"/>
                  <a:gd name="T3" fmla="*/ 0 h 26"/>
                  <a:gd name="T4" fmla="*/ 0 w 33"/>
                  <a:gd name="T5" fmla="*/ 5 h 26"/>
                  <a:gd name="T6" fmla="*/ 0 w 33"/>
                  <a:gd name="T7" fmla="*/ 26 h 26"/>
                  <a:gd name="T8" fmla="*/ 5 w 33"/>
                  <a:gd name="T9" fmla="*/ 26 h 26"/>
                  <a:gd name="T10" fmla="*/ 5 w 33"/>
                  <a:gd name="T11" fmla="*/ 9 h 26"/>
                  <a:gd name="T12" fmla="*/ 6 w 33"/>
                  <a:gd name="T13" fmla="*/ 7 h 26"/>
                  <a:gd name="T14" fmla="*/ 7 w 33"/>
                  <a:gd name="T15" fmla="*/ 9 h 26"/>
                  <a:gd name="T16" fmla="*/ 7 w 33"/>
                  <a:gd name="T17" fmla="*/ 26 h 26"/>
                  <a:gd name="T18" fmla="*/ 25 w 33"/>
                  <a:gd name="T19" fmla="*/ 26 h 26"/>
                  <a:gd name="T20" fmla="*/ 25 w 33"/>
                  <a:gd name="T21" fmla="*/ 9 h 26"/>
                  <a:gd name="T22" fmla="*/ 27 w 33"/>
                  <a:gd name="T23" fmla="*/ 7 h 26"/>
                  <a:gd name="T24" fmla="*/ 28 w 33"/>
                  <a:gd name="T25" fmla="*/ 9 h 26"/>
                  <a:gd name="T26" fmla="*/ 28 w 33"/>
                  <a:gd name="T27" fmla="*/ 26 h 26"/>
                  <a:gd name="T28" fmla="*/ 33 w 33"/>
                  <a:gd name="T29" fmla="*/ 26 h 26"/>
                  <a:gd name="T30" fmla="*/ 33 w 33"/>
                  <a:gd name="T31" fmla="*/ 5 h 26"/>
                  <a:gd name="T32" fmla="*/ 28 w 33"/>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26">
                    <a:moveTo>
                      <a:pt x="28" y="0"/>
                    </a:moveTo>
                    <a:cubicBezTo>
                      <a:pt x="5" y="0"/>
                      <a:pt x="5" y="0"/>
                      <a:pt x="5" y="0"/>
                    </a:cubicBezTo>
                    <a:cubicBezTo>
                      <a:pt x="2" y="0"/>
                      <a:pt x="0" y="2"/>
                      <a:pt x="0" y="5"/>
                    </a:cubicBezTo>
                    <a:cubicBezTo>
                      <a:pt x="0" y="26"/>
                      <a:pt x="0" y="26"/>
                      <a:pt x="0" y="26"/>
                    </a:cubicBezTo>
                    <a:cubicBezTo>
                      <a:pt x="5" y="26"/>
                      <a:pt x="5" y="26"/>
                      <a:pt x="5" y="26"/>
                    </a:cubicBezTo>
                    <a:cubicBezTo>
                      <a:pt x="5" y="9"/>
                      <a:pt x="5" y="9"/>
                      <a:pt x="5" y="9"/>
                    </a:cubicBezTo>
                    <a:cubicBezTo>
                      <a:pt x="5" y="8"/>
                      <a:pt x="5" y="7"/>
                      <a:pt x="6" y="7"/>
                    </a:cubicBezTo>
                    <a:cubicBezTo>
                      <a:pt x="7" y="7"/>
                      <a:pt x="7" y="8"/>
                      <a:pt x="7" y="9"/>
                    </a:cubicBezTo>
                    <a:cubicBezTo>
                      <a:pt x="7" y="26"/>
                      <a:pt x="7" y="26"/>
                      <a:pt x="7" y="26"/>
                    </a:cubicBezTo>
                    <a:cubicBezTo>
                      <a:pt x="25" y="26"/>
                      <a:pt x="25" y="26"/>
                      <a:pt x="25" y="26"/>
                    </a:cubicBezTo>
                    <a:cubicBezTo>
                      <a:pt x="25" y="9"/>
                      <a:pt x="25" y="9"/>
                      <a:pt x="25" y="9"/>
                    </a:cubicBezTo>
                    <a:cubicBezTo>
                      <a:pt x="25" y="8"/>
                      <a:pt x="26" y="7"/>
                      <a:pt x="27" y="7"/>
                    </a:cubicBezTo>
                    <a:cubicBezTo>
                      <a:pt x="28" y="7"/>
                      <a:pt x="28" y="8"/>
                      <a:pt x="28" y="9"/>
                    </a:cubicBezTo>
                    <a:cubicBezTo>
                      <a:pt x="28" y="26"/>
                      <a:pt x="28" y="26"/>
                      <a:pt x="28" y="26"/>
                    </a:cubicBezTo>
                    <a:cubicBezTo>
                      <a:pt x="33" y="26"/>
                      <a:pt x="33" y="26"/>
                      <a:pt x="33" y="26"/>
                    </a:cubicBezTo>
                    <a:cubicBezTo>
                      <a:pt x="33" y="5"/>
                      <a:pt x="33" y="5"/>
                      <a:pt x="33" y="5"/>
                    </a:cubicBezTo>
                    <a:cubicBezTo>
                      <a:pt x="33" y="2"/>
                      <a:pt x="31"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103"/>
              <p:cNvSpPr/>
              <p:nvPr/>
            </p:nvSpPr>
            <p:spPr bwMode="auto">
              <a:xfrm>
                <a:off x="4805363" y="2889250"/>
                <a:ext cx="93663" cy="82550"/>
              </a:xfrm>
              <a:custGeom>
                <a:avLst/>
                <a:gdLst>
                  <a:gd name="T0" fmla="*/ 20 w 25"/>
                  <a:gd name="T1" fmla="*/ 0 h 22"/>
                  <a:gd name="T2" fmla="*/ 3 w 25"/>
                  <a:gd name="T3" fmla="*/ 0 h 22"/>
                  <a:gd name="T4" fmla="*/ 0 w 25"/>
                  <a:gd name="T5" fmla="*/ 6 h 22"/>
                  <a:gd name="T6" fmla="*/ 4 w 25"/>
                  <a:gd name="T7" fmla="*/ 6 h 22"/>
                  <a:gd name="T8" fmla="*/ 12 w 25"/>
                  <a:gd name="T9" fmla="*/ 14 h 22"/>
                  <a:gd name="T10" fmla="*/ 12 w 25"/>
                  <a:gd name="T11" fmla="*/ 22 h 22"/>
                  <a:gd name="T12" fmla="*/ 18 w 25"/>
                  <a:gd name="T13" fmla="*/ 22 h 22"/>
                  <a:gd name="T14" fmla="*/ 18 w 25"/>
                  <a:gd name="T15" fmla="*/ 7 h 22"/>
                  <a:gd name="T16" fmla="*/ 19 w 25"/>
                  <a:gd name="T17" fmla="*/ 6 h 22"/>
                  <a:gd name="T18" fmla="*/ 20 w 25"/>
                  <a:gd name="T19" fmla="*/ 7 h 22"/>
                  <a:gd name="T20" fmla="*/ 20 w 25"/>
                  <a:gd name="T21" fmla="*/ 22 h 22"/>
                  <a:gd name="T22" fmla="*/ 25 w 25"/>
                  <a:gd name="T23" fmla="*/ 22 h 22"/>
                  <a:gd name="T24" fmla="*/ 25 w 25"/>
                  <a:gd name="T25" fmla="*/ 4 h 22"/>
                  <a:gd name="T26" fmla="*/ 20 w 25"/>
                  <a:gd name="T2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2">
                    <a:moveTo>
                      <a:pt x="20" y="0"/>
                    </a:moveTo>
                    <a:cubicBezTo>
                      <a:pt x="3" y="0"/>
                      <a:pt x="3" y="0"/>
                      <a:pt x="3" y="0"/>
                    </a:cubicBezTo>
                    <a:cubicBezTo>
                      <a:pt x="3" y="2"/>
                      <a:pt x="2" y="4"/>
                      <a:pt x="0" y="6"/>
                    </a:cubicBezTo>
                    <a:cubicBezTo>
                      <a:pt x="4" y="6"/>
                      <a:pt x="4" y="6"/>
                      <a:pt x="4" y="6"/>
                    </a:cubicBezTo>
                    <a:cubicBezTo>
                      <a:pt x="8" y="6"/>
                      <a:pt x="12" y="10"/>
                      <a:pt x="12" y="14"/>
                    </a:cubicBezTo>
                    <a:cubicBezTo>
                      <a:pt x="12" y="22"/>
                      <a:pt x="12" y="22"/>
                      <a:pt x="12" y="22"/>
                    </a:cubicBezTo>
                    <a:cubicBezTo>
                      <a:pt x="18" y="22"/>
                      <a:pt x="18" y="22"/>
                      <a:pt x="18" y="22"/>
                    </a:cubicBezTo>
                    <a:cubicBezTo>
                      <a:pt x="18" y="7"/>
                      <a:pt x="18" y="7"/>
                      <a:pt x="18" y="7"/>
                    </a:cubicBezTo>
                    <a:cubicBezTo>
                      <a:pt x="18" y="6"/>
                      <a:pt x="19" y="6"/>
                      <a:pt x="19" y="6"/>
                    </a:cubicBezTo>
                    <a:cubicBezTo>
                      <a:pt x="20" y="6"/>
                      <a:pt x="20" y="6"/>
                      <a:pt x="20" y="7"/>
                    </a:cubicBezTo>
                    <a:cubicBezTo>
                      <a:pt x="20" y="22"/>
                      <a:pt x="20" y="22"/>
                      <a:pt x="20" y="22"/>
                    </a:cubicBezTo>
                    <a:cubicBezTo>
                      <a:pt x="25" y="22"/>
                      <a:pt x="25" y="22"/>
                      <a:pt x="25" y="22"/>
                    </a:cubicBezTo>
                    <a:cubicBezTo>
                      <a:pt x="25" y="4"/>
                      <a:pt x="25" y="4"/>
                      <a:pt x="25" y="4"/>
                    </a:cubicBezTo>
                    <a:cubicBezTo>
                      <a:pt x="25" y="1"/>
                      <a:pt x="23"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104"/>
              <p:cNvSpPr/>
              <p:nvPr/>
            </p:nvSpPr>
            <p:spPr bwMode="auto">
              <a:xfrm>
                <a:off x="4654551" y="2889250"/>
                <a:ext cx="93663" cy="82550"/>
              </a:xfrm>
              <a:custGeom>
                <a:avLst/>
                <a:gdLst>
                  <a:gd name="T0" fmla="*/ 25 w 25"/>
                  <a:gd name="T1" fmla="*/ 6 h 22"/>
                  <a:gd name="T2" fmla="*/ 22 w 25"/>
                  <a:gd name="T3" fmla="*/ 0 h 22"/>
                  <a:gd name="T4" fmla="*/ 4 w 25"/>
                  <a:gd name="T5" fmla="*/ 0 h 22"/>
                  <a:gd name="T6" fmla="*/ 0 w 25"/>
                  <a:gd name="T7" fmla="*/ 4 h 22"/>
                  <a:gd name="T8" fmla="*/ 0 w 25"/>
                  <a:gd name="T9" fmla="*/ 22 h 22"/>
                  <a:gd name="T10" fmla="*/ 4 w 25"/>
                  <a:gd name="T11" fmla="*/ 22 h 22"/>
                  <a:gd name="T12" fmla="*/ 4 w 25"/>
                  <a:gd name="T13" fmla="*/ 7 h 22"/>
                  <a:gd name="T14" fmla="*/ 5 w 25"/>
                  <a:gd name="T15" fmla="*/ 6 h 22"/>
                  <a:gd name="T16" fmla="*/ 6 w 25"/>
                  <a:gd name="T17" fmla="*/ 7 h 22"/>
                  <a:gd name="T18" fmla="*/ 6 w 25"/>
                  <a:gd name="T19" fmla="*/ 22 h 22"/>
                  <a:gd name="T20" fmla="*/ 13 w 25"/>
                  <a:gd name="T21" fmla="*/ 22 h 22"/>
                  <a:gd name="T22" fmla="*/ 13 w 25"/>
                  <a:gd name="T23" fmla="*/ 14 h 22"/>
                  <a:gd name="T24" fmla="*/ 21 w 25"/>
                  <a:gd name="T25" fmla="*/ 6 h 22"/>
                  <a:gd name="T26" fmla="*/ 25 w 25"/>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2">
                    <a:moveTo>
                      <a:pt x="25" y="6"/>
                    </a:moveTo>
                    <a:cubicBezTo>
                      <a:pt x="23" y="4"/>
                      <a:pt x="22" y="2"/>
                      <a:pt x="22" y="0"/>
                    </a:cubicBezTo>
                    <a:cubicBezTo>
                      <a:pt x="22" y="0"/>
                      <a:pt x="4" y="0"/>
                      <a:pt x="4" y="0"/>
                    </a:cubicBezTo>
                    <a:cubicBezTo>
                      <a:pt x="2" y="0"/>
                      <a:pt x="0" y="1"/>
                      <a:pt x="0" y="4"/>
                    </a:cubicBezTo>
                    <a:cubicBezTo>
                      <a:pt x="0" y="22"/>
                      <a:pt x="0" y="22"/>
                      <a:pt x="0" y="22"/>
                    </a:cubicBezTo>
                    <a:cubicBezTo>
                      <a:pt x="4" y="22"/>
                      <a:pt x="4" y="22"/>
                      <a:pt x="4" y="22"/>
                    </a:cubicBezTo>
                    <a:cubicBezTo>
                      <a:pt x="4" y="7"/>
                      <a:pt x="4" y="7"/>
                      <a:pt x="4" y="7"/>
                    </a:cubicBezTo>
                    <a:cubicBezTo>
                      <a:pt x="4" y="6"/>
                      <a:pt x="4" y="6"/>
                      <a:pt x="5" y="6"/>
                    </a:cubicBezTo>
                    <a:cubicBezTo>
                      <a:pt x="5" y="6"/>
                      <a:pt x="6" y="6"/>
                      <a:pt x="6" y="7"/>
                    </a:cubicBezTo>
                    <a:cubicBezTo>
                      <a:pt x="6" y="22"/>
                      <a:pt x="6" y="22"/>
                      <a:pt x="6" y="22"/>
                    </a:cubicBezTo>
                    <a:cubicBezTo>
                      <a:pt x="13" y="22"/>
                      <a:pt x="13" y="22"/>
                      <a:pt x="13" y="22"/>
                    </a:cubicBezTo>
                    <a:cubicBezTo>
                      <a:pt x="13" y="14"/>
                      <a:pt x="13" y="14"/>
                      <a:pt x="13" y="14"/>
                    </a:cubicBezTo>
                    <a:cubicBezTo>
                      <a:pt x="13" y="10"/>
                      <a:pt x="17" y="6"/>
                      <a:pt x="21" y="6"/>
                    </a:cubicBezTo>
                    <a:lnTo>
                      <a:pt x="25"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grpSp>
        <p:nvGrpSpPr>
          <p:cNvPr id="74" name="组合 73"/>
          <p:cNvGrpSpPr/>
          <p:nvPr/>
        </p:nvGrpSpPr>
        <p:grpSpPr>
          <a:xfrm>
            <a:off x="8741410" y="1912620"/>
            <a:ext cx="1330960" cy="1331595"/>
            <a:chOff x="5634" y="4802"/>
            <a:chExt cx="1382" cy="1386"/>
          </a:xfrm>
        </p:grpSpPr>
        <p:sp>
          <p:nvSpPr>
            <p:cNvPr id="66" name="Freeform 87"/>
            <p:cNvSpPr/>
            <p:nvPr/>
          </p:nvSpPr>
          <p:spPr bwMode="auto">
            <a:xfrm>
              <a:off x="5634" y="4802"/>
              <a:ext cx="1382" cy="1387"/>
            </a:xfrm>
            <a:custGeom>
              <a:avLst/>
              <a:gdLst>
                <a:gd name="T0" fmla="*/ 42 w 237"/>
                <a:gd name="T1" fmla="*/ 43 h 238"/>
                <a:gd name="T2" fmla="*/ 194 w 237"/>
                <a:gd name="T3" fmla="*/ 43 h 238"/>
                <a:gd name="T4" fmla="*/ 194 w 237"/>
                <a:gd name="T5" fmla="*/ 195 h 238"/>
                <a:gd name="T6" fmla="*/ 42 w 237"/>
                <a:gd name="T7" fmla="*/ 195 h 238"/>
                <a:gd name="T8" fmla="*/ 42 w 237"/>
                <a:gd name="T9" fmla="*/ 43 h 238"/>
              </a:gdLst>
              <a:ahLst/>
              <a:cxnLst>
                <a:cxn ang="0">
                  <a:pos x="T0" y="T1"/>
                </a:cxn>
                <a:cxn ang="0">
                  <a:pos x="T2" y="T3"/>
                </a:cxn>
                <a:cxn ang="0">
                  <a:pos x="T4" y="T5"/>
                </a:cxn>
                <a:cxn ang="0">
                  <a:pos x="T6" y="T7"/>
                </a:cxn>
                <a:cxn ang="0">
                  <a:pos x="T8" y="T9"/>
                </a:cxn>
              </a:cxnLst>
              <a:rect l="0" t="0" r="r" b="b"/>
              <a:pathLst>
                <a:path w="237" h="238">
                  <a:moveTo>
                    <a:pt x="42" y="43"/>
                  </a:moveTo>
                  <a:cubicBezTo>
                    <a:pt x="84" y="0"/>
                    <a:pt x="152" y="0"/>
                    <a:pt x="194" y="43"/>
                  </a:cubicBezTo>
                  <a:cubicBezTo>
                    <a:pt x="237" y="85"/>
                    <a:pt x="237" y="153"/>
                    <a:pt x="194" y="195"/>
                  </a:cubicBezTo>
                  <a:cubicBezTo>
                    <a:pt x="152" y="238"/>
                    <a:pt x="84" y="238"/>
                    <a:pt x="42" y="195"/>
                  </a:cubicBezTo>
                  <a:cubicBezTo>
                    <a:pt x="0" y="153"/>
                    <a:pt x="0" y="85"/>
                    <a:pt x="42" y="43"/>
                  </a:cubicBezTo>
                  <a:close/>
                </a:path>
              </a:pathLst>
            </a:custGeom>
            <a:solidFill>
              <a:schemeClr val="accent4"/>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67" name="组合 66"/>
            <p:cNvGrpSpPr/>
            <p:nvPr/>
          </p:nvGrpSpPr>
          <p:grpSpPr>
            <a:xfrm>
              <a:off x="6110" y="5280"/>
              <a:ext cx="425" cy="425"/>
              <a:chOff x="4065588" y="3455988"/>
              <a:chExt cx="209551" cy="209550"/>
            </a:xfrm>
            <a:solidFill>
              <a:schemeClr val="bg1"/>
            </a:solidFill>
          </p:grpSpPr>
          <p:sp>
            <p:nvSpPr>
              <p:cNvPr id="68" name="Freeform 90"/>
              <p:cNvSpPr/>
              <p:nvPr/>
            </p:nvSpPr>
            <p:spPr bwMode="auto">
              <a:xfrm>
                <a:off x="4065588" y="3638550"/>
                <a:ext cx="26988" cy="26988"/>
              </a:xfrm>
              <a:custGeom>
                <a:avLst/>
                <a:gdLst>
                  <a:gd name="T0" fmla="*/ 0 w 7"/>
                  <a:gd name="T1" fmla="*/ 4 h 7"/>
                  <a:gd name="T2" fmla="*/ 1 w 7"/>
                  <a:gd name="T3" fmla="*/ 6 h 7"/>
                  <a:gd name="T4" fmla="*/ 3 w 7"/>
                  <a:gd name="T5" fmla="*/ 7 h 7"/>
                  <a:gd name="T6" fmla="*/ 7 w 7"/>
                  <a:gd name="T7" fmla="*/ 6 h 7"/>
                  <a:gd name="T8" fmla="*/ 1 w 7"/>
                  <a:gd name="T9" fmla="*/ 0 h 7"/>
                  <a:gd name="T10" fmla="*/ 0 w 7"/>
                  <a:gd name="T11" fmla="*/ 4 h 7"/>
                </a:gdLst>
                <a:ahLst/>
                <a:cxnLst>
                  <a:cxn ang="0">
                    <a:pos x="T0" y="T1"/>
                  </a:cxn>
                  <a:cxn ang="0">
                    <a:pos x="T2" y="T3"/>
                  </a:cxn>
                  <a:cxn ang="0">
                    <a:pos x="T4" y="T5"/>
                  </a:cxn>
                  <a:cxn ang="0">
                    <a:pos x="T6" y="T7"/>
                  </a:cxn>
                  <a:cxn ang="0">
                    <a:pos x="T8" y="T9"/>
                  </a:cxn>
                  <a:cxn ang="0">
                    <a:pos x="T10" y="T11"/>
                  </a:cxn>
                </a:cxnLst>
                <a:rect l="0" t="0" r="r" b="b"/>
                <a:pathLst>
                  <a:path w="7" h="7">
                    <a:moveTo>
                      <a:pt x="0" y="4"/>
                    </a:moveTo>
                    <a:cubicBezTo>
                      <a:pt x="0" y="5"/>
                      <a:pt x="0" y="6"/>
                      <a:pt x="1" y="6"/>
                    </a:cubicBezTo>
                    <a:cubicBezTo>
                      <a:pt x="2" y="7"/>
                      <a:pt x="2" y="7"/>
                      <a:pt x="3" y="7"/>
                    </a:cubicBezTo>
                    <a:cubicBezTo>
                      <a:pt x="7" y="6"/>
                      <a:pt x="7" y="6"/>
                      <a:pt x="7" y="6"/>
                    </a:cubicBezTo>
                    <a:cubicBezTo>
                      <a:pt x="1" y="0"/>
                      <a:pt x="1" y="0"/>
                      <a:pt x="1"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91"/>
              <p:cNvSpPr/>
              <p:nvPr/>
            </p:nvSpPr>
            <p:spPr bwMode="auto">
              <a:xfrm>
                <a:off x="4178301" y="3455988"/>
                <a:ext cx="96838" cy="96838"/>
              </a:xfrm>
              <a:custGeom>
                <a:avLst/>
                <a:gdLst>
                  <a:gd name="T0" fmla="*/ 24 w 26"/>
                  <a:gd name="T1" fmla="*/ 14 h 26"/>
                  <a:gd name="T2" fmla="*/ 12 w 26"/>
                  <a:gd name="T3" fmla="*/ 2 h 26"/>
                  <a:gd name="T4" fmla="*/ 4 w 26"/>
                  <a:gd name="T5" fmla="*/ 2 h 26"/>
                  <a:gd name="T6" fmla="*/ 0 w 26"/>
                  <a:gd name="T7" fmla="*/ 6 h 26"/>
                  <a:gd name="T8" fmla="*/ 20 w 26"/>
                  <a:gd name="T9" fmla="*/ 26 h 26"/>
                  <a:gd name="T10" fmla="*/ 24 w 26"/>
                  <a:gd name="T11" fmla="*/ 22 h 26"/>
                  <a:gd name="T12" fmla="*/ 24 w 26"/>
                  <a:gd name="T13" fmla="*/ 14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14"/>
                    </a:moveTo>
                    <a:cubicBezTo>
                      <a:pt x="12" y="2"/>
                      <a:pt x="12" y="2"/>
                      <a:pt x="12" y="2"/>
                    </a:cubicBezTo>
                    <a:cubicBezTo>
                      <a:pt x="10" y="0"/>
                      <a:pt x="6" y="0"/>
                      <a:pt x="4" y="2"/>
                    </a:cubicBezTo>
                    <a:cubicBezTo>
                      <a:pt x="0" y="6"/>
                      <a:pt x="0" y="6"/>
                      <a:pt x="0" y="6"/>
                    </a:cubicBezTo>
                    <a:cubicBezTo>
                      <a:pt x="20" y="26"/>
                      <a:pt x="20" y="26"/>
                      <a:pt x="20" y="26"/>
                    </a:cubicBezTo>
                    <a:cubicBezTo>
                      <a:pt x="24" y="22"/>
                      <a:pt x="24" y="22"/>
                      <a:pt x="24" y="22"/>
                    </a:cubicBezTo>
                    <a:cubicBezTo>
                      <a:pt x="26" y="20"/>
                      <a:pt x="26" y="16"/>
                      <a:pt x="2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92"/>
              <p:cNvSpPr/>
              <p:nvPr/>
            </p:nvSpPr>
            <p:spPr bwMode="auto">
              <a:xfrm>
                <a:off x="4110038" y="3511550"/>
                <a:ext cx="109538" cy="109538"/>
              </a:xfrm>
              <a:custGeom>
                <a:avLst/>
                <a:gdLst>
                  <a:gd name="T0" fmla="*/ 24 w 29"/>
                  <a:gd name="T1" fmla="*/ 0 h 29"/>
                  <a:gd name="T2" fmla="*/ 2 w 29"/>
                  <a:gd name="T3" fmla="*/ 22 h 29"/>
                  <a:gd name="T4" fmla="*/ 1 w 29"/>
                  <a:gd name="T5" fmla="*/ 22 h 29"/>
                  <a:gd name="T6" fmla="*/ 2 w 29"/>
                  <a:gd name="T7" fmla="*/ 27 h 29"/>
                  <a:gd name="T8" fmla="*/ 7 w 29"/>
                  <a:gd name="T9" fmla="*/ 28 h 29"/>
                  <a:gd name="T10" fmla="*/ 29 w 29"/>
                  <a:gd name="T11" fmla="*/ 5 h 29"/>
                  <a:gd name="T12" fmla="*/ 24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4" y="0"/>
                    </a:moveTo>
                    <a:cubicBezTo>
                      <a:pt x="2" y="22"/>
                      <a:pt x="2" y="22"/>
                      <a:pt x="2" y="22"/>
                    </a:cubicBezTo>
                    <a:cubicBezTo>
                      <a:pt x="2" y="22"/>
                      <a:pt x="1" y="22"/>
                      <a:pt x="1" y="22"/>
                    </a:cubicBezTo>
                    <a:cubicBezTo>
                      <a:pt x="0" y="24"/>
                      <a:pt x="0" y="26"/>
                      <a:pt x="2" y="27"/>
                    </a:cubicBezTo>
                    <a:cubicBezTo>
                      <a:pt x="3" y="29"/>
                      <a:pt x="6" y="29"/>
                      <a:pt x="7" y="28"/>
                    </a:cubicBezTo>
                    <a:cubicBezTo>
                      <a:pt x="7" y="28"/>
                      <a:pt x="29" y="5"/>
                      <a:pt x="29" y="5"/>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93"/>
              <p:cNvSpPr/>
              <p:nvPr/>
            </p:nvSpPr>
            <p:spPr bwMode="auto">
              <a:xfrm>
                <a:off x="4084638" y="3486150"/>
                <a:ext cx="107950" cy="107950"/>
              </a:xfrm>
              <a:custGeom>
                <a:avLst/>
                <a:gdLst>
                  <a:gd name="T0" fmla="*/ 1 w 29"/>
                  <a:gd name="T1" fmla="*/ 27 h 29"/>
                  <a:gd name="T2" fmla="*/ 6 w 29"/>
                  <a:gd name="T3" fmla="*/ 27 h 29"/>
                  <a:gd name="T4" fmla="*/ 7 w 29"/>
                  <a:gd name="T5" fmla="*/ 27 h 29"/>
                  <a:gd name="T6" fmla="*/ 29 w 29"/>
                  <a:gd name="T7" fmla="*/ 5 h 29"/>
                  <a:gd name="T8" fmla="*/ 24 w 29"/>
                  <a:gd name="T9" fmla="*/ 0 h 29"/>
                  <a:gd name="T10" fmla="*/ 0 w 29"/>
                  <a:gd name="T11" fmla="*/ 23 h 29"/>
                  <a:gd name="T12" fmla="*/ 1 w 29"/>
                  <a:gd name="T13" fmla="*/ 27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 y="27"/>
                    </a:moveTo>
                    <a:cubicBezTo>
                      <a:pt x="3" y="28"/>
                      <a:pt x="5" y="29"/>
                      <a:pt x="6" y="27"/>
                    </a:cubicBezTo>
                    <a:cubicBezTo>
                      <a:pt x="6" y="27"/>
                      <a:pt x="7" y="27"/>
                      <a:pt x="7" y="27"/>
                    </a:cubicBezTo>
                    <a:cubicBezTo>
                      <a:pt x="29" y="5"/>
                      <a:pt x="29" y="5"/>
                      <a:pt x="29" y="5"/>
                    </a:cubicBezTo>
                    <a:cubicBezTo>
                      <a:pt x="24" y="0"/>
                      <a:pt x="24" y="0"/>
                      <a:pt x="24" y="0"/>
                    </a:cubicBezTo>
                    <a:cubicBezTo>
                      <a:pt x="0" y="23"/>
                      <a:pt x="0" y="23"/>
                      <a:pt x="0" y="23"/>
                    </a:cubicBezTo>
                    <a:cubicBezTo>
                      <a:pt x="0" y="24"/>
                      <a:pt x="0" y="26"/>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94"/>
              <p:cNvSpPr/>
              <p:nvPr/>
            </p:nvSpPr>
            <p:spPr bwMode="auto">
              <a:xfrm>
                <a:off x="4068763" y="3586163"/>
                <a:ext cx="76200" cy="76200"/>
              </a:xfrm>
              <a:custGeom>
                <a:avLst/>
                <a:gdLst>
                  <a:gd name="T0" fmla="*/ 18 w 20"/>
                  <a:gd name="T1" fmla="*/ 17 h 20"/>
                  <a:gd name="T2" fmla="*/ 16 w 20"/>
                  <a:gd name="T3" fmla="*/ 11 h 20"/>
                  <a:gd name="T4" fmla="*/ 11 w 20"/>
                  <a:gd name="T5" fmla="*/ 9 h 20"/>
                  <a:gd name="T6" fmla="*/ 9 w 20"/>
                  <a:gd name="T7" fmla="*/ 4 h 20"/>
                  <a:gd name="T8" fmla="*/ 3 w 20"/>
                  <a:gd name="T9" fmla="*/ 2 h 20"/>
                  <a:gd name="T10" fmla="*/ 2 w 20"/>
                  <a:gd name="T11" fmla="*/ 0 h 20"/>
                  <a:gd name="T12" fmla="*/ 2 w 20"/>
                  <a:gd name="T13" fmla="*/ 0 h 20"/>
                  <a:gd name="T14" fmla="*/ 0 w 20"/>
                  <a:gd name="T15" fmla="*/ 12 h 20"/>
                  <a:gd name="T16" fmla="*/ 9 w 20"/>
                  <a:gd name="T17" fmla="*/ 20 h 20"/>
                  <a:gd name="T18" fmla="*/ 20 w 20"/>
                  <a:gd name="T19" fmla="*/ 18 h 20"/>
                  <a:gd name="T20" fmla="*/ 20 w 20"/>
                  <a:gd name="T21" fmla="*/ 18 h 20"/>
                  <a:gd name="T22" fmla="*/ 18 w 20"/>
                  <a:gd name="T23"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0">
                    <a:moveTo>
                      <a:pt x="18" y="17"/>
                    </a:moveTo>
                    <a:cubicBezTo>
                      <a:pt x="17" y="15"/>
                      <a:pt x="16" y="13"/>
                      <a:pt x="16" y="11"/>
                    </a:cubicBezTo>
                    <a:cubicBezTo>
                      <a:pt x="14" y="12"/>
                      <a:pt x="12" y="11"/>
                      <a:pt x="11" y="9"/>
                    </a:cubicBezTo>
                    <a:cubicBezTo>
                      <a:pt x="9" y="8"/>
                      <a:pt x="9" y="6"/>
                      <a:pt x="9" y="4"/>
                    </a:cubicBezTo>
                    <a:cubicBezTo>
                      <a:pt x="7" y="4"/>
                      <a:pt x="5" y="4"/>
                      <a:pt x="3" y="2"/>
                    </a:cubicBezTo>
                    <a:cubicBezTo>
                      <a:pt x="3" y="1"/>
                      <a:pt x="2" y="1"/>
                      <a:pt x="2" y="0"/>
                    </a:cubicBezTo>
                    <a:cubicBezTo>
                      <a:pt x="2" y="0"/>
                      <a:pt x="2" y="0"/>
                      <a:pt x="2" y="0"/>
                    </a:cubicBezTo>
                    <a:cubicBezTo>
                      <a:pt x="0" y="12"/>
                      <a:pt x="0" y="12"/>
                      <a:pt x="0" y="12"/>
                    </a:cubicBezTo>
                    <a:cubicBezTo>
                      <a:pt x="9" y="20"/>
                      <a:pt x="9" y="20"/>
                      <a:pt x="9" y="20"/>
                    </a:cubicBezTo>
                    <a:cubicBezTo>
                      <a:pt x="20" y="18"/>
                      <a:pt x="20" y="18"/>
                      <a:pt x="20" y="18"/>
                    </a:cubicBezTo>
                    <a:cubicBezTo>
                      <a:pt x="20" y="18"/>
                      <a:pt x="20" y="18"/>
                      <a:pt x="20" y="18"/>
                    </a:cubicBezTo>
                    <a:cubicBezTo>
                      <a:pt x="20" y="18"/>
                      <a:pt x="19" y="18"/>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95"/>
              <p:cNvSpPr/>
              <p:nvPr/>
            </p:nvSpPr>
            <p:spPr bwMode="auto">
              <a:xfrm>
                <a:off x="4140201" y="3538538"/>
                <a:ext cx="109538" cy="107950"/>
              </a:xfrm>
              <a:custGeom>
                <a:avLst/>
                <a:gdLst>
                  <a:gd name="T0" fmla="*/ 1 w 29"/>
                  <a:gd name="T1" fmla="*/ 22 h 29"/>
                  <a:gd name="T2" fmla="*/ 1 w 29"/>
                  <a:gd name="T3" fmla="*/ 28 h 29"/>
                  <a:gd name="T4" fmla="*/ 5 w 29"/>
                  <a:gd name="T5" fmla="*/ 29 h 29"/>
                  <a:gd name="T6" fmla="*/ 29 w 29"/>
                  <a:gd name="T7" fmla="*/ 6 h 29"/>
                  <a:gd name="T8" fmla="*/ 23 w 29"/>
                  <a:gd name="T9" fmla="*/ 0 h 29"/>
                  <a:gd name="T10" fmla="*/ 1 w 29"/>
                  <a:gd name="T11" fmla="*/ 22 h 29"/>
                </a:gdLst>
                <a:ahLst/>
                <a:cxnLst>
                  <a:cxn ang="0">
                    <a:pos x="T0" y="T1"/>
                  </a:cxn>
                  <a:cxn ang="0">
                    <a:pos x="T2" y="T3"/>
                  </a:cxn>
                  <a:cxn ang="0">
                    <a:pos x="T4" y="T5"/>
                  </a:cxn>
                  <a:cxn ang="0">
                    <a:pos x="T6" y="T7"/>
                  </a:cxn>
                  <a:cxn ang="0">
                    <a:pos x="T8" y="T9"/>
                  </a:cxn>
                  <a:cxn ang="0">
                    <a:pos x="T10" y="T11"/>
                  </a:cxn>
                </a:cxnLst>
                <a:rect l="0" t="0" r="r" b="b"/>
                <a:pathLst>
                  <a:path w="29" h="29">
                    <a:moveTo>
                      <a:pt x="1" y="22"/>
                    </a:moveTo>
                    <a:cubicBezTo>
                      <a:pt x="0" y="24"/>
                      <a:pt x="0" y="26"/>
                      <a:pt x="1" y="28"/>
                    </a:cubicBezTo>
                    <a:cubicBezTo>
                      <a:pt x="2" y="29"/>
                      <a:pt x="4" y="29"/>
                      <a:pt x="5" y="29"/>
                    </a:cubicBezTo>
                    <a:cubicBezTo>
                      <a:pt x="29" y="6"/>
                      <a:pt x="29" y="6"/>
                      <a:pt x="29" y="6"/>
                    </a:cubicBezTo>
                    <a:cubicBezTo>
                      <a:pt x="23" y="0"/>
                      <a:pt x="23" y="0"/>
                      <a:pt x="23" y="0"/>
                    </a:cubicBezTo>
                    <a:lnTo>
                      <a:pt x="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grpSp>
      <p:sp>
        <p:nvSpPr>
          <p:cNvPr id="75" name="矩形 74"/>
          <p:cNvSpPr/>
          <p:nvPr/>
        </p:nvSpPr>
        <p:spPr>
          <a:xfrm>
            <a:off x="1318260" y="3325495"/>
            <a:ext cx="2205355" cy="1697355"/>
          </a:xfrm>
          <a:prstGeom prst="rect">
            <a:avLst/>
          </a:prstGeom>
        </p:spPr>
        <p:txBody>
          <a:bodyPr wrap="square">
            <a:spAutoFit/>
          </a:bodyPr>
          <a:p>
            <a:pPr algn="ctr">
              <a:lnSpc>
                <a:spcPct val="170000"/>
              </a:lnSpc>
              <a:defRPr/>
            </a:pPr>
            <a:r>
              <a:rPr lang="en-US" altLang="zh-CN" sz="1200" b="1" kern="0" spc="50" dirty="0">
                <a:solidFill>
                  <a:srgbClr val="4C8A64"/>
                </a:solidFill>
                <a:uFillTx/>
                <a:latin typeface="Arial" panose="020B0604020202020204" pitchFamily="34" charset="0"/>
                <a:ea typeface="华文细黑" panose="02010600040101010101" charset="-122"/>
                <a:cs typeface="Arial" panose="020B0604020202020204" pitchFamily="34" charset="0"/>
              </a:rPr>
              <a:t>ADD TITLE</a:t>
            </a:r>
            <a:endParaRPr lang="en-US" altLang="zh-CN" sz="1200" b="1" kern="0" spc="50" dirty="0">
              <a:solidFill>
                <a:srgbClr val="4C8A64"/>
              </a:solidFill>
              <a:uFillTx/>
              <a:latin typeface="Arial" panose="020B0604020202020204" pitchFamily="34" charset="0"/>
              <a:ea typeface="华文细黑" panose="02010600040101010101" charset="-122"/>
              <a:cs typeface="Arial" panose="020B0604020202020204" pitchFamily="34" charset="0"/>
            </a:endParaRPr>
          </a:p>
          <a:p>
            <a:pPr algn="ctr">
              <a:lnSpc>
                <a:spcPct val="120000"/>
              </a:lnSpc>
              <a:defRPr/>
            </a:pP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endParaRPr>
          </a:p>
        </p:txBody>
      </p:sp>
      <p:sp>
        <p:nvSpPr>
          <p:cNvPr id="76" name="矩形 75"/>
          <p:cNvSpPr/>
          <p:nvPr/>
        </p:nvSpPr>
        <p:spPr>
          <a:xfrm>
            <a:off x="3740150" y="3325495"/>
            <a:ext cx="2205355" cy="1697355"/>
          </a:xfrm>
          <a:prstGeom prst="rect">
            <a:avLst/>
          </a:prstGeom>
        </p:spPr>
        <p:txBody>
          <a:bodyPr wrap="square">
            <a:spAutoFit/>
          </a:bodyPr>
          <a:p>
            <a:pPr algn="ctr">
              <a:lnSpc>
                <a:spcPct val="170000"/>
              </a:lnSpc>
              <a:defRPr/>
            </a:pPr>
            <a:r>
              <a:rPr lang="en-US" altLang="zh-CN" sz="1200" b="1" kern="0" spc="50" dirty="0">
                <a:solidFill>
                  <a:schemeClr val="accent4">
                    <a:lumMod val="50000"/>
                  </a:schemeClr>
                </a:solidFill>
                <a:uFillTx/>
                <a:latin typeface="Arial" panose="020B0604020202020204" pitchFamily="34" charset="0"/>
                <a:ea typeface="华文细黑" panose="02010600040101010101" charset="-122"/>
                <a:cs typeface="Arial" panose="020B0604020202020204" pitchFamily="34" charset="0"/>
              </a:rPr>
              <a:t>ADD TITLE</a:t>
            </a:r>
            <a:endParaRPr lang="en-US" altLang="zh-CN" sz="1200" b="1" kern="0" spc="50" dirty="0">
              <a:solidFill>
                <a:schemeClr val="accent4">
                  <a:lumMod val="50000"/>
                </a:schemeClr>
              </a:solidFill>
              <a:uFillTx/>
              <a:latin typeface="Arial" panose="020B0604020202020204" pitchFamily="34" charset="0"/>
              <a:ea typeface="华文细黑" panose="02010600040101010101" charset="-122"/>
              <a:cs typeface="Arial" panose="020B0604020202020204" pitchFamily="34" charset="0"/>
            </a:endParaRPr>
          </a:p>
          <a:p>
            <a:pPr algn="ctr">
              <a:lnSpc>
                <a:spcPct val="120000"/>
              </a:lnSpc>
              <a:defRPr/>
            </a:pP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endParaRPr>
          </a:p>
        </p:txBody>
      </p:sp>
      <p:sp>
        <p:nvSpPr>
          <p:cNvPr id="77" name="矩形 76"/>
          <p:cNvSpPr/>
          <p:nvPr/>
        </p:nvSpPr>
        <p:spPr>
          <a:xfrm>
            <a:off x="6040755" y="3325495"/>
            <a:ext cx="2205355" cy="1697355"/>
          </a:xfrm>
          <a:prstGeom prst="rect">
            <a:avLst/>
          </a:prstGeom>
        </p:spPr>
        <p:txBody>
          <a:bodyPr wrap="square">
            <a:spAutoFit/>
          </a:bodyPr>
          <a:p>
            <a:pPr algn="ctr">
              <a:lnSpc>
                <a:spcPct val="170000"/>
              </a:lnSpc>
              <a:defRPr/>
            </a:pPr>
            <a:r>
              <a:rPr lang="en-US" altLang="zh-CN" sz="1200" b="1" kern="0" spc="50" dirty="0">
                <a:solidFill>
                  <a:srgbClr val="4C8A64"/>
                </a:solidFill>
                <a:uFillTx/>
                <a:latin typeface="Arial" panose="020B0604020202020204" pitchFamily="34" charset="0"/>
                <a:ea typeface="华文细黑" panose="02010600040101010101" charset="-122"/>
                <a:cs typeface="Arial" panose="020B0604020202020204" pitchFamily="34" charset="0"/>
              </a:rPr>
              <a:t>ADD TITLE</a:t>
            </a:r>
            <a:endParaRPr lang="en-US" altLang="zh-CN" sz="1200" b="1" kern="0" spc="50" dirty="0">
              <a:solidFill>
                <a:srgbClr val="4C8A64"/>
              </a:solidFill>
              <a:uFillTx/>
              <a:latin typeface="Arial" panose="020B0604020202020204" pitchFamily="34" charset="0"/>
              <a:ea typeface="华文细黑" panose="02010600040101010101" charset="-122"/>
              <a:cs typeface="Arial" panose="020B0604020202020204" pitchFamily="34" charset="0"/>
            </a:endParaRPr>
          </a:p>
          <a:p>
            <a:pPr algn="ctr">
              <a:lnSpc>
                <a:spcPct val="120000"/>
              </a:lnSpc>
              <a:defRPr/>
            </a:pP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endParaRPr>
          </a:p>
        </p:txBody>
      </p:sp>
      <p:sp>
        <p:nvSpPr>
          <p:cNvPr id="78" name="矩形 77"/>
          <p:cNvSpPr/>
          <p:nvPr/>
        </p:nvSpPr>
        <p:spPr>
          <a:xfrm>
            <a:off x="8385810" y="3325495"/>
            <a:ext cx="2205355" cy="1697355"/>
          </a:xfrm>
          <a:prstGeom prst="rect">
            <a:avLst/>
          </a:prstGeom>
        </p:spPr>
        <p:txBody>
          <a:bodyPr wrap="square">
            <a:spAutoFit/>
          </a:bodyPr>
          <a:p>
            <a:pPr algn="ctr">
              <a:lnSpc>
                <a:spcPct val="170000"/>
              </a:lnSpc>
              <a:defRPr/>
            </a:pPr>
            <a:r>
              <a:rPr lang="en-US" altLang="zh-CN" sz="1200" b="1" kern="0" spc="50" dirty="0">
                <a:solidFill>
                  <a:schemeClr val="accent4">
                    <a:lumMod val="50000"/>
                  </a:schemeClr>
                </a:solidFill>
                <a:uFillTx/>
                <a:latin typeface="Arial" panose="020B0604020202020204" pitchFamily="34" charset="0"/>
                <a:ea typeface="华文细黑" panose="02010600040101010101" charset="-122"/>
                <a:cs typeface="Arial" panose="020B0604020202020204" pitchFamily="34" charset="0"/>
              </a:rPr>
              <a:t>ADD TITLE</a:t>
            </a:r>
            <a:endParaRPr lang="en-US" altLang="zh-CN" sz="1200" b="1" kern="0" spc="50" dirty="0">
              <a:solidFill>
                <a:schemeClr val="accent4">
                  <a:lumMod val="50000"/>
                </a:schemeClr>
              </a:solidFill>
              <a:uFillTx/>
              <a:latin typeface="Arial" panose="020B0604020202020204" pitchFamily="34" charset="0"/>
              <a:ea typeface="华文细黑" panose="02010600040101010101" charset="-122"/>
              <a:cs typeface="Arial" panose="020B0604020202020204" pitchFamily="34" charset="0"/>
            </a:endParaRPr>
          </a:p>
          <a:p>
            <a:pPr algn="ctr">
              <a:lnSpc>
                <a:spcPct val="120000"/>
              </a:lnSpc>
              <a:defRPr/>
            </a:pP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endParaRPr>
          </a:p>
        </p:txBody>
      </p:sp>
      <p:sp>
        <p:nvSpPr>
          <p:cNvPr id="9" name="文本框 8"/>
          <p:cNvSpPr txBox="1"/>
          <p:nvPr/>
        </p:nvSpPr>
        <p:spPr>
          <a:xfrm>
            <a:off x="4606925" y="1437005"/>
            <a:ext cx="2910205" cy="306705"/>
          </a:xfrm>
          <a:prstGeom prst="rect">
            <a:avLst/>
          </a:prstGeom>
          <a:noFill/>
        </p:spPr>
        <p:txBody>
          <a:bodyPr wrap="square" rtlCol="0">
            <a:spAutoFit/>
          </a:bodyPr>
          <a:p>
            <a:pPr algn="ctr"/>
            <a:r>
              <a:rPr lang="en-US" altLang="zh-CN" sz="1400" b="1">
                <a:solidFill>
                  <a:srgbClr val="4C8A64"/>
                </a:solidFill>
                <a:latin typeface="Arial" panose="020B0604020202020204" pitchFamily="34" charset="0"/>
                <a:ea typeface="华文细黑" panose="02010600040101010101" charset="-122"/>
              </a:rPr>
              <a:t>ADD YOUR TITLE HERE</a:t>
            </a:r>
            <a:endParaRPr lang="en-US" altLang="zh-CN" sz="1400" b="1">
              <a:solidFill>
                <a:srgbClr val="4C8A64"/>
              </a:solidFill>
              <a:latin typeface="Arial" panose="020B0604020202020204" pitchFamily="34" charset="0"/>
              <a:ea typeface="华文细黑" panose="02010600040101010101" charset="-122"/>
            </a:endParaRPr>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8" name="组合 7"/>
          <p:cNvGrpSpPr/>
          <p:nvPr/>
        </p:nvGrpSpPr>
        <p:grpSpPr>
          <a:xfrm>
            <a:off x="668020" y="1844040"/>
            <a:ext cx="4067175" cy="3653790"/>
            <a:chOff x="7993" y="1860"/>
            <a:chExt cx="6405" cy="5483"/>
          </a:xfrm>
        </p:grpSpPr>
        <p:sp>
          <p:nvSpPr>
            <p:cNvPr id="37920" name="Rectangle 32" descr="library"/>
            <p:cNvSpPr>
              <a:spLocks noChangeArrowheads="1"/>
            </p:cNvSpPr>
            <p:nvPr/>
          </p:nvSpPr>
          <p:spPr bwMode="auto">
            <a:xfrm>
              <a:off x="7993" y="1860"/>
              <a:ext cx="3177" cy="3418"/>
            </a:xfrm>
            <a:prstGeom prst="rect">
              <a:avLst/>
            </a:prstGeom>
            <a:blipFill dpi="0" rotWithShape="1">
              <a:blip r:embed="rId4"/>
              <a:srcRect/>
              <a:stretch>
                <a:fillRect r="-6201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p>
              <a:endParaRPr lang="zh-CN" altLang="en-US"/>
            </a:p>
          </p:txBody>
        </p:sp>
        <p:sp>
          <p:nvSpPr>
            <p:cNvPr id="37921" name="Rectangle 33"/>
            <p:cNvSpPr>
              <a:spLocks noChangeArrowheads="1"/>
            </p:cNvSpPr>
            <p:nvPr/>
          </p:nvSpPr>
          <p:spPr bwMode="auto">
            <a:xfrm>
              <a:off x="7993" y="5378"/>
              <a:ext cx="3177" cy="1965"/>
            </a:xfrm>
            <a:prstGeom prst="rect">
              <a:avLst/>
            </a:prstGeom>
            <a:solidFill>
              <a:schemeClr val="accent4"/>
            </a:solidFill>
            <a:ln>
              <a:noFill/>
            </a:ln>
          </p:spPr>
          <p:txBody>
            <a:bodyPr/>
            <a:p>
              <a:endParaRPr lang="zh-CN" altLang="en-US"/>
            </a:p>
          </p:txBody>
        </p:sp>
        <p:sp>
          <p:nvSpPr>
            <p:cNvPr id="37922" name="Rectangle 34"/>
            <p:cNvSpPr>
              <a:spLocks noChangeArrowheads="1"/>
            </p:cNvSpPr>
            <p:nvPr/>
          </p:nvSpPr>
          <p:spPr bwMode="auto">
            <a:xfrm>
              <a:off x="11268" y="1860"/>
              <a:ext cx="3130" cy="1985"/>
            </a:xfrm>
            <a:prstGeom prst="rect">
              <a:avLst/>
            </a:prstGeom>
            <a:solidFill>
              <a:srgbClr val="77B48E"/>
            </a:solidFill>
            <a:ln>
              <a:noFill/>
            </a:ln>
          </p:spPr>
          <p:txBody>
            <a:bodyPr/>
            <a:p>
              <a:endParaRPr lang="zh-CN" altLang="en-US"/>
            </a:p>
          </p:txBody>
        </p:sp>
        <p:sp>
          <p:nvSpPr>
            <p:cNvPr id="37923" name="Rectangle 35" descr="Dreamy_Images_21"/>
            <p:cNvSpPr>
              <a:spLocks noChangeArrowheads="1"/>
            </p:cNvSpPr>
            <p:nvPr/>
          </p:nvSpPr>
          <p:spPr bwMode="auto">
            <a:xfrm>
              <a:off x="11268" y="3953"/>
              <a:ext cx="3130" cy="3390"/>
            </a:xfrm>
            <a:prstGeom prst="rect">
              <a:avLst/>
            </a:prstGeom>
            <a:blipFill dpi="0" rotWithShape="1">
              <a:blip r:embed="rId5"/>
              <a:srcRect/>
              <a:stretch>
                <a:fillRect r="-4440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p>
              <a:endParaRPr lang="zh-CN" altLang="en-US"/>
            </a:p>
          </p:txBody>
        </p:sp>
      </p:grpSp>
      <p:sp>
        <p:nvSpPr>
          <p:cNvPr id="37926" name="Rectangle 38"/>
          <p:cNvSpPr>
            <a:spLocks noChangeArrowheads="1"/>
          </p:cNvSpPr>
          <p:nvPr/>
        </p:nvSpPr>
        <p:spPr bwMode="auto">
          <a:xfrm>
            <a:off x="5233670" y="2228850"/>
            <a:ext cx="5541010" cy="101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a:lnSpc>
                <a:spcPct val="150000"/>
              </a:lnSpc>
              <a:buFont typeface="Arial" panose="020B0604020202020204" pitchFamily="34" charset="0"/>
              <a:buNone/>
            </a:pPr>
            <a:r>
              <a:rPr lang="en-US" altLang="zh-CN" sz="1000" dirty="0">
                <a:solidFill>
                  <a:schemeClr val="tx1"/>
                </a:solidFill>
                <a:latin typeface="Arial" panose="020B0604020202020204" pitchFamily="34" charset="0"/>
                <a:ea typeface="华文细黑" panose="02010600040101010101" charset="-122"/>
              </a:rPr>
              <a:t>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a:t>
            </a:r>
            <a:endParaRPr lang="en-US" altLang="zh-CN" sz="1000" dirty="0">
              <a:solidFill>
                <a:schemeClr val="tx1"/>
              </a:solidFill>
              <a:latin typeface="Arial" panose="020B0604020202020204" pitchFamily="34" charset="0"/>
              <a:ea typeface="华文细黑" panose="02010600040101010101" charset="-122"/>
            </a:endParaRPr>
          </a:p>
        </p:txBody>
      </p:sp>
      <p:sp>
        <p:nvSpPr>
          <p:cNvPr id="9" name="文本框 8"/>
          <p:cNvSpPr txBox="1"/>
          <p:nvPr/>
        </p:nvSpPr>
        <p:spPr>
          <a:xfrm>
            <a:off x="5233670" y="1891665"/>
            <a:ext cx="2910205" cy="306705"/>
          </a:xfrm>
          <a:prstGeom prst="rect">
            <a:avLst/>
          </a:prstGeom>
          <a:noFill/>
        </p:spPr>
        <p:txBody>
          <a:bodyPr wrap="square" rtlCol="0">
            <a:spAutoFit/>
          </a:bodyPr>
          <a:p>
            <a:r>
              <a:rPr lang="en-US" altLang="zh-CN" sz="1400" b="1">
                <a:solidFill>
                  <a:srgbClr val="4C8A64"/>
                </a:solidFill>
                <a:latin typeface="Arial" panose="020B0604020202020204" pitchFamily="34" charset="0"/>
                <a:ea typeface="华文细黑" panose="02010600040101010101" charset="-122"/>
              </a:rPr>
              <a:t>ADD YOUR TITLE HERE</a:t>
            </a:r>
            <a:endParaRPr lang="en-US" altLang="zh-CN" sz="1400" b="1">
              <a:solidFill>
                <a:srgbClr val="4C8A64"/>
              </a:solidFill>
              <a:latin typeface="Arial" panose="020B0604020202020204" pitchFamily="34" charset="0"/>
              <a:ea typeface="华文细黑" panose="02010600040101010101" charset="-122"/>
            </a:endParaRPr>
          </a:p>
        </p:txBody>
      </p:sp>
      <p:sp>
        <p:nvSpPr>
          <p:cNvPr id="26" name="Rectangle 32"/>
          <p:cNvSpPr>
            <a:spLocks noChangeArrowheads="1"/>
          </p:cNvSpPr>
          <p:nvPr/>
        </p:nvSpPr>
        <p:spPr bwMode="auto">
          <a:xfrm>
            <a:off x="2830830" y="1909445"/>
            <a:ext cx="1806575" cy="1075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l">
              <a:lnSpc>
                <a:spcPct val="140000"/>
              </a:lnSpc>
            </a:pPr>
            <a:r>
              <a:rPr lang="en-US" altLang="zh-CN" sz="1200" b="1" dirty="0">
                <a:solidFill>
                  <a:schemeClr val="bg1"/>
                </a:solidFill>
                <a:effectLst/>
                <a:latin typeface="Arial" panose="020B0604020202020204" pitchFamily="34" charset="0"/>
                <a:ea typeface="华文细黑" panose="02010600040101010101" charset="-122"/>
                <a:cs typeface="Arial" panose="020B0604020202020204" pitchFamily="34" charset="0"/>
                <a:sym typeface="+mn-ea"/>
              </a:rPr>
              <a:t>YOUR TITLE</a:t>
            </a:r>
            <a:r>
              <a:rPr lang="zh-CN" altLang="en-US" sz="1400" b="1" dirty="0">
                <a:solidFill>
                  <a:schemeClr val="bg1"/>
                </a:solidFill>
                <a:latin typeface="Arial" panose="020B0604020202020204" pitchFamily="34" charset="0"/>
                <a:ea typeface="华文细黑" panose="02010600040101010101" charset="-122"/>
              </a:rPr>
              <a:t> </a:t>
            </a:r>
            <a:endParaRPr lang="zh-CN" altLang="en-US" sz="1400" b="1" dirty="0">
              <a:solidFill>
                <a:schemeClr val="bg1"/>
              </a:solidFill>
              <a:latin typeface="Arial" panose="020B0604020202020204" pitchFamily="34" charset="0"/>
              <a:ea typeface="华文细黑" panose="02010600040101010101" charset="-122"/>
            </a:endParaRPr>
          </a:p>
          <a:p>
            <a:pPr algn="l">
              <a:lnSpc>
                <a:spcPct val="140000"/>
              </a:lnSpc>
            </a:pPr>
            <a:r>
              <a:rPr lang="zh-CN" altLang="en-US" sz="900">
                <a:solidFill>
                  <a:schemeClr val="bg1"/>
                </a:solidFill>
                <a:latin typeface="Arial" panose="020B0604020202020204" pitchFamily="34" charset="0"/>
                <a:ea typeface="华文细黑" panose="02010600040101010101" charset="-122"/>
                <a:sym typeface="+mn-ea"/>
              </a:rPr>
              <a:t>Please enter the text you want to express,not a large segment of text</a:t>
            </a:r>
            <a:r>
              <a:rPr lang="en-US" altLang="zh-CN" sz="900">
                <a:solidFill>
                  <a:schemeClr val="bg1"/>
                </a:solidFill>
                <a:latin typeface="Arial" panose="020B0604020202020204" pitchFamily="34" charset="0"/>
                <a:ea typeface="华文细黑" panose="02010600040101010101" charset="-122"/>
                <a:sym typeface="+mn-ea"/>
              </a:rPr>
              <a:t>.</a:t>
            </a:r>
            <a:r>
              <a:rPr lang="zh-CN" altLang="en-US" sz="900">
                <a:solidFill>
                  <a:schemeClr val="bg1"/>
                </a:solidFill>
                <a:latin typeface="Arial" panose="020B0604020202020204" pitchFamily="34" charset="0"/>
                <a:ea typeface="华文细黑" panose="02010600040101010101" charset="-122"/>
                <a:sym typeface="+mn-ea"/>
              </a:rPr>
              <a:t>Please enter the text you want to express</a:t>
            </a:r>
            <a:endParaRPr lang="zh-CN" altLang="en-US" sz="900" dirty="0">
              <a:solidFill>
                <a:schemeClr val="bg1"/>
              </a:solidFill>
              <a:latin typeface="Arial" panose="020B0604020202020204" pitchFamily="34" charset="0"/>
              <a:ea typeface="华文细黑" panose="02010600040101010101" charset="-122"/>
              <a:sym typeface="+mn-ea"/>
            </a:endParaRPr>
          </a:p>
        </p:txBody>
      </p:sp>
      <p:sp>
        <p:nvSpPr>
          <p:cNvPr id="10" name="Rectangle 32"/>
          <p:cNvSpPr>
            <a:spLocks noChangeArrowheads="1"/>
          </p:cNvSpPr>
          <p:nvPr/>
        </p:nvSpPr>
        <p:spPr bwMode="auto">
          <a:xfrm>
            <a:off x="773430" y="4304665"/>
            <a:ext cx="1806575" cy="1075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l">
              <a:lnSpc>
                <a:spcPct val="140000"/>
              </a:lnSpc>
            </a:pPr>
            <a:r>
              <a:rPr lang="en-US" altLang="zh-CN" sz="1200" b="1" dirty="0">
                <a:solidFill>
                  <a:schemeClr val="tx1"/>
                </a:solidFill>
                <a:effectLst/>
                <a:latin typeface="Arial" panose="020B0604020202020204" pitchFamily="34" charset="0"/>
                <a:ea typeface="华文细黑" panose="02010600040101010101" charset="-122"/>
                <a:cs typeface="Arial" panose="020B0604020202020204" pitchFamily="34" charset="0"/>
                <a:sym typeface="+mn-ea"/>
              </a:rPr>
              <a:t>YOUR TITLE</a:t>
            </a:r>
            <a:r>
              <a:rPr lang="zh-CN" altLang="en-US" sz="1400" b="1" dirty="0">
                <a:solidFill>
                  <a:schemeClr val="tx1"/>
                </a:solidFill>
                <a:latin typeface="Arial" panose="020B0604020202020204" pitchFamily="34" charset="0"/>
                <a:ea typeface="华文细黑" panose="02010600040101010101" charset="-122"/>
              </a:rPr>
              <a:t> </a:t>
            </a:r>
            <a:endParaRPr lang="zh-CN" altLang="en-US" sz="1400" b="1" dirty="0">
              <a:solidFill>
                <a:schemeClr val="tx1"/>
              </a:solidFill>
              <a:latin typeface="Arial" panose="020B0604020202020204" pitchFamily="34" charset="0"/>
              <a:ea typeface="华文细黑" panose="02010600040101010101" charset="-122"/>
            </a:endParaRPr>
          </a:p>
          <a:p>
            <a:pPr algn="l">
              <a:lnSpc>
                <a:spcPct val="140000"/>
              </a:lnSpc>
            </a:pPr>
            <a:r>
              <a:rPr lang="zh-CN" altLang="en-US" sz="900">
                <a:solidFill>
                  <a:schemeClr val="tx1"/>
                </a:solidFill>
                <a:latin typeface="Arial" panose="020B0604020202020204" pitchFamily="34" charset="0"/>
                <a:ea typeface="华文细黑" panose="02010600040101010101" charset="-122"/>
                <a:sym typeface="+mn-ea"/>
              </a:rPr>
              <a:t>Please enter the text you want to express,not a large segment of text</a:t>
            </a:r>
            <a:r>
              <a:rPr lang="en-US" altLang="zh-CN" sz="900">
                <a:solidFill>
                  <a:schemeClr val="tx1"/>
                </a:solidFill>
                <a:latin typeface="Arial" panose="020B0604020202020204" pitchFamily="34" charset="0"/>
                <a:ea typeface="华文细黑" panose="02010600040101010101" charset="-122"/>
                <a:sym typeface="+mn-ea"/>
              </a:rPr>
              <a:t>.</a:t>
            </a:r>
            <a:r>
              <a:rPr lang="zh-CN" altLang="en-US" sz="900">
                <a:solidFill>
                  <a:schemeClr val="tx1"/>
                </a:solidFill>
                <a:latin typeface="Arial" panose="020B0604020202020204" pitchFamily="34" charset="0"/>
                <a:ea typeface="华文细黑" panose="02010600040101010101" charset="-122"/>
                <a:sym typeface="+mn-ea"/>
              </a:rPr>
              <a:t>Please enter the text you want to express</a:t>
            </a:r>
            <a:endParaRPr lang="zh-CN" altLang="en-US" sz="900" dirty="0">
              <a:solidFill>
                <a:schemeClr val="tx1"/>
              </a:solidFill>
              <a:latin typeface="Arial" panose="020B0604020202020204" pitchFamily="34" charset="0"/>
              <a:ea typeface="华文细黑" panose="02010600040101010101" charset="-122"/>
              <a:sym typeface="+mn-ea"/>
            </a:endParaRPr>
          </a:p>
        </p:txBody>
      </p:sp>
      <p:sp>
        <p:nvSpPr>
          <p:cNvPr id="11" name="任意多边形 10"/>
          <p:cNvSpPr/>
          <p:nvPr/>
        </p:nvSpPr>
        <p:spPr>
          <a:xfrm>
            <a:off x="4963795" y="1867535"/>
            <a:ext cx="0" cy="3683000"/>
          </a:xfrm>
          <a:custGeom>
            <a:avLst/>
            <a:gdLst>
              <a:gd name="connisteX0" fmla="*/ 0 w 0"/>
              <a:gd name="connsiteY0" fmla="*/ 0 h 3683000"/>
              <a:gd name="connisteX1" fmla="*/ 0 w 0"/>
              <a:gd name="connsiteY1" fmla="*/ 3683000 h 3683000"/>
            </a:gdLst>
            <a:ahLst/>
            <a:cxnLst>
              <a:cxn ang="0">
                <a:pos x="connisteX0" y="connsiteY0"/>
              </a:cxn>
              <a:cxn ang="0">
                <a:pos x="connisteX1" y="connsiteY1"/>
              </a:cxn>
            </a:cxnLst>
            <a:rect l="l" t="t" r="r" b="b"/>
            <a:pathLst>
              <a:path h="3683000">
                <a:moveTo>
                  <a:pt x="0" y="0"/>
                </a:moveTo>
                <a:lnTo>
                  <a:pt x="0" y="3683000"/>
                </a:lnTo>
              </a:path>
            </a:pathLst>
          </a:custGeom>
          <a:noFill/>
          <a:ln w="3175" cmpd="sng">
            <a:solidFill>
              <a:srgbClr val="4C8A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4" name="组合 13"/>
          <p:cNvGrpSpPr/>
          <p:nvPr/>
        </p:nvGrpSpPr>
        <p:grpSpPr>
          <a:xfrm rot="0">
            <a:off x="5233670" y="3583305"/>
            <a:ext cx="599440" cy="604520"/>
            <a:chOff x="1118" y="6088"/>
            <a:chExt cx="694" cy="700"/>
          </a:xfrm>
        </p:grpSpPr>
        <p:sp>
          <p:nvSpPr>
            <p:cNvPr id="37929" name="Oval 41"/>
            <p:cNvSpPr>
              <a:spLocks noChangeArrowheads="1"/>
            </p:cNvSpPr>
            <p:nvPr/>
          </p:nvSpPr>
          <p:spPr bwMode="auto">
            <a:xfrm>
              <a:off x="1118" y="6088"/>
              <a:ext cx="695" cy="700"/>
            </a:xfrm>
            <a:prstGeom prst="ellipse">
              <a:avLst/>
            </a:prstGeom>
            <a:solidFill>
              <a:srgbClr val="77B48E"/>
            </a:solidFill>
            <a:ln>
              <a:noFill/>
            </a:ln>
            <a:effectLst/>
          </p:spPr>
          <p:txBody>
            <a:bodyPr/>
            <a:p>
              <a:endParaRPr lang="zh-CN" altLang="en-US">
                <a:solidFill>
                  <a:schemeClr val="tx1">
                    <a:lumMod val="65000"/>
                    <a:lumOff val="35000"/>
                  </a:schemeClr>
                </a:solidFill>
              </a:endParaRPr>
            </a:p>
          </p:txBody>
        </p:sp>
        <p:sp>
          <p:nvSpPr>
            <p:cNvPr id="37930" name="Freeform 42"/>
            <p:cNvSpPr/>
            <p:nvPr/>
          </p:nvSpPr>
          <p:spPr bwMode="auto">
            <a:xfrm>
              <a:off x="1310" y="6313"/>
              <a:ext cx="310" cy="242"/>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grpSp>
        <p:nvGrpSpPr>
          <p:cNvPr id="15" name="组合 14"/>
          <p:cNvGrpSpPr/>
          <p:nvPr/>
        </p:nvGrpSpPr>
        <p:grpSpPr>
          <a:xfrm>
            <a:off x="8028305" y="3583940"/>
            <a:ext cx="599440" cy="604520"/>
            <a:chOff x="12865" y="5643"/>
            <a:chExt cx="944" cy="952"/>
          </a:xfrm>
        </p:grpSpPr>
        <p:sp>
          <p:nvSpPr>
            <p:cNvPr id="37932" name="Oval 44"/>
            <p:cNvSpPr>
              <a:spLocks noChangeArrowheads="1"/>
            </p:cNvSpPr>
            <p:nvPr/>
          </p:nvSpPr>
          <p:spPr bwMode="auto">
            <a:xfrm>
              <a:off x="12865" y="5643"/>
              <a:ext cx="945" cy="952"/>
            </a:xfrm>
            <a:prstGeom prst="ellipse">
              <a:avLst/>
            </a:prstGeom>
            <a:solidFill>
              <a:srgbClr val="FFC000"/>
            </a:solidFill>
            <a:ln>
              <a:noFill/>
            </a:ln>
            <a:effectLst/>
          </p:spPr>
          <p:txBody>
            <a:bodyPr/>
            <a:p>
              <a:endParaRPr lang="zh-CN" altLang="en-US"/>
            </a:p>
          </p:txBody>
        </p:sp>
        <p:sp>
          <p:nvSpPr>
            <p:cNvPr id="37933" name="Freeform 45"/>
            <p:cNvSpPr/>
            <p:nvPr/>
          </p:nvSpPr>
          <p:spPr bwMode="auto">
            <a:xfrm>
              <a:off x="13232" y="5904"/>
              <a:ext cx="224" cy="428"/>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sp>
        <p:nvSpPr>
          <p:cNvPr id="36" name="矩形 35"/>
          <p:cNvSpPr/>
          <p:nvPr/>
        </p:nvSpPr>
        <p:spPr>
          <a:xfrm>
            <a:off x="5879465" y="3582670"/>
            <a:ext cx="1950085" cy="1731645"/>
          </a:xfrm>
          <a:prstGeom prst="rect">
            <a:avLst/>
          </a:prstGeom>
        </p:spPr>
        <p:txBody>
          <a:bodyPr wrap="square">
            <a:spAutoFit/>
          </a:bodyPr>
          <a:p>
            <a:pPr algn="ctr">
              <a:lnSpc>
                <a:spcPct val="130000"/>
              </a:lnSpc>
              <a:defRPr/>
            </a:pPr>
            <a:r>
              <a:rPr lang="en-US" altLang="zh-CN" sz="1200" b="1" kern="0" spc="50" dirty="0">
                <a:solidFill>
                  <a:srgbClr val="4C8A64"/>
                </a:solidFill>
                <a:uFillTx/>
                <a:latin typeface="Arial" panose="020B0604020202020204" pitchFamily="34" charset="0"/>
                <a:ea typeface="华文细黑" panose="02010600040101010101" charset="-122"/>
                <a:cs typeface="Arial" panose="020B0604020202020204" pitchFamily="34" charset="0"/>
              </a:rPr>
              <a:t>OPTION1</a:t>
            </a:r>
            <a:endParaRPr lang="en-US" altLang="zh-CN" sz="1200" b="1" kern="0" spc="50" dirty="0">
              <a:solidFill>
                <a:srgbClr val="4C8A64"/>
              </a:solidFill>
              <a:uFillTx/>
              <a:latin typeface="Arial" panose="020B0604020202020204" pitchFamily="34" charset="0"/>
              <a:ea typeface="华文细黑" panose="02010600040101010101" charset="-122"/>
              <a:cs typeface="Arial" panose="020B0604020202020204" pitchFamily="34" charset="0"/>
            </a:endParaRPr>
          </a:p>
          <a:p>
            <a:pPr algn="ctr">
              <a:lnSpc>
                <a:spcPct val="130000"/>
              </a:lnSpc>
              <a:defRPr/>
            </a:pP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华文细黑" panose="0201060004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rPr>
              <a: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Lorem ipsum dolor sit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amet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consectetuer</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adipiscing</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elit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a:t>
            </a:r>
            <a:endPar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endParaRPr>
          </a:p>
        </p:txBody>
      </p:sp>
      <p:sp>
        <p:nvSpPr>
          <p:cNvPr id="16" name="矩形 15"/>
          <p:cNvSpPr/>
          <p:nvPr/>
        </p:nvSpPr>
        <p:spPr>
          <a:xfrm>
            <a:off x="8738870" y="3582670"/>
            <a:ext cx="1950085" cy="1731645"/>
          </a:xfrm>
          <a:prstGeom prst="rect">
            <a:avLst/>
          </a:prstGeom>
        </p:spPr>
        <p:txBody>
          <a:bodyPr wrap="square">
            <a:spAutoFit/>
          </a:bodyPr>
          <a:p>
            <a:pPr algn="ctr">
              <a:lnSpc>
                <a:spcPct val="130000"/>
              </a:lnSpc>
              <a:defRPr/>
            </a:pPr>
            <a:r>
              <a:rPr lang="en-US" altLang="zh-CN" sz="1200" b="1" kern="0" spc="50" dirty="0">
                <a:solidFill>
                  <a:schemeClr val="accent4">
                    <a:lumMod val="50000"/>
                  </a:schemeClr>
                </a:solidFill>
                <a:uFillTx/>
                <a:latin typeface="Arial" panose="020B0604020202020204" pitchFamily="34" charset="0"/>
                <a:ea typeface="华文细黑" panose="02010600040101010101" charset="-122"/>
                <a:cs typeface="Arial" panose="020B0604020202020204" pitchFamily="34" charset="0"/>
              </a:rPr>
              <a:t>OPTION2</a:t>
            </a:r>
            <a:endParaRPr lang="en-US" altLang="zh-CN" sz="1200" b="1" kern="0" spc="50" dirty="0">
              <a:solidFill>
                <a:schemeClr val="accent4">
                  <a:lumMod val="50000"/>
                </a:schemeClr>
              </a:solidFill>
              <a:uFillTx/>
              <a:latin typeface="Arial" panose="020B0604020202020204" pitchFamily="34" charset="0"/>
              <a:ea typeface="华文细黑" panose="02010600040101010101" charset="-122"/>
              <a:cs typeface="Arial" panose="020B0604020202020204" pitchFamily="34" charset="0"/>
            </a:endParaRPr>
          </a:p>
          <a:p>
            <a:pPr algn="ctr">
              <a:lnSpc>
                <a:spcPct val="130000"/>
              </a:lnSpc>
              <a:defRPr/>
            </a:pP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Lorem ipsum dolor sit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amet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consectetuer</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adipiscing</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elit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Aenean</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commodo</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ligula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eget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dolor</a:t>
            </a:r>
            <a:r>
              <a:rPr lang="zh-CN" altLang="en-US" sz="1000" kern="0" spc="50" dirty="0">
                <a:uFillTx/>
                <a:latin typeface="Arial" panose="020B0604020202020204" pitchFamily="34" charset="0"/>
                <a:ea typeface="华文细黑" panose="02010600040101010101" charset="-122"/>
                <a:cs typeface="Arial" panose="020B0604020202020204" pitchFamily="34" charset="0"/>
                <a:sym typeface="+mn-ea"/>
              </a:rPr>
              <a: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Lorem ipsum dolor sit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amet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,Lorem ipsum dolor sit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amet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consectetuer</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adipiscing</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 </a:t>
            </a:r>
            <a:r>
              <a:rPr lang="en-US" altLang="zh-CN" sz="1000" kern="0" spc="50" dirty="0" err="1">
                <a:uFillTx/>
                <a:latin typeface="Arial" panose="020B0604020202020204" pitchFamily="34" charset="0"/>
                <a:ea typeface="华文细黑" panose="02010600040101010101" charset="-122"/>
                <a:cs typeface="Arial" panose="020B0604020202020204" pitchFamily="34" charset="0"/>
                <a:sym typeface="+mn-ea"/>
              </a:rPr>
              <a:t>elit</a:t>
            </a:r>
            <a:r>
              <a:rPr lang="en-US" altLang="zh-CN" sz="1000" kern="0" spc="50" dirty="0">
                <a:uFillTx/>
                <a:latin typeface="Arial" panose="020B0604020202020204" pitchFamily="34" charset="0"/>
                <a:ea typeface="华文细黑" panose="02010600040101010101" charset="-122"/>
                <a:cs typeface="Arial" panose="020B0604020202020204" pitchFamily="34" charset="0"/>
                <a:sym typeface="+mn-ea"/>
              </a:rPr>
              <a:t>.</a:t>
            </a:r>
            <a:endParaRPr lang="en-US" altLang="zh-CN" sz="1000" kern="0" spc="50" dirty="0">
              <a:solidFill>
                <a:schemeClr val="tx1"/>
              </a:solidFill>
              <a:uFillTx/>
              <a:latin typeface="Arial" panose="020B0604020202020204" pitchFamily="34" charset="0"/>
              <a:ea typeface="华文细黑" panose="02010600040101010101" charset="-122"/>
              <a:cs typeface="Arial" panose="020B0604020202020204" pitchFamily="34" charset="0"/>
            </a:endParaRPr>
          </a:p>
        </p:txBody>
      </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8" name="组合 7"/>
          <p:cNvGrpSpPr/>
          <p:nvPr/>
        </p:nvGrpSpPr>
        <p:grpSpPr>
          <a:xfrm>
            <a:off x="4276090" y="1602740"/>
            <a:ext cx="3662680" cy="3667125"/>
            <a:chOff x="5033" y="2428"/>
            <a:chExt cx="4321" cy="4326"/>
          </a:xfrm>
        </p:grpSpPr>
        <p:sp>
          <p:nvSpPr>
            <p:cNvPr id="31850" name="Freeform 106"/>
            <p:cNvSpPr/>
            <p:nvPr/>
          </p:nvSpPr>
          <p:spPr bwMode="auto">
            <a:xfrm>
              <a:off x="5033" y="2428"/>
              <a:ext cx="2645" cy="2650"/>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chemeClr val="accent4"/>
            </a:solidFill>
            <a:ln>
              <a:noFill/>
            </a:ln>
          </p:spPr>
          <p:txBody>
            <a:bodyPr/>
            <a:p>
              <a:endParaRPr lang="zh-CN" altLang="en-US"/>
            </a:p>
          </p:txBody>
        </p:sp>
        <p:sp>
          <p:nvSpPr>
            <p:cNvPr id="31851" name="Freeform 107"/>
            <p:cNvSpPr/>
            <p:nvPr/>
          </p:nvSpPr>
          <p:spPr bwMode="auto">
            <a:xfrm>
              <a:off x="5033" y="4110"/>
              <a:ext cx="2645" cy="2645"/>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77B48E"/>
            </a:solidFill>
            <a:ln>
              <a:noFill/>
            </a:ln>
          </p:spPr>
          <p:txBody>
            <a:bodyPr/>
            <a:p>
              <a:endParaRPr lang="zh-CN" altLang="en-US"/>
            </a:p>
          </p:txBody>
        </p:sp>
        <p:sp>
          <p:nvSpPr>
            <p:cNvPr id="31852" name="Freeform 108"/>
            <p:cNvSpPr/>
            <p:nvPr/>
          </p:nvSpPr>
          <p:spPr bwMode="auto">
            <a:xfrm>
              <a:off x="6710" y="2428"/>
              <a:ext cx="2645" cy="2650"/>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77B48E"/>
            </a:solidFill>
            <a:ln>
              <a:noFill/>
            </a:ln>
          </p:spPr>
          <p:txBody>
            <a:bodyPr/>
            <a:p>
              <a:endParaRPr lang="zh-CN" altLang="en-US">
                <a:solidFill>
                  <a:srgbClr val="594D7B"/>
                </a:solidFill>
              </a:endParaRPr>
            </a:p>
          </p:txBody>
        </p:sp>
        <p:sp>
          <p:nvSpPr>
            <p:cNvPr id="31853" name="Freeform 109"/>
            <p:cNvSpPr/>
            <p:nvPr/>
          </p:nvSpPr>
          <p:spPr bwMode="auto">
            <a:xfrm>
              <a:off x="6710" y="4110"/>
              <a:ext cx="2645" cy="2645"/>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chemeClr val="accent4"/>
            </a:solidFill>
            <a:ln>
              <a:noFill/>
            </a:ln>
          </p:spPr>
          <p:txBody>
            <a:bodyPr/>
            <a:p>
              <a:endParaRPr lang="zh-CN" altLang="en-US"/>
            </a:p>
          </p:txBody>
        </p:sp>
        <p:sp>
          <p:nvSpPr>
            <p:cNvPr id="31854" name="Freeform 110"/>
            <p:cNvSpPr>
              <a:spLocks noEditPoints="1"/>
            </p:cNvSpPr>
            <p:nvPr/>
          </p:nvSpPr>
          <p:spPr bwMode="auto">
            <a:xfrm>
              <a:off x="8653" y="4460"/>
              <a:ext cx="445" cy="358"/>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31855" name="Freeform 111"/>
            <p:cNvSpPr>
              <a:spLocks noEditPoints="1"/>
            </p:cNvSpPr>
            <p:nvPr/>
          </p:nvSpPr>
          <p:spPr bwMode="auto">
            <a:xfrm>
              <a:off x="5250" y="4455"/>
              <a:ext cx="440" cy="368"/>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31856" name="Freeform 112"/>
            <p:cNvSpPr>
              <a:spLocks noEditPoints="1"/>
            </p:cNvSpPr>
            <p:nvPr/>
          </p:nvSpPr>
          <p:spPr bwMode="auto">
            <a:xfrm>
              <a:off x="7005" y="2675"/>
              <a:ext cx="443" cy="368"/>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31859" name="Line 115"/>
            <p:cNvSpPr>
              <a:spLocks noChangeShapeType="1"/>
            </p:cNvSpPr>
            <p:nvPr/>
          </p:nvSpPr>
          <p:spPr bwMode="auto">
            <a:xfrm flipH="1">
              <a:off x="5470" y="2795"/>
              <a:ext cx="1198" cy="0"/>
            </a:xfrm>
            <a:prstGeom prst="line">
              <a:avLst/>
            </a:prstGeom>
            <a:noFill/>
            <a:ln w="6350">
              <a:solidFill>
                <a:schemeClr val="tx1">
                  <a:lumMod val="50000"/>
                  <a:lumOff val="50000"/>
                </a:schemeClr>
              </a:solidFill>
              <a:prstDash val="dash"/>
              <a:miter lim="800000"/>
              <a:tailEnd type="oval" w="sm" len="sm"/>
            </a:ln>
            <a:extLst>
              <a:ext uri="{909E8E84-426E-40DD-AFC4-6F175D3DCCD1}">
                <a14:hiddenFill xmlns:a14="http://schemas.microsoft.com/office/drawing/2010/main">
                  <a:noFill/>
                </a14:hiddenFill>
              </a:ext>
            </a:extLst>
          </p:spPr>
          <p:txBody>
            <a:bodyPr/>
            <a:p>
              <a:endParaRPr lang="zh-CN" altLang="en-US"/>
            </a:p>
          </p:txBody>
        </p:sp>
        <p:sp>
          <p:nvSpPr>
            <p:cNvPr id="31860" name="Line 116"/>
            <p:cNvSpPr>
              <a:spLocks noChangeShapeType="1"/>
            </p:cNvSpPr>
            <p:nvPr/>
          </p:nvSpPr>
          <p:spPr bwMode="auto">
            <a:xfrm>
              <a:off x="5470" y="5138"/>
              <a:ext cx="0" cy="1180"/>
            </a:xfrm>
            <a:prstGeom prst="line">
              <a:avLst/>
            </a:prstGeom>
            <a:noFill/>
            <a:ln w="6350">
              <a:solidFill>
                <a:schemeClr val="tx1">
                  <a:lumMod val="50000"/>
                  <a:lumOff val="50000"/>
                </a:schemeClr>
              </a:solidFill>
              <a:prstDash val="dash"/>
              <a:miter lim="800000"/>
              <a:tailEnd type="oval" w="sm" len="sm"/>
            </a:ln>
            <a:extLst>
              <a:ext uri="{909E8E84-426E-40DD-AFC4-6F175D3DCCD1}">
                <a14:hiddenFill xmlns:a14="http://schemas.microsoft.com/office/drawing/2010/main">
                  <a:noFill/>
                </a14:hiddenFill>
              </a:ext>
            </a:extLst>
          </p:spPr>
          <p:txBody>
            <a:bodyPr/>
            <a:p>
              <a:endParaRPr lang="zh-CN" altLang="en-US"/>
            </a:p>
          </p:txBody>
        </p:sp>
        <p:sp>
          <p:nvSpPr>
            <p:cNvPr id="31861" name="Line 117"/>
            <p:cNvSpPr>
              <a:spLocks noChangeShapeType="1"/>
            </p:cNvSpPr>
            <p:nvPr/>
          </p:nvSpPr>
          <p:spPr bwMode="auto">
            <a:xfrm>
              <a:off x="7738" y="6318"/>
              <a:ext cx="1135" cy="0"/>
            </a:xfrm>
            <a:prstGeom prst="line">
              <a:avLst/>
            </a:prstGeom>
            <a:noFill/>
            <a:ln w="6350">
              <a:solidFill>
                <a:schemeClr val="tx1">
                  <a:lumMod val="50000"/>
                  <a:lumOff val="50000"/>
                </a:schemeClr>
              </a:solidFill>
              <a:prstDash val="dash"/>
              <a:miter lim="800000"/>
              <a:tailEnd type="oval" w="sm" len="sm"/>
            </a:ln>
            <a:extLst>
              <a:ext uri="{909E8E84-426E-40DD-AFC4-6F175D3DCCD1}">
                <a14:hiddenFill xmlns:a14="http://schemas.microsoft.com/office/drawing/2010/main">
                  <a:noFill/>
                </a14:hiddenFill>
              </a:ext>
            </a:extLst>
          </p:spPr>
          <p:txBody>
            <a:bodyPr/>
            <a:p>
              <a:endParaRPr lang="zh-CN" altLang="en-US"/>
            </a:p>
          </p:txBody>
        </p:sp>
        <p:sp>
          <p:nvSpPr>
            <p:cNvPr id="31862" name="Line 118"/>
            <p:cNvSpPr>
              <a:spLocks noChangeShapeType="1"/>
            </p:cNvSpPr>
            <p:nvPr/>
          </p:nvSpPr>
          <p:spPr bwMode="auto">
            <a:xfrm flipV="1">
              <a:off x="8873" y="2795"/>
              <a:ext cx="0" cy="1243"/>
            </a:xfrm>
            <a:prstGeom prst="line">
              <a:avLst/>
            </a:prstGeom>
            <a:noFill/>
            <a:ln w="6350">
              <a:solidFill>
                <a:schemeClr val="tx1">
                  <a:lumMod val="50000"/>
                  <a:lumOff val="50000"/>
                </a:schemeClr>
              </a:solidFill>
              <a:prstDash val="dash"/>
              <a:miter lim="800000"/>
              <a:tailEnd type="oval" w="sm" len="sm"/>
            </a:ln>
            <a:extLst>
              <a:ext uri="{909E8E84-426E-40DD-AFC4-6F175D3DCCD1}">
                <a14:hiddenFill xmlns:a14="http://schemas.microsoft.com/office/drawing/2010/main">
                  <a:noFill/>
                </a14:hiddenFill>
              </a:ext>
            </a:extLst>
          </p:spPr>
          <p:txBody>
            <a:bodyPr/>
            <a:p>
              <a:endParaRPr lang="zh-CN" altLang="en-US"/>
            </a:p>
          </p:txBody>
        </p:sp>
        <p:sp>
          <p:nvSpPr>
            <p:cNvPr id="31858" name="Freeform 114"/>
            <p:cNvSpPr>
              <a:spLocks noEditPoints="1"/>
            </p:cNvSpPr>
            <p:nvPr/>
          </p:nvSpPr>
          <p:spPr bwMode="auto">
            <a:xfrm>
              <a:off x="7073" y="6100"/>
              <a:ext cx="307" cy="435"/>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grpSp>
        <p:nvGrpSpPr>
          <p:cNvPr id="10" name="组合 9"/>
          <p:cNvGrpSpPr/>
          <p:nvPr/>
        </p:nvGrpSpPr>
        <p:grpSpPr>
          <a:xfrm>
            <a:off x="904240" y="1602105"/>
            <a:ext cx="3469005" cy="1143000"/>
            <a:chOff x="1424" y="2523"/>
            <a:chExt cx="5463" cy="1800"/>
          </a:xfrm>
        </p:grpSpPr>
        <p:sp>
          <p:nvSpPr>
            <p:cNvPr id="33" name="矩形 32"/>
            <p:cNvSpPr/>
            <p:nvPr/>
          </p:nvSpPr>
          <p:spPr>
            <a:xfrm>
              <a:off x="2877" y="2523"/>
              <a:ext cx="4010" cy="1801"/>
            </a:xfrm>
            <a:prstGeom prst="rect">
              <a:avLst/>
            </a:prstGeom>
          </p:spPr>
          <p:txBody>
            <a:bodyPr wrap="square">
              <a:spAutoFit/>
            </a:bodyPr>
            <a:p>
              <a:pPr algn="l">
                <a:lnSpc>
                  <a:spcPct val="17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ADD YOUR TITLE</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9" name="文本框 8"/>
            <p:cNvSpPr txBox="1"/>
            <p:nvPr/>
          </p:nvSpPr>
          <p:spPr>
            <a:xfrm>
              <a:off x="1424" y="2854"/>
              <a:ext cx="1586" cy="919"/>
            </a:xfrm>
            <a:prstGeom prst="rect">
              <a:avLst/>
            </a:prstGeom>
            <a:noFill/>
          </p:spPr>
          <p:txBody>
            <a:bodyPr wrap="square" rtlCol="0">
              <a:spAutoFit/>
            </a:bodyPr>
            <a:p>
              <a:pPr algn="ctr"/>
              <a:r>
                <a:rPr lang="en-US" altLang="zh-CN" sz="3200">
                  <a:solidFill>
                    <a:schemeClr val="accent4">
                      <a:lumMod val="75000"/>
                    </a:schemeClr>
                  </a:solidFill>
                </a:rPr>
                <a:t>01</a:t>
              </a:r>
              <a:endParaRPr lang="en-US" altLang="zh-CN" sz="3200">
                <a:solidFill>
                  <a:schemeClr val="accent4">
                    <a:lumMod val="75000"/>
                  </a:schemeClr>
                </a:solidFill>
              </a:endParaRPr>
            </a:p>
          </p:txBody>
        </p:sp>
      </p:grpSp>
      <p:grpSp>
        <p:nvGrpSpPr>
          <p:cNvPr id="11" name="组合 10"/>
          <p:cNvGrpSpPr/>
          <p:nvPr/>
        </p:nvGrpSpPr>
        <p:grpSpPr>
          <a:xfrm>
            <a:off x="1837055" y="4899660"/>
            <a:ext cx="3469005" cy="1143635"/>
            <a:chOff x="1424" y="2523"/>
            <a:chExt cx="5463" cy="1801"/>
          </a:xfrm>
        </p:grpSpPr>
        <p:sp>
          <p:nvSpPr>
            <p:cNvPr id="12" name="矩形 11"/>
            <p:cNvSpPr/>
            <p:nvPr/>
          </p:nvSpPr>
          <p:spPr>
            <a:xfrm>
              <a:off x="2877" y="2523"/>
              <a:ext cx="4010" cy="1801"/>
            </a:xfrm>
            <a:prstGeom prst="rect">
              <a:avLst/>
            </a:prstGeom>
          </p:spPr>
          <p:txBody>
            <a:bodyPr wrap="square">
              <a:spAutoFit/>
            </a:bodyPr>
            <a:p>
              <a:pPr algn="l">
                <a:lnSpc>
                  <a:spcPct val="17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ADD YOUR TITLE</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3" name="文本框 12"/>
            <p:cNvSpPr txBox="1"/>
            <p:nvPr/>
          </p:nvSpPr>
          <p:spPr>
            <a:xfrm>
              <a:off x="1424" y="2854"/>
              <a:ext cx="1586" cy="919"/>
            </a:xfrm>
            <a:prstGeom prst="rect">
              <a:avLst/>
            </a:prstGeom>
            <a:noFill/>
          </p:spPr>
          <p:txBody>
            <a:bodyPr wrap="square" rtlCol="0">
              <a:spAutoFit/>
            </a:bodyPr>
            <a:p>
              <a:pPr algn="ctr"/>
              <a:r>
                <a:rPr lang="en-US" altLang="zh-CN" sz="3200">
                  <a:solidFill>
                    <a:srgbClr val="4C8A64"/>
                  </a:solidFill>
                </a:rPr>
                <a:t>02</a:t>
              </a:r>
              <a:endParaRPr lang="en-US" altLang="zh-CN" sz="3200">
                <a:solidFill>
                  <a:srgbClr val="4C8A64"/>
                </a:solidFill>
              </a:endParaRPr>
            </a:p>
          </p:txBody>
        </p:sp>
      </p:grpSp>
      <p:grpSp>
        <p:nvGrpSpPr>
          <p:cNvPr id="14" name="组合 13"/>
          <p:cNvGrpSpPr/>
          <p:nvPr/>
        </p:nvGrpSpPr>
        <p:grpSpPr>
          <a:xfrm>
            <a:off x="7530465" y="3962400"/>
            <a:ext cx="3469005" cy="1143635"/>
            <a:chOff x="1424" y="2523"/>
            <a:chExt cx="5463" cy="1801"/>
          </a:xfrm>
        </p:grpSpPr>
        <p:sp>
          <p:nvSpPr>
            <p:cNvPr id="15" name="矩形 14"/>
            <p:cNvSpPr/>
            <p:nvPr/>
          </p:nvSpPr>
          <p:spPr>
            <a:xfrm>
              <a:off x="2877" y="2523"/>
              <a:ext cx="4010" cy="1801"/>
            </a:xfrm>
            <a:prstGeom prst="rect">
              <a:avLst/>
            </a:prstGeom>
          </p:spPr>
          <p:txBody>
            <a:bodyPr wrap="square">
              <a:spAutoFit/>
            </a:bodyPr>
            <a:p>
              <a:pPr algn="l">
                <a:lnSpc>
                  <a:spcPct val="17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ADD YOUR TITLE</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6" name="文本框 15"/>
            <p:cNvSpPr txBox="1"/>
            <p:nvPr/>
          </p:nvSpPr>
          <p:spPr>
            <a:xfrm>
              <a:off x="1424" y="2854"/>
              <a:ext cx="1586" cy="919"/>
            </a:xfrm>
            <a:prstGeom prst="rect">
              <a:avLst/>
            </a:prstGeom>
            <a:noFill/>
          </p:spPr>
          <p:txBody>
            <a:bodyPr wrap="square" rtlCol="0">
              <a:spAutoFit/>
            </a:bodyPr>
            <a:p>
              <a:pPr algn="ctr"/>
              <a:r>
                <a:rPr lang="en-US" altLang="zh-CN" sz="3200">
                  <a:solidFill>
                    <a:schemeClr val="accent4">
                      <a:lumMod val="75000"/>
                    </a:schemeClr>
                  </a:solidFill>
                </a:rPr>
                <a:t>03</a:t>
              </a:r>
              <a:endParaRPr lang="en-US" altLang="zh-CN" sz="3200">
                <a:solidFill>
                  <a:schemeClr val="accent4">
                    <a:lumMod val="75000"/>
                  </a:schemeClr>
                </a:solidFill>
              </a:endParaRPr>
            </a:p>
          </p:txBody>
        </p:sp>
      </p:grpSp>
      <p:grpSp>
        <p:nvGrpSpPr>
          <p:cNvPr id="17" name="组合 16"/>
          <p:cNvGrpSpPr/>
          <p:nvPr/>
        </p:nvGrpSpPr>
        <p:grpSpPr>
          <a:xfrm>
            <a:off x="7620000" y="1252220"/>
            <a:ext cx="3469005" cy="1143635"/>
            <a:chOff x="1424" y="2523"/>
            <a:chExt cx="5463" cy="1801"/>
          </a:xfrm>
        </p:grpSpPr>
        <p:sp>
          <p:nvSpPr>
            <p:cNvPr id="18" name="矩形 17"/>
            <p:cNvSpPr/>
            <p:nvPr/>
          </p:nvSpPr>
          <p:spPr>
            <a:xfrm>
              <a:off x="2877" y="2523"/>
              <a:ext cx="4010" cy="1801"/>
            </a:xfrm>
            <a:prstGeom prst="rect">
              <a:avLst/>
            </a:prstGeom>
          </p:spPr>
          <p:txBody>
            <a:bodyPr wrap="square">
              <a:spAutoFit/>
            </a:bodyPr>
            <a:p>
              <a:pPr algn="l">
                <a:lnSpc>
                  <a:spcPct val="17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ADD YOUR TITLE</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9" name="文本框 18"/>
            <p:cNvSpPr txBox="1"/>
            <p:nvPr/>
          </p:nvSpPr>
          <p:spPr>
            <a:xfrm>
              <a:off x="1424" y="2854"/>
              <a:ext cx="1586" cy="919"/>
            </a:xfrm>
            <a:prstGeom prst="rect">
              <a:avLst/>
            </a:prstGeom>
            <a:noFill/>
          </p:spPr>
          <p:txBody>
            <a:bodyPr wrap="square" rtlCol="0">
              <a:spAutoFit/>
            </a:bodyPr>
            <a:p>
              <a:pPr algn="ctr"/>
              <a:r>
                <a:rPr lang="en-US" altLang="zh-CN" sz="3200">
                  <a:solidFill>
                    <a:srgbClr val="4C8A64"/>
                  </a:solidFill>
                </a:rPr>
                <a:t>04</a:t>
              </a:r>
              <a:endParaRPr lang="en-US" altLang="zh-CN" sz="3200">
                <a:solidFill>
                  <a:srgbClr val="4C8A64"/>
                </a:solidFill>
              </a:endParaRPr>
            </a:p>
          </p:txBody>
        </p:sp>
      </p:grpSp>
    </p:spTree>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7460" cy="7275195"/>
            <a:chOff x="-477" y="-790"/>
            <a:chExt cx="19996"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935" y="8285"/>
              <a:ext cx="3584" cy="2382"/>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4" name="组合 13"/>
          <p:cNvGrpSpPr/>
          <p:nvPr/>
        </p:nvGrpSpPr>
        <p:grpSpPr>
          <a:xfrm>
            <a:off x="220345" y="1387475"/>
            <a:ext cx="11706860" cy="4123690"/>
            <a:chOff x="347" y="2185"/>
            <a:chExt cx="18436" cy="6494"/>
          </a:xfrm>
        </p:grpSpPr>
        <p:grpSp>
          <p:nvGrpSpPr>
            <p:cNvPr id="10" name="组合 9"/>
            <p:cNvGrpSpPr/>
            <p:nvPr/>
          </p:nvGrpSpPr>
          <p:grpSpPr>
            <a:xfrm>
              <a:off x="347" y="2185"/>
              <a:ext cx="18436" cy="6494"/>
              <a:chOff x="347" y="2185"/>
              <a:chExt cx="18436" cy="6494"/>
            </a:xfrm>
          </p:grpSpPr>
          <p:grpSp>
            <p:nvGrpSpPr>
              <p:cNvPr id="8" name="组合 7"/>
              <p:cNvGrpSpPr/>
              <p:nvPr/>
            </p:nvGrpSpPr>
            <p:grpSpPr>
              <a:xfrm>
                <a:off x="347" y="2185"/>
                <a:ext cx="18437" cy="6494"/>
                <a:chOff x="-160" y="1862"/>
                <a:chExt cx="14603" cy="5144"/>
              </a:xfrm>
            </p:grpSpPr>
            <p:pic>
              <p:nvPicPr>
                <p:cNvPr id="16" name="Picture 3"/>
                <p:cNvPicPr>
                  <a:picLocks noChangeAspect="1"/>
                </p:cNvPicPr>
                <p:nvPr/>
              </p:nvPicPr>
              <p:blipFill>
                <a:blip r:embed="rId4">
                  <a:extLst>
                    <a:ext uri="{28A0092B-C50C-407E-A947-70E740481C1C}">
                      <a14:useLocalDpi xmlns:a14="http://schemas.microsoft.com/office/drawing/2010/main" val="0"/>
                    </a:ext>
                  </a:extLst>
                </a:blip>
                <a:srcRect l="19221" t="29398" r="17921" b="13718"/>
                <a:stretch>
                  <a:fillRect/>
                </a:stretch>
              </p:blipFill>
              <p:spPr bwMode="auto">
                <a:xfrm>
                  <a:off x="743" y="1862"/>
                  <a:ext cx="4177" cy="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p:cNvPicPr>
                  <a:picLocks noChangeAspect="1"/>
                </p:cNvPicPr>
                <p:nvPr/>
              </p:nvPicPr>
              <p:blipFill>
                <a:blip r:embed="rId4">
                  <a:extLst>
                    <a:ext uri="{28A0092B-C50C-407E-A947-70E740481C1C}">
                      <a14:useLocalDpi xmlns:a14="http://schemas.microsoft.com/office/drawing/2010/main" val="0"/>
                    </a:ext>
                  </a:extLst>
                </a:blip>
                <a:srcRect l="19221" t="29398" r="17921" b="13718"/>
                <a:stretch>
                  <a:fillRect/>
                </a:stretch>
              </p:blipFill>
              <p:spPr bwMode="auto">
                <a:xfrm>
                  <a:off x="5107" y="1862"/>
                  <a:ext cx="4177" cy="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p:cNvPicPr>
                  <a:picLocks noChangeAspect="1"/>
                </p:cNvPicPr>
                <p:nvPr/>
              </p:nvPicPr>
              <p:blipFill>
                <a:blip r:embed="rId4">
                  <a:extLst>
                    <a:ext uri="{28A0092B-C50C-407E-A947-70E740481C1C}">
                      <a14:useLocalDpi xmlns:a14="http://schemas.microsoft.com/office/drawing/2010/main" val="0"/>
                    </a:ext>
                  </a:extLst>
                </a:blip>
                <a:srcRect l="19221" t="29398" r="17921" b="13718"/>
                <a:stretch>
                  <a:fillRect/>
                </a:stretch>
              </p:blipFill>
              <p:spPr bwMode="auto">
                <a:xfrm>
                  <a:off x="9581" y="1862"/>
                  <a:ext cx="4178" cy="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11"/>
                <p:cNvSpPr/>
                <p:nvPr/>
              </p:nvSpPr>
              <p:spPr>
                <a:xfrm>
                  <a:off x="-160" y="4589"/>
                  <a:ext cx="14603" cy="960"/>
                </a:xfrm>
                <a:prstGeom prst="rect">
                  <a:avLst/>
                </a:prstGeom>
                <a:solidFill>
                  <a:srgbClr val="77B48E"/>
                </a:solidFill>
                <a:ln w="6350">
                  <a:noFill/>
                </a:ln>
              </p:spPr>
              <p:txBody>
                <a:bodyPr/>
                <a:p>
                  <a:endParaRPr lang="zh-CN" altLang="zh-CN">
                    <a:solidFill>
                      <a:schemeClr val="tx1"/>
                    </a:solidFill>
                  </a:endParaRPr>
                </a:p>
              </p:txBody>
            </p:sp>
            <p:sp>
              <p:nvSpPr>
                <p:cNvPr id="26" name="圆角矩形 25"/>
                <p:cNvSpPr/>
                <p:nvPr/>
              </p:nvSpPr>
              <p:spPr>
                <a:xfrm>
                  <a:off x="1643" y="4875"/>
                  <a:ext cx="2381" cy="388"/>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spcBef>
                      <a:spcPct val="0"/>
                    </a:spcBef>
                    <a:spcAft>
                      <a:spcPct val="0"/>
                    </a:spcAft>
                  </a:pPr>
                  <a:r>
                    <a:rPr lang="en-US" altLang="zh-CN" sz="1200" b="1" dirty="0" smtClean="0">
                      <a:solidFill>
                        <a:schemeClr val="tx1"/>
                      </a:solidFill>
                      <a:latin typeface="Arial" panose="020B0604020202020204" pitchFamily="34" charset="0"/>
                      <a:ea typeface="微软雅黑 Light" panose="02010600030101010101" charset="-122"/>
                    </a:rPr>
                    <a:t>TOPIC HEADER ONE</a:t>
                  </a:r>
                  <a:endParaRPr lang="en-US" altLang="zh-CN" sz="1200" b="1" dirty="0" smtClean="0">
                    <a:solidFill>
                      <a:schemeClr val="tx1"/>
                    </a:solidFill>
                    <a:latin typeface="Arial" panose="020B0604020202020204" pitchFamily="34" charset="0"/>
                    <a:ea typeface="微软雅黑 Light" panose="02010600030101010101" charset="-122"/>
                  </a:endParaRPr>
                </a:p>
              </p:txBody>
            </p:sp>
            <p:sp>
              <p:nvSpPr>
                <p:cNvPr id="27" name="Rectangle 66"/>
                <p:cNvSpPr>
                  <a:spLocks noChangeArrowheads="1"/>
                </p:cNvSpPr>
                <p:nvPr/>
              </p:nvSpPr>
              <p:spPr bwMode="auto">
                <a:xfrm>
                  <a:off x="1589" y="5854"/>
                  <a:ext cx="2489"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fontAlgn="base">
                    <a:spcBef>
                      <a:spcPct val="0"/>
                    </a:spcBef>
                    <a:spcAft>
                      <a:spcPct val="0"/>
                    </a:spcAft>
                    <a:buFont typeface="Arial" panose="020B0604020202020204" pitchFamily="34" charset="0"/>
                    <a:buNone/>
                  </a:pPr>
                  <a:r>
                    <a:rPr lang="en-US" altLang="zh-CN" sz="1000" dirty="0" smtClean="0">
                      <a:solidFill>
                        <a:schemeClr val="tx1"/>
                      </a:solidFill>
                      <a:latin typeface="Arial" panose="020B0604020202020204" pitchFamily="34" charset="0"/>
                      <a:ea typeface="微软雅黑 Light" panose="02010600030101010101" charset="-122"/>
                    </a:rPr>
                    <a:t>We have many PowerPoint templates that has been specifically designed to help anyone that is stepping into the world of PowerPoint for the very first time. </a:t>
                  </a:r>
                  <a:endParaRPr lang="en-US" altLang="zh-CN" sz="1000" dirty="0" smtClean="0">
                    <a:solidFill>
                      <a:schemeClr val="tx1"/>
                    </a:solidFill>
                    <a:latin typeface="Arial" panose="020B0604020202020204" pitchFamily="34" charset="0"/>
                    <a:ea typeface="微软雅黑 Light" panose="02010600030101010101" charset="-122"/>
                  </a:endParaRPr>
                </a:p>
              </p:txBody>
            </p:sp>
            <p:sp>
              <p:nvSpPr>
                <p:cNvPr id="28" name="圆角矩形 27"/>
                <p:cNvSpPr/>
                <p:nvPr/>
              </p:nvSpPr>
              <p:spPr>
                <a:xfrm>
                  <a:off x="5941" y="4875"/>
                  <a:ext cx="2381" cy="388"/>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spcBef>
                      <a:spcPct val="0"/>
                    </a:spcBef>
                    <a:spcAft>
                      <a:spcPct val="0"/>
                    </a:spcAft>
                  </a:pPr>
                  <a:r>
                    <a:rPr lang="en-US" altLang="zh-CN" sz="1200" b="1" dirty="0" smtClean="0">
                      <a:solidFill>
                        <a:schemeClr val="tx1"/>
                      </a:solidFill>
                      <a:latin typeface="Arial" panose="020B0604020202020204" pitchFamily="34" charset="0"/>
                      <a:ea typeface="微软雅黑 Light" panose="02010600030101010101" charset="-122"/>
                    </a:rPr>
                    <a:t>TOPIC HEADER TWO</a:t>
                  </a:r>
                  <a:endParaRPr lang="en-US" altLang="zh-CN" sz="1200" b="1" dirty="0" smtClean="0">
                    <a:solidFill>
                      <a:schemeClr val="tx1"/>
                    </a:solidFill>
                    <a:latin typeface="Arial" panose="020B0604020202020204" pitchFamily="34" charset="0"/>
                    <a:ea typeface="微软雅黑 Light" panose="02010600030101010101" charset="-122"/>
                  </a:endParaRPr>
                </a:p>
              </p:txBody>
            </p:sp>
            <p:sp>
              <p:nvSpPr>
                <p:cNvPr id="30" name="圆角矩形 29"/>
                <p:cNvSpPr/>
                <p:nvPr/>
              </p:nvSpPr>
              <p:spPr>
                <a:xfrm>
                  <a:off x="10489" y="4875"/>
                  <a:ext cx="2381" cy="388"/>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spcBef>
                      <a:spcPct val="0"/>
                    </a:spcBef>
                    <a:spcAft>
                      <a:spcPct val="0"/>
                    </a:spcAft>
                  </a:pPr>
                  <a:r>
                    <a:rPr lang="en-US" altLang="zh-CN" sz="1200" b="1" dirty="0" smtClean="0">
                      <a:solidFill>
                        <a:schemeClr val="tx1"/>
                      </a:solidFill>
                      <a:latin typeface="Arial" panose="020B0604020202020204" pitchFamily="34" charset="0"/>
                      <a:ea typeface="微软雅黑 Light" panose="02010600030101010101" charset="-122"/>
                    </a:rPr>
                    <a:t>TOPIC HEADER THREE</a:t>
                  </a:r>
                  <a:endParaRPr lang="en-US" altLang="zh-CN" sz="1200" b="1" dirty="0" smtClean="0">
                    <a:solidFill>
                      <a:schemeClr val="tx1"/>
                    </a:solidFill>
                    <a:latin typeface="Arial" panose="020B0604020202020204" pitchFamily="34" charset="0"/>
                    <a:ea typeface="微软雅黑 Light" panose="02010600030101010101" charset="-122"/>
                  </a:endParaRPr>
                </a:p>
              </p:txBody>
            </p:sp>
            <p:sp>
              <p:nvSpPr>
                <p:cNvPr id="32" name="Rectangle 66"/>
                <p:cNvSpPr>
                  <a:spLocks noChangeArrowheads="1"/>
                </p:cNvSpPr>
                <p:nvPr/>
              </p:nvSpPr>
              <p:spPr bwMode="auto">
                <a:xfrm>
                  <a:off x="5931" y="5854"/>
                  <a:ext cx="2489"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fontAlgn="base">
                    <a:spcBef>
                      <a:spcPct val="0"/>
                    </a:spcBef>
                    <a:spcAft>
                      <a:spcPct val="0"/>
                    </a:spcAft>
                    <a:buFont typeface="Arial" panose="020B0604020202020204" pitchFamily="34" charset="0"/>
                    <a:buNone/>
                  </a:pPr>
                  <a:r>
                    <a:rPr lang="en-US" altLang="zh-CN" sz="1000" dirty="0" smtClean="0">
                      <a:solidFill>
                        <a:schemeClr val="tx1"/>
                      </a:solidFill>
                      <a:latin typeface="Arial" panose="020B0604020202020204" pitchFamily="34" charset="0"/>
                      <a:ea typeface="微软雅黑 Light" panose="02010600030101010101" charset="-122"/>
                    </a:rPr>
                    <a:t>We have many PowerPoint templates that has been specifically designed to help anyone that is stepping into the world of PowerPoint for the very first time. </a:t>
                  </a:r>
                  <a:endParaRPr lang="en-US" altLang="zh-CN" sz="1000" dirty="0" smtClean="0">
                    <a:solidFill>
                      <a:schemeClr val="tx1"/>
                    </a:solidFill>
                    <a:latin typeface="Arial" panose="020B0604020202020204" pitchFamily="34" charset="0"/>
                    <a:ea typeface="微软雅黑 Light" panose="02010600030101010101" charset="-122"/>
                  </a:endParaRPr>
                </a:p>
              </p:txBody>
            </p:sp>
            <p:sp>
              <p:nvSpPr>
                <p:cNvPr id="33" name="Rectangle 66"/>
                <p:cNvSpPr>
                  <a:spLocks noChangeArrowheads="1"/>
                </p:cNvSpPr>
                <p:nvPr/>
              </p:nvSpPr>
              <p:spPr bwMode="auto">
                <a:xfrm>
                  <a:off x="10427" y="5854"/>
                  <a:ext cx="2489"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fontAlgn="base">
                    <a:spcBef>
                      <a:spcPct val="0"/>
                    </a:spcBef>
                    <a:spcAft>
                      <a:spcPct val="0"/>
                    </a:spcAft>
                    <a:buFont typeface="Arial" panose="020B0604020202020204" pitchFamily="34" charset="0"/>
                    <a:buNone/>
                  </a:pPr>
                  <a:r>
                    <a:rPr lang="en-US" altLang="zh-CN" sz="1000" dirty="0" smtClean="0">
                      <a:solidFill>
                        <a:schemeClr val="tx1"/>
                      </a:solidFill>
                      <a:latin typeface="Arial" panose="020B0604020202020204" pitchFamily="34" charset="0"/>
                      <a:ea typeface="微软雅黑 Light" panose="02010600030101010101" charset="-122"/>
                    </a:rPr>
                    <a:t>We have many PowerPoint templates that has been specifically designed to help anyone that is stepping into the world of PowerPoint for the very first time. </a:t>
                  </a:r>
                  <a:endParaRPr lang="en-US" altLang="zh-CN" sz="1000" dirty="0" smtClean="0">
                    <a:solidFill>
                      <a:schemeClr val="tx1"/>
                    </a:solidFill>
                    <a:latin typeface="Arial" panose="020B0604020202020204" pitchFamily="34" charset="0"/>
                    <a:ea typeface="微软雅黑 Light" panose="02010600030101010101" charset="-122"/>
                  </a:endParaRPr>
                </a:p>
              </p:txBody>
            </p:sp>
          </p:grpSp>
          <p:pic>
            <p:nvPicPr>
              <p:cNvPr id="9" name="图片 8"/>
              <p:cNvPicPr>
                <a:picLocks noChangeAspect="1"/>
              </p:cNvPicPr>
              <p:nvPr/>
            </p:nvPicPr>
            <p:blipFill>
              <a:blip r:embed="rId5"/>
              <a:stretch>
                <a:fillRect/>
              </a:stretch>
            </p:blipFill>
            <p:spPr>
              <a:xfrm>
                <a:off x="2267" y="2518"/>
                <a:ext cx="3656" cy="2379"/>
              </a:xfrm>
              <a:prstGeom prst="rect">
                <a:avLst/>
              </a:prstGeom>
            </p:spPr>
          </p:pic>
        </p:grpSp>
        <p:pic>
          <p:nvPicPr>
            <p:cNvPr id="11" name="图片 10"/>
            <p:cNvPicPr>
              <a:picLocks noChangeAspect="1"/>
            </p:cNvPicPr>
            <p:nvPr/>
          </p:nvPicPr>
          <p:blipFill>
            <a:blip r:embed="rId6"/>
            <a:stretch>
              <a:fillRect/>
            </a:stretch>
          </p:blipFill>
          <p:spPr>
            <a:xfrm>
              <a:off x="7742" y="2540"/>
              <a:ext cx="3691" cy="2357"/>
            </a:xfrm>
            <a:prstGeom prst="rect">
              <a:avLst/>
            </a:prstGeom>
          </p:spPr>
        </p:pic>
        <p:pic>
          <p:nvPicPr>
            <p:cNvPr id="12" name="图片 11"/>
            <p:cNvPicPr>
              <a:picLocks noChangeAspect="1"/>
            </p:cNvPicPr>
            <p:nvPr/>
          </p:nvPicPr>
          <p:blipFill>
            <a:blip r:embed="rId7"/>
            <a:stretch>
              <a:fillRect/>
            </a:stretch>
          </p:blipFill>
          <p:spPr>
            <a:xfrm>
              <a:off x="13426" y="2540"/>
              <a:ext cx="3662" cy="2357"/>
            </a:xfrm>
            <a:prstGeom prst="rect">
              <a:avLst/>
            </a:prstGeom>
          </p:spPr>
        </p:pic>
      </p:gr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2"/>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3"/>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4"/>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aphicFrame>
        <p:nvGraphicFramePr>
          <p:cNvPr id="8" name="Chart 137"/>
          <p:cNvGraphicFramePr/>
          <p:nvPr/>
        </p:nvGraphicFramePr>
        <p:xfrm>
          <a:off x="1380490" y="1645285"/>
          <a:ext cx="9431655" cy="2999105"/>
        </p:xfrm>
        <a:graphic>
          <a:graphicData uri="http://schemas.openxmlformats.org/drawingml/2006/chart">
            <c:chart xmlns:c="http://schemas.openxmlformats.org/drawingml/2006/chart" xmlns:r="http://schemas.openxmlformats.org/officeDocument/2006/relationships" r:id="rId1"/>
          </a:graphicData>
        </a:graphic>
      </p:graphicFrame>
      <p:sp>
        <p:nvSpPr>
          <p:cNvPr id="9" name="圆角矩形 8"/>
          <p:cNvSpPr/>
          <p:nvPr/>
        </p:nvSpPr>
        <p:spPr>
          <a:xfrm>
            <a:off x="1896110" y="4774565"/>
            <a:ext cx="1807210" cy="246380"/>
          </a:xfrm>
          <a:prstGeom prst="roundRect">
            <a:avLst>
              <a:gd name="adj" fmla="val 0"/>
            </a:avLst>
          </a:prstGeom>
          <a:solidFill>
            <a:srgbClr val="77B48E"/>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spcBef>
                <a:spcPct val="0"/>
              </a:spcBef>
              <a:spcAft>
                <a:spcPct val="0"/>
              </a:spcAft>
            </a:pPr>
            <a:r>
              <a:rPr lang="en-US" altLang="zh-CN" sz="1200" b="1" dirty="0" smtClean="0">
                <a:solidFill>
                  <a:schemeClr val="bg1"/>
                </a:solidFill>
                <a:latin typeface="Arial" panose="020B0604020202020204" pitchFamily="34" charset="0"/>
                <a:ea typeface="微软雅黑 Light" panose="02010600030101010101" charset="-122"/>
              </a:rPr>
              <a:t>TOPIC HEADER HERE</a:t>
            </a:r>
            <a:endParaRPr lang="en-US" altLang="zh-CN" sz="1200" b="1" dirty="0" smtClean="0">
              <a:solidFill>
                <a:schemeClr val="bg1"/>
              </a:solidFill>
              <a:latin typeface="Arial" panose="020B0604020202020204" pitchFamily="34" charset="0"/>
              <a:ea typeface="微软雅黑 Light" panose="02010600030101010101" charset="-122"/>
            </a:endParaRPr>
          </a:p>
        </p:txBody>
      </p:sp>
      <p:sp>
        <p:nvSpPr>
          <p:cNvPr id="10" name="Rectangle 66"/>
          <p:cNvSpPr>
            <a:spLocks noChangeArrowheads="1"/>
          </p:cNvSpPr>
          <p:nvPr/>
        </p:nvSpPr>
        <p:spPr bwMode="auto">
          <a:xfrm>
            <a:off x="1896110" y="5106035"/>
            <a:ext cx="7813675" cy="9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nSpc>
                <a:spcPct val="150000"/>
              </a:lnSpc>
            </a:pPr>
            <a:r>
              <a:rPr lang="en-US" altLang="zh-CN" sz="1000" dirty="0">
                <a:solidFill>
                  <a:schemeClr val="tx1"/>
                </a:solidFill>
                <a:latin typeface="Arial" panose="020B0604020202020204" pitchFamily="34" charset="0"/>
                <a:ea typeface="微软雅黑 Light" panose="02010600030101010101" charset="-122"/>
              </a:rPr>
              <a:t>We have many PowerPoint </a:t>
            </a:r>
            <a:r>
              <a:rPr lang="zh-CN" altLang="en-US" sz="1000" dirty="0">
                <a:solidFill>
                  <a:schemeClr val="tx1"/>
                </a:solidFill>
                <a:latin typeface="Arial" panose="020B0604020202020204" pitchFamily="34" charset="0"/>
                <a:ea typeface="微软雅黑 Light" panose="02010600030101010101" charset="-122"/>
              </a:rPr>
              <a:t>templates</a:t>
            </a:r>
            <a:r>
              <a:rPr lang="en-US" altLang="zh-CN" sz="1000" dirty="0">
                <a:solidFill>
                  <a:schemeClr val="tx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 </a:t>
            </a:r>
            <a:r>
              <a:rPr lang="en-US" altLang="zh-CN" sz="1000" dirty="0" smtClean="0">
                <a:solidFill>
                  <a:schemeClr val="tx1"/>
                </a:solidFill>
                <a:latin typeface="Arial" panose="020B0604020202020204" pitchFamily="34" charset="0"/>
                <a:ea typeface="微软雅黑 Light" panose="02010600030101010101" charset="-122"/>
              </a:rPr>
              <a:t>We have many PowerPoint </a:t>
            </a:r>
            <a:r>
              <a:rPr lang="zh-CN" altLang="en-US" sz="1000" dirty="0" smtClean="0">
                <a:solidFill>
                  <a:schemeClr val="tx1"/>
                </a:solidFill>
                <a:latin typeface="Arial" panose="020B0604020202020204" pitchFamily="34" charset="0"/>
                <a:ea typeface="微软雅黑 Light" panose="02010600030101010101" charset="-122"/>
              </a:rPr>
              <a:t>templates</a:t>
            </a:r>
            <a:r>
              <a:rPr lang="en-US" altLang="zh-CN" sz="1000" dirty="0" smtClean="0">
                <a:solidFill>
                  <a:schemeClr val="tx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 We have many PowerPoint </a:t>
            </a:r>
            <a:r>
              <a:rPr lang="zh-CN" altLang="en-US" sz="1000" dirty="0" smtClean="0">
                <a:solidFill>
                  <a:schemeClr val="tx1"/>
                </a:solidFill>
                <a:latin typeface="Arial" panose="020B0604020202020204" pitchFamily="34" charset="0"/>
                <a:ea typeface="微软雅黑 Light" panose="02010600030101010101" charset="-122"/>
              </a:rPr>
              <a:t>templates</a:t>
            </a:r>
            <a:r>
              <a:rPr lang="en-US" altLang="zh-CN" sz="1000" dirty="0" smtClean="0">
                <a:solidFill>
                  <a:schemeClr val="tx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 </a:t>
            </a:r>
            <a:endParaRPr lang="en-US" altLang="zh-CN" sz="1000" dirty="0" smtClean="0">
              <a:solidFill>
                <a:schemeClr val="tx1"/>
              </a:solidFill>
              <a:latin typeface="Arial" panose="020B0604020202020204" pitchFamily="34" charset="0"/>
              <a:ea typeface="微软雅黑 Light" panose="02010600030101010101" charset="-122"/>
            </a:endParaRP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sp>
        <p:nvSpPr>
          <p:cNvPr id="4" name="矩形 3"/>
          <p:cNvSpPr/>
          <p:nvPr/>
        </p:nvSpPr>
        <p:spPr>
          <a:xfrm>
            <a:off x="208280" y="236220"/>
            <a:ext cx="11737340" cy="637222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5" name="组合 34"/>
          <p:cNvGrpSpPr/>
          <p:nvPr/>
        </p:nvGrpSpPr>
        <p:grpSpPr>
          <a:xfrm>
            <a:off x="2336165" y="2252980"/>
            <a:ext cx="6994525" cy="2484755"/>
            <a:chOff x="3181" y="3267"/>
            <a:chExt cx="11015" cy="3913"/>
          </a:xfrm>
        </p:grpSpPr>
        <p:grpSp>
          <p:nvGrpSpPr>
            <p:cNvPr id="31" name="组合 30"/>
            <p:cNvGrpSpPr/>
            <p:nvPr/>
          </p:nvGrpSpPr>
          <p:grpSpPr>
            <a:xfrm>
              <a:off x="3181" y="3267"/>
              <a:ext cx="3247" cy="3247"/>
              <a:chOff x="3181" y="3267"/>
              <a:chExt cx="3896" cy="3896"/>
            </a:xfrm>
          </p:grpSpPr>
          <p:grpSp>
            <p:nvGrpSpPr>
              <p:cNvPr id="29" name="组合 28"/>
              <p:cNvGrpSpPr/>
              <p:nvPr/>
            </p:nvGrpSpPr>
            <p:grpSpPr>
              <a:xfrm>
                <a:off x="3181" y="3267"/>
                <a:ext cx="3896" cy="3896"/>
                <a:chOff x="3181" y="3267"/>
                <a:chExt cx="3896" cy="3896"/>
              </a:xfrm>
            </p:grpSpPr>
            <p:sp>
              <p:nvSpPr>
                <p:cNvPr id="10" name="椭圆 9"/>
                <p:cNvSpPr/>
                <p:nvPr/>
              </p:nvSpPr>
              <p:spPr>
                <a:xfrm>
                  <a:off x="3181" y="3267"/>
                  <a:ext cx="3897" cy="3897"/>
                </a:xfrm>
                <a:prstGeom prst="ellipse">
                  <a:avLst/>
                </a:prstGeom>
                <a:noFill/>
                <a:ln w="3175">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descr="4711d754d85de47b41116e02f5f5ce29"/>
                <p:cNvPicPr>
                  <a:picLocks noChangeAspect="1"/>
                </p:cNvPicPr>
                <p:nvPr/>
              </p:nvPicPr>
              <p:blipFill>
                <a:blip r:embed="rId1"/>
                <a:srcRect t="-49576" r="8248" b="-11959"/>
                <a:stretch>
                  <a:fillRect/>
                </a:stretch>
              </p:blipFill>
              <p:spPr>
                <a:xfrm flipH="1">
                  <a:off x="3181" y="3355"/>
                  <a:ext cx="3860" cy="3809"/>
                </a:xfrm>
                <a:prstGeom prst="ellipse">
                  <a:avLst/>
                </a:prstGeom>
              </p:spPr>
            </p:pic>
          </p:grpSp>
          <p:sp>
            <p:nvSpPr>
              <p:cNvPr id="30" name="文本框 29"/>
              <p:cNvSpPr txBox="1"/>
              <p:nvPr/>
            </p:nvSpPr>
            <p:spPr>
              <a:xfrm>
                <a:off x="4297" y="3355"/>
                <a:ext cx="1666" cy="1742"/>
              </a:xfrm>
              <a:prstGeom prst="rect">
                <a:avLst/>
              </a:prstGeom>
              <a:noFill/>
            </p:spPr>
            <p:txBody>
              <a:bodyPr wrap="square" rtlCol="0">
                <a:spAutoFit/>
              </a:bodyPr>
              <a:p>
                <a:pPr algn="ctr"/>
                <a:r>
                  <a:rPr lang="zh-CN" altLang="en-US" sz="5400">
                    <a:latin typeface="华文新魏" panose="02010800040101010101" charset="-122"/>
                    <a:ea typeface="华文新魏" panose="02010800040101010101" charset="-122"/>
                  </a:rPr>
                  <a:t>贰</a:t>
                </a:r>
                <a:endParaRPr lang="zh-CN" altLang="en-US" sz="5400">
                  <a:latin typeface="华文新魏" panose="02010800040101010101" charset="-122"/>
                  <a:ea typeface="华文新魏" panose="02010800040101010101" charset="-122"/>
                </a:endParaRPr>
              </a:p>
            </p:txBody>
          </p:sp>
        </p:grpSp>
        <p:sp>
          <p:nvSpPr>
            <p:cNvPr id="32" name="任意多边形 31"/>
            <p:cNvSpPr/>
            <p:nvPr/>
          </p:nvSpPr>
          <p:spPr>
            <a:xfrm>
              <a:off x="6558" y="5627"/>
              <a:ext cx="7511" cy="0"/>
            </a:xfrm>
            <a:custGeom>
              <a:avLst/>
              <a:gdLst>
                <a:gd name="connisteX0" fmla="*/ 0 w 4769485"/>
                <a:gd name="connsiteY0" fmla="*/ 0 h 0"/>
                <a:gd name="connisteX1" fmla="*/ 4769485 w 4769485"/>
                <a:gd name="connsiteY1" fmla="*/ 0 h 0"/>
              </a:gdLst>
              <a:ahLst/>
              <a:cxnLst>
                <a:cxn ang="0">
                  <a:pos x="connisteX0" y="connsiteY0"/>
                </a:cxn>
                <a:cxn ang="0">
                  <a:pos x="connisteX1" y="connsiteY1"/>
                </a:cxn>
              </a:cxnLst>
              <a:rect l="l" t="t" r="r" b="b"/>
              <a:pathLst>
                <a:path w="4769485">
                  <a:moveTo>
                    <a:pt x="0" y="0"/>
                  </a:moveTo>
                  <a:lnTo>
                    <a:pt x="4769485" y="0"/>
                  </a:lnTo>
                </a:path>
              </a:pathLst>
            </a:custGeom>
            <a:noFill/>
            <a:ln w="6350" cmpd="sng">
              <a:solidFill>
                <a:srgbClr val="4C8A6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6098" y="5873"/>
              <a:ext cx="8098" cy="1307"/>
            </a:xfrm>
            <a:prstGeom prst="rect">
              <a:avLst/>
            </a:prstGeom>
            <a:noFill/>
          </p:spPr>
          <p:txBody>
            <a:bodyPr wrap="square" rtlCol="0">
              <a:spAutoFit/>
            </a:bodyPr>
            <a:p>
              <a:pPr algn="ctr">
                <a:lnSpc>
                  <a:spcPct val="160000"/>
                </a:lnSpc>
              </a:pPr>
              <a:r>
                <a:rPr lang="zh-CN" altLang="en-US" sz="1000">
                  <a:solidFill>
                    <a:schemeClr val="tx1"/>
                  </a:solidFill>
                  <a:latin typeface="Arial" panose="020B0604020202020204" pitchFamily="34" charset="0"/>
                  <a:ea typeface="华文细黑" panose="02010600040101010101" charset="-122"/>
                </a:rPr>
                <a:t>Lorem ipsum dolor sit amet, consectetuer adipiscing elit. Aenean commodo ligula eget dolor；Lorem ipsum dolor sit amet, consectetuer adipiscing elit. Aenean commodo ligula eget dolor</a:t>
              </a:r>
              <a:r>
                <a:rPr lang="en-US" altLang="zh-CN" sz="1000">
                  <a:solidFill>
                    <a:schemeClr val="tx1"/>
                  </a:solidFill>
                  <a:latin typeface="Arial" panose="020B0604020202020204" pitchFamily="34" charset="0"/>
                  <a:ea typeface="华文细黑" panose="02010600040101010101" charset="-122"/>
                </a:rPr>
                <a:t>.</a:t>
              </a:r>
              <a:endParaRPr lang="en-US" altLang="zh-CN" sz="1000">
                <a:solidFill>
                  <a:schemeClr val="tx1"/>
                </a:solidFill>
                <a:latin typeface="Arial" panose="020B0604020202020204" pitchFamily="34" charset="0"/>
                <a:ea typeface="华文细黑" panose="02010600040101010101" charset="-122"/>
              </a:endParaRPr>
            </a:p>
          </p:txBody>
        </p:sp>
      </p:grpSp>
      <p:sp>
        <p:nvSpPr>
          <p:cNvPr id="12" name="文本框 11"/>
          <p:cNvSpPr txBox="1"/>
          <p:nvPr/>
        </p:nvSpPr>
        <p:spPr>
          <a:xfrm>
            <a:off x="4801235" y="2739390"/>
            <a:ext cx="3917315" cy="829945"/>
          </a:xfrm>
          <a:prstGeom prst="rect">
            <a:avLst/>
          </a:prstGeom>
          <a:noFill/>
        </p:spPr>
        <p:txBody>
          <a:bodyPr wrap="square" rtlCol="0">
            <a:spAutoFit/>
          </a:bodyPr>
          <a:p>
            <a:pPr algn="ctr"/>
            <a:r>
              <a:rPr lang="zh-CN" altLang="en-US" sz="3200" dirty="0">
                <a:solidFill>
                  <a:schemeClr val="tx1"/>
                </a:solidFill>
                <a:latin typeface="华文新魏" panose="02010800040101010101" charset="-122"/>
                <a:ea typeface="华文新魏" panose="02010800040101010101" charset="-122"/>
              </a:rPr>
              <a:t>点击此处添加标题</a:t>
            </a:r>
            <a:endParaRPr lang="zh-CN" altLang="en-US" sz="3200" dirty="0">
              <a:solidFill>
                <a:schemeClr val="tx1"/>
              </a:solidFill>
              <a:latin typeface="华文新魏" panose="02010800040101010101" charset="-122"/>
              <a:ea typeface="华文新魏" panose="02010800040101010101" charset="-122"/>
            </a:endParaRPr>
          </a:p>
          <a:p>
            <a:pPr algn="ctr"/>
            <a:r>
              <a:rPr lang="zh-CN" altLang="en-US" sz="16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600" spc="300" dirty="0">
              <a:solidFill>
                <a:schemeClr val="tx1"/>
              </a:solidFill>
              <a:uFillTx/>
              <a:latin typeface="华文新魏" panose="02010800040101010101" charset="-122"/>
              <a:ea typeface="华文新魏" panose="02010800040101010101" charset="-122"/>
              <a:sym typeface="+mn-ea"/>
            </a:endParaRPr>
          </a:p>
        </p:txBody>
      </p:sp>
    </p:spTree>
  </p:cSld>
  <p:clrMapOvr>
    <a:masterClrMapping/>
  </p:clrMapOvr>
  <p:transition>
    <p:wipe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
        <p:nvSpPr>
          <p:cNvPr id="12" name="Freeform 57"/>
          <p:cNvSpPr/>
          <p:nvPr/>
        </p:nvSpPr>
        <p:spPr bwMode="auto">
          <a:xfrm>
            <a:off x="2776855" y="2030730"/>
            <a:ext cx="1032510" cy="2332355"/>
          </a:xfrm>
          <a:custGeom>
            <a:avLst/>
            <a:gdLst>
              <a:gd name="T0" fmla="*/ 0 w 79"/>
              <a:gd name="T1" fmla="*/ 0 h 178"/>
              <a:gd name="T2" fmla="*/ 143669 w 79"/>
              <a:gd name="T3" fmla="*/ 2563738 h 178"/>
              <a:gd name="T4" fmla="*/ 86202 w 79"/>
              <a:gd name="T5" fmla="*/ 2563738 h 178"/>
              <a:gd name="T6" fmla="*/ 0 w 79"/>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 h="178">
                <a:moveTo>
                  <a:pt x="0" y="0"/>
                </a:moveTo>
                <a:cubicBezTo>
                  <a:pt x="79" y="16"/>
                  <a:pt x="33" y="131"/>
                  <a:pt x="10" y="178"/>
                </a:cubicBezTo>
                <a:cubicBezTo>
                  <a:pt x="6" y="178"/>
                  <a:pt x="6" y="178"/>
                  <a:pt x="6" y="178"/>
                </a:cubicBezTo>
                <a:cubicBezTo>
                  <a:pt x="20" y="131"/>
                  <a:pt x="48" y="16"/>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50"/>
          <p:cNvSpPr/>
          <p:nvPr/>
        </p:nvSpPr>
        <p:spPr bwMode="auto">
          <a:xfrm>
            <a:off x="706755" y="2030730"/>
            <a:ext cx="2070100" cy="2332355"/>
          </a:xfrm>
          <a:custGeom>
            <a:avLst/>
            <a:gdLst>
              <a:gd name="T0" fmla="*/ 2275318 w 158"/>
              <a:gd name="T1" fmla="*/ 0 h 178"/>
              <a:gd name="T2" fmla="*/ 2001704 w 158"/>
              <a:gd name="T3" fmla="*/ 2563738 h 178"/>
              <a:gd name="T4" fmla="*/ 2073708 w 158"/>
              <a:gd name="T5" fmla="*/ 2563738 h 178"/>
              <a:gd name="T6" fmla="*/ 2275318 w 158"/>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8" h="178">
                <a:moveTo>
                  <a:pt x="158" y="0"/>
                </a:moveTo>
                <a:cubicBezTo>
                  <a:pt x="0" y="0"/>
                  <a:pt x="139" y="178"/>
                  <a:pt x="139" y="178"/>
                </a:cubicBezTo>
                <a:cubicBezTo>
                  <a:pt x="144" y="178"/>
                  <a:pt x="144" y="178"/>
                  <a:pt x="144" y="178"/>
                </a:cubicBezTo>
                <a:cubicBezTo>
                  <a:pt x="113" y="131"/>
                  <a:pt x="49" y="16"/>
                  <a:pt x="158"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54"/>
          <p:cNvSpPr/>
          <p:nvPr/>
        </p:nvSpPr>
        <p:spPr bwMode="auto">
          <a:xfrm>
            <a:off x="2776855" y="2030730"/>
            <a:ext cx="2082800" cy="2332355"/>
          </a:xfrm>
          <a:custGeom>
            <a:avLst/>
            <a:gdLst>
              <a:gd name="T0" fmla="*/ 0 w 159"/>
              <a:gd name="T1" fmla="*/ 0 h 178"/>
              <a:gd name="T2" fmla="*/ 287883 w 159"/>
              <a:gd name="T3" fmla="*/ 2563738 h 178"/>
              <a:gd name="T4" fmla="*/ 201518 w 159"/>
              <a:gd name="T5" fmla="*/ 2563738 h 178"/>
              <a:gd name="T6" fmla="*/ 0 w 159"/>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9" h="178">
                <a:moveTo>
                  <a:pt x="0" y="0"/>
                </a:moveTo>
                <a:cubicBezTo>
                  <a:pt x="159" y="0"/>
                  <a:pt x="20" y="178"/>
                  <a:pt x="20" y="178"/>
                </a:cubicBezTo>
                <a:cubicBezTo>
                  <a:pt x="14" y="178"/>
                  <a:pt x="14" y="178"/>
                  <a:pt x="14" y="178"/>
                </a:cubicBezTo>
                <a:cubicBezTo>
                  <a:pt x="46" y="131"/>
                  <a:pt x="110" y="16"/>
                  <a:pt x="0"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Rectangle 48"/>
          <p:cNvSpPr>
            <a:spLocks noChangeArrowheads="1"/>
          </p:cNvSpPr>
          <p:nvPr/>
        </p:nvSpPr>
        <p:spPr bwMode="auto">
          <a:xfrm>
            <a:off x="2526665" y="4363085"/>
            <a:ext cx="12065" cy="262255"/>
          </a:xfrm>
          <a:prstGeom prst="rect">
            <a:avLst/>
          </a:prstGeom>
          <a:solidFill>
            <a:schemeClr val="tx1">
              <a:lumMod val="75000"/>
              <a:lumOff val="25000"/>
            </a:schemeClr>
          </a:solidFill>
          <a:ln w="3175">
            <a:noFill/>
            <a:miter lim="800000"/>
          </a:ln>
        </p:spPr>
        <p:txBody>
          <a:bodyPr/>
          <a:lstStyle/>
          <a:p>
            <a:endParaRPr lang="zh-CN" altLang="zh-CN"/>
          </a:p>
        </p:txBody>
      </p:sp>
      <p:sp>
        <p:nvSpPr>
          <p:cNvPr id="16" name="Rectangle 49"/>
          <p:cNvSpPr>
            <a:spLocks noChangeArrowheads="1"/>
          </p:cNvSpPr>
          <p:nvPr/>
        </p:nvSpPr>
        <p:spPr bwMode="auto">
          <a:xfrm>
            <a:off x="3032125" y="4363085"/>
            <a:ext cx="12065" cy="262255"/>
          </a:xfrm>
          <a:prstGeom prst="rect">
            <a:avLst/>
          </a:prstGeom>
          <a:solidFill>
            <a:schemeClr val="tx1">
              <a:lumMod val="75000"/>
              <a:lumOff val="25000"/>
            </a:schemeClr>
          </a:solidFill>
          <a:ln w="3175">
            <a:noFill/>
            <a:miter lim="800000"/>
          </a:ln>
        </p:spPr>
        <p:txBody>
          <a:bodyPr/>
          <a:lstStyle/>
          <a:p>
            <a:endParaRPr lang="zh-CN" altLang="zh-CN"/>
          </a:p>
        </p:txBody>
      </p:sp>
      <p:sp>
        <p:nvSpPr>
          <p:cNvPr id="17" name="Freeform 51"/>
          <p:cNvSpPr/>
          <p:nvPr/>
        </p:nvSpPr>
        <p:spPr bwMode="auto">
          <a:xfrm>
            <a:off x="1348105" y="2030730"/>
            <a:ext cx="1428750" cy="2332355"/>
          </a:xfrm>
          <a:custGeom>
            <a:avLst/>
            <a:gdLst>
              <a:gd name="T0" fmla="*/ 1570290 w 109"/>
              <a:gd name="T1" fmla="*/ 0 h 178"/>
              <a:gd name="T2" fmla="*/ 1368601 w 109"/>
              <a:gd name="T3" fmla="*/ 2563738 h 178"/>
              <a:gd name="T4" fmla="*/ 1426227 w 109"/>
              <a:gd name="T5" fmla="*/ 2563738 h 178"/>
              <a:gd name="T6" fmla="*/ 1570290 w 109"/>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78">
                <a:moveTo>
                  <a:pt x="109" y="0"/>
                </a:moveTo>
                <a:cubicBezTo>
                  <a:pt x="0" y="16"/>
                  <a:pt x="64" y="131"/>
                  <a:pt x="95" y="178"/>
                </a:cubicBezTo>
                <a:cubicBezTo>
                  <a:pt x="99" y="178"/>
                  <a:pt x="99" y="178"/>
                  <a:pt x="99" y="178"/>
                </a:cubicBezTo>
                <a:cubicBezTo>
                  <a:pt x="77" y="131"/>
                  <a:pt x="31" y="16"/>
                  <a:pt x="109" y="0"/>
                </a:cubicBezTo>
                <a:close/>
              </a:path>
            </a:pathLst>
          </a:custGeom>
          <a:solidFill>
            <a:srgbClr val="77B4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52"/>
          <p:cNvSpPr/>
          <p:nvPr/>
        </p:nvSpPr>
        <p:spPr bwMode="auto">
          <a:xfrm>
            <a:off x="2159635" y="2030730"/>
            <a:ext cx="617220" cy="2332355"/>
          </a:xfrm>
          <a:custGeom>
            <a:avLst/>
            <a:gdLst>
              <a:gd name="T0" fmla="*/ 678322 w 47"/>
              <a:gd name="T1" fmla="*/ 0 h 178"/>
              <a:gd name="T2" fmla="*/ 591728 w 47"/>
              <a:gd name="T3" fmla="*/ 2563738 h 178"/>
              <a:gd name="T4" fmla="*/ 678322 w 47"/>
              <a:gd name="T5" fmla="*/ 2563738 h 178"/>
              <a:gd name="T6" fmla="*/ 678322 w 47"/>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178">
                <a:moveTo>
                  <a:pt x="47" y="0"/>
                </a:moveTo>
                <a:cubicBezTo>
                  <a:pt x="0" y="16"/>
                  <a:pt x="28" y="131"/>
                  <a:pt x="41" y="178"/>
                </a:cubicBezTo>
                <a:cubicBezTo>
                  <a:pt x="47" y="178"/>
                  <a:pt x="47" y="178"/>
                  <a:pt x="47" y="178"/>
                </a:cubicBezTo>
                <a:lnTo>
                  <a:pt x="47" y="0"/>
                </a:lnTo>
                <a:close/>
              </a:path>
            </a:pathLst>
          </a:custGeom>
          <a:solidFill>
            <a:srgbClr val="77B4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53"/>
          <p:cNvSpPr/>
          <p:nvPr/>
        </p:nvSpPr>
        <p:spPr bwMode="auto">
          <a:xfrm>
            <a:off x="1753870" y="2030730"/>
            <a:ext cx="1022985" cy="2332355"/>
          </a:xfrm>
          <a:custGeom>
            <a:avLst/>
            <a:gdLst>
              <a:gd name="T0" fmla="*/ 1124307 w 78"/>
              <a:gd name="T1" fmla="*/ 0 h 178"/>
              <a:gd name="T2" fmla="*/ 980165 w 78"/>
              <a:gd name="T3" fmla="*/ 2563738 h 178"/>
              <a:gd name="T4" fmla="*/ 1037822 w 78"/>
              <a:gd name="T5" fmla="*/ 2563738 h 178"/>
              <a:gd name="T6" fmla="*/ 1124307 w 78"/>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78">
                <a:moveTo>
                  <a:pt x="78" y="0"/>
                </a:moveTo>
                <a:cubicBezTo>
                  <a:pt x="0" y="16"/>
                  <a:pt x="46" y="131"/>
                  <a:pt x="68" y="178"/>
                </a:cubicBezTo>
                <a:cubicBezTo>
                  <a:pt x="72" y="178"/>
                  <a:pt x="72" y="178"/>
                  <a:pt x="72" y="178"/>
                </a:cubicBezTo>
                <a:cubicBezTo>
                  <a:pt x="59" y="131"/>
                  <a:pt x="31" y="16"/>
                  <a:pt x="78"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55"/>
          <p:cNvSpPr/>
          <p:nvPr/>
        </p:nvSpPr>
        <p:spPr bwMode="auto">
          <a:xfrm>
            <a:off x="2776855" y="2030730"/>
            <a:ext cx="1440815" cy="2332355"/>
          </a:xfrm>
          <a:custGeom>
            <a:avLst/>
            <a:gdLst>
              <a:gd name="T0" fmla="*/ 0 w 110"/>
              <a:gd name="T1" fmla="*/ 0 h 178"/>
              <a:gd name="T2" fmla="*/ 201555 w 110"/>
              <a:gd name="T3" fmla="*/ 2563738 h 178"/>
              <a:gd name="T4" fmla="*/ 143968 w 110"/>
              <a:gd name="T5" fmla="*/ 2563738 h 178"/>
              <a:gd name="T6" fmla="*/ 0 w 110"/>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178">
                <a:moveTo>
                  <a:pt x="0" y="0"/>
                </a:moveTo>
                <a:cubicBezTo>
                  <a:pt x="110" y="16"/>
                  <a:pt x="46" y="131"/>
                  <a:pt x="14" y="178"/>
                </a:cubicBezTo>
                <a:cubicBezTo>
                  <a:pt x="10" y="178"/>
                  <a:pt x="10" y="178"/>
                  <a:pt x="10" y="178"/>
                </a:cubicBezTo>
                <a:cubicBezTo>
                  <a:pt x="33" y="131"/>
                  <a:pt x="79" y="16"/>
                  <a:pt x="0" y="0"/>
                </a:cubicBezTo>
                <a:close/>
              </a:path>
            </a:pathLst>
          </a:custGeom>
          <a:solidFill>
            <a:srgbClr val="77B4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56"/>
          <p:cNvSpPr/>
          <p:nvPr/>
        </p:nvSpPr>
        <p:spPr bwMode="auto">
          <a:xfrm>
            <a:off x="2776855" y="2030730"/>
            <a:ext cx="626745" cy="2332355"/>
          </a:xfrm>
          <a:custGeom>
            <a:avLst/>
            <a:gdLst>
              <a:gd name="T0" fmla="*/ 0 w 48"/>
              <a:gd name="T1" fmla="*/ 0 h 178"/>
              <a:gd name="T2" fmla="*/ 86126 w 48"/>
              <a:gd name="T3" fmla="*/ 2563738 h 178"/>
              <a:gd name="T4" fmla="*/ 0 w 48"/>
              <a:gd name="T5" fmla="*/ 2563738 h 178"/>
              <a:gd name="T6" fmla="*/ 0 w 48"/>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178">
                <a:moveTo>
                  <a:pt x="0" y="0"/>
                </a:moveTo>
                <a:cubicBezTo>
                  <a:pt x="48" y="16"/>
                  <a:pt x="20" y="131"/>
                  <a:pt x="6" y="178"/>
                </a:cubicBezTo>
                <a:cubicBezTo>
                  <a:pt x="0" y="178"/>
                  <a:pt x="0" y="178"/>
                  <a:pt x="0" y="178"/>
                </a:cubicBezTo>
                <a:lnTo>
                  <a:pt x="0" y="0"/>
                </a:lnTo>
                <a:close/>
              </a:path>
            </a:pathLst>
          </a:custGeom>
          <a:solidFill>
            <a:srgbClr val="77B4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76"/>
          <p:cNvSpPr/>
          <p:nvPr/>
        </p:nvSpPr>
        <p:spPr bwMode="auto">
          <a:xfrm>
            <a:off x="2428875" y="4630420"/>
            <a:ext cx="694690" cy="525145"/>
          </a:xfrm>
          <a:custGeom>
            <a:avLst/>
            <a:gdLst>
              <a:gd name="T0" fmla="*/ 763780 w 53"/>
              <a:gd name="T1" fmla="*/ 504736 h 40"/>
              <a:gd name="T2" fmla="*/ 691725 w 53"/>
              <a:gd name="T3" fmla="*/ 576841 h 40"/>
              <a:gd name="T4" fmla="*/ 72055 w 53"/>
              <a:gd name="T5" fmla="*/ 576841 h 40"/>
              <a:gd name="T6" fmla="*/ 0 w 53"/>
              <a:gd name="T7" fmla="*/ 504736 h 40"/>
              <a:gd name="T8" fmla="*/ 0 w 53"/>
              <a:gd name="T9" fmla="*/ 72105 h 40"/>
              <a:gd name="T10" fmla="*/ 72055 w 53"/>
              <a:gd name="T11" fmla="*/ 0 h 40"/>
              <a:gd name="T12" fmla="*/ 691725 w 53"/>
              <a:gd name="T13" fmla="*/ 0 h 40"/>
              <a:gd name="T14" fmla="*/ 763780 w 53"/>
              <a:gd name="T15" fmla="*/ 72105 h 40"/>
              <a:gd name="T16" fmla="*/ 763780 w 53"/>
              <a:gd name="T17" fmla="*/ 50473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40">
                <a:moveTo>
                  <a:pt x="53" y="35"/>
                </a:moveTo>
                <a:cubicBezTo>
                  <a:pt x="53" y="37"/>
                  <a:pt x="51" y="40"/>
                  <a:pt x="48" y="40"/>
                </a:cubicBezTo>
                <a:cubicBezTo>
                  <a:pt x="5" y="40"/>
                  <a:pt x="5" y="40"/>
                  <a:pt x="5" y="40"/>
                </a:cubicBezTo>
                <a:cubicBezTo>
                  <a:pt x="2" y="40"/>
                  <a:pt x="0" y="37"/>
                  <a:pt x="0" y="35"/>
                </a:cubicBezTo>
                <a:cubicBezTo>
                  <a:pt x="0" y="5"/>
                  <a:pt x="0" y="5"/>
                  <a:pt x="0" y="5"/>
                </a:cubicBezTo>
                <a:cubicBezTo>
                  <a:pt x="0" y="2"/>
                  <a:pt x="2" y="0"/>
                  <a:pt x="5" y="0"/>
                </a:cubicBezTo>
                <a:cubicBezTo>
                  <a:pt x="48" y="0"/>
                  <a:pt x="48" y="0"/>
                  <a:pt x="48" y="0"/>
                </a:cubicBezTo>
                <a:cubicBezTo>
                  <a:pt x="51" y="0"/>
                  <a:pt x="53" y="2"/>
                  <a:pt x="53" y="5"/>
                </a:cubicBezTo>
                <a:lnTo>
                  <a:pt x="53" y="35"/>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40"/>
          <p:cNvSpPr/>
          <p:nvPr/>
        </p:nvSpPr>
        <p:spPr bwMode="auto">
          <a:xfrm>
            <a:off x="3758103" y="4246942"/>
            <a:ext cx="448873" cy="290482"/>
          </a:xfrm>
          <a:custGeom>
            <a:avLst/>
            <a:gdLst>
              <a:gd name="T0" fmla="*/ 959796 w 235"/>
              <a:gd name="T1" fmla="*/ 222950 h 152"/>
              <a:gd name="T2" fmla="*/ 612194 w 235"/>
              <a:gd name="T3" fmla="*/ 0 h 152"/>
              <a:gd name="T4" fmla="*/ 228276 w 235"/>
              <a:gd name="T5" fmla="*/ 326648 h 152"/>
              <a:gd name="T6" fmla="*/ 223088 w 235"/>
              <a:gd name="T7" fmla="*/ 326648 h 152"/>
              <a:gd name="T8" fmla="*/ 0 w 235"/>
              <a:gd name="T9" fmla="*/ 549597 h 152"/>
              <a:gd name="T10" fmla="*/ 223088 w 235"/>
              <a:gd name="T11" fmla="*/ 788102 h 152"/>
              <a:gd name="T12" fmla="*/ 887163 w 235"/>
              <a:gd name="T13" fmla="*/ 788102 h 152"/>
              <a:gd name="T14" fmla="*/ 1219200 w 235"/>
              <a:gd name="T15" fmla="*/ 502934 h 152"/>
              <a:gd name="T16" fmla="*/ 959796 w 235"/>
              <a:gd name="T17" fmla="*/ 222950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5" h="152">
                <a:moveTo>
                  <a:pt x="185" y="43"/>
                </a:moveTo>
                <a:cubicBezTo>
                  <a:pt x="173" y="18"/>
                  <a:pt x="148" y="0"/>
                  <a:pt x="118" y="0"/>
                </a:cubicBezTo>
                <a:cubicBezTo>
                  <a:pt x="81" y="0"/>
                  <a:pt x="50" y="27"/>
                  <a:pt x="44" y="63"/>
                </a:cubicBezTo>
                <a:cubicBezTo>
                  <a:pt x="43" y="63"/>
                  <a:pt x="43" y="63"/>
                  <a:pt x="43" y="63"/>
                </a:cubicBezTo>
                <a:cubicBezTo>
                  <a:pt x="19" y="63"/>
                  <a:pt x="0" y="82"/>
                  <a:pt x="0" y="106"/>
                </a:cubicBezTo>
                <a:cubicBezTo>
                  <a:pt x="0" y="130"/>
                  <a:pt x="19" y="152"/>
                  <a:pt x="43" y="152"/>
                </a:cubicBezTo>
                <a:cubicBezTo>
                  <a:pt x="171" y="152"/>
                  <a:pt x="171" y="152"/>
                  <a:pt x="171" y="152"/>
                </a:cubicBezTo>
                <a:cubicBezTo>
                  <a:pt x="214" y="152"/>
                  <a:pt x="235" y="127"/>
                  <a:pt x="235" y="97"/>
                </a:cubicBezTo>
                <a:cubicBezTo>
                  <a:pt x="235" y="69"/>
                  <a:pt x="213" y="45"/>
                  <a:pt x="185" y="43"/>
                </a:cubicBezTo>
                <a:close/>
              </a:path>
            </a:pathLst>
          </a:custGeom>
          <a:solidFill>
            <a:srgbClr val="77B48E"/>
          </a:solidFill>
          <a:ln>
            <a:noFill/>
          </a:ln>
          <a:effectLst>
            <a:outerShdw blurRad="38100" sx="102000" sy="102000" algn="ctr" rotWithShape="0">
              <a:prstClr val="black">
                <a:alpha val="40000"/>
              </a:prstClr>
            </a:outerShdw>
          </a:effectLst>
        </p:spPr>
        <p:txBody>
          <a:bodyPr/>
          <a:lstStyle/>
          <a:p>
            <a:endParaRPr lang="zh-CN" altLang="en-US"/>
          </a:p>
        </p:txBody>
      </p:sp>
      <p:sp>
        <p:nvSpPr>
          <p:cNvPr id="25" name="Freeform 40"/>
          <p:cNvSpPr/>
          <p:nvPr/>
        </p:nvSpPr>
        <p:spPr bwMode="auto">
          <a:xfrm>
            <a:off x="4141946" y="2854181"/>
            <a:ext cx="1062038" cy="685800"/>
          </a:xfrm>
          <a:custGeom>
            <a:avLst/>
            <a:gdLst>
              <a:gd name="T0" fmla="*/ 836551 w 235"/>
              <a:gd name="T1" fmla="*/ 194322 h 152"/>
              <a:gd name="T2" fmla="*/ 533584 w 235"/>
              <a:gd name="T3" fmla="*/ 0 h 152"/>
              <a:gd name="T4" fmla="*/ 198964 w 235"/>
              <a:gd name="T5" fmla="*/ 284704 h 152"/>
              <a:gd name="T6" fmla="*/ 194442 w 235"/>
              <a:gd name="T7" fmla="*/ 284704 h 152"/>
              <a:gd name="T8" fmla="*/ 0 w 235"/>
              <a:gd name="T9" fmla="*/ 479025 h 152"/>
              <a:gd name="T10" fmla="*/ 194442 w 235"/>
              <a:gd name="T11" fmla="*/ 686904 h 152"/>
              <a:gd name="T12" fmla="*/ 773245 w 235"/>
              <a:gd name="T13" fmla="*/ 686904 h 152"/>
              <a:gd name="T14" fmla="*/ 1062646 w 235"/>
              <a:gd name="T15" fmla="*/ 438353 h 152"/>
              <a:gd name="T16" fmla="*/ 836551 w 235"/>
              <a:gd name="T17" fmla="*/ 194322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5" h="152">
                <a:moveTo>
                  <a:pt x="185" y="43"/>
                </a:moveTo>
                <a:cubicBezTo>
                  <a:pt x="173" y="18"/>
                  <a:pt x="148" y="0"/>
                  <a:pt x="118" y="0"/>
                </a:cubicBezTo>
                <a:cubicBezTo>
                  <a:pt x="81" y="0"/>
                  <a:pt x="50" y="27"/>
                  <a:pt x="44" y="63"/>
                </a:cubicBezTo>
                <a:cubicBezTo>
                  <a:pt x="43" y="63"/>
                  <a:pt x="43" y="63"/>
                  <a:pt x="43" y="63"/>
                </a:cubicBezTo>
                <a:cubicBezTo>
                  <a:pt x="19" y="63"/>
                  <a:pt x="0" y="82"/>
                  <a:pt x="0" y="106"/>
                </a:cubicBezTo>
                <a:cubicBezTo>
                  <a:pt x="0" y="130"/>
                  <a:pt x="19" y="152"/>
                  <a:pt x="43" y="152"/>
                </a:cubicBezTo>
                <a:cubicBezTo>
                  <a:pt x="171" y="152"/>
                  <a:pt x="171" y="152"/>
                  <a:pt x="171" y="152"/>
                </a:cubicBezTo>
                <a:cubicBezTo>
                  <a:pt x="214" y="152"/>
                  <a:pt x="235" y="127"/>
                  <a:pt x="235" y="97"/>
                </a:cubicBezTo>
                <a:cubicBezTo>
                  <a:pt x="235" y="69"/>
                  <a:pt x="213" y="45"/>
                  <a:pt x="185" y="43"/>
                </a:cubicBezTo>
                <a:close/>
              </a:path>
            </a:pathLst>
          </a:custGeom>
          <a:solidFill>
            <a:srgbClr val="FFC000"/>
          </a:solidFill>
          <a:ln>
            <a:noFill/>
          </a:ln>
          <a:effectLst>
            <a:outerShdw blurRad="38100" sx="102000" sy="102000" algn="ctr" rotWithShape="0">
              <a:prstClr val="black">
                <a:alpha val="40000"/>
              </a:prstClr>
            </a:outerShdw>
          </a:effectLst>
        </p:spPr>
        <p:txBody>
          <a:bodyPr/>
          <a:lstStyle/>
          <a:p>
            <a:endParaRPr lang="zh-CN" altLang="en-US"/>
          </a:p>
        </p:txBody>
      </p:sp>
      <p:grpSp>
        <p:nvGrpSpPr>
          <p:cNvPr id="28" name="Group 28"/>
          <p:cNvGrpSpPr/>
          <p:nvPr/>
        </p:nvGrpSpPr>
        <p:grpSpPr>
          <a:xfrm>
            <a:off x="1482561" y="5154961"/>
            <a:ext cx="789694" cy="542577"/>
            <a:chOff x="7269163" y="3975100"/>
            <a:chExt cx="700087" cy="481013"/>
          </a:xfrm>
          <a:solidFill>
            <a:srgbClr val="77B48E"/>
          </a:solidFill>
          <a:effectLst>
            <a:outerShdw blurRad="38100" sx="102000" sy="102000" algn="ctr" rotWithShape="0">
              <a:prstClr val="black">
                <a:alpha val="40000"/>
              </a:prstClr>
            </a:outerShdw>
          </a:effectLst>
        </p:grpSpPr>
        <p:sp>
          <p:nvSpPr>
            <p:cNvPr id="29" name="Freeform 29"/>
            <p:cNvSpPr/>
            <p:nvPr/>
          </p:nvSpPr>
          <p:spPr bwMode="auto">
            <a:xfrm>
              <a:off x="7269163" y="3975100"/>
              <a:ext cx="434975" cy="307975"/>
            </a:xfrm>
            <a:custGeom>
              <a:avLst/>
              <a:gdLst>
                <a:gd name="T0" fmla="*/ 26 w 116"/>
                <a:gd name="T1" fmla="*/ 76 h 82"/>
                <a:gd name="T2" fmla="*/ 59 w 116"/>
                <a:gd name="T3" fmla="*/ 44 h 82"/>
                <a:gd name="T4" fmla="*/ 68 w 116"/>
                <a:gd name="T5" fmla="*/ 45 h 82"/>
                <a:gd name="T6" fmla="*/ 113 w 116"/>
                <a:gd name="T7" fmla="*/ 21 h 82"/>
                <a:gd name="T8" fmla="*/ 116 w 116"/>
                <a:gd name="T9" fmla="*/ 22 h 82"/>
                <a:gd name="T10" fmla="*/ 79 w 116"/>
                <a:gd name="T11" fmla="*/ 0 h 82"/>
                <a:gd name="T12" fmla="*/ 44 w 116"/>
                <a:gd name="T13" fmla="*/ 19 h 82"/>
                <a:gd name="T14" fmla="*/ 36 w 116"/>
                <a:gd name="T15" fmla="*/ 18 h 82"/>
                <a:gd name="T16" fmla="*/ 13 w 116"/>
                <a:gd name="T17" fmla="*/ 41 h 82"/>
                <a:gd name="T18" fmla="*/ 13 w 116"/>
                <a:gd name="T19" fmla="*/ 42 h 82"/>
                <a:gd name="T20" fmla="*/ 0 w 116"/>
                <a:gd name="T21" fmla="*/ 61 h 82"/>
                <a:gd name="T22" fmla="*/ 18 w 116"/>
                <a:gd name="T23" fmla="*/ 82 h 82"/>
                <a:gd name="T24" fmla="*/ 26 w 116"/>
                <a:gd name="T25" fmla="*/ 7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82">
                  <a:moveTo>
                    <a:pt x="26" y="76"/>
                  </a:moveTo>
                  <a:cubicBezTo>
                    <a:pt x="27" y="58"/>
                    <a:pt x="42" y="44"/>
                    <a:pt x="59" y="44"/>
                  </a:cubicBezTo>
                  <a:cubicBezTo>
                    <a:pt x="62" y="44"/>
                    <a:pt x="65" y="44"/>
                    <a:pt x="68" y="45"/>
                  </a:cubicBezTo>
                  <a:cubicBezTo>
                    <a:pt x="78" y="30"/>
                    <a:pt x="95" y="21"/>
                    <a:pt x="113" y="21"/>
                  </a:cubicBezTo>
                  <a:cubicBezTo>
                    <a:pt x="114" y="21"/>
                    <a:pt x="115" y="22"/>
                    <a:pt x="116" y="22"/>
                  </a:cubicBezTo>
                  <a:cubicBezTo>
                    <a:pt x="109" y="9"/>
                    <a:pt x="95" y="0"/>
                    <a:pt x="79" y="0"/>
                  </a:cubicBezTo>
                  <a:cubicBezTo>
                    <a:pt x="65" y="0"/>
                    <a:pt x="52" y="8"/>
                    <a:pt x="44" y="19"/>
                  </a:cubicBezTo>
                  <a:cubicBezTo>
                    <a:pt x="42" y="18"/>
                    <a:pt x="39" y="18"/>
                    <a:pt x="36" y="18"/>
                  </a:cubicBezTo>
                  <a:cubicBezTo>
                    <a:pt x="24" y="18"/>
                    <a:pt x="13" y="28"/>
                    <a:pt x="13" y="41"/>
                  </a:cubicBezTo>
                  <a:cubicBezTo>
                    <a:pt x="13" y="41"/>
                    <a:pt x="13" y="42"/>
                    <a:pt x="13" y="42"/>
                  </a:cubicBezTo>
                  <a:cubicBezTo>
                    <a:pt x="6" y="45"/>
                    <a:pt x="0" y="53"/>
                    <a:pt x="0" y="61"/>
                  </a:cubicBezTo>
                  <a:cubicBezTo>
                    <a:pt x="0" y="72"/>
                    <a:pt x="8" y="80"/>
                    <a:pt x="18" y="82"/>
                  </a:cubicBezTo>
                  <a:cubicBezTo>
                    <a:pt x="21" y="79"/>
                    <a:pt x="23" y="77"/>
                    <a:pt x="2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30" name="Freeform 30"/>
            <p:cNvSpPr/>
            <p:nvPr/>
          </p:nvSpPr>
          <p:spPr bwMode="auto">
            <a:xfrm>
              <a:off x="7324725" y="4073525"/>
              <a:ext cx="644525" cy="382588"/>
            </a:xfrm>
            <a:custGeom>
              <a:avLst/>
              <a:gdLst>
                <a:gd name="T0" fmla="*/ 149 w 172"/>
                <a:gd name="T1" fmla="*/ 51 h 102"/>
                <a:gd name="T2" fmla="*/ 98 w 172"/>
                <a:gd name="T3" fmla="*/ 0 h 102"/>
                <a:gd name="T4" fmla="*/ 55 w 172"/>
                <a:gd name="T5" fmla="*/ 24 h 102"/>
                <a:gd name="T6" fmla="*/ 44 w 172"/>
                <a:gd name="T7" fmla="*/ 23 h 102"/>
                <a:gd name="T8" fmla="*/ 16 w 172"/>
                <a:gd name="T9" fmla="*/ 51 h 102"/>
                <a:gd name="T10" fmla="*/ 16 w 172"/>
                <a:gd name="T11" fmla="*/ 53 h 102"/>
                <a:gd name="T12" fmla="*/ 0 w 172"/>
                <a:gd name="T13" fmla="*/ 77 h 102"/>
                <a:gd name="T14" fmla="*/ 26 w 172"/>
                <a:gd name="T15" fmla="*/ 102 h 102"/>
                <a:gd name="T16" fmla="*/ 146 w 172"/>
                <a:gd name="T17" fmla="*/ 102 h 102"/>
                <a:gd name="T18" fmla="*/ 172 w 172"/>
                <a:gd name="T19" fmla="*/ 77 h 102"/>
                <a:gd name="T20" fmla="*/ 149 w 172"/>
                <a:gd name="T21" fmla="*/ 5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02">
                  <a:moveTo>
                    <a:pt x="149" y="51"/>
                  </a:moveTo>
                  <a:cubicBezTo>
                    <a:pt x="149" y="23"/>
                    <a:pt x="126" y="0"/>
                    <a:pt x="98" y="0"/>
                  </a:cubicBezTo>
                  <a:cubicBezTo>
                    <a:pt x="80" y="0"/>
                    <a:pt x="64" y="10"/>
                    <a:pt x="55" y="24"/>
                  </a:cubicBezTo>
                  <a:cubicBezTo>
                    <a:pt x="52" y="23"/>
                    <a:pt x="48" y="23"/>
                    <a:pt x="44" y="23"/>
                  </a:cubicBezTo>
                  <a:cubicBezTo>
                    <a:pt x="29" y="23"/>
                    <a:pt x="16" y="35"/>
                    <a:pt x="16" y="51"/>
                  </a:cubicBezTo>
                  <a:cubicBezTo>
                    <a:pt x="16" y="51"/>
                    <a:pt x="16" y="52"/>
                    <a:pt x="16" y="53"/>
                  </a:cubicBezTo>
                  <a:cubicBezTo>
                    <a:pt x="7" y="57"/>
                    <a:pt x="0" y="66"/>
                    <a:pt x="0" y="77"/>
                  </a:cubicBezTo>
                  <a:cubicBezTo>
                    <a:pt x="0" y="91"/>
                    <a:pt x="12" y="102"/>
                    <a:pt x="26" y="102"/>
                  </a:cubicBezTo>
                  <a:cubicBezTo>
                    <a:pt x="146" y="102"/>
                    <a:pt x="146" y="102"/>
                    <a:pt x="146" y="102"/>
                  </a:cubicBezTo>
                  <a:cubicBezTo>
                    <a:pt x="160" y="102"/>
                    <a:pt x="172" y="91"/>
                    <a:pt x="172" y="77"/>
                  </a:cubicBezTo>
                  <a:cubicBezTo>
                    <a:pt x="172" y="63"/>
                    <a:pt x="162" y="53"/>
                    <a:pt x="149"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37926" name="Rectangle 38"/>
          <p:cNvSpPr>
            <a:spLocks noChangeArrowheads="1"/>
          </p:cNvSpPr>
          <p:nvPr/>
        </p:nvSpPr>
        <p:spPr bwMode="auto">
          <a:xfrm>
            <a:off x="5408930" y="2391410"/>
            <a:ext cx="5541010" cy="101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marL="171450" indent="-171450">
              <a:lnSpc>
                <a:spcPct val="150000"/>
              </a:lnSpc>
              <a:buFont typeface="Wingdings" panose="05000000000000000000" charset="0"/>
              <a:buChar char="u"/>
            </a:pPr>
            <a:r>
              <a:rPr lang="en-US" altLang="zh-CN" sz="1000" dirty="0">
                <a:solidFill>
                  <a:schemeClr val="tx1"/>
                </a:solidFill>
                <a:latin typeface="Arial" panose="020B0604020202020204" pitchFamily="34" charset="0"/>
                <a:ea typeface="华文细黑" panose="02010600040101010101" charset="-122"/>
              </a:rPr>
              <a:t>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a:t>
            </a:r>
            <a:endParaRPr lang="en-US" altLang="zh-CN" sz="1000" dirty="0">
              <a:solidFill>
                <a:schemeClr val="tx1"/>
              </a:solidFill>
              <a:latin typeface="Arial" panose="020B0604020202020204" pitchFamily="34" charset="0"/>
              <a:ea typeface="华文细黑" panose="02010600040101010101" charset="-122"/>
            </a:endParaRPr>
          </a:p>
        </p:txBody>
      </p:sp>
      <p:sp>
        <p:nvSpPr>
          <p:cNvPr id="22" name="文本框 21"/>
          <p:cNvSpPr txBox="1"/>
          <p:nvPr/>
        </p:nvSpPr>
        <p:spPr>
          <a:xfrm>
            <a:off x="5408930" y="2054225"/>
            <a:ext cx="2910205" cy="306705"/>
          </a:xfrm>
          <a:prstGeom prst="rect">
            <a:avLst/>
          </a:prstGeom>
          <a:noFill/>
        </p:spPr>
        <p:txBody>
          <a:bodyPr wrap="square" rtlCol="0">
            <a:spAutoFit/>
          </a:bodyPr>
          <a:p>
            <a:r>
              <a:rPr lang="en-US" altLang="zh-CN" sz="1400" b="1">
                <a:solidFill>
                  <a:srgbClr val="4C8A64"/>
                </a:solidFill>
                <a:latin typeface="Arial" panose="020B0604020202020204" pitchFamily="34" charset="0"/>
                <a:ea typeface="华文细黑" panose="02010600040101010101" charset="-122"/>
              </a:rPr>
              <a:t>ADD YOUR TITLE HERE</a:t>
            </a:r>
            <a:endParaRPr lang="en-US" altLang="zh-CN" sz="1400" b="1">
              <a:solidFill>
                <a:srgbClr val="4C8A64"/>
              </a:solidFill>
              <a:latin typeface="Arial" panose="020B0604020202020204" pitchFamily="34" charset="0"/>
              <a:ea typeface="华文细黑" panose="02010600040101010101" charset="-122"/>
            </a:endParaRPr>
          </a:p>
        </p:txBody>
      </p:sp>
      <p:sp>
        <p:nvSpPr>
          <p:cNvPr id="26" name="Rectangle 38"/>
          <p:cNvSpPr>
            <a:spLocks noChangeArrowheads="1"/>
          </p:cNvSpPr>
          <p:nvPr/>
        </p:nvSpPr>
        <p:spPr bwMode="auto">
          <a:xfrm>
            <a:off x="5408930" y="3615690"/>
            <a:ext cx="5541010" cy="101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marL="171450" indent="-171450">
              <a:lnSpc>
                <a:spcPct val="150000"/>
              </a:lnSpc>
              <a:buFont typeface="Wingdings" panose="05000000000000000000" charset="0"/>
              <a:buChar char="u"/>
            </a:pPr>
            <a:r>
              <a:rPr lang="en-US" altLang="zh-CN" sz="1000" dirty="0">
                <a:solidFill>
                  <a:schemeClr val="tx1"/>
                </a:solidFill>
                <a:latin typeface="Arial" panose="020B0604020202020204" pitchFamily="34" charset="0"/>
                <a:ea typeface="华文细黑" panose="02010600040101010101" charset="-122"/>
              </a:rPr>
              <a:t>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a:t>
            </a:r>
            <a:endParaRPr lang="en-US" altLang="zh-CN" sz="1000" dirty="0">
              <a:solidFill>
                <a:schemeClr val="tx1"/>
              </a:solidFill>
              <a:latin typeface="Arial" panose="020B0604020202020204" pitchFamily="34" charset="0"/>
              <a:ea typeface="华文细黑" panose="02010600040101010101" charset="-122"/>
            </a:endParaRPr>
          </a:p>
        </p:txBody>
      </p:sp>
      <p:sp>
        <p:nvSpPr>
          <p:cNvPr id="27" name="Rectangle 38"/>
          <p:cNvSpPr>
            <a:spLocks noChangeArrowheads="1"/>
          </p:cNvSpPr>
          <p:nvPr/>
        </p:nvSpPr>
        <p:spPr bwMode="auto">
          <a:xfrm>
            <a:off x="5408930" y="4821555"/>
            <a:ext cx="4802505" cy="101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marL="171450" indent="-171450">
              <a:lnSpc>
                <a:spcPct val="150000"/>
              </a:lnSpc>
              <a:buFont typeface="Wingdings" panose="05000000000000000000" charset="0"/>
              <a:buChar char="u"/>
            </a:pPr>
            <a:r>
              <a:rPr lang="en-US" altLang="zh-CN" sz="1000" dirty="0">
                <a:solidFill>
                  <a:schemeClr val="tx1"/>
                </a:solidFill>
                <a:latin typeface="Arial" panose="020B0604020202020204" pitchFamily="34" charset="0"/>
                <a:ea typeface="华文细黑" panose="02010600040101010101" charset="-122"/>
              </a:rPr>
              <a:t>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We have many PowerPoint </a:t>
            </a:r>
            <a:r>
              <a:rPr lang="zh-CN" altLang="en-US" sz="1000" dirty="0">
                <a:solidFill>
                  <a:schemeClr val="tx1"/>
                </a:solidFill>
                <a:latin typeface="Arial" panose="020B0604020202020204" pitchFamily="34" charset="0"/>
                <a:ea typeface="华文细黑" panose="02010600040101010101" charset="-122"/>
              </a:rPr>
              <a:t>templates</a:t>
            </a:r>
            <a:r>
              <a:rPr lang="en-US" altLang="zh-CN" sz="1000" dirty="0">
                <a:solidFill>
                  <a:schemeClr val="tx1"/>
                </a:solidFill>
                <a:latin typeface="Arial" panose="020B0604020202020204" pitchFamily="34" charset="0"/>
                <a:ea typeface="华文细黑" panose="02010600040101010101" charset="-122"/>
              </a:rPr>
              <a:t> that has been specifically designed to help anyone that is stepping into the world of PowerPoint for the very first time. </a:t>
            </a:r>
            <a:endParaRPr lang="en-US" altLang="zh-CN" sz="1000" dirty="0">
              <a:solidFill>
                <a:schemeClr val="tx1"/>
              </a:solidFill>
              <a:latin typeface="Arial" panose="020B0604020202020204" pitchFamily="34" charset="0"/>
              <a:ea typeface="华文细黑" panose="02010600040101010101" charset="-122"/>
            </a:endParaRPr>
          </a:p>
        </p:txBody>
      </p:sp>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0" name="组合 9"/>
          <p:cNvGrpSpPr/>
          <p:nvPr/>
        </p:nvGrpSpPr>
        <p:grpSpPr>
          <a:xfrm>
            <a:off x="1661160" y="1770380"/>
            <a:ext cx="8461375" cy="3648710"/>
            <a:chOff x="2833" y="2710"/>
            <a:chExt cx="12734" cy="6218"/>
          </a:xfrm>
        </p:grpSpPr>
        <p:grpSp>
          <p:nvGrpSpPr>
            <p:cNvPr id="8" name="组合 7"/>
            <p:cNvGrpSpPr/>
            <p:nvPr/>
          </p:nvGrpSpPr>
          <p:grpSpPr>
            <a:xfrm>
              <a:off x="2833" y="2710"/>
              <a:ext cx="12734" cy="6218"/>
              <a:chOff x="1680" y="2008"/>
              <a:chExt cx="11039" cy="5390"/>
            </a:xfrm>
          </p:grpSpPr>
          <p:sp>
            <p:nvSpPr>
              <p:cNvPr id="25650" name="Rectangle 50"/>
              <p:cNvSpPr>
                <a:spLocks noChangeArrowheads="1"/>
              </p:cNvSpPr>
              <p:nvPr/>
            </p:nvSpPr>
            <p:spPr bwMode="auto">
              <a:xfrm>
                <a:off x="1680" y="2008"/>
                <a:ext cx="2703" cy="2695"/>
              </a:xfrm>
              <a:prstGeom prst="rect">
                <a:avLst/>
              </a:prstGeom>
              <a:solidFill>
                <a:schemeClr val="accent4"/>
              </a:solidFill>
              <a:ln>
                <a:noFill/>
              </a:ln>
            </p:spPr>
            <p:txBody>
              <a:bodyPr/>
              <a:p>
                <a:endParaRPr lang="zh-CN" altLang="en-US"/>
              </a:p>
            </p:txBody>
          </p:sp>
          <p:sp>
            <p:nvSpPr>
              <p:cNvPr id="25651" name="Rectangle 51" descr="sy_64934932458副本"/>
              <p:cNvSpPr>
                <a:spLocks noChangeArrowheads="1"/>
              </p:cNvSpPr>
              <p:nvPr/>
            </p:nvSpPr>
            <p:spPr bwMode="auto">
              <a:xfrm>
                <a:off x="1680" y="4703"/>
                <a:ext cx="2703" cy="2695"/>
              </a:xfrm>
              <a:prstGeom prst="rect">
                <a:avLst/>
              </a:prstGeom>
              <a:blipFill dpi="0" rotWithShape="1">
                <a:blip r:embed="rId4"/>
                <a:srcRect/>
                <a:stretch>
                  <a:fillRect r="-1598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p>
                <a:endParaRPr lang="zh-CN" altLang="en-US"/>
              </a:p>
            </p:txBody>
          </p:sp>
          <p:sp>
            <p:nvSpPr>
              <p:cNvPr id="25652" name="Rectangle 52" descr="sy_20111224160806078015"/>
              <p:cNvSpPr>
                <a:spLocks noChangeArrowheads="1"/>
              </p:cNvSpPr>
              <p:nvPr/>
            </p:nvSpPr>
            <p:spPr bwMode="auto">
              <a:xfrm>
                <a:off x="4458" y="2008"/>
                <a:ext cx="2702" cy="2695"/>
              </a:xfrm>
              <a:prstGeom prst="rect">
                <a:avLst/>
              </a:prstGeom>
              <a:blipFill dpi="0" rotWithShape="1">
                <a:blip r:embed="rId5"/>
                <a:srcRect/>
                <a:stretch>
                  <a:fillRect b="-2969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p>
                <a:endParaRPr lang="zh-CN" altLang="en-US"/>
              </a:p>
            </p:txBody>
          </p:sp>
          <p:sp>
            <p:nvSpPr>
              <p:cNvPr id="25653" name="Rectangle 53"/>
              <p:cNvSpPr>
                <a:spLocks noChangeArrowheads="1"/>
              </p:cNvSpPr>
              <p:nvPr/>
            </p:nvSpPr>
            <p:spPr bwMode="auto">
              <a:xfrm>
                <a:off x="4458" y="4703"/>
                <a:ext cx="2702" cy="2695"/>
              </a:xfrm>
              <a:prstGeom prst="rect">
                <a:avLst/>
              </a:prstGeom>
              <a:solidFill>
                <a:srgbClr val="77B48E"/>
              </a:solidFill>
              <a:ln>
                <a:noFill/>
              </a:ln>
            </p:spPr>
            <p:txBody>
              <a:bodyPr/>
              <a:p>
                <a:endParaRPr lang="zh-CN" altLang="en-US"/>
              </a:p>
            </p:txBody>
          </p:sp>
          <p:sp>
            <p:nvSpPr>
              <p:cNvPr id="25654" name="Freeform 54" descr="17957756_101728372001_2副本"/>
              <p:cNvSpPr/>
              <p:nvPr/>
            </p:nvSpPr>
            <p:spPr bwMode="auto">
              <a:xfrm>
                <a:off x="7235" y="2008"/>
                <a:ext cx="5485" cy="5390"/>
              </a:xfrm>
              <a:custGeom>
                <a:avLst/>
                <a:gdLst>
                  <a:gd name="T0" fmla="*/ 0 w 2507"/>
                  <a:gd name="T1" fmla="*/ 0 h 2464"/>
                  <a:gd name="T2" fmla="*/ 0 w 2507"/>
                  <a:gd name="T3" fmla="*/ 1232 h 2464"/>
                  <a:gd name="T4" fmla="*/ 0 w 2507"/>
                  <a:gd name="T5" fmla="*/ 2464 h 2464"/>
                  <a:gd name="T6" fmla="*/ 2507 w 2507"/>
                  <a:gd name="T7" fmla="*/ 2464 h 2464"/>
                  <a:gd name="T8" fmla="*/ 2507 w 2507"/>
                  <a:gd name="T9" fmla="*/ 1232 h 2464"/>
                  <a:gd name="T10" fmla="*/ 2507 w 2507"/>
                  <a:gd name="T11" fmla="*/ 0 h 2464"/>
                  <a:gd name="T12" fmla="*/ 0 w 2507"/>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2507" h="2464">
                    <a:moveTo>
                      <a:pt x="0" y="0"/>
                    </a:moveTo>
                    <a:lnTo>
                      <a:pt x="0" y="1232"/>
                    </a:lnTo>
                    <a:lnTo>
                      <a:pt x="0" y="2464"/>
                    </a:lnTo>
                    <a:lnTo>
                      <a:pt x="2507" y="2464"/>
                    </a:lnTo>
                    <a:lnTo>
                      <a:pt x="2507" y="1232"/>
                    </a:lnTo>
                    <a:lnTo>
                      <a:pt x="2507" y="0"/>
                    </a:lnTo>
                    <a:lnTo>
                      <a:pt x="0" y="0"/>
                    </a:lnTo>
                    <a:close/>
                  </a:path>
                </a:pathLst>
              </a:custGeom>
              <a:blipFill dpi="0" rotWithShape="1">
                <a:blip r:embed="rId6"/>
                <a:srcRect/>
                <a:stretch>
                  <a:fillRect b="-2240"/>
                </a:stretch>
              </a:blip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sp>
          <p:nvSpPr>
            <p:cNvPr id="25655" name="Rectangle 55"/>
            <p:cNvSpPr>
              <a:spLocks noChangeArrowheads="1"/>
            </p:cNvSpPr>
            <p:nvPr/>
          </p:nvSpPr>
          <p:spPr bwMode="auto">
            <a:xfrm>
              <a:off x="3167" y="3007"/>
              <a:ext cx="2449" cy="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60000"/>
                </a:lnSpc>
                <a:buFont typeface="Arial" panose="020B0604020202020204" pitchFamily="34" charset="0"/>
                <a:buNone/>
              </a:pPr>
              <a:r>
                <a:rPr lang="en-US" altLang="zh-CN" sz="1200" b="1">
                  <a:solidFill>
                    <a:schemeClr val="tx1"/>
                  </a:solidFill>
                  <a:latin typeface="Arial" panose="020B0604020202020204" pitchFamily="34" charset="0"/>
                </a:rPr>
                <a:t>Option 01</a:t>
              </a:r>
              <a:endParaRPr lang="en-US" altLang="zh-CN" sz="1400">
                <a:solidFill>
                  <a:schemeClr val="tx1"/>
                </a:solidFill>
                <a:latin typeface="Arial" panose="020B0604020202020204" pitchFamily="34" charset="0"/>
              </a:endParaRPr>
            </a:p>
            <a:p>
              <a:pPr algn="ctr">
                <a:lnSpc>
                  <a:spcPct val="160000"/>
                </a:lnSpc>
                <a:buFont typeface="Arial" panose="020B0604020202020204" pitchFamily="34" charset="0"/>
                <a:buNone/>
              </a:pPr>
              <a:r>
                <a:rPr lang="en-US" altLang="zh-CN" sz="900">
                  <a:solidFill>
                    <a:schemeClr val="tx1"/>
                  </a:solidFill>
                  <a:latin typeface="Arial" panose="020B0604020202020204" pitchFamily="34" charset="0"/>
                </a:rPr>
                <a:t>We have many PowerPoint </a:t>
              </a:r>
              <a:r>
                <a:rPr lang="zh-CN" altLang="en-US" sz="900">
                  <a:solidFill>
                    <a:schemeClr val="tx1"/>
                  </a:solidFill>
                  <a:latin typeface="Arial" panose="020B0604020202020204" pitchFamily="34" charset="0"/>
                </a:rPr>
                <a:t>templates</a:t>
              </a:r>
              <a:r>
                <a:rPr lang="en-US" altLang="zh-CN" sz="900">
                  <a:solidFill>
                    <a:schemeClr val="tx1"/>
                  </a:solidFill>
                  <a:latin typeface="Arial" panose="020B0604020202020204" pitchFamily="34" charset="0"/>
                </a:rPr>
                <a:t> that has been specifically designed to help anyone that is stepping into the world of PowerPoint for the very first time.</a:t>
              </a:r>
              <a:endParaRPr lang="en-US" altLang="zh-CN" sz="900">
                <a:solidFill>
                  <a:schemeClr val="tx1"/>
                </a:solidFill>
                <a:latin typeface="Arial" panose="020B0604020202020204" pitchFamily="34" charset="0"/>
              </a:endParaRPr>
            </a:p>
          </p:txBody>
        </p:sp>
        <p:sp>
          <p:nvSpPr>
            <p:cNvPr id="9" name="Rectangle 55"/>
            <p:cNvSpPr>
              <a:spLocks noChangeArrowheads="1"/>
            </p:cNvSpPr>
            <p:nvPr/>
          </p:nvSpPr>
          <p:spPr bwMode="auto">
            <a:xfrm>
              <a:off x="6371" y="6161"/>
              <a:ext cx="2449" cy="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50000"/>
                </a:lnSpc>
                <a:buFont typeface="Arial" panose="020B0604020202020204" pitchFamily="34" charset="0"/>
                <a:buNone/>
              </a:pPr>
              <a:r>
                <a:rPr lang="en-US" altLang="zh-CN" sz="1200" b="1">
                  <a:solidFill>
                    <a:schemeClr val="bg1"/>
                  </a:solidFill>
                  <a:latin typeface="Arial" panose="020B0604020202020204" pitchFamily="34" charset="0"/>
                </a:rPr>
                <a:t>Option 02</a:t>
              </a:r>
              <a:endParaRPr lang="en-US" altLang="zh-CN" sz="1200" b="1">
                <a:solidFill>
                  <a:schemeClr val="bg1"/>
                </a:solidFill>
                <a:latin typeface="Arial" panose="020B0604020202020204" pitchFamily="34" charset="0"/>
              </a:endParaRPr>
            </a:p>
            <a:p>
              <a:pPr algn="ctr">
                <a:lnSpc>
                  <a:spcPct val="150000"/>
                </a:lnSpc>
                <a:buFont typeface="Arial" panose="020B0604020202020204" pitchFamily="34" charset="0"/>
                <a:buNone/>
              </a:pPr>
              <a:r>
                <a:rPr lang="en-US" altLang="zh-CN" sz="900">
                  <a:solidFill>
                    <a:schemeClr val="bg1"/>
                  </a:solidFill>
                  <a:latin typeface="Arial" panose="020B0604020202020204" pitchFamily="34" charset="0"/>
                </a:rPr>
                <a:t>We have many PowerPoint </a:t>
              </a:r>
              <a:r>
                <a:rPr lang="zh-CN" altLang="en-US" sz="900">
                  <a:solidFill>
                    <a:schemeClr val="bg1"/>
                  </a:solidFill>
                  <a:latin typeface="Arial" panose="020B0604020202020204" pitchFamily="34" charset="0"/>
                </a:rPr>
                <a:t>templates</a:t>
              </a:r>
              <a:r>
                <a:rPr lang="en-US" altLang="zh-CN" sz="900">
                  <a:solidFill>
                    <a:schemeClr val="bg1"/>
                  </a:solidFill>
                  <a:latin typeface="Arial" panose="020B0604020202020204" pitchFamily="34" charset="0"/>
                </a:rPr>
                <a:t> that has been specifically designed to help anyone that is stepping into the world of PowerPoint for the very first time.</a:t>
              </a:r>
              <a:endParaRPr lang="en-US" altLang="zh-CN" sz="900">
                <a:solidFill>
                  <a:schemeClr val="bg1"/>
                </a:solidFill>
                <a:latin typeface="Arial" panose="020B0604020202020204" pitchFamily="34" charset="0"/>
              </a:endParaRPr>
            </a:p>
          </p:txBody>
        </p:sp>
      </p:grpSp>
    </p:spTree>
  </p:cSld>
  <p:clrMapOvr>
    <a:masterClrMapping/>
  </p:clrMapOvr>
  <p:transition>
    <p:pull dir="d"/>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2" name="组合 11"/>
          <p:cNvGrpSpPr/>
          <p:nvPr/>
        </p:nvGrpSpPr>
        <p:grpSpPr>
          <a:xfrm>
            <a:off x="3709670" y="2650490"/>
            <a:ext cx="4068445" cy="2602230"/>
            <a:chOff x="3831" y="2380"/>
            <a:chExt cx="6407" cy="4098"/>
          </a:xfrm>
        </p:grpSpPr>
        <p:sp>
          <p:nvSpPr>
            <p:cNvPr id="8" name="Freeform 33"/>
            <p:cNvSpPr/>
            <p:nvPr/>
          </p:nvSpPr>
          <p:spPr bwMode="auto">
            <a:xfrm>
              <a:off x="8018" y="4548"/>
              <a:ext cx="2220" cy="1931"/>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4"/>
            </a:solidFill>
            <a:ln w="6350">
              <a:noFill/>
            </a:ln>
          </p:spPr>
          <p:txBody>
            <a:bodyPr/>
            <a:p>
              <a:endParaRPr lang="zh-CN" altLang="en-US"/>
            </a:p>
          </p:txBody>
        </p:sp>
        <p:sp>
          <p:nvSpPr>
            <p:cNvPr id="9" name="Freeform 34"/>
            <p:cNvSpPr/>
            <p:nvPr/>
          </p:nvSpPr>
          <p:spPr bwMode="auto">
            <a:xfrm>
              <a:off x="6943" y="2380"/>
              <a:ext cx="1884" cy="3376"/>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rgbClr val="77B48E"/>
            </a:solidFill>
            <a:ln w="6350">
              <a:noFill/>
            </a:ln>
          </p:spPr>
          <p:txBody>
            <a:bodyPr/>
            <a:p>
              <a:endParaRPr lang="zh-CN" altLang="en-US"/>
            </a:p>
          </p:txBody>
        </p:sp>
        <p:sp>
          <p:nvSpPr>
            <p:cNvPr id="10" name="Freeform 35"/>
            <p:cNvSpPr/>
            <p:nvPr/>
          </p:nvSpPr>
          <p:spPr bwMode="auto">
            <a:xfrm>
              <a:off x="5128" y="2553"/>
              <a:ext cx="2114" cy="3085"/>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4"/>
            </a:solidFill>
            <a:ln w="6350">
              <a:noFill/>
            </a:ln>
          </p:spPr>
          <p:txBody>
            <a:bodyPr/>
            <a:p>
              <a:endParaRPr lang="zh-CN" altLang="en-US"/>
            </a:p>
          </p:txBody>
        </p:sp>
        <p:sp>
          <p:nvSpPr>
            <p:cNvPr id="11" name="Freeform 36"/>
            <p:cNvSpPr/>
            <p:nvPr/>
          </p:nvSpPr>
          <p:spPr bwMode="auto">
            <a:xfrm>
              <a:off x="3831" y="4655"/>
              <a:ext cx="2343" cy="1602"/>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rgbClr val="77B48E"/>
            </a:solidFill>
            <a:ln w="6350">
              <a:noFill/>
            </a:ln>
          </p:spPr>
          <p:txBody>
            <a:bodyPr/>
            <a:p>
              <a:endParaRPr lang="zh-CN" altLang="en-US"/>
            </a:p>
          </p:txBody>
        </p:sp>
      </p:grpSp>
      <p:sp>
        <p:nvSpPr>
          <p:cNvPr id="24" name="Rectangle 32"/>
          <p:cNvSpPr>
            <a:spLocks noChangeArrowheads="1"/>
          </p:cNvSpPr>
          <p:nvPr/>
        </p:nvSpPr>
        <p:spPr bwMode="auto">
          <a:xfrm>
            <a:off x="2061210" y="2230755"/>
            <a:ext cx="2472055" cy="812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r">
              <a:lnSpc>
                <a:spcPct val="120000"/>
              </a:lnSpc>
            </a:pPr>
            <a:r>
              <a:rPr lang="en-US" altLang="zh-CN" sz="1200" b="1" dirty="0">
                <a:solidFill>
                  <a:schemeClr val="accent4">
                    <a:lumMod val="50000"/>
                  </a:schemeClr>
                </a:solidFill>
                <a:effectLst/>
                <a:latin typeface="Arial" panose="020B0604020202020204" pitchFamily="34" charset="0"/>
                <a:ea typeface="微软雅黑" panose="020B0503020204020204" charset="-122"/>
                <a:cs typeface="Arial" panose="020B0604020202020204" pitchFamily="34" charset="0"/>
                <a:sym typeface="+mn-ea"/>
              </a:rPr>
              <a:t>YOUR TITLE</a:t>
            </a:r>
            <a:r>
              <a:rPr lang="zh-CN" altLang="en-US" sz="1400" b="1" dirty="0">
                <a:solidFill>
                  <a:schemeClr val="accent4">
                    <a:lumMod val="50000"/>
                  </a:schemeClr>
                </a:solidFill>
                <a:latin typeface="Arial" panose="020B0604020202020204" pitchFamily="34" charset="0"/>
                <a:ea typeface="微软雅黑" panose="020B0503020204020204" charset="-122"/>
              </a:rPr>
              <a:t> </a:t>
            </a:r>
            <a:endParaRPr lang="zh-CN" altLang="en-US" sz="1400" b="1" dirty="0">
              <a:solidFill>
                <a:schemeClr val="accent4">
                  <a:lumMod val="50000"/>
                </a:schemeClr>
              </a:solidFill>
              <a:latin typeface="Arial" panose="020B0604020202020204" pitchFamily="34" charset="0"/>
              <a:ea typeface="微软雅黑" panose="020B0503020204020204" charset="-122"/>
            </a:endParaRPr>
          </a:p>
          <a:p>
            <a:pPr algn="r">
              <a:lnSpc>
                <a:spcPct val="120000"/>
              </a:lnSpc>
            </a:pPr>
            <a:r>
              <a:rPr lang="zh-CN" altLang="en-US" sz="1000">
                <a:solidFill>
                  <a:schemeClr val="tx1"/>
                </a:solidFill>
                <a:latin typeface="Arial" panose="020B0604020202020204" pitchFamily="34" charset="0"/>
                <a:ea typeface="微软雅黑" panose="020B0503020204020204" charset="-122"/>
                <a:sym typeface="+mn-ea"/>
              </a:rPr>
              <a:t>Please enter the text you want to express,not a large segment of text</a:t>
            </a:r>
            <a:r>
              <a:rPr lang="en-US" altLang="zh-CN" sz="1000">
                <a:solidFill>
                  <a:schemeClr val="tx1"/>
                </a:solidFill>
                <a:latin typeface="Arial" panose="020B0604020202020204" pitchFamily="34" charset="0"/>
                <a:ea typeface="微软雅黑" panose="020B0503020204020204" charset="-122"/>
                <a:sym typeface="+mn-ea"/>
              </a:rPr>
              <a:t>.</a:t>
            </a:r>
            <a:r>
              <a:rPr lang="zh-CN" altLang="en-US" sz="1000">
                <a:solidFill>
                  <a:schemeClr val="tx1"/>
                </a:solidFill>
                <a:latin typeface="Arial" panose="020B0604020202020204" pitchFamily="34" charset="0"/>
                <a:ea typeface="微软雅黑" panose="020B0503020204020204" charset="-122"/>
                <a:sym typeface="+mn-ea"/>
              </a:rPr>
              <a:t>Please enter the text you want to express</a:t>
            </a:r>
            <a:endParaRPr lang="zh-CN" altLang="en-US" sz="1000" dirty="0">
              <a:solidFill>
                <a:schemeClr val="tx1"/>
              </a:solidFill>
              <a:latin typeface="Arial" panose="020B0604020202020204" pitchFamily="34" charset="0"/>
              <a:ea typeface="微软雅黑" panose="020B0503020204020204" charset="-122"/>
              <a:sym typeface="+mn-ea"/>
            </a:endParaRPr>
          </a:p>
        </p:txBody>
      </p:sp>
      <p:sp>
        <p:nvSpPr>
          <p:cNvPr id="13" name="Rectangle 32"/>
          <p:cNvSpPr>
            <a:spLocks noChangeArrowheads="1"/>
          </p:cNvSpPr>
          <p:nvPr/>
        </p:nvSpPr>
        <p:spPr bwMode="auto">
          <a:xfrm>
            <a:off x="1074420" y="4441190"/>
            <a:ext cx="2472055" cy="812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r">
              <a:lnSpc>
                <a:spcPct val="120000"/>
              </a:lnSpc>
            </a:pPr>
            <a:r>
              <a:rPr lang="en-US" altLang="zh-CN" sz="1200" b="1" dirty="0">
                <a:solidFill>
                  <a:srgbClr val="4C8A64"/>
                </a:solidFill>
                <a:effectLst/>
                <a:latin typeface="Arial" panose="020B0604020202020204" pitchFamily="34" charset="0"/>
                <a:ea typeface="微软雅黑" panose="020B0503020204020204" charset="-122"/>
                <a:cs typeface="Arial" panose="020B0604020202020204" pitchFamily="34" charset="0"/>
                <a:sym typeface="+mn-ea"/>
              </a:rPr>
              <a:t>YOUR TITLE</a:t>
            </a:r>
            <a:r>
              <a:rPr lang="zh-CN" altLang="en-US" sz="1400" b="1" dirty="0">
                <a:solidFill>
                  <a:schemeClr val="accent4">
                    <a:lumMod val="50000"/>
                  </a:schemeClr>
                </a:solidFill>
                <a:latin typeface="Arial" panose="020B0604020202020204" pitchFamily="34" charset="0"/>
                <a:ea typeface="微软雅黑" panose="020B0503020204020204" charset="-122"/>
              </a:rPr>
              <a:t> </a:t>
            </a:r>
            <a:endParaRPr lang="zh-CN" altLang="en-US" sz="1400" b="1" dirty="0">
              <a:solidFill>
                <a:schemeClr val="accent4">
                  <a:lumMod val="50000"/>
                </a:schemeClr>
              </a:solidFill>
              <a:latin typeface="Arial" panose="020B0604020202020204" pitchFamily="34" charset="0"/>
              <a:ea typeface="微软雅黑" panose="020B0503020204020204" charset="-122"/>
            </a:endParaRPr>
          </a:p>
          <a:p>
            <a:pPr algn="r">
              <a:lnSpc>
                <a:spcPct val="120000"/>
              </a:lnSpc>
            </a:pPr>
            <a:r>
              <a:rPr lang="zh-CN" altLang="en-US" sz="1000">
                <a:solidFill>
                  <a:schemeClr val="tx1"/>
                </a:solidFill>
                <a:latin typeface="Arial" panose="020B0604020202020204" pitchFamily="34" charset="0"/>
                <a:ea typeface="微软雅黑" panose="020B0503020204020204" charset="-122"/>
                <a:sym typeface="+mn-ea"/>
              </a:rPr>
              <a:t>Please enter the text you want to express,not a large segment of text</a:t>
            </a:r>
            <a:r>
              <a:rPr lang="en-US" altLang="zh-CN" sz="1000">
                <a:solidFill>
                  <a:schemeClr val="tx1"/>
                </a:solidFill>
                <a:latin typeface="Arial" panose="020B0604020202020204" pitchFamily="34" charset="0"/>
                <a:ea typeface="微软雅黑" panose="020B0503020204020204" charset="-122"/>
                <a:sym typeface="+mn-ea"/>
              </a:rPr>
              <a:t>.</a:t>
            </a:r>
            <a:r>
              <a:rPr lang="zh-CN" altLang="en-US" sz="1000">
                <a:solidFill>
                  <a:schemeClr val="tx1"/>
                </a:solidFill>
                <a:latin typeface="Arial" panose="020B0604020202020204" pitchFamily="34" charset="0"/>
                <a:ea typeface="微软雅黑" panose="020B0503020204020204" charset="-122"/>
                <a:sym typeface="+mn-ea"/>
              </a:rPr>
              <a:t>Please enter the text you want to express</a:t>
            </a:r>
            <a:endParaRPr lang="zh-CN" altLang="en-US" sz="1000" dirty="0">
              <a:solidFill>
                <a:schemeClr val="tx1"/>
              </a:solidFill>
              <a:latin typeface="Arial" panose="020B0604020202020204" pitchFamily="34" charset="0"/>
              <a:ea typeface="微软雅黑" panose="020B0503020204020204" charset="-122"/>
              <a:sym typeface="+mn-ea"/>
            </a:endParaRPr>
          </a:p>
        </p:txBody>
      </p:sp>
      <p:sp>
        <p:nvSpPr>
          <p:cNvPr id="14" name="Rectangle 32"/>
          <p:cNvSpPr>
            <a:spLocks noChangeArrowheads="1"/>
          </p:cNvSpPr>
          <p:nvPr/>
        </p:nvSpPr>
        <p:spPr bwMode="auto">
          <a:xfrm>
            <a:off x="8035290" y="4300220"/>
            <a:ext cx="2472055" cy="812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l">
              <a:lnSpc>
                <a:spcPct val="120000"/>
              </a:lnSpc>
            </a:pPr>
            <a:r>
              <a:rPr lang="en-US" altLang="zh-CN" sz="1200" b="1" dirty="0">
                <a:solidFill>
                  <a:schemeClr val="accent4">
                    <a:lumMod val="50000"/>
                  </a:schemeClr>
                </a:solidFill>
                <a:effectLst/>
                <a:latin typeface="Arial" panose="020B0604020202020204" pitchFamily="34" charset="0"/>
                <a:ea typeface="微软雅黑" panose="020B0503020204020204" charset="-122"/>
                <a:cs typeface="Arial" panose="020B0604020202020204" pitchFamily="34" charset="0"/>
                <a:sym typeface="+mn-ea"/>
              </a:rPr>
              <a:t>YOUR TITLE</a:t>
            </a:r>
            <a:r>
              <a:rPr lang="zh-CN" altLang="en-US" sz="1400" b="1" dirty="0">
                <a:solidFill>
                  <a:schemeClr val="accent4">
                    <a:lumMod val="50000"/>
                  </a:schemeClr>
                </a:solidFill>
                <a:latin typeface="Arial" panose="020B0604020202020204" pitchFamily="34" charset="0"/>
                <a:ea typeface="微软雅黑" panose="020B0503020204020204" charset="-122"/>
              </a:rPr>
              <a:t> </a:t>
            </a:r>
            <a:endParaRPr lang="zh-CN" altLang="en-US" sz="1400" b="1" dirty="0">
              <a:solidFill>
                <a:schemeClr val="accent4">
                  <a:lumMod val="50000"/>
                </a:schemeClr>
              </a:solidFill>
              <a:latin typeface="Arial" panose="020B0604020202020204" pitchFamily="34" charset="0"/>
              <a:ea typeface="微软雅黑" panose="020B0503020204020204" charset="-122"/>
            </a:endParaRPr>
          </a:p>
          <a:p>
            <a:pPr algn="l">
              <a:lnSpc>
                <a:spcPct val="120000"/>
              </a:lnSpc>
            </a:pPr>
            <a:r>
              <a:rPr lang="zh-CN" altLang="en-US" sz="1000">
                <a:solidFill>
                  <a:schemeClr val="tx1"/>
                </a:solidFill>
                <a:latin typeface="Arial" panose="020B0604020202020204" pitchFamily="34" charset="0"/>
                <a:ea typeface="微软雅黑" panose="020B0503020204020204" charset="-122"/>
                <a:sym typeface="+mn-ea"/>
              </a:rPr>
              <a:t>Please enter the text you want to express,not a large segment of text</a:t>
            </a:r>
            <a:r>
              <a:rPr lang="en-US" altLang="zh-CN" sz="1000">
                <a:solidFill>
                  <a:schemeClr val="tx1"/>
                </a:solidFill>
                <a:latin typeface="Arial" panose="020B0604020202020204" pitchFamily="34" charset="0"/>
                <a:ea typeface="微软雅黑" panose="020B0503020204020204" charset="-122"/>
                <a:sym typeface="+mn-ea"/>
              </a:rPr>
              <a:t>.</a:t>
            </a:r>
            <a:r>
              <a:rPr lang="zh-CN" altLang="en-US" sz="1000">
                <a:solidFill>
                  <a:schemeClr val="tx1"/>
                </a:solidFill>
                <a:latin typeface="Arial" panose="020B0604020202020204" pitchFamily="34" charset="0"/>
                <a:ea typeface="微软雅黑" panose="020B0503020204020204" charset="-122"/>
                <a:sym typeface="+mn-ea"/>
              </a:rPr>
              <a:t>Please enter the text you want to express</a:t>
            </a:r>
            <a:endParaRPr lang="zh-CN" altLang="en-US" sz="1000" dirty="0">
              <a:solidFill>
                <a:schemeClr val="tx1"/>
              </a:solidFill>
              <a:latin typeface="Arial" panose="020B0604020202020204" pitchFamily="34" charset="0"/>
              <a:ea typeface="微软雅黑" panose="020B0503020204020204" charset="-122"/>
              <a:sym typeface="+mn-ea"/>
            </a:endParaRPr>
          </a:p>
        </p:txBody>
      </p:sp>
      <p:sp>
        <p:nvSpPr>
          <p:cNvPr id="15" name="Rectangle 32"/>
          <p:cNvSpPr>
            <a:spLocks noChangeArrowheads="1"/>
          </p:cNvSpPr>
          <p:nvPr/>
        </p:nvSpPr>
        <p:spPr bwMode="auto">
          <a:xfrm>
            <a:off x="6882130" y="2230755"/>
            <a:ext cx="2472055" cy="812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l">
              <a:lnSpc>
                <a:spcPct val="120000"/>
              </a:lnSpc>
            </a:pPr>
            <a:r>
              <a:rPr lang="en-US" altLang="zh-CN" sz="1200" b="1" dirty="0">
                <a:solidFill>
                  <a:srgbClr val="4C8A64"/>
                </a:solidFill>
                <a:effectLst/>
                <a:latin typeface="Arial" panose="020B0604020202020204" pitchFamily="34" charset="0"/>
                <a:ea typeface="微软雅黑" panose="020B0503020204020204" charset="-122"/>
                <a:cs typeface="Arial" panose="020B0604020202020204" pitchFamily="34" charset="0"/>
                <a:sym typeface="+mn-ea"/>
              </a:rPr>
              <a:t>YOUR TITLE</a:t>
            </a:r>
            <a:r>
              <a:rPr lang="zh-CN" altLang="en-US" sz="1400" b="1" dirty="0">
                <a:solidFill>
                  <a:schemeClr val="accent4">
                    <a:lumMod val="50000"/>
                  </a:schemeClr>
                </a:solidFill>
                <a:latin typeface="Arial" panose="020B0604020202020204" pitchFamily="34" charset="0"/>
                <a:ea typeface="微软雅黑" panose="020B0503020204020204" charset="-122"/>
              </a:rPr>
              <a:t> </a:t>
            </a:r>
            <a:endParaRPr lang="zh-CN" altLang="en-US" sz="1400" b="1" dirty="0">
              <a:solidFill>
                <a:schemeClr val="accent4">
                  <a:lumMod val="50000"/>
                </a:schemeClr>
              </a:solidFill>
              <a:latin typeface="Arial" panose="020B0604020202020204" pitchFamily="34" charset="0"/>
              <a:ea typeface="微软雅黑" panose="020B0503020204020204" charset="-122"/>
            </a:endParaRPr>
          </a:p>
          <a:p>
            <a:pPr algn="l">
              <a:lnSpc>
                <a:spcPct val="120000"/>
              </a:lnSpc>
            </a:pPr>
            <a:r>
              <a:rPr lang="zh-CN" altLang="en-US" sz="1000">
                <a:solidFill>
                  <a:schemeClr val="tx1"/>
                </a:solidFill>
                <a:latin typeface="Arial" panose="020B0604020202020204" pitchFamily="34" charset="0"/>
                <a:ea typeface="微软雅黑" panose="020B0503020204020204" charset="-122"/>
                <a:sym typeface="+mn-ea"/>
              </a:rPr>
              <a:t>Please enter the text you want to express,not a large segment of text</a:t>
            </a:r>
            <a:r>
              <a:rPr lang="en-US" altLang="zh-CN" sz="1000">
                <a:solidFill>
                  <a:schemeClr val="tx1"/>
                </a:solidFill>
                <a:latin typeface="Arial" panose="020B0604020202020204" pitchFamily="34" charset="0"/>
                <a:ea typeface="微软雅黑" panose="020B0503020204020204" charset="-122"/>
                <a:sym typeface="+mn-ea"/>
              </a:rPr>
              <a:t>.</a:t>
            </a:r>
            <a:r>
              <a:rPr lang="zh-CN" altLang="en-US" sz="1000">
                <a:solidFill>
                  <a:schemeClr val="tx1"/>
                </a:solidFill>
                <a:latin typeface="Arial" panose="020B0604020202020204" pitchFamily="34" charset="0"/>
                <a:ea typeface="微软雅黑" panose="020B0503020204020204" charset="-122"/>
                <a:sym typeface="+mn-ea"/>
              </a:rPr>
              <a:t>Please enter the text you want to express</a:t>
            </a:r>
            <a:endParaRPr lang="zh-CN" altLang="en-US" sz="1000" dirty="0">
              <a:solidFill>
                <a:schemeClr val="tx1"/>
              </a:solidFill>
              <a:latin typeface="Arial" panose="020B0604020202020204" pitchFamily="34" charset="0"/>
              <a:ea typeface="微软雅黑" panose="020B0503020204020204" charset="-122"/>
              <a:sym typeface="+mn-ea"/>
            </a:endParaRPr>
          </a:p>
        </p:txBody>
      </p:sp>
      <p:grpSp>
        <p:nvGrpSpPr>
          <p:cNvPr id="17" name="组合 16"/>
          <p:cNvGrpSpPr/>
          <p:nvPr/>
        </p:nvGrpSpPr>
        <p:grpSpPr>
          <a:xfrm>
            <a:off x="4164965" y="1537970"/>
            <a:ext cx="688340" cy="688340"/>
            <a:chOff x="6559" y="2422"/>
            <a:chExt cx="1084" cy="1084"/>
          </a:xfrm>
        </p:grpSpPr>
        <p:sp>
          <p:nvSpPr>
            <p:cNvPr id="16" name="菱形 15"/>
            <p:cNvSpPr/>
            <p:nvPr/>
          </p:nvSpPr>
          <p:spPr>
            <a:xfrm>
              <a:off x="6559" y="2422"/>
              <a:ext cx="1084" cy="1084"/>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50" name="手指"/>
            <p:cNvSpPr/>
            <p:nvPr/>
          </p:nvSpPr>
          <p:spPr bwMode="auto">
            <a:xfrm>
              <a:off x="6923" y="2728"/>
              <a:ext cx="355" cy="473"/>
            </a:xfrm>
            <a:custGeom>
              <a:avLst/>
              <a:gdLst/>
              <a:ahLst/>
              <a:cxnLst/>
              <a:rect l="0" t="0" r="r" b="b"/>
              <a:pathLst>
                <a:path w="1079500" h="1549400">
                  <a:moveTo>
                    <a:pt x="80962" y="909637"/>
                  </a:moveTo>
                  <a:lnTo>
                    <a:pt x="538002" y="909637"/>
                  </a:lnTo>
                  <a:lnTo>
                    <a:pt x="576837" y="909637"/>
                  </a:lnTo>
                  <a:lnTo>
                    <a:pt x="674586" y="909637"/>
                  </a:lnTo>
                  <a:lnTo>
                    <a:pt x="681190" y="909901"/>
                  </a:lnTo>
                  <a:lnTo>
                    <a:pt x="687795" y="910429"/>
                  </a:lnTo>
                  <a:lnTo>
                    <a:pt x="694399" y="911221"/>
                  </a:lnTo>
                  <a:lnTo>
                    <a:pt x="700740" y="912805"/>
                  </a:lnTo>
                  <a:lnTo>
                    <a:pt x="707080" y="914389"/>
                  </a:lnTo>
                  <a:lnTo>
                    <a:pt x="713157" y="916766"/>
                  </a:lnTo>
                  <a:lnTo>
                    <a:pt x="719233" y="919142"/>
                  </a:lnTo>
                  <a:lnTo>
                    <a:pt x="725045" y="922046"/>
                  </a:lnTo>
                  <a:lnTo>
                    <a:pt x="730593" y="925214"/>
                  </a:lnTo>
                  <a:lnTo>
                    <a:pt x="735876" y="928910"/>
                  </a:lnTo>
                  <a:lnTo>
                    <a:pt x="741424" y="932607"/>
                  </a:lnTo>
                  <a:lnTo>
                    <a:pt x="746444" y="936831"/>
                  </a:lnTo>
                  <a:lnTo>
                    <a:pt x="751199" y="941319"/>
                  </a:lnTo>
                  <a:lnTo>
                    <a:pt x="755690" y="946072"/>
                  </a:lnTo>
                  <a:lnTo>
                    <a:pt x="759917" y="951088"/>
                  </a:lnTo>
                  <a:lnTo>
                    <a:pt x="763880" y="956633"/>
                  </a:lnTo>
                  <a:lnTo>
                    <a:pt x="763880" y="956897"/>
                  </a:lnTo>
                  <a:lnTo>
                    <a:pt x="768371" y="963761"/>
                  </a:lnTo>
                  <a:lnTo>
                    <a:pt x="772334" y="970890"/>
                  </a:lnTo>
                  <a:lnTo>
                    <a:pt x="775504" y="978282"/>
                  </a:lnTo>
                  <a:lnTo>
                    <a:pt x="778146" y="985939"/>
                  </a:lnTo>
                  <a:lnTo>
                    <a:pt x="779995" y="993859"/>
                  </a:lnTo>
                  <a:lnTo>
                    <a:pt x="781580" y="1001516"/>
                  </a:lnTo>
                  <a:lnTo>
                    <a:pt x="782373" y="1009700"/>
                  </a:lnTo>
                  <a:lnTo>
                    <a:pt x="782637" y="1017621"/>
                  </a:lnTo>
                  <a:lnTo>
                    <a:pt x="781845" y="1030822"/>
                  </a:lnTo>
                  <a:lnTo>
                    <a:pt x="780788" y="1039007"/>
                  </a:lnTo>
                  <a:lnTo>
                    <a:pt x="778674" y="1047191"/>
                  </a:lnTo>
                  <a:lnTo>
                    <a:pt x="776297" y="1054584"/>
                  </a:lnTo>
                  <a:lnTo>
                    <a:pt x="773127" y="1061976"/>
                  </a:lnTo>
                  <a:lnTo>
                    <a:pt x="769692" y="1069369"/>
                  </a:lnTo>
                  <a:lnTo>
                    <a:pt x="765729" y="1075969"/>
                  </a:lnTo>
                  <a:lnTo>
                    <a:pt x="761238" y="1082570"/>
                  </a:lnTo>
                  <a:lnTo>
                    <a:pt x="756483" y="1088642"/>
                  </a:lnTo>
                  <a:lnTo>
                    <a:pt x="750935" y="1094451"/>
                  </a:lnTo>
                  <a:lnTo>
                    <a:pt x="745387" y="1099467"/>
                  </a:lnTo>
                  <a:lnTo>
                    <a:pt x="739047" y="1104483"/>
                  </a:lnTo>
                  <a:lnTo>
                    <a:pt x="732706" y="1108708"/>
                  </a:lnTo>
                  <a:lnTo>
                    <a:pt x="726102" y="1112932"/>
                  </a:lnTo>
                  <a:lnTo>
                    <a:pt x="718969" y="1116364"/>
                  </a:lnTo>
                  <a:lnTo>
                    <a:pt x="711836" y="1119532"/>
                  </a:lnTo>
                  <a:lnTo>
                    <a:pt x="704174" y="1121909"/>
                  </a:lnTo>
                  <a:lnTo>
                    <a:pt x="697041" y="1123493"/>
                  </a:lnTo>
                  <a:lnTo>
                    <a:pt x="689908" y="1125077"/>
                  </a:lnTo>
                  <a:lnTo>
                    <a:pt x="682247" y="1125869"/>
                  </a:lnTo>
                  <a:lnTo>
                    <a:pt x="674586" y="1125869"/>
                  </a:lnTo>
                  <a:lnTo>
                    <a:pt x="300764" y="1125869"/>
                  </a:lnTo>
                  <a:lnTo>
                    <a:pt x="295744" y="1137486"/>
                  </a:lnTo>
                  <a:lnTo>
                    <a:pt x="293103" y="1143822"/>
                  </a:lnTo>
                  <a:lnTo>
                    <a:pt x="288876" y="1151215"/>
                  </a:lnTo>
                  <a:lnTo>
                    <a:pt x="284120" y="1159663"/>
                  </a:lnTo>
                  <a:lnTo>
                    <a:pt x="278044" y="1169168"/>
                  </a:lnTo>
                  <a:lnTo>
                    <a:pt x="274610" y="1174184"/>
                  </a:lnTo>
                  <a:lnTo>
                    <a:pt x="270911" y="1179465"/>
                  </a:lnTo>
                  <a:lnTo>
                    <a:pt x="266420" y="1184745"/>
                  </a:lnTo>
                  <a:lnTo>
                    <a:pt x="261929" y="1190026"/>
                  </a:lnTo>
                  <a:lnTo>
                    <a:pt x="256909" y="1195570"/>
                  </a:lnTo>
                  <a:lnTo>
                    <a:pt x="251626" y="1201114"/>
                  </a:lnTo>
                  <a:lnTo>
                    <a:pt x="246342" y="1206659"/>
                  </a:lnTo>
                  <a:lnTo>
                    <a:pt x="240266" y="1211939"/>
                  </a:lnTo>
                  <a:lnTo>
                    <a:pt x="233661" y="1217748"/>
                  </a:lnTo>
                  <a:lnTo>
                    <a:pt x="226528" y="1223292"/>
                  </a:lnTo>
                  <a:lnTo>
                    <a:pt x="219395" y="1228572"/>
                  </a:lnTo>
                  <a:lnTo>
                    <a:pt x="211734" y="1233853"/>
                  </a:lnTo>
                  <a:lnTo>
                    <a:pt x="203544" y="1239133"/>
                  </a:lnTo>
                  <a:lnTo>
                    <a:pt x="194826" y="1244149"/>
                  </a:lnTo>
                  <a:lnTo>
                    <a:pt x="185844" y="1248902"/>
                  </a:lnTo>
                  <a:lnTo>
                    <a:pt x="176069" y="1253654"/>
                  </a:lnTo>
                  <a:lnTo>
                    <a:pt x="166030" y="1258142"/>
                  </a:lnTo>
                  <a:lnTo>
                    <a:pt x="155726" y="1262367"/>
                  </a:lnTo>
                  <a:lnTo>
                    <a:pt x="144366" y="1266327"/>
                  </a:lnTo>
                  <a:lnTo>
                    <a:pt x="132742" y="1270023"/>
                  </a:lnTo>
                  <a:lnTo>
                    <a:pt x="120854" y="1273192"/>
                  </a:lnTo>
                  <a:lnTo>
                    <a:pt x="108173" y="1276096"/>
                  </a:lnTo>
                  <a:lnTo>
                    <a:pt x="94700" y="1278736"/>
                  </a:lnTo>
                  <a:lnTo>
                    <a:pt x="80962" y="1281112"/>
                  </a:lnTo>
                  <a:lnTo>
                    <a:pt x="80962" y="909637"/>
                  </a:lnTo>
                  <a:close/>
                  <a:moveTo>
                    <a:pt x="1054100" y="831850"/>
                  </a:moveTo>
                  <a:lnTo>
                    <a:pt x="1050662" y="1301923"/>
                  </a:lnTo>
                  <a:lnTo>
                    <a:pt x="878514" y="1549400"/>
                  </a:lnTo>
                  <a:lnTo>
                    <a:pt x="279829" y="1549400"/>
                  </a:lnTo>
                  <a:lnTo>
                    <a:pt x="98425" y="1317275"/>
                  </a:lnTo>
                  <a:lnTo>
                    <a:pt x="108474" y="1315422"/>
                  </a:lnTo>
                  <a:lnTo>
                    <a:pt x="117993" y="1313569"/>
                  </a:lnTo>
                  <a:lnTo>
                    <a:pt x="124604" y="1311981"/>
                  </a:lnTo>
                  <a:lnTo>
                    <a:pt x="137562" y="1308805"/>
                  </a:lnTo>
                  <a:lnTo>
                    <a:pt x="149990" y="1305100"/>
                  </a:lnTo>
                  <a:lnTo>
                    <a:pt x="157130" y="1302718"/>
                  </a:lnTo>
                  <a:lnTo>
                    <a:pt x="165328" y="1299806"/>
                  </a:lnTo>
                  <a:lnTo>
                    <a:pt x="172996" y="1297159"/>
                  </a:lnTo>
                  <a:lnTo>
                    <a:pt x="181987" y="1293189"/>
                  </a:lnTo>
                  <a:lnTo>
                    <a:pt x="188334" y="1290542"/>
                  </a:lnTo>
                  <a:lnTo>
                    <a:pt x="194416" y="1287895"/>
                  </a:lnTo>
                  <a:lnTo>
                    <a:pt x="198911" y="1285778"/>
                  </a:lnTo>
                  <a:lnTo>
                    <a:pt x="203407" y="1283396"/>
                  </a:lnTo>
                  <a:lnTo>
                    <a:pt x="213984" y="1277573"/>
                  </a:lnTo>
                  <a:lnTo>
                    <a:pt x="222182" y="1272809"/>
                  </a:lnTo>
                  <a:lnTo>
                    <a:pt x="231966" y="1266986"/>
                  </a:lnTo>
                  <a:lnTo>
                    <a:pt x="239370" y="1261692"/>
                  </a:lnTo>
                  <a:lnTo>
                    <a:pt x="247832" y="1255340"/>
                  </a:lnTo>
                  <a:lnTo>
                    <a:pt x="254707" y="1250311"/>
                  </a:lnTo>
                  <a:lnTo>
                    <a:pt x="262376" y="1243958"/>
                  </a:lnTo>
                  <a:lnTo>
                    <a:pt x="268458" y="1238400"/>
                  </a:lnTo>
                  <a:lnTo>
                    <a:pt x="275333" y="1232048"/>
                  </a:lnTo>
                  <a:lnTo>
                    <a:pt x="280622" y="1226489"/>
                  </a:lnTo>
                  <a:lnTo>
                    <a:pt x="286440" y="1220137"/>
                  </a:lnTo>
                  <a:lnTo>
                    <a:pt x="291200" y="1214843"/>
                  </a:lnTo>
                  <a:lnTo>
                    <a:pt x="296753" y="1208226"/>
                  </a:lnTo>
                  <a:lnTo>
                    <a:pt x="300719" y="1203462"/>
                  </a:lnTo>
                  <a:lnTo>
                    <a:pt x="305215" y="1197110"/>
                  </a:lnTo>
                  <a:lnTo>
                    <a:pt x="308917" y="1192346"/>
                  </a:lnTo>
                  <a:lnTo>
                    <a:pt x="312883" y="1185993"/>
                  </a:lnTo>
                  <a:lnTo>
                    <a:pt x="315528" y="1182023"/>
                  </a:lnTo>
                  <a:lnTo>
                    <a:pt x="319230" y="1175671"/>
                  </a:lnTo>
                  <a:lnTo>
                    <a:pt x="320817" y="1172494"/>
                  </a:lnTo>
                  <a:lnTo>
                    <a:pt x="325576" y="1164025"/>
                  </a:lnTo>
                  <a:lnTo>
                    <a:pt x="675426" y="1164025"/>
                  </a:lnTo>
                  <a:lnTo>
                    <a:pt x="681773" y="1163760"/>
                  </a:lnTo>
                  <a:lnTo>
                    <a:pt x="688119" y="1163495"/>
                  </a:lnTo>
                  <a:lnTo>
                    <a:pt x="692350" y="1162966"/>
                  </a:lnTo>
                  <a:lnTo>
                    <a:pt x="700548" y="1161643"/>
                  </a:lnTo>
                  <a:lnTo>
                    <a:pt x="705572" y="1160584"/>
                  </a:lnTo>
                  <a:lnTo>
                    <a:pt x="711919" y="1158996"/>
                  </a:lnTo>
                  <a:lnTo>
                    <a:pt x="718265" y="1157408"/>
                  </a:lnTo>
                  <a:lnTo>
                    <a:pt x="722496" y="1155820"/>
                  </a:lnTo>
                  <a:lnTo>
                    <a:pt x="730165" y="1153173"/>
                  </a:lnTo>
                  <a:lnTo>
                    <a:pt x="737569" y="1149997"/>
                  </a:lnTo>
                  <a:lnTo>
                    <a:pt x="744709" y="1146291"/>
                  </a:lnTo>
                  <a:lnTo>
                    <a:pt x="751584" y="1142321"/>
                  </a:lnTo>
                  <a:lnTo>
                    <a:pt x="758195" y="1138086"/>
                  </a:lnTo>
                  <a:lnTo>
                    <a:pt x="764542" y="1133322"/>
                  </a:lnTo>
                  <a:lnTo>
                    <a:pt x="770624" y="1128293"/>
                  </a:lnTo>
                  <a:lnTo>
                    <a:pt x="776706" y="1122999"/>
                  </a:lnTo>
                  <a:lnTo>
                    <a:pt x="782259" y="1117176"/>
                  </a:lnTo>
                  <a:lnTo>
                    <a:pt x="787283" y="1111089"/>
                  </a:lnTo>
                  <a:lnTo>
                    <a:pt x="792308" y="1105001"/>
                  </a:lnTo>
                  <a:lnTo>
                    <a:pt x="797067" y="1098384"/>
                  </a:lnTo>
                  <a:lnTo>
                    <a:pt x="801298" y="1091767"/>
                  </a:lnTo>
                  <a:lnTo>
                    <a:pt x="805265" y="1084620"/>
                  </a:lnTo>
                  <a:lnTo>
                    <a:pt x="808703" y="1077209"/>
                  </a:lnTo>
                  <a:lnTo>
                    <a:pt x="811612" y="1069798"/>
                  </a:lnTo>
                  <a:lnTo>
                    <a:pt x="816107" y="1072974"/>
                  </a:lnTo>
                  <a:lnTo>
                    <a:pt x="820338" y="1075886"/>
                  </a:lnTo>
                  <a:lnTo>
                    <a:pt x="824833" y="1078533"/>
                  </a:lnTo>
                  <a:lnTo>
                    <a:pt x="829329" y="1081180"/>
                  </a:lnTo>
                  <a:lnTo>
                    <a:pt x="834089" y="1083297"/>
                  </a:lnTo>
                  <a:lnTo>
                    <a:pt x="838849" y="1085679"/>
                  </a:lnTo>
                  <a:lnTo>
                    <a:pt x="843608" y="1087797"/>
                  </a:lnTo>
                  <a:lnTo>
                    <a:pt x="848633" y="1089385"/>
                  </a:lnTo>
                  <a:lnTo>
                    <a:pt x="849162" y="1089649"/>
                  </a:lnTo>
                  <a:lnTo>
                    <a:pt x="856037" y="1091767"/>
                  </a:lnTo>
                  <a:lnTo>
                    <a:pt x="862912" y="1093355"/>
                  </a:lnTo>
                  <a:lnTo>
                    <a:pt x="869523" y="1094943"/>
                  </a:lnTo>
                  <a:lnTo>
                    <a:pt x="875870" y="1095737"/>
                  </a:lnTo>
                  <a:lnTo>
                    <a:pt x="882216" y="1096266"/>
                  </a:lnTo>
                  <a:lnTo>
                    <a:pt x="888827" y="1096796"/>
                  </a:lnTo>
                  <a:lnTo>
                    <a:pt x="895174" y="1096796"/>
                  </a:lnTo>
                  <a:lnTo>
                    <a:pt x="901520" y="1096266"/>
                  </a:lnTo>
                  <a:lnTo>
                    <a:pt x="907867" y="1095472"/>
                  </a:lnTo>
                  <a:lnTo>
                    <a:pt x="914213" y="1094678"/>
                  </a:lnTo>
                  <a:lnTo>
                    <a:pt x="920295" y="1093355"/>
                  </a:lnTo>
                  <a:lnTo>
                    <a:pt x="926642" y="1091767"/>
                  </a:lnTo>
                  <a:lnTo>
                    <a:pt x="932724" y="1089914"/>
                  </a:lnTo>
                  <a:lnTo>
                    <a:pt x="938806" y="1087797"/>
                  </a:lnTo>
                  <a:lnTo>
                    <a:pt x="944888" y="1085150"/>
                  </a:lnTo>
                  <a:lnTo>
                    <a:pt x="950705" y="1082503"/>
                  </a:lnTo>
                  <a:lnTo>
                    <a:pt x="956258" y="1079327"/>
                  </a:lnTo>
                  <a:lnTo>
                    <a:pt x="961812" y="1075886"/>
                  </a:lnTo>
                  <a:lnTo>
                    <a:pt x="967365" y="1072445"/>
                  </a:lnTo>
                  <a:lnTo>
                    <a:pt x="972654" y="1068210"/>
                  </a:lnTo>
                  <a:lnTo>
                    <a:pt x="977413" y="1064240"/>
                  </a:lnTo>
                  <a:lnTo>
                    <a:pt x="982438" y="1060005"/>
                  </a:lnTo>
                  <a:lnTo>
                    <a:pt x="986669" y="1055241"/>
                  </a:lnTo>
                  <a:lnTo>
                    <a:pt x="991164" y="1050741"/>
                  </a:lnTo>
                  <a:lnTo>
                    <a:pt x="995131" y="1045448"/>
                  </a:lnTo>
                  <a:lnTo>
                    <a:pt x="998833" y="1040683"/>
                  </a:lnTo>
                  <a:lnTo>
                    <a:pt x="1002271" y="1035125"/>
                  </a:lnTo>
                  <a:lnTo>
                    <a:pt x="1005708" y="1029567"/>
                  </a:lnTo>
                  <a:lnTo>
                    <a:pt x="1008617" y="1024008"/>
                  </a:lnTo>
                  <a:lnTo>
                    <a:pt x="1011261" y="1018186"/>
                  </a:lnTo>
                  <a:lnTo>
                    <a:pt x="1013906" y="1012363"/>
                  </a:lnTo>
                  <a:lnTo>
                    <a:pt x="1015757" y="1006275"/>
                  </a:lnTo>
                  <a:lnTo>
                    <a:pt x="1017872" y="999923"/>
                  </a:lnTo>
                  <a:lnTo>
                    <a:pt x="1019459" y="993570"/>
                  </a:lnTo>
                  <a:lnTo>
                    <a:pt x="1054100" y="831850"/>
                  </a:lnTo>
                  <a:close/>
                  <a:moveTo>
                    <a:pt x="981512" y="434975"/>
                  </a:moveTo>
                  <a:lnTo>
                    <a:pt x="985749" y="434975"/>
                  </a:lnTo>
                  <a:lnTo>
                    <a:pt x="990251" y="434975"/>
                  </a:lnTo>
                  <a:lnTo>
                    <a:pt x="994753" y="435239"/>
                  </a:lnTo>
                  <a:lnTo>
                    <a:pt x="998991" y="435768"/>
                  </a:lnTo>
                  <a:lnTo>
                    <a:pt x="1003493" y="436562"/>
                  </a:lnTo>
                  <a:lnTo>
                    <a:pt x="1007995" y="437620"/>
                  </a:lnTo>
                  <a:lnTo>
                    <a:pt x="1012762" y="438942"/>
                  </a:lnTo>
                  <a:lnTo>
                    <a:pt x="1016999" y="440529"/>
                  </a:lnTo>
                  <a:lnTo>
                    <a:pt x="1021501" y="442116"/>
                  </a:lnTo>
                  <a:lnTo>
                    <a:pt x="1025739" y="443967"/>
                  </a:lnTo>
                  <a:lnTo>
                    <a:pt x="1029976" y="446083"/>
                  </a:lnTo>
                  <a:lnTo>
                    <a:pt x="1033949" y="448463"/>
                  </a:lnTo>
                  <a:lnTo>
                    <a:pt x="1037921" y="451108"/>
                  </a:lnTo>
                  <a:lnTo>
                    <a:pt x="1041629" y="453752"/>
                  </a:lnTo>
                  <a:lnTo>
                    <a:pt x="1045072" y="456662"/>
                  </a:lnTo>
                  <a:lnTo>
                    <a:pt x="1048515" y="459835"/>
                  </a:lnTo>
                  <a:lnTo>
                    <a:pt x="1051693" y="463009"/>
                  </a:lnTo>
                  <a:lnTo>
                    <a:pt x="1054871" y="466447"/>
                  </a:lnTo>
                  <a:lnTo>
                    <a:pt x="1057784" y="469885"/>
                  </a:lnTo>
                  <a:lnTo>
                    <a:pt x="1060697" y="473323"/>
                  </a:lnTo>
                  <a:lnTo>
                    <a:pt x="1063345" y="477026"/>
                  </a:lnTo>
                  <a:lnTo>
                    <a:pt x="1065464" y="481257"/>
                  </a:lnTo>
                  <a:lnTo>
                    <a:pt x="1067847" y="485224"/>
                  </a:lnTo>
                  <a:lnTo>
                    <a:pt x="1069966" y="489192"/>
                  </a:lnTo>
                  <a:lnTo>
                    <a:pt x="1071555" y="493688"/>
                  </a:lnTo>
                  <a:lnTo>
                    <a:pt x="1073409" y="497655"/>
                  </a:lnTo>
                  <a:lnTo>
                    <a:pt x="1074733" y="502151"/>
                  </a:lnTo>
                  <a:lnTo>
                    <a:pt x="1076322" y="506647"/>
                  </a:lnTo>
                  <a:lnTo>
                    <a:pt x="1077381" y="511143"/>
                  </a:lnTo>
                  <a:lnTo>
                    <a:pt x="1078441" y="515639"/>
                  </a:lnTo>
                  <a:lnTo>
                    <a:pt x="1078970" y="520135"/>
                  </a:lnTo>
                  <a:lnTo>
                    <a:pt x="1079235" y="524895"/>
                  </a:lnTo>
                  <a:lnTo>
                    <a:pt x="1079500" y="529656"/>
                  </a:lnTo>
                  <a:lnTo>
                    <a:pt x="1079500" y="534416"/>
                  </a:lnTo>
                  <a:lnTo>
                    <a:pt x="1079235" y="538912"/>
                  </a:lnTo>
                  <a:lnTo>
                    <a:pt x="1078970" y="543937"/>
                  </a:lnTo>
                  <a:lnTo>
                    <a:pt x="1077911" y="548433"/>
                  </a:lnTo>
                  <a:lnTo>
                    <a:pt x="1077117" y="553194"/>
                  </a:lnTo>
                  <a:lnTo>
                    <a:pt x="982041" y="985605"/>
                  </a:lnTo>
                  <a:lnTo>
                    <a:pt x="981247" y="989572"/>
                  </a:lnTo>
                  <a:lnTo>
                    <a:pt x="979923" y="993803"/>
                  </a:lnTo>
                  <a:lnTo>
                    <a:pt x="978598" y="997506"/>
                  </a:lnTo>
                  <a:lnTo>
                    <a:pt x="977009" y="1001208"/>
                  </a:lnTo>
                  <a:lnTo>
                    <a:pt x="973831" y="1008349"/>
                  </a:lnTo>
                  <a:lnTo>
                    <a:pt x="969859" y="1015225"/>
                  </a:lnTo>
                  <a:lnTo>
                    <a:pt x="965621" y="1021573"/>
                  </a:lnTo>
                  <a:lnTo>
                    <a:pt x="960325" y="1027656"/>
                  </a:lnTo>
                  <a:lnTo>
                    <a:pt x="954763" y="1033474"/>
                  </a:lnTo>
                  <a:lnTo>
                    <a:pt x="948672" y="1038763"/>
                  </a:lnTo>
                  <a:lnTo>
                    <a:pt x="944964" y="1041673"/>
                  </a:lnTo>
                  <a:lnTo>
                    <a:pt x="940992" y="1044317"/>
                  </a:lnTo>
                  <a:lnTo>
                    <a:pt x="937019" y="1046433"/>
                  </a:lnTo>
                  <a:lnTo>
                    <a:pt x="932782" y="1048813"/>
                  </a:lnTo>
                  <a:lnTo>
                    <a:pt x="928810" y="1050929"/>
                  </a:lnTo>
                  <a:lnTo>
                    <a:pt x="924307" y="1052516"/>
                  </a:lnTo>
                  <a:lnTo>
                    <a:pt x="920335" y="1054103"/>
                  </a:lnTo>
                  <a:lnTo>
                    <a:pt x="916097" y="1055425"/>
                  </a:lnTo>
                  <a:lnTo>
                    <a:pt x="911330" y="1056747"/>
                  </a:lnTo>
                  <a:lnTo>
                    <a:pt x="907093" y="1057541"/>
                  </a:lnTo>
                  <a:lnTo>
                    <a:pt x="902326" y="1058070"/>
                  </a:lnTo>
                  <a:lnTo>
                    <a:pt x="898089" y="1058599"/>
                  </a:lnTo>
                  <a:lnTo>
                    <a:pt x="893587" y="1058863"/>
                  </a:lnTo>
                  <a:lnTo>
                    <a:pt x="888820" y="1058863"/>
                  </a:lnTo>
                  <a:lnTo>
                    <a:pt x="884317" y="1058599"/>
                  </a:lnTo>
                  <a:lnTo>
                    <a:pt x="879550" y="1058334"/>
                  </a:lnTo>
                  <a:lnTo>
                    <a:pt x="875048" y="1057541"/>
                  </a:lnTo>
                  <a:lnTo>
                    <a:pt x="870546" y="1056747"/>
                  </a:lnTo>
                  <a:lnTo>
                    <a:pt x="863131" y="1054632"/>
                  </a:lnTo>
                  <a:lnTo>
                    <a:pt x="856245" y="1051987"/>
                  </a:lnTo>
                  <a:lnTo>
                    <a:pt x="849624" y="1049078"/>
                  </a:lnTo>
                  <a:lnTo>
                    <a:pt x="843003" y="1045375"/>
                  </a:lnTo>
                  <a:lnTo>
                    <a:pt x="836647" y="1041144"/>
                  </a:lnTo>
                  <a:lnTo>
                    <a:pt x="831086" y="1036383"/>
                  </a:lnTo>
                  <a:lnTo>
                    <a:pt x="825524" y="1031358"/>
                  </a:lnTo>
                  <a:lnTo>
                    <a:pt x="820492" y="1025804"/>
                  </a:lnTo>
                  <a:lnTo>
                    <a:pt x="820757" y="1019721"/>
                  </a:lnTo>
                  <a:lnTo>
                    <a:pt x="820757" y="1017606"/>
                  </a:lnTo>
                  <a:lnTo>
                    <a:pt x="820492" y="1007820"/>
                  </a:lnTo>
                  <a:lnTo>
                    <a:pt x="819698" y="998035"/>
                  </a:lnTo>
                  <a:lnTo>
                    <a:pt x="818639" y="990630"/>
                  </a:lnTo>
                  <a:lnTo>
                    <a:pt x="816785" y="983224"/>
                  </a:lnTo>
                  <a:lnTo>
                    <a:pt x="815196" y="976084"/>
                  </a:lnTo>
                  <a:lnTo>
                    <a:pt x="812812" y="969207"/>
                  </a:lnTo>
                  <a:lnTo>
                    <a:pt x="810164" y="962067"/>
                  </a:lnTo>
                  <a:lnTo>
                    <a:pt x="806986" y="955455"/>
                  </a:lnTo>
                  <a:lnTo>
                    <a:pt x="803808" y="948843"/>
                  </a:lnTo>
                  <a:lnTo>
                    <a:pt x="800100" y="942231"/>
                  </a:lnTo>
                  <a:lnTo>
                    <a:pt x="803278" y="926363"/>
                  </a:lnTo>
                  <a:lnTo>
                    <a:pt x="803543" y="925834"/>
                  </a:lnTo>
                  <a:lnTo>
                    <a:pt x="900472" y="499770"/>
                  </a:lnTo>
                  <a:lnTo>
                    <a:pt x="901796" y="495274"/>
                  </a:lnTo>
                  <a:lnTo>
                    <a:pt x="903385" y="491043"/>
                  </a:lnTo>
                  <a:lnTo>
                    <a:pt x="904974" y="486811"/>
                  </a:lnTo>
                  <a:lnTo>
                    <a:pt x="906828" y="482844"/>
                  </a:lnTo>
                  <a:lnTo>
                    <a:pt x="908682" y="479142"/>
                  </a:lnTo>
                  <a:lnTo>
                    <a:pt x="911066" y="475439"/>
                  </a:lnTo>
                  <a:lnTo>
                    <a:pt x="913449" y="472001"/>
                  </a:lnTo>
                  <a:lnTo>
                    <a:pt x="916097" y="468563"/>
                  </a:lnTo>
                  <a:lnTo>
                    <a:pt x="918746" y="464860"/>
                  </a:lnTo>
                  <a:lnTo>
                    <a:pt x="921394" y="461687"/>
                  </a:lnTo>
                  <a:lnTo>
                    <a:pt x="924307" y="459042"/>
                  </a:lnTo>
                  <a:lnTo>
                    <a:pt x="927485" y="456133"/>
                  </a:lnTo>
                  <a:lnTo>
                    <a:pt x="930663" y="453488"/>
                  </a:lnTo>
                  <a:lnTo>
                    <a:pt x="934371" y="451108"/>
                  </a:lnTo>
                  <a:lnTo>
                    <a:pt x="937814" y="448727"/>
                  </a:lnTo>
                  <a:lnTo>
                    <a:pt x="941257" y="446612"/>
                  </a:lnTo>
                  <a:lnTo>
                    <a:pt x="944964" y="444496"/>
                  </a:lnTo>
                  <a:lnTo>
                    <a:pt x="948672" y="442645"/>
                  </a:lnTo>
                  <a:lnTo>
                    <a:pt x="952380" y="441058"/>
                  </a:lnTo>
                  <a:lnTo>
                    <a:pt x="956617" y="439471"/>
                  </a:lnTo>
                  <a:lnTo>
                    <a:pt x="960590" y="438413"/>
                  </a:lnTo>
                  <a:lnTo>
                    <a:pt x="964562" y="437355"/>
                  </a:lnTo>
                  <a:lnTo>
                    <a:pt x="968799" y="436297"/>
                  </a:lnTo>
                  <a:lnTo>
                    <a:pt x="973037" y="435768"/>
                  </a:lnTo>
                  <a:lnTo>
                    <a:pt x="977009" y="435239"/>
                  </a:lnTo>
                  <a:lnTo>
                    <a:pt x="981512" y="434975"/>
                  </a:lnTo>
                  <a:close/>
                  <a:moveTo>
                    <a:pt x="772232" y="358775"/>
                  </a:moveTo>
                  <a:lnTo>
                    <a:pt x="779363" y="358775"/>
                  </a:lnTo>
                  <a:lnTo>
                    <a:pt x="786493" y="359569"/>
                  </a:lnTo>
                  <a:lnTo>
                    <a:pt x="793887" y="360629"/>
                  </a:lnTo>
                  <a:lnTo>
                    <a:pt x="797849" y="361953"/>
                  </a:lnTo>
                  <a:lnTo>
                    <a:pt x="801546" y="363012"/>
                  </a:lnTo>
                  <a:lnTo>
                    <a:pt x="805507" y="364072"/>
                  </a:lnTo>
                  <a:lnTo>
                    <a:pt x="809468" y="365661"/>
                  </a:lnTo>
                  <a:lnTo>
                    <a:pt x="812901" y="367250"/>
                  </a:lnTo>
                  <a:lnTo>
                    <a:pt x="816599" y="369104"/>
                  </a:lnTo>
                  <a:lnTo>
                    <a:pt x="823465" y="373076"/>
                  </a:lnTo>
                  <a:lnTo>
                    <a:pt x="829803" y="377579"/>
                  </a:lnTo>
                  <a:lnTo>
                    <a:pt x="835877" y="382610"/>
                  </a:lnTo>
                  <a:lnTo>
                    <a:pt x="841423" y="388172"/>
                  </a:lnTo>
                  <a:lnTo>
                    <a:pt x="846705" y="393999"/>
                  </a:lnTo>
                  <a:lnTo>
                    <a:pt x="851194" y="400355"/>
                  </a:lnTo>
                  <a:lnTo>
                    <a:pt x="855155" y="406976"/>
                  </a:lnTo>
                  <a:lnTo>
                    <a:pt x="858588" y="413862"/>
                  </a:lnTo>
                  <a:lnTo>
                    <a:pt x="861493" y="421277"/>
                  </a:lnTo>
                  <a:lnTo>
                    <a:pt x="863870" y="428693"/>
                  </a:lnTo>
                  <a:lnTo>
                    <a:pt x="865719" y="436108"/>
                  </a:lnTo>
                  <a:lnTo>
                    <a:pt x="866511" y="444053"/>
                  </a:lnTo>
                  <a:lnTo>
                    <a:pt x="866775" y="448026"/>
                  </a:lnTo>
                  <a:lnTo>
                    <a:pt x="866775" y="451998"/>
                  </a:lnTo>
                  <a:lnTo>
                    <a:pt x="866775" y="457030"/>
                  </a:lnTo>
                  <a:lnTo>
                    <a:pt x="866247" y="462327"/>
                  </a:lnTo>
                  <a:lnTo>
                    <a:pt x="865719" y="467094"/>
                  </a:lnTo>
                  <a:lnTo>
                    <a:pt x="864662" y="472391"/>
                  </a:lnTo>
                  <a:lnTo>
                    <a:pt x="818711" y="681085"/>
                  </a:lnTo>
                  <a:lnTo>
                    <a:pt x="769063" y="906463"/>
                  </a:lnTo>
                  <a:lnTo>
                    <a:pt x="763253" y="901696"/>
                  </a:lnTo>
                  <a:lnTo>
                    <a:pt x="757179" y="897458"/>
                  </a:lnTo>
                  <a:lnTo>
                    <a:pt x="751105" y="893221"/>
                  </a:lnTo>
                  <a:lnTo>
                    <a:pt x="744503" y="889513"/>
                  </a:lnTo>
                  <a:lnTo>
                    <a:pt x="737901" y="886070"/>
                  </a:lnTo>
                  <a:lnTo>
                    <a:pt x="731299" y="883157"/>
                  </a:lnTo>
                  <a:lnTo>
                    <a:pt x="724168" y="880244"/>
                  </a:lnTo>
                  <a:lnTo>
                    <a:pt x="717038" y="877860"/>
                  </a:lnTo>
                  <a:lnTo>
                    <a:pt x="712813" y="876536"/>
                  </a:lnTo>
                  <a:lnTo>
                    <a:pt x="705418" y="875212"/>
                  </a:lnTo>
                  <a:lnTo>
                    <a:pt x="700929" y="874153"/>
                  </a:lnTo>
                  <a:lnTo>
                    <a:pt x="696439" y="873358"/>
                  </a:lnTo>
                  <a:lnTo>
                    <a:pt x="690894" y="872563"/>
                  </a:lnTo>
                  <a:lnTo>
                    <a:pt x="682971" y="872034"/>
                  </a:lnTo>
                  <a:lnTo>
                    <a:pt x="675048" y="871504"/>
                  </a:lnTo>
                  <a:lnTo>
                    <a:pt x="585787" y="871504"/>
                  </a:lnTo>
                  <a:lnTo>
                    <a:pt x="591861" y="842901"/>
                  </a:lnTo>
                  <a:lnTo>
                    <a:pt x="680330" y="440875"/>
                  </a:lnTo>
                  <a:lnTo>
                    <a:pt x="682443" y="431871"/>
                  </a:lnTo>
                  <a:lnTo>
                    <a:pt x="684027" y="426574"/>
                  </a:lnTo>
                  <a:lnTo>
                    <a:pt x="685612" y="421277"/>
                  </a:lnTo>
                  <a:lnTo>
                    <a:pt x="687725" y="415980"/>
                  </a:lnTo>
                  <a:lnTo>
                    <a:pt x="689573" y="410948"/>
                  </a:lnTo>
                  <a:lnTo>
                    <a:pt x="692214" y="406181"/>
                  </a:lnTo>
                  <a:lnTo>
                    <a:pt x="695119" y="401414"/>
                  </a:lnTo>
                  <a:lnTo>
                    <a:pt x="698288" y="396912"/>
                  </a:lnTo>
                  <a:lnTo>
                    <a:pt x="701721" y="392410"/>
                  </a:lnTo>
                  <a:lnTo>
                    <a:pt x="705418" y="388437"/>
                  </a:lnTo>
                  <a:lnTo>
                    <a:pt x="709380" y="384464"/>
                  </a:lnTo>
                  <a:lnTo>
                    <a:pt x="713341" y="380757"/>
                  </a:lnTo>
                  <a:lnTo>
                    <a:pt x="717566" y="377579"/>
                  </a:lnTo>
                  <a:lnTo>
                    <a:pt x="722320" y="374136"/>
                  </a:lnTo>
                  <a:lnTo>
                    <a:pt x="726809" y="371222"/>
                  </a:lnTo>
                  <a:lnTo>
                    <a:pt x="731827" y="368574"/>
                  </a:lnTo>
                  <a:lnTo>
                    <a:pt x="737109" y="366190"/>
                  </a:lnTo>
                  <a:lnTo>
                    <a:pt x="743975" y="363542"/>
                  </a:lnTo>
                  <a:lnTo>
                    <a:pt x="750841" y="361688"/>
                  </a:lnTo>
                  <a:lnTo>
                    <a:pt x="757707" y="359834"/>
                  </a:lnTo>
                  <a:lnTo>
                    <a:pt x="764838" y="359040"/>
                  </a:lnTo>
                  <a:lnTo>
                    <a:pt x="772232" y="358775"/>
                  </a:lnTo>
                  <a:close/>
                  <a:moveTo>
                    <a:pt x="616643" y="0"/>
                  </a:moveTo>
                  <a:lnTo>
                    <a:pt x="623527" y="0"/>
                  </a:lnTo>
                  <a:lnTo>
                    <a:pt x="630411" y="529"/>
                  </a:lnTo>
                  <a:lnTo>
                    <a:pt x="637560" y="1059"/>
                  </a:lnTo>
                  <a:lnTo>
                    <a:pt x="644444" y="2382"/>
                  </a:lnTo>
                  <a:lnTo>
                    <a:pt x="651063" y="3441"/>
                  </a:lnTo>
                  <a:lnTo>
                    <a:pt x="657947" y="5293"/>
                  </a:lnTo>
                  <a:lnTo>
                    <a:pt x="663772" y="6881"/>
                  </a:lnTo>
                  <a:lnTo>
                    <a:pt x="669596" y="8999"/>
                  </a:lnTo>
                  <a:lnTo>
                    <a:pt x="675157" y="11380"/>
                  </a:lnTo>
                  <a:lnTo>
                    <a:pt x="680452" y="13498"/>
                  </a:lnTo>
                  <a:lnTo>
                    <a:pt x="685747" y="16144"/>
                  </a:lnTo>
                  <a:lnTo>
                    <a:pt x="691043" y="19056"/>
                  </a:lnTo>
                  <a:lnTo>
                    <a:pt x="695808" y="21967"/>
                  </a:lnTo>
                  <a:lnTo>
                    <a:pt x="700839" y="25143"/>
                  </a:lnTo>
                  <a:lnTo>
                    <a:pt x="705340" y="28584"/>
                  </a:lnTo>
                  <a:lnTo>
                    <a:pt x="710106" y="32024"/>
                  </a:lnTo>
                  <a:lnTo>
                    <a:pt x="714342" y="35730"/>
                  </a:lnTo>
                  <a:lnTo>
                    <a:pt x="718578" y="39700"/>
                  </a:lnTo>
                  <a:lnTo>
                    <a:pt x="722550" y="43669"/>
                  </a:lnTo>
                  <a:lnTo>
                    <a:pt x="726521" y="47904"/>
                  </a:lnTo>
                  <a:lnTo>
                    <a:pt x="729963" y="52403"/>
                  </a:lnTo>
                  <a:lnTo>
                    <a:pt x="733405" y="56638"/>
                  </a:lnTo>
                  <a:lnTo>
                    <a:pt x="736847" y="61402"/>
                  </a:lnTo>
                  <a:lnTo>
                    <a:pt x="740024" y="66166"/>
                  </a:lnTo>
                  <a:lnTo>
                    <a:pt x="742937" y="70930"/>
                  </a:lnTo>
                  <a:lnTo>
                    <a:pt x="745585" y="75694"/>
                  </a:lnTo>
                  <a:lnTo>
                    <a:pt x="748232" y="80987"/>
                  </a:lnTo>
                  <a:lnTo>
                    <a:pt x="750615" y="86016"/>
                  </a:lnTo>
                  <a:lnTo>
                    <a:pt x="752469" y="91309"/>
                  </a:lnTo>
                  <a:lnTo>
                    <a:pt x="754587" y="96867"/>
                  </a:lnTo>
                  <a:lnTo>
                    <a:pt x="756440" y="102160"/>
                  </a:lnTo>
                  <a:lnTo>
                    <a:pt x="757764" y="107453"/>
                  </a:lnTo>
                  <a:lnTo>
                    <a:pt x="759352" y="113276"/>
                  </a:lnTo>
                  <a:lnTo>
                    <a:pt x="760147" y="118834"/>
                  </a:lnTo>
                  <a:lnTo>
                    <a:pt x="760941" y="124657"/>
                  </a:lnTo>
                  <a:lnTo>
                    <a:pt x="761471" y="129950"/>
                  </a:lnTo>
                  <a:lnTo>
                    <a:pt x="761735" y="135772"/>
                  </a:lnTo>
                  <a:lnTo>
                    <a:pt x="762000" y="141860"/>
                  </a:lnTo>
                  <a:lnTo>
                    <a:pt x="761735" y="151123"/>
                  </a:lnTo>
                  <a:lnTo>
                    <a:pt x="760676" y="160651"/>
                  </a:lnTo>
                  <a:lnTo>
                    <a:pt x="759352" y="169914"/>
                  </a:lnTo>
                  <a:lnTo>
                    <a:pt x="756970" y="179442"/>
                  </a:lnTo>
                  <a:lnTo>
                    <a:pt x="713548" y="336917"/>
                  </a:lnTo>
                  <a:lnTo>
                    <a:pt x="707193" y="340358"/>
                  </a:lnTo>
                  <a:lnTo>
                    <a:pt x="701104" y="344063"/>
                  </a:lnTo>
                  <a:lnTo>
                    <a:pt x="695279" y="348298"/>
                  </a:lnTo>
                  <a:lnTo>
                    <a:pt x="689454" y="352797"/>
                  </a:lnTo>
                  <a:lnTo>
                    <a:pt x="684423" y="357296"/>
                  </a:lnTo>
                  <a:lnTo>
                    <a:pt x="679128" y="362325"/>
                  </a:lnTo>
                  <a:lnTo>
                    <a:pt x="674362" y="367353"/>
                  </a:lnTo>
                  <a:lnTo>
                    <a:pt x="669861" y="372911"/>
                  </a:lnTo>
                  <a:lnTo>
                    <a:pt x="665625" y="378734"/>
                  </a:lnTo>
                  <a:lnTo>
                    <a:pt x="661653" y="384556"/>
                  </a:lnTo>
                  <a:lnTo>
                    <a:pt x="657947" y="390644"/>
                  </a:lnTo>
                  <a:lnTo>
                    <a:pt x="654769" y="396996"/>
                  </a:lnTo>
                  <a:lnTo>
                    <a:pt x="651857" y="403612"/>
                  </a:lnTo>
                  <a:lnTo>
                    <a:pt x="649739" y="410229"/>
                  </a:lnTo>
                  <a:lnTo>
                    <a:pt x="647356" y="417110"/>
                  </a:lnTo>
                  <a:lnTo>
                    <a:pt x="645503" y="423991"/>
                  </a:lnTo>
                  <a:lnTo>
                    <a:pt x="546744" y="871538"/>
                  </a:lnTo>
                  <a:lnTo>
                    <a:pt x="80224" y="871538"/>
                  </a:lnTo>
                  <a:lnTo>
                    <a:pt x="164685" y="757203"/>
                  </a:lnTo>
                  <a:lnTo>
                    <a:pt x="5295" y="179442"/>
                  </a:lnTo>
                  <a:lnTo>
                    <a:pt x="2912" y="169914"/>
                  </a:lnTo>
                  <a:lnTo>
                    <a:pt x="1588" y="160651"/>
                  </a:lnTo>
                  <a:lnTo>
                    <a:pt x="265" y="151123"/>
                  </a:lnTo>
                  <a:lnTo>
                    <a:pt x="0" y="141860"/>
                  </a:lnTo>
                  <a:lnTo>
                    <a:pt x="265" y="136037"/>
                  </a:lnTo>
                  <a:lnTo>
                    <a:pt x="529" y="130479"/>
                  </a:lnTo>
                  <a:lnTo>
                    <a:pt x="1324" y="124657"/>
                  </a:lnTo>
                  <a:lnTo>
                    <a:pt x="2118" y="118834"/>
                  </a:lnTo>
                  <a:lnTo>
                    <a:pt x="3177" y="113276"/>
                  </a:lnTo>
                  <a:lnTo>
                    <a:pt x="4501" y="107453"/>
                  </a:lnTo>
                  <a:lnTo>
                    <a:pt x="5825" y="102160"/>
                  </a:lnTo>
                  <a:lnTo>
                    <a:pt x="7678" y="96867"/>
                  </a:lnTo>
                  <a:lnTo>
                    <a:pt x="9531" y="91309"/>
                  </a:lnTo>
                  <a:lnTo>
                    <a:pt x="11650" y="86016"/>
                  </a:lnTo>
                  <a:lnTo>
                    <a:pt x="14033" y="80987"/>
                  </a:lnTo>
                  <a:lnTo>
                    <a:pt x="16680" y="75694"/>
                  </a:lnTo>
                  <a:lnTo>
                    <a:pt x="19063" y="70930"/>
                  </a:lnTo>
                  <a:lnTo>
                    <a:pt x="22240" y="66166"/>
                  </a:lnTo>
                  <a:lnTo>
                    <a:pt x="25153" y="61402"/>
                  </a:lnTo>
                  <a:lnTo>
                    <a:pt x="28595" y="56638"/>
                  </a:lnTo>
                  <a:lnTo>
                    <a:pt x="32301" y="52403"/>
                  </a:lnTo>
                  <a:lnTo>
                    <a:pt x="36008" y="47904"/>
                  </a:lnTo>
                  <a:lnTo>
                    <a:pt x="39715" y="43669"/>
                  </a:lnTo>
                  <a:lnTo>
                    <a:pt x="43686" y="39700"/>
                  </a:lnTo>
                  <a:lnTo>
                    <a:pt x="48188" y="35730"/>
                  </a:lnTo>
                  <a:lnTo>
                    <a:pt x="52424" y="32024"/>
                  </a:lnTo>
                  <a:lnTo>
                    <a:pt x="56660" y="28584"/>
                  </a:lnTo>
                  <a:lnTo>
                    <a:pt x="61426" y="25143"/>
                  </a:lnTo>
                  <a:lnTo>
                    <a:pt x="66192" y="21967"/>
                  </a:lnTo>
                  <a:lnTo>
                    <a:pt x="71222" y="19056"/>
                  </a:lnTo>
                  <a:lnTo>
                    <a:pt x="76518" y="16144"/>
                  </a:lnTo>
                  <a:lnTo>
                    <a:pt x="81548" y="13498"/>
                  </a:lnTo>
                  <a:lnTo>
                    <a:pt x="87109" y="11380"/>
                  </a:lnTo>
                  <a:lnTo>
                    <a:pt x="92669" y="8999"/>
                  </a:lnTo>
                  <a:lnTo>
                    <a:pt x="98494" y="6881"/>
                  </a:lnTo>
                  <a:lnTo>
                    <a:pt x="104054" y="5293"/>
                  </a:lnTo>
                  <a:lnTo>
                    <a:pt x="111467" y="3441"/>
                  </a:lnTo>
                  <a:lnTo>
                    <a:pt x="118351" y="2117"/>
                  </a:lnTo>
                  <a:lnTo>
                    <a:pt x="125500" y="1059"/>
                  </a:lnTo>
                  <a:lnTo>
                    <a:pt x="132648" y="529"/>
                  </a:lnTo>
                  <a:lnTo>
                    <a:pt x="139532" y="265"/>
                  </a:lnTo>
                  <a:lnTo>
                    <a:pt x="146416" y="265"/>
                  </a:lnTo>
                  <a:lnTo>
                    <a:pt x="153300" y="529"/>
                  </a:lnTo>
                  <a:lnTo>
                    <a:pt x="160184" y="1323"/>
                  </a:lnTo>
                  <a:lnTo>
                    <a:pt x="167333" y="2382"/>
                  </a:lnTo>
                  <a:lnTo>
                    <a:pt x="173952" y="3705"/>
                  </a:lnTo>
                  <a:lnTo>
                    <a:pt x="180571" y="5558"/>
                  </a:lnTo>
                  <a:lnTo>
                    <a:pt x="186926" y="7411"/>
                  </a:lnTo>
                  <a:lnTo>
                    <a:pt x="193280" y="9792"/>
                  </a:lnTo>
                  <a:lnTo>
                    <a:pt x="199635" y="12439"/>
                  </a:lnTo>
                  <a:lnTo>
                    <a:pt x="205724" y="15350"/>
                  </a:lnTo>
                  <a:lnTo>
                    <a:pt x="211814" y="18791"/>
                  </a:lnTo>
                  <a:lnTo>
                    <a:pt x="217639" y="22232"/>
                  </a:lnTo>
                  <a:lnTo>
                    <a:pt x="223464" y="25937"/>
                  </a:lnTo>
                  <a:lnTo>
                    <a:pt x="228759" y="30172"/>
                  </a:lnTo>
                  <a:lnTo>
                    <a:pt x="234054" y="34406"/>
                  </a:lnTo>
                  <a:lnTo>
                    <a:pt x="239350" y="38641"/>
                  </a:lnTo>
                  <a:lnTo>
                    <a:pt x="244115" y="43669"/>
                  </a:lnTo>
                  <a:lnTo>
                    <a:pt x="248881" y="48433"/>
                  </a:lnTo>
                  <a:lnTo>
                    <a:pt x="253118" y="53991"/>
                  </a:lnTo>
                  <a:lnTo>
                    <a:pt x="257089" y="59549"/>
                  </a:lnTo>
                  <a:lnTo>
                    <a:pt x="261325" y="65372"/>
                  </a:lnTo>
                  <a:lnTo>
                    <a:pt x="264767" y="71195"/>
                  </a:lnTo>
                  <a:lnTo>
                    <a:pt x="268209" y="77546"/>
                  </a:lnTo>
                  <a:lnTo>
                    <a:pt x="271122" y="83898"/>
                  </a:lnTo>
                  <a:lnTo>
                    <a:pt x="274034" y="90515"/>
                  </a:lnTo>
                  <a:lnTo>
                    <a:pt x="276152" y="97132"/>
                  </a:lnTo>
                  <a:lnTo>
                    <a:pt x="278535" y="104013"/>
                  </a:lnTo>
                  <a:lnTo>
                    <a:pt x="381265" y="476130"/>
                  </a:lnTo>
                  <a:lnTo>
                    <a:pt x="483995" y="104013"/>
                  </a:lnTo>
                  <a:lnTo>
                    <a:pt x="485848" y="97396"/>
                  </a:lnTo>
                  <a:lnTo>
                    <a:pt x="488231" y="90780"/>
                  </a:lnTo>
                  <a:lnTo>
                    <a:pt x="490879" y="84428"/>
                  </a:lnTo>
                  <a:lnTo>
                    <a:pt x="493791" y="78076"/>
                  </a:lnTo>
                  <a:lnTo>
                    <a:pt x="497233" y="71988"/>
                  </a:lnTo>
                  <a:lnTo>
                    <a:pt x="500675" y="65901"/>
                  </a:lnTo>
                  <a:lnTo>
                    <a:pt x="504382" y="60079"/>
                  </a:lnTo>
                  <a:lnTo>
                    <a:pt x="508618" y="54521"/>
                  </a:lnTo>
                  <a:lnTo>
                    <a:pt x="512854" y="49492"/>
                  </a:lnTo>
                  <a:lnTo>
                    <a:pt x="517355" y="44199"/>
                  </a:lnTo>
                  <a:lnTo>
                    <a:pt x="522386" y="39170"/>
                  </a:lnTo>
                  <a:lnTo>
                    <a:pt x="527681" y="34671"/>
                  </a:lnTo>
                  <a:lnTo>
                    <a:pt x="532977" y="30436"/>
                  </a:lnTo>
                  <a:lnTo>
                    <a:pt x="538537" y="26202"/>
                  </a:lnTo>
                  <a:lnTo>
                    <a:pt x="544362" y="22232"/>
                  </a:lnTo>
                  <a:lnTo>
                    <a:pt x="550451" y="18526"/>
                  </a:lnTo>
                  <a:lnTo>
                    <a:pt x="556806" y="15350"/>
                  </a:lnTo>
                  <a:lnTo>
                    <a:pt x="563160" y="12174"/>
                  </a:lnTo>
                  <a:lnTo>
                    <a:pt x="569514" y="9528"/>
                  </a:lnTo>
                  <a:lnTo>
                    <a:pt x="576134" y="7146"/>
                  </a:lnTo>
                  <a:lnTo>
                    <a:pt x="582488" y="5293"/>
                  </a:lnTo>
                  <a:lnTo>
                    <a:pt x="589372" y="3441"/>
                  </a:lnTo>
                  <a:lnTo>
                    <a:pt x="595991" y="2382"/>
                  </a:lnTo>
                  <a:lnTo>
                    <a:pt x="603140" y="1059"/>
                  </a:lnTo>
                  <a:lnTo>
                    <a:pt x="609759" y="529"/>
                  </a:lnTo>
                  <a:lnTo>
                    <a:pt x="61664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2" name="组合 21"/>
          <p:cNvGrpSpPr/>
          <p:nvPr/>
        </p:nvGrpSpPr>
        <p:grpSpPr>
          <a:xfrm>
            <a:off x="7778115" y="3406775"/>
            <a:ext cx="688340" cy="688340"/>
            <a:chOff x="12249" y="5365"/>
            <a:chExt cx="1084" cy="1084"/>
          </a:xfrm>
        </p:grpSpPr>
        <p:sp>
          <p:nvSpPr>
            <p:cNvPr id="19" name="菱形 18"/>
            <p:cNvSpPr/>
            <p:nvPr/>
          </p:nvSpPr>
          <p:spPr>
            <a:xfrm>
              <a:off x="12249" y="5365"/>
              <a:ext cx="1084" cy="1084"/>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红十字"/>
            <p:cNvSpPr/>
            <p:nvPr/>
          </p:nvSpPr>
          <p:spPr bwMode="auto">
            <a:xfrm>
              <a:off x="12565" y="5662"/>
              <a:ext cx="453" cy="454"/>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8" name="组合 27"/>
          <p:cNvGrpSpPr/>
          <p:nvPr/>
        </p:nvGrpSpPr>
        <p:grpSpPr>
          <a:xfrm>
            <a:off x="6368415" y="1542415"/>
            <a:ext cx="688340" cy="688340"/>
            <a:chOff x="10029" y="2429"/>
            <a:chExt cx="1084" cy="1084"/>
          </a:xfrm>
        </p:grpSpPr>
        <p:sp>
          <p:nvSpPr>
            <p:cNvPr id="25" name="菱形 24"/>
            <p:cNvSpPr/>
            <p:nvPr/>
          </p:nvSpPr>
          <p:spPr>
            <a:xfrm>
              <a:off x="10029" y="2429"/>
              <a:ext cx="1084" cy="1084"/>
            </a:xfrm>
            <a:prstGeom prst="diamond">
              <a:avLst/>
            </a:prstGeom>
            <a:solidFill>
              <a:srgbClr val="77B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加油机"/>
            <p:cNvSpPr/>
            <p:nvPr/>
          </p:nvSpPr>
          <p:spPr bwMode="auto">
            <a:xfrm>
              <a:off x="10384" y="2797"/>
              <a:ext cx="492" cy="414"/>
            </a:xfrm>
            <a:custGeom>
              <a:avLst/>
              <a:gdLst>
                <a:gd name="T0" fmla="*/ 1817186 w 4816"/>
                <a:gd name="T1" fmla="*/ 940731 h 4070"/>
                <a:gd name="T2" fmla="*/ 1839733 w 4816"/>
                <a:gd name="T3" fmla="*/ 747446 h 4070"/>
                <a:gd name="T4" fmla="*/ 1819955 w 4816"/>
                <a:gd name="T5" fmla="*/ 619380 h 4070"/>
                <a:gd name="T6" fmla="*/ 1713551 w 4816"/>
                <a:gd name="T7" fmla="*/ 508311 h 4070"/>
                <a:gd name="T8" fmla="*/ 1686257 w 4816"/>
                <a:gd name="T9" fmla="*/ 424515 h 4070"/>
                <a:gd name="T10" fmla="*/ 1429937 w 4816"/>
                <a:gd name="T11" fmla="*/ 269571 h 4070"/>
                <a:gd name="T12" fmla="*/ 1321950 w 4816"/>
                <a:gd name="T13" fmla="*/ 255341 h 4070"/>
                <a:gd name="T14" fmla="*/ 1240465 w 4816"/>
                <a:gd name="T15" fmla="*/ 279057 h 4070"/>
                <a:gd name="T16" fmla="*/ 1218314 w 4816"/>
                <a:gd name="T17" fmla="*/ 344276 h 4070"/>
                <a:gd name="T18" fmla="*/ 1248376 w 4816"/>
                <a:gd name="T19" fmla="*/ 387360 h 4070"/>
                <a:gd name="T20" fmla="*/ 1335399 w 4816"/>
                <a:gd name="T21" fmla="*/ 418981 h 4070"/>
                <a:gd name="T22" fmla="*/ 1463559 w 4816"/>
                <a:gd name="T23" fmla="*/ 518588 h 4070"/>
                <a:gd name="T24" fmla="*/ 1537132 w 4816"/>
                <a:gd name="T25" fmla="*/ 584202 h 4070"/>
                <a:gd name="T26" fmla="*/ 1607937 w 4816"/>
                <a:gd name="T27" fmla="*/ 607127 h 4070"/>
                <a:gd name="T28" fmla="*/ 1687839 w 4816"/>
                <a:gd name="T29" fmla="*/ 658907 h 4070"/>
                <a:gd name="T30" fmla="*/ 1706826 w 4816"/>
                <a:gd name="T31" fmla="*/ 732031 h 4070"/>
                <a:gd name="T32" fmla="*/ 1683488 w 4816"/>
                <a:gd name="T33" fmla="*/ 924525 h 4070"/>
                <a:gd name="T34" fmla="*/ 1700893 w 4816"/>
                <a:gd name="T35" fmla="*/ 1084212 h 4070"/>
                <a:gd name="T36" fmla="*/ 1761809 w 4816"/>
                <a:gd name="T37" fmla="*/ 1251014 h 4070"/>
                <a:gd name="T38" fmla="*/ 1768533 w 4816"/>
                <a:gd name="T39" fmla="*/ 1352597 h 4070"/>
                <a:gd name="T40" fmla="*/ 1730164 w 4816"/>
                <a:gd name="T41" fmla="*/ 1424140 h 4070"/>
                <a:gd name="T42" fmla="*/ 1657382 w 4816"/>
                <a:gd name="T43" fmla="*/ 1465643 h 4070"/>
                <a:gd name="T44" fmla="*/ 1573524 w 4816"/>
                <a:gd name="T45" fmla="*/ 1464062 h 4070"/>
                <a:gd name="T46" fmla="*/ 1472657 w 4816"/>
                <a:gd name="T47" fmla="*/ 1409120 h 4070"/>
                <a:gd name="T48" fmla="*/ 1429937 w 4816"/>
                <a:gd name="T49" fmla="*/ 1322557 h 4070"/>
                <a:gd name="T50" fmla="*/ 1423608 w 4816"/>
                <a:gd name="T51" fmla="*/ 1115043 h 4070"/>
                <a:gd name="T52" fmla="*/ 1414114 w 4816"/>
                <a:gd name="T53" fmla="*/ 880651 h 4070"/>
                <a:gd name="T54" fmla="*/ 1342123 w 4816"/>
                <a:gd name="T55" fmla="*/ 747051 h 4070"/>
                <a:gd name="T56" fmla="*/ 1231367 w 4816"/>
                <a:gd name="T57" fmla="*/ 683018 h 4070"/>
                <a:gd name="T58" fmla="*/ 1073145 w 4816"/>
                <a:gd name="T59" fmla="*/ 60080 h 4070"/>
                <a:gd name="T60" fmla="*/ 1032402 w 4816"/>
                <a:gd name="T61" fmla="*/ 5534 h 4070"/>
                <a:gd name="T62" fmla="*/ 169694 w 4816"/>
                <a:gd name="T63" fmla="*/ 8301 h 4070"/>
                <a:gd name="T64" fmla="*/ 134489 w 4816"/>
                <a:gd name="T65" fmla="*/ 67195 h 4070"/>
                <a:gd name="T66" fmla="*/ 21360 w 4816"/>
                <a:gd name="T67" fmla="*/ 1490940 h 4070"/>
                <a:gd name="T68" fmla="*/ 396 w 4816"/>
                <a:gd name="T69" fmla="*/ 1535605 h 4070"/>
                <a:gd name="T70" fmla="*/ 1207634 w 4816"/>
                <a:gd name="T71" fmla="*/ 1541534 h 4070"/>
                <a:gd name="T72" fmla="*/ 1182714 w 4816"/>
                <a:gd name="T73" fmla="*/ 1487778 h 4070"/>
                <a:gd name="T74" fmla="*/ 1073540 w 4816"/>
                <a:gd name="T75" fmla="*/ 804365 h 4070"/>
                <a:gd name="T76" fmla="*/ 1223852 w 4816"/>
                <a:gd name="T77" fmla="*/ 824523 h 4070"/>
                <a:gd name="T78" fmla="*/ 1272110 w 4816"/>
                <a:gd name="T79" fmla="*/ 877884 h 4070"/>
                <a:gd name="T80" fmla="*/ 1292283 w 4816"/>
                <a:gd name="T81" fmla="*/ 990930 h 4070"/>
                <a:gd name="T82" fmla="*/ 1287141 w 4816"/>
                <a:gd name="T83" fmla="*/ 1258524 h 4070"/>
                <a:gd name="T84" fmla="*/ 1319181 w 4816"/>
                <a:gd name="T85" fmla="*/ 1416235 h 4070"/>
                <a:gd name="T86" fmla="*/ 1425586 w 4816"/>
                <a:gd name="T87" fmla="*/ 1543510 h 4070"/>
                <a:gd name="T88" fmla="*/ 1545044 w 4816"/>
                <a:gd name="T89" fmla="*/ 1595290 h 4070"/>
                <a:gd name="T90" fmla="*/ 1673995 w 4816"/>
                <a:gd name="T91" fmla="*/ 1598452 h 4070"/>
                <a:gd name="T92" fmla="*/ 1813231 w 4816"/>
                <a:gd name="T93" fmla="*/ 1530071 h 4070"/>
                <a:gd name="T94" fmla="*/ 1873751 w 4816"/>
                <a:gd name="T95" fmla="*/ 1454180 h 4070"/>
                <a:gd name="T96" fmla="*/ 1905000 w 4816"/>
                <a:gd name="T97" fmla="*/ 1319000 h 4070"/>
                <a:gd name="T98" fmla="*/ 1873751 w 4816"/>
                <a:gd name="T99" fmla="*/ 1155360 h 4070"/>
                <a:gd name="T100" fmla="*/ 1517750 w 4816"/>
                <a:gd name="T101" fmla="*/ 511473 h 4070"/>
                <a:gd name="T102" fmla="*/ 1500741 w 4816"/>
                <a:gd name="T103" fmla="*/ 481828 h 4070"/>
                <a:gd name="T104" fmla="*/ 1515377 w 4816"/>
                <a:gd name="T105" fmla="*/ 454160 h 4070"/>
                <a:gd name="T106" fmla="*/ 1547021 w 4816"/>
                <a:gd name="T107" fmla="*/ 450997 h 4070"/>
                <a:gd name="T108" fmla="*/ 1567195 w 4816"/>
                <a:gd name="T109" fmla="*/ 478666 h 4070"/>
                <a:gd name="T110" fmla="*/ 1555328 w 4816"/>
                <a:gd name="T111" fmla="*/ 507916 h 4070"/>
                <a:gd name="T112" fmla="*/ 270165 w 4816"/>
                <a:gd name="T113" fmla="*/ 187751 h 4070"/>
                <a:gd name="T114" fmla="*/ 315654 w 4816"/>
                <a:gd name="T115" fmla="*/ 137157 h 4070"/>
                <a:gd name="T116" fmla="*/ 909780 w 4816"/>
                <a:gd name="T117" fmla="*/ 145853 h 4070"/>
                <a:gd name="T118" fmla="*/ 939447 w 4816"/>
                <a:gd name="T119" fmla="*/ 603175 h 4070"/>
                <a:gd name="T120" fmla="*/ 909780 w 4816"/>
                <a:gd name="T121" fmla="*/ 658907 h 4070"/>
                <a:gd name="T122" fmla="*/ 315654 w 4816"/>
                <a:gd name="T123" fmla="*/ 667603 h 4070"/>
                <a:gd name="T124" fmla="*/ 270165 w 4816"/>
                <a:gd name="T125" fmla="*/ 616614 h 40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6" h="4070">
                  <a:moveTo>
                    <a:pt x="4650" y="2711"/>
                  </a:moveTo>
                  <a:lnTo>
                    <a:pt x="4650" y="2711"/>
                  </a:lnTo>
                  <a:lnTo>
                    <a:pt x="4634" y="2673"/>
                  </a:lnTo>
                  <a:lnTo>
                    <a:pt x="4622" y="2637"/>
                  </a:lnTo>
                  <a:lnTo>
                    <a:pt x="4612" y="2601"/>
                  </a:lnTo>
                  <a:lnTo>
                    <a:pt x="4605" y="2565"/>
                  </a:lnTo>
                  <a:lnTo>
                    <a:pt x="4599" y="2527"/>
                  </a:lnTo>
                  <a:lnTo>
                    <a:pt x="4596" y="2491"/>
                  </a:lnTo>
                  <a:lnTo>
                    <a:pt x="4594" y="2454"/>
                  </a:lnTo>
                  <a:lnTo>
                    <a:pt x="4593" y="2417"/>
                  </a:lnTo>
                  <a:lnTo>
                    <a:pt x="4594" y="2380"/>
                  </a:lnTo>
                  <a:lnTo>
                    <a:pt x="4596" y="2343"/>
                  </a:lnTo>
                  <a:lnTo>
                    <a:pt x="4599" y="2306"/>
                  </a:lnTo>
                  <a:lnTo>
                    <a:pt x="4602" y="2270"/>
                  </a:lnTo>
                  <a:lnTo>
                    <a:pt x="4612" y="2196"/>
                  </a:lnTo>
                  <a:lnTo>
                    <a:pt x="4623" y="2124"/>
                  </a:lnTo>
                  <a:lnTo>
                    <a:pt x="4632" y="2067"/>
                  </a:lnTo>
                  <a:lnTo>
                    <a:pt x="4640" y="2010"/>
                  </a:lnTo>
                  <a:lnTo>
                    <a:pt x="4646" y="1950"/>
                  </a:lnTo>
                  <a:lnTo>
                    <a:pt x="4649" y="1921"/>
                  </a:lnTo>
                  <a:lnTo>
                    <a:pt x="4651" y="1891"/>
                  </a:lnTo>
                  <a:lnTo>
                    <a:pt x="4652" y="1861"/>
                  </a:lnTo>
                  <a:lnTo>
                    <a:pt x="4653" y="1830"/>
                  </a:lnTo>
                  <a:lnTo>
                    <a:pt x="4652" y="1801"/>
                  </a:lnTo>
                  <a:lnTo>
                    <a:pt x="4651" y="1771"/>
                  </a:lnTo>
                  <a:lnTo>
                    <a:pt x="4648" y="1741"/>
                  </a:lnTo>
                  <a:lnTo>
                    <a:pt x="4643" y="1712"/>
                  </a:lnTo>
                  <a:lnTo>
                    <a:pt x="4639" y="1682"/>
                  </a:lnTo>
                  <a:lnTo>
                    <a:pt x="4632" y="1652"/>
                  </a:lnTo>
                  <a:lnTo>
                    <a:pt x="4623" y="1624"/>
                  </a:lnTo>
                  <a:lnTo>
                    <a:pt x="4613" y="1595"/>
                  </a:lnTo>
                  <a:lnTo>
                    <a:pt x="4601" y="1567"/>
                  </a:lnTo>
                  <a:lnTo>
                    <a:pt x="4588" y="1538"/>
                  </a:lnTo>
                  <a:lnTo>
                    <a:pt x="4573" y="1511"/>
                  </a:lnTo>
                  <a:lnTo>
                    <a:pt x="4555" y="1483"/>
                  </a:lnTo>
                  <a:lnTo>
                    <a:pt x="4537" y="1457"/>
                  </a:lnTo>
                  <a:lnTo>
                    <a:pt x="4515" y="1430"/>
                  </a:lnTo>
                  <a:lnTo>
                    <a:pt x="4490" y="1405"/>
                  </a:lnTo>
                  <a:lnTo>
                    <a:pt x="4464" y="1380"/>
                  </a:lnTo>
                  <a:lnTo>
                    <a:pt x="4435" y="1356"/>
                  </a:lnTo>
                  <a:lnTo>
                    <a:pt x="4404" y="1333"/>
                  </a:lnTo>
                  <a:lnTo>
                    <a:pt x="4369" y="1309"/>
                  </a:lnTo>
                  <a:lnTo>
                    <a:pt x="4332" y="1286"/>
                  </a:lnTo>
                  <a:lnTo>
                    <a:pt x="4291" y="1265"/>
                  </a:lnTo>
                  <a:lnTo>
                    <a:pt x="4249" y="1245"/>
                  </a:lnTo>
                  <a:lnTo>
                    <a:pt x="4254" y="1224"/>
                  </a:lnTo>
                  <a:lnTo>
                    <a:pt x="4258" y="1202"/>
                  </a:lnTo>
                  <a:lnTo>
                    <a:pt x="4263" y="1180"/>
                  </a:lnTo>
                  <a:lnTo>
                    <a:pt x="4265" y="1158"/>
                  </a:lnTo>
                  <a:lnTo>
                    <a:pt x="4266" y="1137"/>
                  </a:lnTo>
                  <a:lnTo>
                    <a:pt x="4267" y="1115"/>
                  </a:lnTo>
                  <a:lnTo>
                    <a:pt x="4266" y="1094"/>
                  </a:lnTo>
                  <a:lnTo>
                    <a:pt x="4263" y="1074"/>
                  </a:lnTo>
                  <a:lnTo>
                    <a:pt x="4260" y="1054"/>
                  </a:lnTo>
                  <a:lnTo>
                    <a:pt x="4254" y="1037"/>
                  </a:lnTo>
                  <a:lnTo>
                    <a:pt x="4246" y="1019"/>
                  </a:lnTo>
                  <a:lnTo>
                    <a:pt x="4238" y="1003"/>
                  </a:lnTo>
                  <a:lnTo>
                    <a:pt x="4227" y="989"/>
                  </a:lnTo>
                  <a:lnTo>
                    <a:pt x="4213" y="975"/>
                  </a:lnTo>
                  <a:lnTo>
                    <a:pt x="4207" y="969"/>
                  </a:lnTo>
                  <a:lnTo>
                    <a:pt x="4199" y="963"/>
                  </a:lnTo>
                  <a:lnTo>
                    <a:pt x="4190" y="959"/>
                  </a:lnTo>
                  <a:lnTo>
                    <a:pt x="4182" y="954"/>
                  </a:lnTo>
                  <a:lnTo>
                    <a:pt x="3615" y="682"/>
                  </a:lnTo>
                  <a:lnTo>
                    <a:pt x="3603" y="676"/>
                  </a:lnTo>
                  <a:lnTo>
                    <a:pt x="3590" y="671"/>
                  </a:lnTo>
                  <a:lnTo>
                    <a:pt x="3576" y="666"/>
                  </a:lnTo>
                  <a:lnTo>
                    <a:pt x="3562" y="662"/>
                  </a:lnTo>
                  <a:lnTo>
                    <a:pt x="3529" y="655"/>
                  </a:lnTo>
                  <a:lnTo>
                    <a:pt x="3493" y="650"/>
                  </a:lnTo>
                  <a:lnTo>
                    <a:pt x="3456" y="647"/>
                  </a:lnTo>
                  <a:lnTo>
                    <a:pt x="3419" y="645"/>
                  </a:lnTo>
                  <a:lnTo>
                    <a:pt x="3380" y="645"/>
                  </a:lnTo>
                  <a:lnTo>
                    <a:pt x="3342" y="646"/>
                  </a:lnTo>
                  <a:lnTo>
                    <a:pt x="3304" y="649"/>
                  </a:lnTo>
                  <a:lnTo>
                    <a:pt x="3269" y="653"/>
                  </a:lnTo>
                  <a:lnTo>
                    <a:pt x="3236" y="659"/>
                  </a:lnTo>
                  <a:lnTo>
                    <a:pt x="3207" y="666"/>
                  </a:lnTo>
                  <a:lnTo>
                    <a:pt x="3192" y="671"/>
                  </a:lnTo>
                  <a:lnTo>
                    <a:pt x="3180" y="676"/>
                  </a:lnTo>
                  <a:lnTo>
                    <a:pt x="3168" y="681"/>
                  </a:lnTo>
                  <a:lnTo>
                    <a:pt x="3158" y="686"/>
                  </a:lnTo>
                  <a:lnTo>
                    <a:pt x="3149" y="693"/>
                  </a:lnTo>
                  <a:lnTo>
                    <a:pt x="3142" y="699"/>
                  </a:lnTo>
                  <a:lnTo>
                    <a:pt x="3136" y="706"/>
                  </a:lnTo>
                  <a:lnTo>
                    <a:pt x="3132" y="713"/>
                  </a:lnTo>
                  <a:lnTo>
                    <a:pt x="3115" y="746"/>
                  </a:lnTo>
                  <a:lnTo>
                    <a:pt x="3107" y="764"/>
                  </a:lnTo>
                  <a:lnTo>
                    <a:pt x="3098" y="785"/>
                  </a:lnTo>
                  <a:lnTo>
                    <a:pt x="3090" y="806"/>
                  </a:lnTo>
                  <a:lnTo>
                    <a:pt x="3085" y="827"/>
                  </a:lnTo>
                  <a:lnTo>
                    <a:pt x="3082" y="838"/>
                  </a:lnTo>
                  <a:lnTo>
                    <a:pt x="3081" y="849"/>
                  </a:lnTo>
                  <a:lnTo>
                    <a:pt x="3080" y="860"/>
                  </a:lnTo>
                  <a:lnTo>
                    <a:pt x="3080" y="871"/>
                  </a:lnTo>
                  <a:lnTo>
                    <a:pt x="3081" y="882"/>
                  </a:lnTo>
                  <a:lnTo>
                    <a:pt x="3082" y="893"/>
                  </a:lnTo>
                  <a:lnTo>
                    <a:pt x="3086" y="903"/>
                  </a:lnTo>
                  <a:lnTo>
                    <a:pt x="3090" y="914"/>
                  </a:lnTo>
                  <a:lnTo>
                    <a:pt x="3094" y="924"/>
                  </a:lnTo>
                  <a:lnTo>
                    <a:pt x="3101" y="934"/>
                  </a:lnTo>
                  <a:lnTo>
                    <a:pt x="3109" y="943"/>
                  </a:lnTo>
                  <a:lnTo>
                    <a:pt x="3119" y="953"/>
                  </a:lnTo>
                  <a:lnTo>
                    <a:pt x="3130" y="962"/>
                  </a:lnTo>
                  <a:lnTo>
                    <a:pt x="3142" y="972"/>
                  </a:lnTo>
                  <a:lnTo>
                    <a:pt x="3156" y="980"/>
                  </a:lnTo>
                  <a:lnTo>
                    <a:pt x="3171" y="989"/>
                  </a:lnTo>
                  <a:lnTo>
                    <a:pt x="3189" y="995"/>
                  </a:lnTo>
                  <a:lnTo>
                    <a:pt x="3209" y="1003"/>
                  </a:lnTo>
                  <a:lnTo>
                    <a:pt x="3231" y="1009"/>
                  </a:lnTo>
                  <a:lnTo>
                    <a:pt x="3254" y="1015"/>
                  </a:lnTo>
                  <a:lnTo>
                    <a:pt x="3279" y="1021"/>
                  </a:lnTo>
                  <a:lnTo>
                    <a:pt x="3303" y="1029"/>
                  </a:lnTo>
                  <a:lnTo>
                    <a:pt x="3327" y="1039"/>
                  </a:lnTo>
                  <a:lnTo>
                    <a:pt x="3352" y="1049"/>
                  </a:lnTo>
                  <a:lnTo>
                    <a:pt x="3376" y="1060"/>
                  </a:lnTo>
                  <a:lnTo>
                    <a:pt x="3400" y="1072"/>
                  </a:lnTo>
                  <a:lnTo>
                    <a:pt x="3423" y="1085"/>
                  </a:lnTo>
                  <a:lnTo>
                    <a:pt x="3445" y="1098"/>
                  </a:lnTo>
                  <a:lnTo>
                    <a:pt x="3468" y="1114"/>
                  </a:lnTo>
                  <a:lnTo>
                    <a:pt x="3490" y="1128"/>
                  </a:lnTo>
                  <a:lnTo>
                    <a:pt x="3532" y="1159"/>
                  </a:lnTo>
                  <a:lnTo>
                    <a:pt x="3571" y="1192"/>
                  </a:lnTo>
                  <a:lnTo>
                    <a:pt x="3609" y="1224"/>
                  </a:lnTo>
                  <a:lnTo>
                    <a:pt x="3643" y="1254"/>
                  </a:lnTo>
                  <a:lnTo>
                    <a:pt x="3673" y="1284"/>
                  </a:lnTo>
                  <a:lnTo>
                    <a:pt x="3700" y="1312"/>
                  </a:lnTo>
                  <a:lnTo>
                    <a:pt x="3722" y="1337"/>
                  </a:lnTo>
                  <a:lnTo>
                    <a:pt x="3754" y="1372"/>
                  </a:lnTo>
                  <a:lnTo>
                    <a:pt x="3765" y="1385"/>
                  </a:lnTo>
                  <a:lnTo>
                    <a:pt x="3781" y="1402"/>
                  </a:lnTo>
                  <a:lnTo>
                    <a:pt x="3799" y="1416"/>
                  </a:lnTo>
                  <a:lnTo>
                    <a:pt x="3817" y="1430"/>
                  </a:lnTo>
                  <a:lnTo>
                    <a:pt x="3833" y="1444"/>
                  </a:lnTo>
                  <a:lnTo>
                    <a:pt x="3851" y="1456"/>
                  </a:lnTo>
                  <a:lnTo>
                    <a:pt x="3868" y="1468"/>
                  </a:lnTo>
                  <a:lnTo>
                    <a:pt x="3886" y="1478"/>
                  </a:lnTo>
                  <a:lnTo>
                    <a:pt x="3903" y="1487"/>
                  </a:lnTo>
                  <a:lnTo>
                    <a:pt x="3921" y="1496"/>
                  </a:lnTo>
                  <a:lnTo>
                    <a:pt x="3939" y="1503"/>
                  </a:lnTo>
                  <a:lnTo>
                    <a:pt x="3955" y="1509"/>
                  </a:lnTo>
                  <a:lnTo>
                    <a:pt x="3973" y="1515"/>
                  </a:lnTo>
                  <a:lnTo>
                    <a:pt x="3989" y="1519"/>
                  </a:lnTo>
                  <a:lnTo>
                    <a:pt x="4005" y="1523"/>
                  </a:lnTo>
                  <a:lnTo>
                    <a:pt x="4020" y="1525"/>
                  </a:lnTo>
                  <a:lnTo>
                    <a:pt x="4035" y="1525"/>
                  </a:lnTo>
                  <a:lnTo>
                    <a:pt x="4065" y="1536"/>
                  </a:lnTo>
                  <a:lnTo>
                    <a:pt x="4091" y="1547"/>
                  </a:lnTo>
                  <a:lnTo>
                    <a:pt x="4117" y="1557"/>
                  </a:lnTo>
                  <a:lnTo>
                    <a:pt x="4140" y="1568"/>
                  </a:lnTo>
                  <a:lnTo>
                    <a:pt x="4161" y="1580"/>
                  </a:lnTo>
                  <a:lnTo>
                    <a:pt x="4180" y="1591"/>
                  </a:lnTo>
                  <a:lnTo>
                    <a:pt x="4199" y="1603"/>
                  </a:lnTo>
                  <a:lnTo>
                    <a:pt x="4216" y="1615"/>
                  </a:lnTo>
                  <a:lnTo>
                    <a:pt x="4231" y="1627"/>
                  </a:lnTo>
                  <a:lnTo>
                    <a:pt x="4244" y="1640"/>
                  </a:lnTo>
                  <a:lnTo>
                    <a:pt x="4256" y="1653"/>
                  </a:lnTo>
                  <a:lnTo>
                    <a:pt x="4267" y="1667"/>
                  </a:lnTo>
                  <a:lnTo>
                    <a:pt x="4277" y="1681"/>
                  </a:lnTo>
                  <a:lnTo>
                    <a:pt x="4285" y="1695"/>
                  </a:lnTo>
                  <a:lnTo>
                    <a:pt x="4293" y="1711"/>
                  </a:lnTo>
                  <a:lnTo>
                    <a:pt x="4298" y="1726"/>
                  </a:lnTo>
                  <a:lnTo>
                    <a:pt x="4304" y="1742"/>
                  </a:lnTo>
                  <a:lnTo>
                    <a:pt x="4308" y="1759"/>
                  </a:lnTo>
                  <a:lnTo>
                    <a:pt x="4310" y="1777"/>
                  </a:lnTo>
                  <a:lnTo>
                    <a:pt x="4312" y="1794"/>
                  </a:lnTo>
                  <a:lnTo>
                    <a:pt x="4313" y="1813"/>
                  </a:lnTo>
                  <a:lnTo>
                    <a:pt x="4315" y="1833"/>
                  </a:lnTo>
                  <a:lnTo>
                    <a:pt x="4315" y="1852"/>
                  </a:lnTo>
                  <a:lnTo>
                    <a:pt x="4313" y="1873"/>
                  </a:lnTo>
                  <a:lnTo>
                    <a:pt x="4309" y="1918"/>
                  </a:lnTo>
                  <a:lnTo>
                    <a:pt x="4304" y="1966"/>
                  </a:lnTo>
                  <a:lnTo>
                    <a:pt x="4297" y="2017"/>
                  </a:lnTo>
                  <a:lnTo>
                    <a:pt x="4288" y="2072"/>
                  </a:lnTo>
                  <a:lnTo>
                    <a:pt x="4275" y="2157"/>
                  </a:lnTo>
                  <a:lnTo>
                    <a:pt x="4269" y="2201"/>
                  </a:lnTo>
                  <a:lnTo>
                    <a:pt x="4264" y="2246"/>
                  </a:lnTo>
                  <a:lnTo>
                    <a:pt x="4260" y="2292"/>
                  </a:lnTo>
                  <a:lnTo>
                    <a:pt x="4256" y="2339"/>
                  </a:lnTo>
                  <a:lnTo>
                    <a:pt x="4254" y="2387"/>
                  </a:lnTo>
                  <a:lnTo>
                    <a:pt x="4254" y="2436"/>
                  </a:lnTo>
                  <a:lnTo>
                    <a:pt x="4255" y="2485"/>
                  </a:lnTo>
                  <a:lnTo>
                    <a:pt x="4258" y="2536"/>
                  </a:lnTo>
                  <a:lnTo>
                    <a:pt x="4265" y="2587"/>
                  </a:lnTo>
                  <a:lnTo>
                    <a:pt x="4268" y="2612"/>
                  </a:lnTo>
                  <a:lnTo>
                    <a:pt x="4274" y="2638"/>
                  </a:lnTo>
                  <a:lnTo>
                    <a:pt x="4279" y="2664"/>
                  </a:lnTo>
                  <a:lnTo>
                    <a:pt x="4285" y="2690"/>
                  </a:lnTo>
                  <a:lnTo>
                    <a:pt x="4293" y="2716"/>
                  </a:lnTo>
                  <a:lnTo>
                    <a:pt x="4300" y="2743"/>
                  </a:lnTo>
                  <a:lnTo>
                    <a:pt x="4309" y="2769"/>
                  </a:lnTo>
                  <a:lnTo>
                    <a:pt x="4318" y="2795"/>
                  </a:lnTo>
                  <a:lnTo>
                    <a:pt x="4329" y="2822"/>
                  </a:lnTo>
                  <a:lnTo>
                    <a:pt x="4340" y="2849"/>
                  </a:lnTo>
                  <a:lnTo>
                    <a:pt x="4371" y="2918"/>
                  </a:lnTo>
                  <a:lnTo>
                    <a:pt x="4397" y="2986"/>
                  </a:lnTo>
                  <a:lnTo>
                    <a:pt x="4420" y="3048"/>
                  </a:lnTo>
                  <a:lnTo>
                    <a:pt x="4439" y="3109"/>
                  </a:lnTo>
                  <a:lnTo>
                    <a:pt x="4446" y="3137"/>
                  </a:lnTo>
                  <a:lnTo>
                    <a:pt x="4454" y="3165"/>
                  </a:lnTo>
                  <a:lnTo>
                    <a:pt x="4460" y="3192"/>
                  </a:lnTo>
                  <a:lnTo>
                    <a:pt x="4465" y="3217"/>
                  </a:lnTo>
                  <a:lnTo>
                    <a:pt x="4469" y="3244"/>
                  </a:lnTo>
                  <a:lnTo>
                    <a:pt x="4473" y="3268"/>
                  </a:lnTo>
                  <a:lnTo>
                    <a:pt x="4475" y="3292"/>
                  </a:lnTo>
                  <a:lnTo>
                    <a:pt x="4477" y="3315"/>
                  </a:lnTo>
                  <a:lnTo>
                    <a:pt x="4477" y="3338"/>
                  </a:lnTo>
                  <a:lnTo>
                    <a:pt x="4477" y="3360"/>
                  </a:lnTo>
                  <a:lnTo>
                    <a:pt x="4476" y="3381"/>
                  </a:lnTo>
                  <a:lnTo>
                    <a:pt x="4474" y="3402"/>
                  </a:lnTo>
                  <a:lnTo>
                    <a:pt x="4471" y="3422"/>
                  </a:lnTo>
                  <a:lnTo>
                    <a:pt x="4466" y="3442"/>
                  </a:lnTo>
                  <a:lnTo>
                    <a:pt x="4462" y="3460"/>
                  </a:lnTo>
                  <a:lnTo>
                    <a:pt x="4455" y="3478"/>
                  </a:lnTo>
                  <a:lnTo>
                    <a:pt x="4449" y="3496"/>
                  </a:lnTo>
                  <a:lnTo>
                    <a:pt x="4441" y="3513"/>
                  </a:lnTo>
                  <a:lnTo>
                    <a:pt x="4432" y="3530"/>
                  </a:lnTo>
                  <a:lnTo>
                    <a:pt x="4422" y="3545"/>
                  </a:lnTo>
                  <a:lnTo>
                    <a:pt x="4411" y="3560"/>
                  </a:lnTo>
                  <a:lnTo>
                    <a:pt x="4400" y="3575"/>
                  </a:lnTo>
                  <a:lnTo>
                    <a:pt x="4387" y="3589"/>
                  </a:lnTo>
                  <a:lnTo>
                    <a:pt x="4374" y="3603"/>
                  </a:lnTo>
                  <a:lnTo>
                    <a:pt x="4357" y="3620"/>
                  </a:lnTo>
                  <a:lnTo>
                    <a:pt x="4340" y="3634"/>
                  </a:lnTo>
                  <a:lnTo>
                    <a:pt x="4321" y="3647"/>
                  </a:lnTo>
                  <a:lnTo>
                    <a:pt x="4304" y="3659"/>
                  </a:lnTo>
                  <a:lnTo>
                    <a:pt x="4285" y="3670"/>
                  </a:lnTo>
                  <a:lnTo>
                    <a:pt x="4266" y="3680"/>
                  </a:lnTo>
                  <a:lnTo>
                    <a:pt x="4247" y="3689"/>
                  </a:lnTo>
                  <a:lnTo>
                    <a:pt x="4229" y="3696"/>
                  </a:lnTo>
                  <a:lnTo>
                    <a:pt x="4209" y="3702"/>
                  </a:lnTo>
                  <a:lnTo>
                    <a:pt x="4190" y="3708"/>
                  </a:lnTo>
                  <a:lnTo>
                    <a:pt x="4171" y="3712"/>
                  </a:lnTo>
                  <a:lnTo>
                    <a:pt x="4151" y="3715"/>
                  </a:lnTo>
                  <a:lnTo>
                    <a:pt x="4131" y="3718"/>
                  </a:lnTo>
                  <a:lnTo>
                    <a:pt x="4112" y="3719"/>
                  </a:lnTo>
                  <a:lnTo>
                    <a:pt x="4092" y="3719"/>
                  </a:lnTo>
                  <a:lnTo>
                    <a:pt x="4073" y="3719"/>
                  </a:lnTo>
                  <a:lnTo>
                    <a:pt x="4054" y="3718"/>
                  </a:lnTo>
                  <a:lnTo>
                    <a:pt x="4034" y="3715"/>
                  </a:lnTo>
                  <a:lnTo>
                    <a:pt x="4016" y="3712"/>
                  </a:lnTo>
                  <a:lnTo>
                    <a:pt x="3997" y="3709"/>
                  </a:lnTo>
                  <a:lnTo>
                    <a:pt x="3978" y="3704"/>
                  </a:lnTo>
                  <a:lnTo>
                    <a:pt x="3959" y="3699"/>
                  </a:lnTo>
                  <a:lnTo>
                    <a:pt x="3923" y="3688"/>
                  </a:lnTo>
                  <a:lnTo>
                    <a:pt x="3888" y="3674"/>
                  </a:lnTo>
                  <a:lnTo>
                    <a:pt x="3854" y="3658"/>
                  </a:lnTo>
                  <a:lnTo>
                    <a:pt x="3822" y="3641"/>
                  </a:lnTo>
                  <a:lnTo>
                    <a:pt x="3792" y="3622"/>
                  </a:lnTo>
                  <a:lnTo>
                    <a:pt x="3774" y="3609"/>
                  </a:lnTo>
                  <a:lnTo>
                    <a:pt x="3755" y="3594"/>
                  </a:lnTo>
                  <a:lnTo>
                    <a:pt x="3739" y="3580"/>
                  </a:lnTo>
                  <a:lnTo>
                    <a:pt x="3723" y="3565"/>
                  </a:lnTo>
                  <a:lnTo>
                    <a:pt x="3709" y="3548"/>
                  </a:lnTo>
                  <a:lnTo>
                    <a:pt x="3696" y="3532"/>
                  </a:lnTo>
                  <a:lnTo>
                    <a:pt x="3683" y="3514"/>
                  </a:lnTo>
                  <a:lnTo>
                    <a:pt x="3672" y="3496"/>
                  </a:lnTo>
                  <a:lnTo>
                    <a:pt x="3661" y="3477"/>
                  </a:lnTo>
                  <a:lnTo>
                    <a:pt x="3651" y="3457"/>
                  </a:lnTo>
                  <a:lnTo>
                    <a:pt x="3642" y="3436"/>
                  </a:lnTo>
                  <a:lnTo>
                    <a:pt x="3634" y="3415"/>
                  </a:lnTo>
                  <a:lnTo>
                    <a:pt x="3628" y="3393"/>
                  </a:lnTo>
                  <a:lnTo>
                    <a:pt x="3621" y="3370"/>
                  </a:lnTo>
                  <a:lnTo>
                    <a:pt x="3615" y="3346"/>
                  </a:lnTo>
                  <a:lnTo>
                    <a:pt x="3610" y="3322"/>
                  </a:lnTo>
                  <a:lnTo>
                    <a:pt x="3606" y="3297"/>
                  </a:lnTo>
                  <a:lnTo>
                    <a:pt x="3602" y="3271"/>
                  </a:lnTo>
                  <a:lnTo>
                    <a:pt x="3597" y="3216"/>
                  </a:lnTo>
                  <a:lnTo>
                    <a:pt x="3593" y="3159"/>
                  </a:lnTo>
                  <a:lnTo>
                    <a:pt x="3591" y="3098"/>
                  </a:lnTo>
                  <a:lnTo>
                    <a:pt x="3591" y="3034"/>
                  </a:lnTo>
                  <a:lnTo>
                    <a:pt x="3593" y="2967"/>
                  </a:lnTo>
                  <a:lnTo>
                    <a:pt x="3596" y="2895"/>
                  </a:lnTo>
                  <a:lnTo>
                    <a:pt x="3599" y="2821"/>
                  </a:lnTo>
                  <a:lnTo>
                    <a:pt x="3602" y="2735"/>
                  </a:lnTo>
                  <a:lnTo>
                    <a:pt x="3606" y="2648"/>
                  </a:lnTo>
                  <a:lnTo>
                    <a:pt x="3607" y="2561"/>
                  </a:lnTo>
                  <a:lnTo>
                    <a:pt x="3607" y="2518"/>
                  </a:lnTo>
                  <a:lnTo>
                    <a:pt x="3606" y="2476"/>
                  </a:lnTo>
                  <a:lnTo>
                    <a:pt x="3603" y="2434"/>
                  </a:lnTo>
                  <a:lnTo>
                    <a:pt x="3600" y="2391"/>
                  </a:lnTo>
                  <a:lnTo>
                    <a:pt x="3596" y="2350"/>
                  </a:lnTo>
                  <a:lnTo>
                    <a:pt x="3590" y="2309"/>
                  </a:lnTo>
                  <a:lnTo>
                    <a:pt x="3584" y="2268"/>
                  </a:lnTo>
                  <a:lnTo>
                    <a:pt x="3575" y="2228"/>
                  </a:lnTo>
                  <a:lnTo>
                    <a:pt x="3565" y="2190"/>
                  </a:lnTo>
                  <a:lnTo>
                    <a:pt x="3553" y="2151"/>
                  </a:lnTo>
                  <a:lnTo>
                    <a:pt x="3537" y="2110"/>
                  </a:lnTo>
                  <a:lnTo>
                    <a:pt x="3521" y="2072"/>
                  </a:lnTo>
                  <a:lnTo>
                    <a:pt x="3503" y="2036"/>
                  </a:lnTo>
                  <a:lnTo>
                    <a:pt x="3484" y="2002"/>
                  </a:lnTo>
                  <a:lnTo>
                    <a:pt x="3463" y="1971"/>
                  </a:lnTo>
                  <a:lnTo>
                    <a:pt x="3441" y="1943"/>
                  </a:lnTo>
                  <a:lnTo>
                    <a:pt x="3418" y="1915"/>
                  </a:lnTo>
                  <a:lnTo>
                    <a:pt x="3393" y="1890"/>
                  </a:lnTo>
                  <a:lnTo>
                    <a:pt x="3368" y="1868"/>
                  </a:lnTo>
                  <a:lnTo>
                    <a:pt x="3343" y="1846"/>
                  </a:lnTo>
                  <a:lnTo>
                    <a:pt x="3318" y="1827"/>
                  </a:lnTo>
                  <a:lnTo>
                    <a:pt x="3291" y="1810"/>
                  </a:lnTo>
                  <a:lnTo>
                    <a:pt x="3266" y="1793"/>
                  </a:lnTo>
                  <a:lnTo>
                    <a:pt x="3240" y="1779"/>
                  </a:lnTo>
                  <a:lnTo>
                    <a:pt x="3213" y="1767"/>
                  </a:lnTo>
                  <a:lnTo>
                    <a:pt x="3188" y="1755"/>
                  </a:lnTo>
                  <a:lnTo>
                    <a:pt x="3162" y="1745"/>
                  </a:lnTo>
                  <a:lnTo>
                    <a:pt x="3137" y="1736"/>
                  </a:lnTo>
                  <a:lnTo>
                    <a:pt x="3113" y="1728"/>
                  </a:lnTo>
                  <a:lnTo>
                    <a:pt x="3089" y="1722"/>
                  </a:lnTo>
                  <a:lnTo>
                    <a:pt x="3067" y="1716"/>
                  </a:lnTo>
                  <a:lnTo>
                    <a:pt x="3045" y="1711"/>
                  </a:lnTo>
                  <a:lnTo>
                    <a:pt x="3005" y="1704"/>
                  </a:lnTo>
                  <a:lnTo>
                    <a:pt x="2972" y="1700"/>
                  </a:lnTo>
                  <a:lnTo>
                    <a:pt x="2946" y="1697"/>
                  </a:lnTo>
                  <a:lnTo>
                    <a:pt x="2920" y="1696"/>
                  </a:lnTo>
                  <a:lnTo>
                    <a:pt x="2714" y="1695"/>
                  </a:lnTo>
                  <a:lnTo>
                    <a:pt x="2714" y="170"/>
                  </a:lnTo>
                  <a:lnTo>
                    <a:pt x="2713" y="152"/>
                  </a:lnTo>
                  <a:lnTo>
                    <a:pt x="2710" y="136"/>
                  </a:lnTo>
                  <a:lnTo>
                    <a:pt x="2706" y="119"/>
                  </a:lnTo>
                  <a:lnTo>
                    <a:pt x="2700" y="104"/>
                  </a:lnTo>
                  <a:lnTo>
                    <a:pt x="2693" y="89"/>
                  </a:lnTo>
                  <a:lnTo>
                    <a:pt x="2684" y="75"/>
                  </a:lnTo>
                  <a:lnTo>
                    <a:pt x="2675" y="62"/>
                  </a:lnTo>
                  <a:lnTo>
                    <a:pt x="2664" y="50"/>
                  </a:lnTo>
                  <a:lnTo>
                    <a:pt x="2652" y="39"/>
                  </a:lnTo>
                  <a:lnTo>
                    <a:pt x="2638" y="29"/>
                  </a:lnTo>
                  <a:lnTo>
                    <a:pt x="2625" y="21"/>
                  </a:lnTo>
                  <a:lnTo>
                    <a:pt x="2610" y="14"/>
                  </a:lnTo>
                  <a:lnTo>
                    <a:pt x="2594" y="8"/>
                  </a:lnTo>
                  <a:lnTo>
                    <a:pt x="2578" y="4"/>
                  </a:lnTo>
                  <a:lnTo>
                    <a:pt x="2561" y="2"/>
                  </a:lnTo>
                  <a:lnTo>
                    <a:pt x="2544" y="0"/>
                  </a:lnTo>
                  <a:lnTo>
                    <a:pt x="509" y="0"/>
                  </a:lnTo>
                  <a:lnTo>
                    <a:pt x="492" y="2"/>
                  </a:lnTo>
                  <a:lnTo>
                    <a:pt x="475" y="4"/>
                  </a:lnTo>
                  <a:lnTo>
                    <a:pt x="459" y="8"/>
                  </a:lnTo>
                  <a:lnTo>
                    <a:pt x="443" y="14"/>
                  </a:lnTo>
                  <a:lnTo>
                    <a:pt x="429" y="21"/>
                  </a:lnTo>
                  <a:lnTo>
                    <a:pt x="415" y="29"/>
                  </a:lnTo>
                  <a:lnTo>
                    <a:pt x="402" y="39"/>
                  </a:lnTo>
                  <a:lnTo>
                    <a:pt x="389" y="50"/>
                  </a:lnTo>
                  <a:lnTo>
                    <a:pt x="378" y="62"/>
                  </a:lnTo>
                  <a:lnTo>
                    <a:pt x="369" y="75"/>
                  </a:lnTo>
                  <a:lnTo>
                    <a:pt x="360" y="89"/>
                  </a:lnTo>
                  <a:lnTo>
                    <a:pt x="353" y="104"/>
                  </a:lnTo>
                  <a:lnTo>
                    <a:pt x="348" y="119"/>
                  </a:lnTo>
                  <a:lnTo>
                    <a:pt x="343" y="136"/>
                  </a:lnTo>
                  <a:lnTo>
                    <a:pt x="341" y="152"/>
                  </a:lnTo>
                  <a:lnTo>
                    <a:pt x="340" y="170"/>
                  </a:lnTo>
                  <a:lnTo>
                    <a:pt x="340" y="3731"/>
                  </a:lnTo>
                  <a:lnTo>
                    <a:pt x="171" y="3731"/>
                  </a:lnTo>
                  <a:lnTo>
                    <a:pt x="163" y="3731"/>
                  </a:lnTo>
                  <a:lnTo>
                    <a:pt x="143" y="3733"/>
                  </a:lnTo>
                  <a:lnTo>
                    <a:pt x="131" y="3736"/>
                  </a:lnTo>
                  <a:lnTo>
                    <a:pt x="117" y="3740"/>
                  </a:lnTo>
                  <a:lnTo>
                    <a:pt x="102" y="3745"/>
                  </a:lnTo>
                  <a:lnTo>
                    <a:pt x="85" y="3752"/>
                  </a:lnTo>
                  <a:lnTo>
                    <a:pt x="70" y="3760"/>
                  </a:lnTo>
                  <a:lnTo>
                    <a:pt x="54" y="3772"/>
                  </a:lnTo>
                  <a:lnTo>
                    <a:pt x="47" y="3779"/>
                  </a:lnTo>
                  <a:lnTo>
                    <a:pt x="40" y="3786"/>
                  </a:lnTo>
                  <a:lnTo>
                    <a:pt x="33" y="3793"/>
                  </a:lnTo>
                  <a:lnTo>
                    <a:pt x="27" y="3802"/>
                  </a:lnTo>
                  <a:lnTo>
                    <a:pt x="21" y="3812"/>
                  </a:lnTo>
                  <a:lnTo>
                    <a:pt x="17" y="3822"/>
                  </a:lnTo>
                  <a:lnTo>
                    <a:pt x="11" y="3833"/>
                  </a:lnTo>
                  <a:lnTo>
                    <a:pt x="8" y="3844"/>
                  </a:lnTo>
                  <a:lnTo>
                    <a:pt x="5" y="3857"/>
                  </a:lnTo>
                  <a:lnTo>
                    <a:pt x="3" y="3870"/>
                  </a:lnTo>
                  <a:lnTo>
                    <a:pt x="1" y="3885"/>
                  </a:lnTo>
                  <a:lnTo>
                    <a:pt x="0" y="3900"/>
                  </a:lnTo>
                  <a:lnTo>
                    <a:pt x="0" y="4070"/>
                  </a:lnTo>
                  <a:lnTo>
                    <a:pt x="171" y="4070"/>
                  </a:lnTo>
                  <a:lnTo>
                    <a:pt x="340" y="4070"/>
                  </a:lnTo>
                  <a:lnTo>
                    <a:pt x="509" y="4070"/>
                  </a:lnTo>
                  <a:lnTo>
                    <a:pt x="2544" y="4070"/>
                  </a:lnTo>
                  <a:lnTo>
                    <a:pt x="2714" y="4070"/>
                  </a:lnTo>
                  <a:lnTo>
                    <a:pt x="2883" y="4070"/>
                  </a:lnTo>
                  <a:lnTo>
                    <a:pt x="3053" y="4070"/>
                  </a:lnTo>
                  <a:lnTo>
                    <a:pt x="3053" y="3900"/>
                  </a:lnTo>
                  <a:lnTo>
                    <a:pt x="3053" y="3893"/>
                  </a:lnTo>
                  <a:lnTo>
                    <a:pt x="3050" y="3874"/>
                  </a:lnTo>
                  <a:lnTo>
                    <a:pt x="3048" y="3860"/>
                  </a:lnTo>
                  <a:lnTo>
                    <a:pt x="3044" y="3846"/>
                  </a:lnTo>
                  <a:lnTo>
                    <a:pt x="3038" y="3832"/>
                  </a:lnTo>
                  <a:lnTo>
                    <a:pt x="3032" y="3815"/>
                  </a:lnTo>
                  <a:lnTo>
                    <a:pt x="3023" y="3800"/>
                  </a:lnTo>
                  <a:lnTo>
                    <a:pt x="3012" y="3785"/>
                  </a:lnTo>
                  <a:lnTo>
                    <a:pt x="3005" y="3777"/>
                  </a:lnTo>
                  <a:lnTo>
                    <a:pt x="2998" y="3770"/>
                  </a:lnTo>
                  <a:lnTo>
                    <a:pt x="2990" y="3764"/>
                  </a:lnTo>
                  <a:lnTo>
                    <a:pt x="2981" y="3757"/>
                  </a:lnTo>
                  <a:lnTo>
                    <a:pt x="2972" y="3752"/>
                  </a:lnTo>
                  <a:lnTo>
                    <a:pt x="2961" y="3746"/>
                  </a:lnTo>
                  <a:lnTo>
                    <a:pt x="2952" y="3742"/>
                  </a:lnTo>
                  <a:lnTo>
                    <a:pt x="2939" y="3738"/>
                  </a:lnTo>
                  <a:lnTo>
                    <a:pt x="2926" y="3735"/>
                  </a:lnTo>
                  <a:lnTo>
                    <a:pt x="2913" y="3733"/>
                  </a:lnTo>
                  <a:lnTo>
                    <a:pt x="2899" y="3731"/>
                  </a:lnTo>
                  <a:lnTo>
                    <a:pt x="2883" y="3731"/>
                  </a:lnTo>
                  <a:lnTo>
                    <a:pt x="2714" y="3731"/>
                  </a:lnTo>
                  <a:lnTo>
                    <a:pt x="2714" y="2035"/>
                  </a:lnTo>
                  <a:lnTo>
                    <a:pt x="2918" y="2035"/>
                  </a:lnTo>
                  <a:lnTo>
                    <a:pt x="2935" y="2036"/>
                  </a:lnTo>
                  <a:lnTo>
                    <a:pt x="2949" y="2038"/>
                  </a:lnTo>
                  <a:lnTo>
                    <a:pt x="2967" y="2040"/>
                  </a:lnTo>
                  <a:lnTo>
                    <a:pt x="2987" y="2045"/>
                  </a:lnTo>
                  <a:lnTo>
                    <a:pt x="3009" y="2050"/>
                  </a:lnTo>
                  <a:lnTo>
                    <a:pt x="3032" y="2058"/>
                  </a:lnTo>
                  <a:lnTo>
                    <a:pt x="3057" y="2067"/>
                  </a:lnTo>
                  <a:lnTo>
                    <a:pt x="3082" y="2080"/>
                  </a:lnTo>
                  <a:lnTo>
                    <a:pt x="3094" y="2086"/>
                  </a:lnTo>
                  <a:lnTo>
                    <a:pt x="3108" y="2094"/>
                  </a:lnTo>
                  <a:lnTo>
                    <a:pt x="3120" y="2103"/>
                  </a:lnTo>
                  <a:lnTo>
                    <a:pt x="3132" y="2113"/>
                  </a:lnTo>
                  <a:lnTo>
                    <a:pt x="3144" y="2123"/>
                  </a:lnTo>
                  <a:lnTo>
                    <a:pt x="3156" y="2134"/>
                  </a:lnTo>
                  <a:lnTo>
                    <a:pt x="3167" y="2146"/>
                  </a:lnTo>
                  <a:lnTo>
                    <a:pt x="3178" y="2159"/>
                  </a:lnTo>
                  <a:lnTo>
                    <a:pt x="3189" y="2173"/>
                  </a:lnTo>
                  <a:lnTo>
                    <a:pt x="3199" y="2188"/>
                  </a:lnTo>
                  <a:lnTo>
                    <a:pt x="3208" y="2204"/>
                  </a:lnTo>
                  <a:lnTo>
                    <a:pt x="3216" y="2221"/>
                  </a:lnTo>
                  <a:lnTo>
                    <a:pt x="3224" y="2239"/>
                  </a:lnTo>
                  <a:lnTo>
                    <a:pt x="3232" y="2259"/>
                  </a:lnTo>
                  <a:lnTo>
                    <a:pt x="3240" y="2287"/>
                  </a:lnTo>
                  <a:lnTo>
                    <a:pt x="3247" y="2315"/>
                  </a:lnTo>
                  <a:lnTo>
                    <a:pt x="3253" y="2345"/>
                  </a:lnTo>
                  <a:lnTo>
                    <a:pt x="3257" y="2376"/>
                  </a:lnTo>
                  <a:lnTo>
                    <a:pt x="3262" y="2406"/>
                  </a:lnTo>
                  <a:lnTo>
                    <a:pt x="3264" y="2439"/>
                  </a:lnTo>
                  <a:lnTo>
                    <a:pt x="3266" y="2473"/>
                  </a:lnTo>
                  <a:lnTo>
                    <a:pt x="3267" y="2507"/>
                  </a:lnTo>
                  <a:lnTo>
                    <a:pt x="3268" y="2579"/>
                  </a:lnTo>
                  <a:lnTo>
                    <a:pt x="3266" y="2653"/>
                  </a:lnTo>
                  <a:lnTo>
                    <a:pt x="3264" y="2728"/>
                  </a:lnTo>
                  <a:lnTo>
                    <a:pt x="3260" y="2805"/>
                  </a:lnTo>
                  <a:lnTo>
                    <a:pt x="3257" y="2880"/>
                  </a:lnTo>
                  <a:lnTo>
                    <a:pt x="3254" y="2956"/>
                  </a:lnTo>
                  <a:lnTo>
                    <a:pt x="3252" y="3032"/>
                  </a:lnTo>
                  <a:lnTo>
                    <a:pt x="3252" y="3109"/>
                  </a:lnTo>
                  <a:lnTo>
                    <a:pt x="3253" y="3146"/>
                  </a:lnTo>
                  <a:lnTo>
                    <a:pt x="3254" y="3184"/>
                  </a:lnTo>
                  <a:lnTo>
                    <a:pt x="3256" y="3222"/>
                  </a:lnTo>
                  <a:lnTo>
                    <a:pt x="3259" y="3260"/>
                  </a:lnTo>
                  <a:lnTo>
                    <a:pt x="3264" y="3298"/>
                  </a:lnTo>
                  <a:lnTo>
                    <a:pt x="3268" y="3335"/>
                  </a:lnTo>
                  <a:lnTo>
                    <a:pt x="3274" y="3371"/>
                  </a:lnTo>
                  <a:lnTo>
                    <a:pt x="3281" y="3408"/>
                  </a:lnTo>
                  <a:lnTo>
                    <a:pt x="3289" y="3444"/>
                  </a:lnTo>
                  <a:lnTo>
                    <a:pt x="3299" y="3480"/>
                  </a:lnTo>
                  <a:lnTo>
                    <a:pt x="3310" y="3515"/>
                  </a:lnTo>
                  <a:lnTo>
                    <a:pt x="3322" y="3549"/>
                  </a:lnTo>
                  <a:lnTo>
                    <a:pt x="3335" y="3583"/>
                  </a:lnTo>
                  <a:lnTo>
                    <a:pt x="3351" y="3616"/>
                  </a:lnTo>
                  <a:lnTo>
                    <a:pt x="3367" y="3649"/>
                  </a:lnTo>
                  <a:lnTo>
                    <a:pt x="3386" y="3681"/>
                  </a:lnTo>
                  <a:lnTo>
                    <a:pt x="3407" y="3712"/>
                  </a:lnTo>
                  <a:lnTo>
                    <a:pt x="3429" y="3743"/>
                  </a:lnTo>
                  <a:lnTo>
                    <a:pt x="3453" y="3772"/>
                  </a:lnTo>
                  <a:lnTo>
                    <a:pt x="3479" y="3801"/>
                  </a:lnTo>
                  <a:lnTo>
                    <a:pt x="3507" y="3829"/>
                  </a:lnTo>
                  <a:lnTo>
                    <a:pt x="3537" y="3855"/>
                  </a:lnTo>
                  <a:lnTo>
                    <a:pt x="3569" y="3880"/>
                  </a:lnTo>
                  <a:lnTo>
                    <a:pt x="3604" y="3905"/>
                  </a:lnTo>
                  <a:lnTo>
                    <a:pt x="3634" y="3923"/>
                  </a:lnTo>
                  <a:lnTo>
                    <a:pt x="3663" y="3941"/>
                  </a:lnTo>
                  <a:lnTo>
                    <a:pt x="3692" y="3957"/>
                  </a:lnTo>
                  <a:lnTo>
                    <a:pt x="3722" y="3973"/>
                  </a:lnTo>
                  <a:lnTo>
                    <a:pt x="3753" y="3986"/>
                  </a:lnTo>
                  <a:lnTo>
                    <a:pt x="3783" y="3998"/>
                  </a:lnTo>
                  <a:lnTo>
                    <a:pt x="3813" y="4010"/>
                  </a:lnTo>
                  <a:lnTo>
                    <a:pt x="3844" y="4020"/>
                  </a:lnTo>
                  <a:lnTo>
                    <a:pt x="3875" y="4029"/>
                  </a:lnTo>
                  <a:lnTo>
                    <a:pt x="3906" y="4036"/>
                  </a:lnTo>
                  <a:lnTo>
                    <a:pt x="3936" y="4043"/>
                  </a:lnTo>
                  <a:lnTo>
                    <a:pt x="3967" y="4048"/>
                  </a:lnTo>
                  <a:lnTo>
                    <a:pt x="3998" y="4053"/>
                  </a:lnTo>
                  <a:lnTo>
                    <a:pt x="4029" y="4055"/>
                  </a:lnTo>
                  <a:lnTo>
                    <a:pt x="4060" y="4057"/>
                  </a:lnTo>
                  <a:lnTo>
                    <a:pt x="4089" y="4058"/>
                  </a:lnTo>
                  <a:lnTo>
                    <a:pt x="4125" y="4057"/>
                  </a:lnTo>
                  <a:lnTo>
                    <a:pt x="4162" y="4055"/>
                  </a:lnTo>
                  <a:lnTo>
                    <a:pt x="4197" y="4051"/>
                  </a:lnTo>
                  <a:lnTo>
                    <a:pt x="4232" y="4044"/>
                  </a:lnTo>
                  <a:lnTo>
                    <a:pt x="4267" y="4037"/>
                  </a:lnTo>
                  <a:lnTo>
                    <a:pt x="4301" y="4027"/>
                  </a:lnTo>
                  <a:lnTo>
                    <a:pt x="4335" y="4016"/>
                  </a:lnTo>
                  <a:lnTo>
                    <a:pt x="4369" y="4004"/>
                  </a:lnTo>
                  <a:lnTo>
                    <a:pt x="4402" y="3990"/>
                  </a:lnTo>
                  <a:lnTo>
                    <a:pt x="4434" y="3975"/>
                  </a:lnTo>
                  <a:lnTo>
                    <a:pt x="4466" y="3957"/>
                  </a:lnTo>
                  <a:lnTo>
                    <a:pt x="4497" y="3938"/>
                  </a:lnTo>
                  <a:lnTo>
                    <a:pt x="4527" y="3918"/>
                  </a:lnTo>
                  <a:lnTo>
                    <a:pt x="4556" y="3894"/>
                  </a:lnTo>
                  <a:lnTo>
                    <a:pt x="4584" y="3871"/>
                  </a:lnTo>
                  <a:lnTo>
                    <a:pt x="4611" y="3845"/>
                  </a:lnTo>
                  <a:lnTo>
                    <a:pt x="4629" y="3827"/>
                  </a:lnTo>
                  <a:lnTo>
                    <a:pt x="4645" y="3810"/>
                  </a:lnTo>
                  <a:lnTo>
                    <a:pt x="4661" y="3792"/>
                  </a:lnTo>
                  <a:lnTo>
                    <a:pt x="4676" y="3774"/>
                  </a:lnTo>
                  <a:lnTo>
                    <a:pt x="4689" y="3755"/>
                  </a:lnTo>
                  <a:lnTo>
                    <a:pt x="4703" y="3736"/>
                  </a:lnTo>
                  <a:lnTo>
                    <a:pt x="4715" y="3718"/>
                  </a:lnTo>
                  <a:lnTo>
                    <a:pt x="4726" y="3698"/>
                  </a:lnTo>
                  <a:lnTo>
                    <a:pt x="4737" y="3679"/>
                  </a:lnTo>
                  <a:lnTo>
                    <a:pt x="4746" y="3659"/>
                  </a:lnTo>
                  <a:lnTo>
                    <a:pt x="4755" y="3639"/>
                  </a:lnTo>
                  <a:lnTo>
                    <a:pt x="4764" y="3621"/>
                  </a:lnTo>
                  <a:lnTo>
                    <a:pt x="4772" y="3600"/>
                  </a:lnTo>
                  <a:lnTo>
                    <a:pt x="4778" y="3580"/>
                  </a:lnTo>
                  <a:lnTo>
                    <a:pt x="4790" y="3541"/>
                  </a:lnTo>
                  <a:lnTo>
                    <a:pt x="4800" y="3500"/>
                  </a:lnTo>
                  <a:lnTo>
                    <a:pt x="4808" y="3459"/>
                  </a:lnTo>
                  <a:lnTo>
                    <a:pt x="4812" y="3419"/>
                  </a:lnTo>
                  <a:lnTo>
                    <a:pt x="4816" y="3378"/>
                  </a:lnTo>
                  <a:lnTo>
                    <a:pt x="4816" y="3337"/>
                  </a:lnTo>
                  <a:lnTo>
                    <a:pt x="4815" y="3297"/>
                  </a:lnTo>
                  <a:lnTo>
                    <a:pt x="4812" y="3256"/>
                  </a:lnTo>
                  <a:lnTo>
                    <a:pt x="4808" y="3216"/>
                  </a:lnTo>
                  <a:lnTo>
                    <a:pt x="4803" y="3177"/>
                  </a:lnTo>
                  <a:lnTo>
                    <a:pt x="4796" y="3138"/>
                  </a:lnTo>
                  <a:lnTo>
                    <a:pt x="4788" y="3100"/>
                  </a:lnTo>
                  <a:lnTo>
                    <a:pt x="4778" y="3062"/>
                  </a:lnTo>
                  <a:lnTo>
                    <a:pt x="4770" y="3026"/>
                  </a:lnTo>
                  <a:lnTo>
                    <a:pt x="4759" y="2991"/>
                  </a:lnTo>
                  <a:lnTo>
                    <a:pt x="4748" y="2957"/>
                  </a:lnTo>
                  <a:lnTo>
                    <a:pt x="4737" y="2923"/>
                  </a:lnTo>
                  <a:lnTo>
                    <a:pt x="4713" y="2860"/>
                  </a:lnTo>
                  <a:lnTo>
                    <a:pt x="4690" y="2804"/>
                  </a:lnTo>
                  <a:lnTo>
                    <a:pt x="4668" y="2754"/>
                  </a:lnTo>
                  <a:lnTo>
                    <a:pt x="4650" y="2711"/>
                  </a:lnTo>
                  <a:close/>
                  <a:moveTo>
                    <a:pt x="3878" y="1304"/>
                  </a:moveTo>
                  <a:lnTo>
                    <a:pt x="3878" y="1304"/>
                  </a:lnTo>
                  <a:lnTo>
                    <a:pt x="3869" y="1304"/>
                  </a:lnTo>
                  <a:lnTo>
                    <a:pt x="3861" y="1303"/>
                  </a:lnTo>
                  <a:lnTo>
                    <a:pt x="3853" y="1301"/>
                  </a:lnTo>
                  <a:lnTo>
                    <a:pt x="3845" y="1297"/>
                  </a:lnTo>
                  <a:lnTo>
                    <a:pt x="3837" y="1294"/>
                  </a:lnTo>
                  <a:lnTo>
                    <a:pt x="3831" y="1290"/>
                  </a:lnTo>
                  <a:lnTo>
                    <a:pt x="3824" y="1285"/>
                  </a:lnTo>
                  <a:lnTo>
                    <a:pt x="3818" y="1280"/>
                  </a:lnTo>
                  <a:lnTo>
                    <a:pt x="3812" y="1273"/>
                  </a:lnTo>
                  <a:lnTo>
                    <a:pt x="3808" y="1267"/>
                  </a:lnTo>
                  <a:lnTo>
                    <a:pt x="3803" y="1260"/>
                  </a:lnTo>
                  <a:lnTo>
                    <a:pt x="3800" y="1252"/>
                  </a:lnTo>
                  <a:lnTo>
                    <a:pt x="3797" y="1245"/>
                  </a:lnTo>
                  <a:lnTo>
                    <a:pt x="3795" y="1237"/>
                  </a:lnTo>
                  <a:lnTo>
                    <a:pt x="3794" y="1228"/>
                  </a:lnTo>
                  <a:lnTo>
                    <a:pt x="3794" y="1219"/>
                  </a:lnTo>
                  <a:lnTo>
                    <a:pt x="3794" y="1211"/>
                  </a:lnTo>
                  <a:lnTo>
                    <a:pt x="3795" y="1202"/>
                  </a:lnTo>
                  <a:lnTo>
                    <a:pt x="3797" y="1194"/>
                  </a:lnTo>
                  <a:lnTo>
                    <a:pt x="3800" y="1186"/>
                  </a:lnTo>
                  <a:lnTo>
                    <a:pt x="3803" y="1179"/>
                  </a:lnTo>
                  <a:lnTo>
                    <a:pt x="3808" y="1172"/>
                  </a:lnTo>
                  <a:lnTo>
                    <a:pt x="3812" y="1165"/>
                  </a:lnTo>
                  <a:lnTo>
                    <a:pt x="3818" y="1159"/>
                  </a:lnTo>
                  <a:lnTo>
                    <a:pt x="3824" y="1153"/>
                  </a:lnTo>
                  <a:lnTo>
                    <a:pt x="3831" y="1149"/>
                  </a:lnTo>
                  <a:lnTo>
                    <a:pt x="3837" y="1145"/>
                  </a:lnTo>
                  <a:lnTo>
                    <a:pt x="3845" y="1141"/>
                  </a:lnTo>
                  <a:lnTo>
                    <a:pt x="3853" y="1138"/>
                  </a:lnTo>
                  <a:lnTo>
                    <a:pt x="3861" y="1136"/>
                  </a:lnTo>
                  <a:lnTo>
                    <a:pt x="3869" y="1135"/>
                  </a:lnTo>
                  <a:lnTo>
                    <a:pt x="3878" y="1135"/>
                  </a:lnTo>
                  <a:lnTo>
                    <a:pt x="3887" y="1135"/>
                  </a:lnTo>
                  <a:lnTo>
                    <a:pt x="3895" y="1136"/>
                  </a:lnTo>
                  <a:lnTo>
                    <a:pt x="3903" y="1138"/>
                  </a:lnTo>
                  <a:lnTo>
                    <a:pt x="3911" y="1141"/>
                  </a:lnTo>
                  <a:lnTo>
                    <a:pt x="3919" y="1145"/>
                  </a:lnTo>
                  <a:lnTo>
                    <a:pt x="3925" y="1149"/>
                  </a:lnTo>
                  <a:lnTo>
                    <a:pt x="3932" y="1153"/>
                  </a:lnTo>
                  <a:lnTo>
                    <a:pt x="3938" y="1159"/>
                  </a:lnTo>
                  <a:lnTo>
                    <a:pt x="3943" y="1165"/>
                  </a:lnTo>
                  <a:lnTo>
                    <a:pt x="3948" y="1172"/>
                  </a:lnTo>
                  <a:lnTo>
                    <a:pt x="3953" y="1179"/>
                  </a:lnTo>
                  <a:lnTo>
                    <a:pt x="3956" y="1186"/>
                  </a:lnTo>
                  <a:lnTo>
                    <a:pt x="3958" y="1194"/>
                  </a:lnTo>
                  <a:lnTo>
                    <a:pt x="3961" y="1202"/>
                  </a:lnTo>
                  <a:lnTo>
                    <a:pt x="3962" y="1211"/>
                  </a:lnTo>
                  <a:lnTo>
                    <a:pt x="3963" y="1219"/>
                  </a:lnTo>
                  <a:lnTo>
                    <a:pt x="3962" y="1228"/>
                  </a:lnTo>
                  <a:lnTo>
                    <a:pt x="3961" y="1237"/>
                  </a:lnTo>
                  <a:lnTo>
                    <a:pt x="3958" y="1245"/>
                  </a:lnTo>
                  <a:lnTo>
                    <a:pt x="3956" y="1252"/>
                  </a:lnTo>
                  <a:lnTo>
                    <a:pt x="3953" y="1260"/>
                  </a:lnTo>
                  <a:lnTo>
                    <a:pt x="3948" y="1267"/>
                  </a:lnTo>
                  <a:lnTo>
                    <a:pt x="3943" y="1273"/>
                  </a:lnTo>
                  <a:lnTo>
                    <a:pt x="3938" y="1280"/>
                  </a:lnTo>
                  <a:lnTo>
                    <a:pt x="3932" y="1285"/>
                  </a:lnTo>
                  <a:lnTo>
                    <a:pt x="3925" y="1290"/>
                  </a:lnTo>
                  <a:lnTo>
                    <a:pt x="3919" y="1294"/>
                  </a:lnTo>
                  <a:lnTo>
                    <a:pt x="3911" y="1297"/>
                  </a:lnTo>
                  <a:lnTo>
                    <a:pt x="3903" y="1301"/>
                  </a:lnTo>
                  <a:lnTo>
                    <a:pt x="3895" y="1303"/>
                  </a:lnTo>
                  <a:lnTo>
                    <a:pt x="3887" y="1304"/>
                  </a:lnTo>
                  <a:lnTo>
                    <a:pt x="3878" y="1304"/>
                  </a:lnTo>
                  <a:close/>
                  <a:moveTo>
                    <a:pt x="679" y="509"/>
                  </a:moveTo>
                  <a:lnTo>
                    <a:pt x="679" y="509"/>
                  </a:lnTo>
                  <a:lnTo>
                    <a:pt x="680" y="492"/>
                  </a:lnTo>
                  <a:lnTo>
                    <a:pt x="683" y="475"/>
                  </a:lnTo>
                  <a:lnTo>
                    <a:pt x="686" y="459"/>
                  </a:lnTo>
                  <a:lnTo>
                    <a:pt x="693" y="443"/>
                  </a:lnTo>
                  <a:lnTo>
                    <a:pt x="699" y="428"/>
                  </a:lnTo>
                  <a:lnTo>
                    <a:pt x="708" y="415"/>
                  </a:lnTo>
                  <a:lnTo>
                    <a:pt x="718" y="402"/>
                  </a:lnTo>
                  <a:lnTo>
                    <a:pt x="729" y="390"/>
                  </a:lnTo>
                  <a:lnTo>
                    <a:pt x="741" y="379"/>
                  </a:lnTo>
                  <a:lnTo>
                    <a:pt x="753" y="369"/>
                  </a:lnTo>
                  <a:lnTo>
                    <a:pt x="768" y="360"/>
                  </a:lnTo>
                  <a:lnTo>
                    <a:pt x="783" y="353"/>
                  </a:lnTo>
                  <a:lnTo>
                    <a:pt x="798" y="347"/>
                  </a:lnTo>
                  <a:lnTo>
                    <a:pt x="815" y="343"/>
                  </a:lnTo>
                  <a:lnTo>
                    <a:pt x="831" y="340"/>
                  </a:lnTo>
                  <a:lnTo>
                    <a:pt x="849" y="339"/>
                  </a:lnTo>
                  <a:lnTo>
                    <a:pt x="2205" y="339"/>
                  </a:lnTo>
                  <a:lnTo>
                    <a:pt x="2223" y="340"/>
                  </a:lnTo>
                  <a:lnTo>
                    <a:pt x="2239" y="343"/>
                  </a:lnTo>
                  <a:lnTo>
                    <a:pt x="2256" y="347"/>
                  </a:lnTo>
                  <a:lnTo>
                    <a:pt x="2271" y="353"/>
                  </a:lnTo>
                  <a:lnTo>
                    <a:pt x="2285" y="360"/>
                  </a:lnTo>
                  <a:lnTo>
                    <a:pt x="2300" y="369"/>
                  </a:lnTo>
                  <a:lnTo>
                    <a:pt x="2313" y="379"/>
                  </a:lnTo>
                  <a:lnTo>
                    <a:pt x="2325" y="390"/>
                  </a:lnTo>
                  <a:lnTo>
                    <a:pt x="2336" y="402"/>
                  </a:lnTo>
                  <a:lnTo>
                    <a:pt x="2346" y="415"/>
                  </a:lnTo>
                  <a:lnTo>
                    <a:pt x="2354" y="428"/>
                  </a:lnTo>
                  <a:lnTo>
                    <a:pt x="2361" y="443"/>
                  </a:lnTo>
                  <a:lnTo>
                    <a:pt x="2367" y="459"/>
                  </a:lnTo>
                  <a:lnTo>
                    <a:pt x="2371" y="475"/>
                  </a:lnTo>
                  <a:lnTo>
                    <a:pt x="2373" y="492"/>
                  </a:lnTo>
                  <a:lnTo>
                    <a:pt x="2375" y="509"/>
                  </a:lnTo>
                  <a:lnTo>
                    <a:pt x="2375" y="1526"/>
                  </a:lnTo>
                  <a:lnTo>
                    <a:pt x="2373" y="1544"/>
                  </a:lnTo>
                  <a:lnTo>
                    <a:pt x="2371" y="1560"/>
                  </a:lnTo>
                  <a:lnTo>
                    <a:pt x="2367" y="1577"/>
                  </a:lnTo>
                  <a:lnTo>
                    <a:pt x="2361" y="1592"/>
                  </a:lnTo>
                  <a:lnTo>
                    <a:pt x="2354" y="1607"/>
                  </a:lnTo>
                  <a:lnTo>
                    <a:pt x="2346" y="1620"/>
                  </a:lnTo>
                  <a:lnTo>
                    <a:pt x="2336" y="1634"/>
                  </a:lnTo>
                  <a:lnTo>
                    <a:pt x="2325" y="1646"/>
                  </a:lnTo>
                  <a:lnTo>
                    <a:pt x="2313" y="1657"/>
                  </a:lnTo>
                  <a:lnTo>
                    <a:pt x="2300" y="1667"/>
                  </a:lnTo>
                  <a:lnTo>
                    <a:pt x="2285" y="1675"/>
                  </a:lnTo>
                  <a:lnTo>
                    <a:pt x="2271" y="1682"/>
                  </a:lnTo>
                  <a:lnTo>
                    <a:pt x="2256" y="1689"/>
                  </a:lnTo>
                  <a:lnTo>
                    <a:pt x="2239" y="1693"/>
                  </a:lnTo>
                  <a:lnTo>
                    <a:pt x="2223" y="1695"/>
                  </a:lnTo>
                  <a:lnTo>
                    <a:pt x="2205" y="1696"/>
                  </a:lnTo>
                  <a:lnTo>
                    <a:pt x="849" y="1696"/>
                  </a:lnTo>
                  <a:lnTo>
                    <a:pt x="831" y="1695"/>
                  </a:lnTo>
                  <a:lnTo>
                    <a:pt x="815" y="1693"/>
                  </a:lnTo>
                  <a:lnTo>
                    <a:pt x="798" y="1689"/>
                  </a:lnTo>
                  <a:lnTo>
                    <a:pt x="783" y="1682"/>
                  </a:lnTo>
                  <a:lnTo>
                    <a:pt x="768" y="1675"/>
                  </a:lnTo>
                  <a:lnTo>
                    <a:pt x="753" y="1667"/>
                  </a:lnTo>
                  <a:lnTo>
                    <a:pt x="741" y="1657"/>
                  </a:lnTo>
                  <a:lnTo>
                    <a:pt x="729" y="1646"/>
                  </a:lnTo>
                  <a:lnTo>
                    <a:pt x="718" y="1634"/>
                  </a:lnTo>
                  <a:lnTo>
                    <a:pt x="708" y="1620"/>
                  </a:lnTo>
                  <a:lnTo>
                    <a:pt x="699" y="1607"/>
                  </a:lnTo>
                  <a:lnTo>
                    <a:pt x="693" y="1592"/>
                  </a:lnTo>
                  <a:lnTo>
                    <a:pt x="686" y="1577"/>
                  </a:lnTo>
                  <a:lnTo>
                    <a:pt x="683" y="1560"/>
                  </a:lnTo>
                  <a:lnTo>
                    <a:pt x="680" y="1544"/>
                  </a:lnTo>
                  <a:lnTo>
                    <a:pt x="679" y="1526"/>
                  </a:lnTo>
                  <a:lnTo>
                    <a:pt x="679" y="50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3" name="组合 32"/>
          <p:cNvGrpSpPr/>
          <p:nvPr/>
        </p:nvGrpSpPr>
        <p:grpSpPr>
          <a:xfrm>
            <a:off x="3251200" y="3406775"/>
            <a:ext cx="688340" cy="688340"/>
            <a:chOff x="5120" y="5365"/>
            <a:chExt cx="1084" cy="1084"/>
          </a:xfrm>
        </p:grpSpPr>
        <p:sp>
          <p:nvSpPr>
            <p:cNvPr id="30" name="菱形 29"/>
            <p:cNvSpPr/>
            <p:nvPr/>
          </p:nvSpPr>
          <p:spPr>
            <a:xfrm>
              <a:off x="5120" y="5365"/>
              <a:ext cx="1084" cy="1084"/>
            </a:xfrm>
            <a:prstGeom prst="diamond">
              <a:avLst/>
            </a:prstGeom>
            <a:solidFill>
              <a:srgbClr val="77B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显示器"/>
            <p:cNvSpPr>
              <a:spLocks noChangeArrowheads="1"/>
            </p:cNvSpPr>
            <p:nvPr/>
          </p:nvSpPr>
          <p:spPr bwMode="auto">
            <a:xfrm>
              <a:off x="5416" y="5753"/>
              <a:ext cx="493" cy="414"/>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grpSp>
    </p:spTree>
  </p:cSld>
  <p:clrMapOvr>
    <a:masterClrMapping/>
  </p:clrMapOvr>
  <p:transition>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7460" cy="7275195"/>
            <a:chOff x="-477" y="-790"/>
            <a:chExt cx="19996"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844" y="8224"/>
              <a:ext cx="3675" cy="2443"/>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4" name="组合 13"/>
          <p:cNvGrpSpPr/>
          <p:nvPr/>
        </p:nvGrpSpPr>
        <p:grpSpPr>
          <a:xfrm>
            <a:off x="867410" y="2084070"/>
            <a:ext cx="10265410" cy="1604645"/>
            <a:chOff x="1524" y="3774"/>
            <a:chExt cx="16166" cy="2527"/>
          </a:xfrm>
        </p:grpSpPr>
        <p:sp>
          <p:nvSpPr>
            <p:cNvPr id="10" name="矩形 9"/>
            <p:cNvSpPr/>
            <p:nvPr/>
          </p:nvSpPr>
          <p:spPr>
            <a:xfrm>
              <a:off x="5679" y="3775"/>
              <a:ext cx="3708" cy="2526"/>
            </a:xfrm>
            <a:prstGeom prst="rect">
              <a:avLst/>
            </a:prstGeom>
            <a:solidFill>
              <a:schemeClr val="bg1"/>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矩形 35"/>
            <p:cNvSpPr/>
            <p:nvPr/>
          </p:nvSpPr>
          <p:spPr>
            <a:xfrm>
              <a:off x="1524" y="3774"/>
              <a:ext cx="3708" cy="2526"/>
            </a:xfrm>
            <a:prstGeom prst="rect">
              <a:avLst/>
            </a:prstGeom>
            <a:solidFill>
              <a:schemeClr val="bg1"/>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矩形 37"/>
            <p:cNvSpPr/>
            <p:nvPr/>
          </p:nvSpPr>
          <p:spPr>
            <a:xfrm>
              <a:off x="9829" y="3774"/>
              <a:ext cx="3708" cy="2526"/>
            </a:xfrm>
            <a:prstGeom prst="rect">
              <a:avLst/>
            </a:prstGeom>
            <a:solidFill>
              <a:schemeClr val="bg1"/>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矩形 38"/>
            <p:cNvSpPr/>
            <p:nvPr/>
          </p:nvSpPr>
          <p:spPr>
            <a:xfrm>
              <a:off x="13982" y="3774"/>
              <a:ext cx="3708" cy="2526"/>
            </a:xfrm>
            <a:prstGeom prst="rect">
              <a:avLst/>
            </a:prstGeom>
            <a:solidFill>
              <a:schemeClr val="bg1"/>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73" y="3925"/>
              <a:ext cx="3319" cy="2213"/>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b="11062"/>
            <a:stretch>
              <a:fillRect/>
            </a:stretch>
          </p:blipFill>
          <p:spPr>
            <a:xfrm>
              <a:off x="5870" y="3925"/>
              <a:ext cx="3327" cy="2219"/>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28" y="3925"/>
              <a:ext cx="3319" cy="2213"/>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21" y="3925"/>
              <a:ext cx="3319" cy="2213"/>
            </a:xfrm>
            <a:prstGeom prst="rect">
              <a:avLst/>
            </a:prstGeom>
          </p:spPr>
        </p:pic>
      </p:grpSp>
      <p:grpSp>
        <p:nvGrpSpPr>
          <p:cNvPr id="34" name="组合 33"/>
          <p:cNvGrpSpPr/>
          <p:nvPr/>
        </p:nvGrpSpPr>
        <p:grpSpPr>
          <a:xfrm>
            <a:off x="867410" y="3988435"/>
            <a:ext cx="2132330" cy="1584960"/>
            <a:chOff x="8041" y="5027"/>
            <a:chExt cx="3358" cy="2496"/>
          </a:xfrm>
        </p:grpSpPr>
        <p:sp>
          <p:nvSpPr>
            <p:cNvPr id="35" name="文本框 34"/>
            <p:cNvSpPr txBox="1"/>
            <p:nvPr/>
          </p:nvSpPr>
          <p:spPr>
            <a:xfrm>
              <a:off x="8241" y="5027"/>
              <a:ext cx="2889" cy="483"/>
            </a:xfrm>
            <a:prstGeom prst="rect">
              <a:avLst/>
            </a:prstGeom>
            <a:noFill/>
          </p:spPr>
          <p:txBody>
            <a:bodyPr wrap="square" rtlCol="0">
              <a:spAutoFit/>
            </a:bodyPr>
            <a:p>
              <a:pPr algn="ctr"/>
              <a:r>
                <a:rPr lang="en-US" altLang="zh-CN" sz="1400" b="1" smtClean="0">
                  <a:solidFill>
                    <a:srgbClr val="4C8A64"/>
                  </a:solidFill>
                  <a:latin typeface="Arial" panose="020B0604020202020204" pitchFamily="34" charset="0"/>
                  <a:ea typeface="Microsoft JhengHei UI" panose="020B0604030504040204" pitchFamily="34" charset="-120"/>
                </a:rPr>
                <a:t>Key Word</a:t>
              </a:r>
              <a:endParaRPr lang="en-US" altLang="zh-CN" sz="1400" b="1" smtClean="0">
                <a:solidFill>
                  <a:srgbClr val="4C8A64"/>
                </a:solidFill>
                <a:latin typeface="Arial" panose="020B0604020202020204" pitchFamily="34" charset="0"/>
                <a:ea typeface="Microsoft JhengHei UI" panose="020B0604030504040204" pitchFamily="34" charset="-120"/>
              </a:endParaRPr>
            </a:p>
          </p:txBody>
        </p:sp>
        <p:sp>
          <p:nvSpPr>
            <p:cNvPr id="15" name="矩形 14"/>
            <p:cNvSpPr/>
            <p:nvPr/>
          </p:nvSpPr>
          <p:spPr>
            <a:xfrm>
              <a:off x="8041" y="5507"/>
              <a:ext cx="3358" cy="2016"/>
            </a:xfrm>
            <a:prstGeom prst="rect">
              <a:avLst/>
            </a:prstGeom>
          </p:spPr>
          <p:txBody>
            <a:bodyPr wrap="square">
              <a:spAutoFit/>
            </a:bodyPr>
            <a:p>
              <a:pPr algn="ctr">
                <a:lnSpc>
                  <a:spcPct val="130000"/>
                </a:lnSpc>
              </a:pPr>
              <a:r>
                <a:rPr lang="en-US" altLang="zh-CN" sz="1000" smtClean="0">
                  <a:solidFill>
                    <a:schemeClr val="tx1"/>
                  </a:solidFill>
                  <a:latin typeface="Arial" panose="020B0604020202020204" pitchFamily="34" charset="0"/>
                  <a:ea typeface="华文细黑" panose="02010600040101010101" charset="-122"/>
                </a:rPr>
                <a:t>Lorem ipsum dolor sit amet, consectetur adipiscing elit. Donec luctus nibh sit amet sem vulputate venenatis bibendum .</a:t>
              </a:r>
              <a:r>
                <a:rPr lang="en-US" altLang="zh-CN" sz="1000" smtClean="0">
                  <a:solidFill>
                    <a:schemeClr val="tx1"/>
                  </a:solidFill>
                  <a:latin typeface="Arial" panose="020B0604020202020204" pitchFamily="34" charset="0"/>
                  <a:ea typeface="华文细黑" panose="02010600040101010101" charset="-122"/>
                  <a:sym typeface="+mn-ea"/>
                </a:rPr>
                <a:t>Lorem ipsum dolor sit amet, consectetur adipiscing elit. </a:t>
              </a:r>
              <a:endParaRPr lang="en-US" altLang="zh-CN" sz="1000" smtClean="0">
                <a:solidFill>
                  <a:schemeClr val="tx1"/>
                </a:solidFill>
                <a:latin typeface="Arial" panose="020B0604020202020204" pitchFamily="34" charset="0"/>
                <a:ea typeface="华文细黑" panose="02010600040101010101" charset="-122"/>
                <a:sym typeface="+mn-ea"/>
              </a:endParaRPr>
            </a:p>
          </p:txBody>
        </p:sp>
      </p:grpSp>
      <p:grpSp>
        <p:nvGrpSpPr>
          <p:cNvPr id="16" name="组合 15"/>
          <p:cNvGrpSpPr/>
          <p:nvPr/>
        </p:nvGrpSpPr>
        <p:grpSpPr>
          <a:xfrm>
            <a:off x="3607435" y="3988435"/>
            <a:ext cx="2132330" cy="1584960"/>
            <a:chOff x="8041" y="5027"/>
            <a:chExt cx="3358" cy="2496"/>
          </a:xfrm>
        </p:grpSpPr>
        <p:sp>
          <p:nvSpPr>
            <p:cNvPr id="17" name="文本框 16"/>
            <p:cNvSpPr txBox="1"/>
            <p:nvPr/>
          </p:nvSpPr>
          <p:spPr>
            <a:xfrm>
              <a:off x="8241" y="5027"/>
              <a:ext cx="2889" cy="483"/>
            </a:xfrm>
            <a:prstGeom prst="rect">
              <a:avLst/>
            </a:prstGeom>
            <a:noFill/>
          </p:spPr>
          <p:txBody>
            <a:bodyPr wrap="square" rtlCol="0">
              <a:spAutoFit/>
            </a:bodyPr>
            <a:p>
              <a:pPr algn="ctr"/>
              <a:r>
                <a:rPr lang="en-US" altLang="zh-CN" sz="1400" b="1" smtClean="0">
                  <a:solidFill>
                    <a:schemeClr val="accent4">
                      <a:lumMod val="50000"/>
                    </a:schemeClr>
                  </a:solidFill>
                  <a:latin typeface="Arial" panose="020B0604020202020204" pitchFamily="34" charset="0"/>
                  <a:ea typeface="Microsoft JhengHei UI" panose="020B0604030504040204" pitchFamily="34" charset="-120"/>
                </a:rPr>
                <a:t>Key Word</a:t>
              </a:r>
              <a:endParaRPr lang="en-US" altLang="zh-CN" sz="1400" b="1" smtClean="0">
                <a:solidFill>
                  <a:schemeClr val="accent4">
                    <a:lumMod val="50000"/>
                  </a:schemeClr>
                </a:solidFill>
                <a:latin typeface="Arial" panose="020B0604020202020204" pitchFamily="34" charset="0"/>
                <a:ea typeface="Microsoft JhengHei UI" panose="020B0604030504040204" pitchFamily="34" charset="-120"/>
              </a:endParaRPr>
            </a:p>
          </p:txBody>
        </p:sp>
        <p:sp>
          <p:nvSpPr>
            <p:cNvPr id="18" name="矩形 17"/>
            <p:cNvSpPr/>
            <p:nvPr/>
          </p:nvSpPr>
          <p:spPr>
            <a:xfrm>
              <a:off x="8041" y="5507"/>
              <a:ext cx="3358" cy="2016"/>
            </a:xfrm>
            <a:prstGeom prst="rect">
              <a:avLst/>
            </a:prstGeom>
          </p:spPr>
          <p:txBody>
            <a:bodyPr wrap="square">
              <a:spAutoFit/>
            </a:bodyPr>
            <a:p>
              <a:pPr algn="ctr">
                <a:lnSpc>
                  <a:spcPct val="130000"/>
                </a:lnSpc>
              </a:pPr>
              <a:r>
                <a:rPr lang="en-US" altLang="zh-CN" sz="1000" smtClean="0">
                  <a:solidFill>
                    <a:schemeClr val="tx1"/>
                  </a:solidFill>
                  <a:latin typeface="Arial" panose="020B0604020202020204" pitchFamily="34" charset="0"/>
                  <a:ea typeface="华文细黑" panose="02010600040101010101" charset="-122"/>
                </a:rPr>
                <a:t>Lorem ipsum dolor sit amet, consectetur adipiscing elit. Donec luctus nibh sit amet sem vulputate venenatis bibendum .</a:t>
              </a:r>
              <a:r>
                <a:rPr lang="en-US" altLang="zh-CN" sz="1000" smtClean="0">
                  <a:solidFill>
                    <a:schemeClr val="tx1"/>
                  </a:solidFill>
                  <a:latin typeface="Arial" panose="020B0604020202020204" pitchFamily="34" charset="0"/>
                  <a:ea typeface="华文细黑" panose="02010600040101010101" charset="-122"/>
                  <a:sym typeface="+mn-ea"/>
                </a:rPr>
                <a:t>Lorem ipsum dolor sit amet, consectetur adipiscing elit. </a:t>
              </a:r>
              <a:endParaRPr lang="en-US" altLang="zh-CN" sz="1000" smtClean="0">
                <a:solidFill>
                  <a:schemeClr val="tx1"/>
                </a:solidFill>
                <a:latin typeface="Arial" panose="020B0604020202020204" pitchFamily="34" charset="0"/>
                <a:ea typeface="华文细黑" panose="02010600040101010101" charset="-122"/>
                <a:sym typeface="+mn-ea"/>
              </a:endParaRPr>
            </a:p>
          </p:txBody>
        </p:sp>
      </p:grpSp>
      <p:grpSp>
        <p:nvGrpSpPr>
          <p:cNvPr id="19" name="组合 18"/>
          <p:cNvGrpSpPr/>
          <p:nvPr/>
        </p:nvGrpSpPr>
        <p:grpSpPr>
          <a:xfrm>
            <a:off x="6238240" y="3988435"/>
            <a:ext cx="2132330" cy="1584960"/>
            <a:chOff x="8041" y="5027"/>
            <a:chExt cx="3358" cy="2496"/>
          </a:xfrm>
        </p:grpSpPr>
        <p:sp>
          <p:nvSpPr>
            <p:cNvPr id="20" name="文本框 19"/>
            <p:cNvSpPr txBox="1"/>
            <p:nvPr/>
          </p:nvSpPr>
          <p:spPr>
            <a:xfrm>
              <a:off x="8241" y="5027"/>
              <a:ext cx="2889" cy="483"/>
            </a:xfrm>
            <a:prstGeom prst="rect">
              <a:avLst/>
            </a:prstGeom>
            <a:noFill/>
          </p:spPr>
          <p:txBody>
            <a:bodyPr wrap="square" rtlCol="0">
              <a:spAutoFit/>
            </a:bodyPr>
            <a:p>
              <a:pPr algn="ctr"/>
              <a:r>
                <a:rPr lang="en-US" altLang="zh-CN" sz="1400" b="1" smtClean="0">
                  <a:solidFill>
                    <a:srgbClr val="4C8A64"/>
                  </a:solidFill>
                  <a:latin typeface="Arial" panose="020B0604020202020204" pitchFamily="34" charset="0"/>
                  <a:ea typeface="Microsoft JhengHei UI" panose="020B0604030504040204" pitchFamily="34" charset="-120"/>
                </a:rPr>
                <a:t>Key Word</a:t>
              </a:r>
              <a:endParaRPr lang="en-US" altLang="zh-CN" sz="1400" b="1" smtClean="0">
                <a:solidFill>
                  <a:srgbClr val="4C8A64"/>
                </a:solidFill>
                <a:latin typeface="Arial" panose="020B0604020202020204" pitchFamily="34" charset="0"/>
                <a:ea typeface="Microsoft JhengHei UI" panose="020B0604030504040204" pitchFamily="34" charset="-120"/>
              </a:endParaRPr>
            </a:p>
          </p:txBody>
        </p:sp>
        <p:sp>
          <p:nvSpPr>
            <p:cNvPr id="21" name="矩形 20"/>
            <p:cNvSpPr/>
            <p:nvPr/>
          </p:nvSpPr>
          <p:spPr>
            <a:xfrm>
              <a:off x="8041" y="5507"/>
              <a:ext cx="3358" cy="2016"/>
            </a:xfrm>
            <a:prstGeom prst="rect">
              <a:avLst/>
            </a:prstGeom>
          </p:spPr>
          <p:txBody>
            <a:bodyPr wrap="square">
              <a:spAutoFit/>
            </a:bodyPr>
            <a:p>
              <a:pPr algn="ctr">
                <a:lnSpc>
                  <a:spcPct val="130000"/>
                </a:lnSpc>
              </a:pPr>
              <a:r>
                <a:rPr lang="en-US" altLang="zh-CN" sz="1000" smtClean="0">
                  <a:solidFill>
                    <a:schemeClr val="tx1"/>
                  </a:solidFill>
                  <a:latin typeface="Arial" panose="020B0604020202020204" pitchFamily="34" charset="0"/>
                  <a:ea typeface="华文细黑" panose="02010600040101010101" charset="-122"/>
                </a:rPr>
                <a:t>Lorem ipsum dolor sit amet, consectetur adipiscing elit. Donec luctus nibh sit amet sem vulputate venenatis bibendum .</a:t>
              </a:r>
              <a:r>
                <a:rPr lang="en-US" altLang="zh-CN" sz="1000" smtClean="0">
                  <a:solidFill>
                    <a:schemeClr val="tx1"/>
                  </a:solidFill>
                  <a:latin typeface="Arial" panose="020B0604020202020204" pitchFamily="34" charset="0"/>
                  <a:ea typeface="华文细黑" panose="02010600040101010101" charset="-122"/>
                  <a:sym typeface="+mn-ea"/>
                </a:rPr>
                <a:t>Lorem ipsum dolor sit amet, consectetur adipiscing elit. </a:t>
              </a:r>
              <a:endParaRPr lang="en-US" altLang="zh-CN" sz="1000" smtClean="0">
                <a:solidFill>
                  <a:schemeClr val="tx1"/>
                </a:solidFill>
                <a:latin typeface="Arial" panose="020B0604020202020204" pitchFamily="34" charset="0"/>
                <a:ea typeface="华文细黑" panose="02010600040101010101" charset="-122"/>
                <a:sym typeface="+mn-ea"/>
              </a:endParaRPr>
            </a:p>
          </p:txBody>
        </p:sp>
      </p:grpSp>
      <p:grpSp>
        <p:nvGrpSpPr>
          <p:cNvPr id="22" name="组合 21"/>
          <p:cNvGrpSpPr/>
          <p:nvPr/>
        </p:nvGrpSpPr>
        <p:grpSpPr>
          <a:xfrm>
            <a:off x="8874760" y="3988435"/>
            <a:ext cx="2132330" cy="1584960"/>
            <a:chOff x="8041" y="5027"/>
            <a:chExt cx="3358" cy="2496"/>
          </a:xfrm>
        </p:grpSpPr>
        <p:sp>
          <p:nvSpPr>
            <p:cNvPr id="23" name="文本框 22"/>
            <p:cNvSpPr txBox="1"/>
            <p:nvPr/>
          </p:nvSpPr>
          <p:spPr>
            <a:xfrm>
              <a:off x="8241" y="5027"/>
              <a:ext cx="2889" cy="483"/>
            </a:xfrm>
            <a:prstGeom prst="rect">
              <a:avLst/>
            </a:prstGeom>
            <a:noFill/>
          </p:spPr>
          <p:txBody>
            <a:bodyPr wrap="square" rtlCol="0">
              <a:spAutoFit/>
            </a:bodyPr>
            <a:p>
              <a:pPr algn="ctr"/>
              <a:r>
                <a:rPr lang="en-US" altLang="zh-CN" sz="1400" b="1" smtClean="0">
                  <a:solidFill>
                    <a:schemeClr val="accent4">
                      <a:lumMod val="50000"/>
                    </a:schemeClr>
                  </a:solidFill>
                  <a:latin typeface="Arial" panose="020B0604020202020204" pitchFamily="34" charset="0"/>
                  <a:ea typeface="Microsoft JhengHei UI" panose="020B0604030504040204" pitchFamily="34" charset="-120"/>
                </a:rPr>
                <a:t>Key Word</a:t>
              </a:r>
              <a:endParaRPr lang="en-US" altLang="zh-CN" sz="1400" b="1" smtClean="0">
                <a:solidFill>
                  <a:schemeClr val="accent4">
                    <a:lumMod val="50000"/>
                  </a:schemeClr>
                </a:solidFill>
                <a:latin typeface="Arial" panose="020B0604020202020204" pitchFamily="34" charset="0"/>
                <a:ea typeface="Microsoft JhengHei UI" panose="020B0604030504040204" pitchFamily="34" charset="-120"/>
              </a:endParaRPr>
            </a:p>
          </p:txBody>
        </p:sp>
        <p:sp>
          <p:nvSpPr>
            <p:cNvPr id="24" name="矩形 23"/>
            <p:cNvSpPr/>
            <p:nvPr/>
          </p:nvSpPr>
          <p:spPr>
            <a:xfrm>
              <a:off x="8041" y="5507"/>
              <a:ext cx="3358" cy="2016"/>
            </a:xfrm>
            <a:prstGeom prst="rect">
              <a:avLst/>
            </a:prstGeom>
          </p:spPr>
          <p:txBody>
            <a:bodyPr wrap="square">
              <a:spAutoFit/>
            </a:bodyPr>
            <a:p>
              <a:pPr algn="ctr">
                <a:lnSpc>
                  <a:spcPct val="130000"/>
                </a:lnSpc>
              </a:pPr>
              <a:r>
                <a:rPr lang="en-US" altLang="zh-CN" sz="1000" smtClean="0">
                  <a:solidFill>
                    <a:schemeClr val="tx1"/>
                  </a:solidFill>
                  <a:latin typeface="Arial" panose="020B0604020202020204" pitchFamily="34" charset="0"/>
                  <a:ea typeface="华文细黑" panose="02010600040101010101" charset="-122"/>
                </a:rPr>
                <a:t>Lorem ipsum dolor sit amet, consectetur adipiscing elit. Donec luctus nibh sit amet sem vulputate venenatis bibendum .</a:t>
              </a:r>
              <a:r>
                <a:rPr lang="en-US" altLang="zh-CN" sz="1000" smtClean="0">
                  <a:solidFill>
                    <a:schemeClr val="tx1"/>
                  </a:solidFill>
                  <a:latin typeface="Arial" panose="020B0604020202020204" pitchFamily="34" charset="0"/>
                  <a:ea typeface="华文细黑" panose="02010600040101010101" charset="-122"/>
                  <a:sym typeface="+mn-ea"/>
                </a:rPr>
                <a:t>Lorem ipsum dolor sit amet, consectetur adipiscing elit. </a:t>
              </a:r>
              <a:endParaRPr lang="en-US" altLang="zh-CN" sz="1000" smtClean="0">
                <a:solidFill>
                  <a:schemeClr val="tx1"/>
                </a:solidFill>
                <a:latin typeface="Arial" panose="020B0604020202020204" pitchFamily="34" charset="0"/>
                <a:ea typeface="华文细黑" panose="02010600040101010101" charset="-122"/>
                <a:sym typeface="+mn-ea"/>
              </a:endParaRPr>
            </a:p>
          </p:txBody>
        </p:sp>
      </p:grpSp>
    </p:spTree>
  </p:cSld>
  <p:clrMapOvr>
    <a:masterClrMapping/>
  </p:clrMapOvr>
  <p:transition>
    <p:pull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
        <p:nvSpPr>
          <p:cNvPr id="33" name="AutoShape 5"/>
          <p:cNvSpPr>
            <a:spLocks noChangeArrowheads="1"/>
          </p:cNvSpPr>
          <p:nvPr/>
        </p:nvSpPr>
        <p:spPr bwMode="auto">
          <a:xfrm>
            <a:off x="2952115" y="2483485"/>
            <a:ext cx="656590" cy="656590"/>
          </a:xfrm>
          <a:prstGeom prst="plus">
            <a:avLst>
              <a:gd name="adj" fmla="val 40931"/>
            </a:avLst>
          </a:prstGeom>
          <a:solidFill>
            <a:schemeClr val="bg1">
              <a:lumMod val="85000"/>
            </a:schemeClr>
          </a:solidFill>
          <a:ln>
            <a:noFill/>
          </a:ln>
          <a:effectLst>
            <a:innerShdw blurRad="50800">
              <a:prstClr val="black"/>
            </a:innerShdw>
          </a:effec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latin typeface="Arial" panose="020B0604020202020204" pitchFamily="34" charset="0"/>
              <a:ea typeface="PMingLiU" panose="02020500000000000000" pitchFamily="18" charset="-120"/>
            </a:endParaRPr>
          </a:p>
        </p:txBody>
      </p:sp>
      <p:sp>
        <p:nvSpPr>
          <p:cNvPr id="34" name="AutoShape 7"/>
          <p:cNvSpPr>
            <a:spLocks noChangeArrowheads="1"/>
          </p:cNvSpPr>
          <p:nvPr/>
        </p:nvSpPr>
        <p:spPr bwMode="auto">
          <a:xfrm>
            <a:off x="5501640" y="2483485"/>
            <a:ext cx="656590" cy="656590"/>
          </a:xfrm>
          <a:prstGeom prst="plus">
            <a:avLst>
              <a:gd name="adj" fmla="val 40931"/>
            </a:avLst>
          </a:prstGeom>
          <a:solidFill>
            <a:schemeClr val="bg1">
              <a:lumMod val="85000"/>
            </a:schemeClr>
          </a:solidFill>
          <a:ln>
            <a:noFill/>
          </a:ln>
          <a:effectLst>
            <a:innerShdw blurRad="50800">
              <a:prstClr val="black"/>
            </a:innerShdw>
          </a:effec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latin typeface="Arial" panose="020B0604020202020204" pitchFamily="34" charset="0"/>
              <a:ea typeface="PMingLiU" panose="02020500000000000000" pitchFamily="18" charset="-120"/>
            </a:endParaRPr>
          </a:p>
        </p:txBody>
      </p:sp>
      <p:sp>
        <p:nvSpPr>
          <p:cNvPr id="35" name="AutoShape 9"/>
          <p:cNvSpPr>
            <a:spLocks noChangeArrowheads="1"/>
          </p:cNvSpPr>
          <p:nvPr/>
        </p:nvSpPr>
        <p:spPr bwMode="auto">
          <a:xfrm>
            <a:off x="8051165" y="2483485"/>
            <a:ext cx="656590" cy="656590"/>
          </a:xfrm>
          <a:prstGeom prst="plus">
            <a:avLst>
              <a:gd name="adj" fmla="val 40931"/>
            </a:avLst>
          </a:prstGeom>
          <a:solidFill>
            <a:schemeClr val="bg1">
              <a:lumMod val="85000"/>
            </a:schemeClr>
          </a:solidFill>
          <a:ln>
            <a:noFill/>
          </a:ln>
          <a:effectLst>
            <a:innerShdw blurRad="50800">
              <a:prstClr val="black"/>
            </a:innerShdw>
          </a:effec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latin typeface="Arial" panose="020B0604020202020204" pitchFamily="34" charset="0"/>
              <a:ea typeface="PMingLiU" panose="02020500000000000000" pitchFamily="18" charset="-120"/>
            </a:endParaRPr>
          </a:p>
        </p:txBody>
      </p:sp>
      <p:sp>
        <p:nvSpPr>
          <p:cNvPr id="43" name="Oval 4"/>
          <p:cNvSpPr>
            <a:spLocks noChangeArrowheads="1"/>
          </p:cNvSpPr>
          <p:nvPr/>
        </p:nvSpPr>
        <p:spPr bwMode="gray">
          <a:xfrm>
            <a:off x="1372870" y="2190750"/>
            <a:ext cx="1243965" cy="1243965"/>
          </a:xfrm>
          <a:prstGeom prst="ellipse">
            <a:avLst/>
          </a:prstGeom>
          <a:solidFill>
            <a:srgbClr val="77B48E"/>
          </a:solidFill>
          <a:ln w="3175" algn="ctr">
            <a:noFill/>
            <a:round/>
          </a:ln>
        </p:spPr>
        <p:txBody>
          <a:bodyPr lIns="45720" tIns="44450" rIns="45720" bIns="44450" anchor="ctr" anchorCtr="1"/>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solidFill>
                <a:schemeClr val="tx1">
                  <a:lumMod val="75000"/>
                  <a:lumOff val="25000"/>
                </a:schemeClr>
              </a:solidFill>
              <a:latin typeface="+mn-lt"/>
              <a:ea typeface="PMingLiU" panose="02020500000000000000" pitchFamily="18" charset="-120"/>
            </a:endParaRPr>
          </a:p>
        </p:txBody>
      </p:sp>
      <p:sp>
        <p:nvSpPr>
          <p:cNvPr id="46" name="Oval 6"/>
          <p:cNvSpPr>
            <a:spLocks noChangeArrowheads="1"/>
          </p:cNvSpPr>
          <p:nvPr/>
        </p:nvSpPr>
        <p:spPr bwMode="gray">
          <a:xfrm>
            <a:off x="3926840" y="2190750"/>
            <a:ext cx="1243965" cy="1243965"/>
          </a:xfrm>
          <a:prstGeom prst="ellipse">
            <a:avLst/>
          </a:prstGeom>
          <a:solidFill>
            <a:schemeClr val="accent4"/>
          </a:solidFill>
          <a:ln w="3175" algn="ctr">
            <a:noFill/>
            <a:round/>
          </a:ln>
        </p:spPr>
        <p:txBody>
          <a:bodyPr lIns="45720" tIns="44450" rIns="45720" bIns="44450" anchor="ctr" anchorCtr="1"/>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solidFill>
                <a:schemeClr val="tx1">
                  <a:lumMod val="75000"/>
                  <a:lumOff val="25000"/>
                </a:schemeClr>
              </a:solidFill>
              <a:latin typeface="+mn-lt"/>
              <a:ea typeface="PMingLiU" panose="02020500000000000000" pitchFamily="18" charset="-120"/>
            </a:endParaRPr>
          </a:p>
        </p:txBody>
      </p:sp>
      <p:sp>
        <p:nvSpPr>
          <p:cNvPr id="49" name="Oval 8"/>
          <p:cNvSpPr>
            <a:spLocks noChangeArrowheads="1"/>
          </p:cNvSpPr>
          <p:nvPr/>
        </p:nvSpPr>
        <p:spPr bwMode="gray">
          <a:xfrm>
            <a:off x="6480175" y="2190750"/>
            <a:ext cx="1243965" cy="1243965"/>
          </a:xfrm>
          <a:prstGeom prst="ellipse">
            <a:avLst/>
          </a:prstGeom>
          <a:solidFill>
            <a:srgbClr val="77B48E"/>
          </a:solidFill>
          <a:ln w="3175" algn="ctr">
            <a:noFill/>
            <a:round/>
          </a:ln>
        </p:spPr>
        <p:txBody>
          <a:bodyPr lIns="45720" tIns="44450" rIns="45720" bIns="44450" anchor="ctr" anchorCtr="1"/>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solidFill>
                <a:schemeClr val="tx1">
                  <a:lumMod val="75000"/>
                  <a:lumOff val="25000"/>
                </a:schemeClr>
              </a:solidFill>
              <a:latin typeface="+mn-lt"/>
              <a:ea typeface="PMingLiU" panose="02020500000000000000" pitchFamily="18" charset="-120"/>
            </a:endParaRPr>
          </a:p>
        </p:txBody>
      </p:sp>
      <p:sp>
        <p:nvSpPr>
          <p:cNvPr id="52" name="Oval 10"/>
          <p:cNvSpPr>
            <a:spLocks noChangeArrowheads="1"/>
          </p:cNvSpPr>
          <p:nvPr/>
        </p:nvSpPr>
        <p:spPr bwMode="gray">
          <a:xfrm>
            <a:off x="9034145" y="2190750"/>
            <a:ext cx="1243965" cy="1243965"/>
          </a:xfrm>
          <a:prstGeom prst="ellipse">
            <a:avLst/>
          </a:prstGeom>
          <a:solidFill>
            <a:schemeClr val="accent4"/>
          </a:solidFill>
          <a:ln w="3175" algn="ctr">
            <a:noFill/>
            <a:round/>
          </a:ln>
        </p:spPr>
        <p:txBody>
          <a:bodyPr lIns="45720" tIns="44450" rIns="45720" bIns="44450" anchor="ctr" anchorCtr="1"/>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eaLnBrk="1" hangingPunct="1">
              <a:spcBef>
                <a:spcPct val="0"/>
              </a:spcBef>
              <a:buFontTx/>
              <a:buNone/>
            </a:pPr>
            <a:endParaRPr lang="zh-TW" altLang="en-US" sz="1800" b="0">
              <a:solidFill>
                <a:schemeClr val="tx1">
                  <a:lumMod val="75000"/>
                  <a:lumOff val="25000"/>
                </a:schemeClr>
              </a:solidFill>
              <a:latin typeface="+mn-lt"/>
              <a:ea typeface="PMingLiU" panose="02020500000000000000" pitchFamily="18" charset="-120"/>
            </a:endParaRPr>
          </a:p>
        </p:txBody>
      </p:sp>
      <p:grpSp>
        <p:nvGrpSpPr>
          <p:cNvPr id="58" name="组合 219"/>
          <p:cNvGrpSpPr/>
          <p:nvPr/>
        </p:nvGrpSpPr>
        <p:grpSpPr bwMode="auto">
          <a:xfrm rot="0">
            <a:off x="1754505" y="2483485"/>
            <a:ext cx="514350" cy="612140"/>
            <a:chOff x="286255" y="2442442"/>
            <a:chExt cx="754063" cy="898525"/>
          </a:xfrm>
          <a:solidFill>
            <a:schemeClr val="bg1"/>
          </a:solidFill>
          <a:effectLst>
            <a:outerShdw blurRad="25400" sx="101000" sy="101000" algn="ctr" rotWithShape="0">
              <a:prstClr val="black">
                <a:alpha val="40000"/>
              </a:prstClr>
            </a:outerShdw>
          </a:effectLst>
        </p:grpSpPr>
        <p:sp>
          <p:nvSpPr>
            <p:cNvPr id="59" name="Freeform 97"/>
            <p:cNvSpPr/>
            <p:nvPr/>
          </p:nvSpPr>
          <p:spPr bwMode="auto">
            <a:xfrm>
              <a:off x="285669" y="2868235"/>
              <a:ext cx="361073" cy="472622"/>
            </a:xfrm>
            <a:custGeom>
              <a:avLst/>
              <a:gdLst>
                <a:gd name="T0" fmla="*/ 0 w 96"/>
                <a:gd name="T1" fmla="*/ 126 h 126"/>
                <a:gd name="T2" fmla="*/ 13 w 96"/>
                <a:gd name="T3" fmla="*/ 126 h 126"/>
                <a:gd name="T4" fmla="*/ 13 w 96"/>
                <a:gd name="T5" fmla="*/ 24 h 126"/>
                <a:gd name="T6" fmla="*/ 21 w 96"/>
                <a:gd name="T7" fmla="*/ 11 h 126"/>
                <a:gd name="T8" fmla="*/ 22 w 96"/>
                <a:gd name="T9" fmla="*/ 11 h 126"/>
                <a:gd name="T10" fmla="*/ 29 w 96"/>
                <a:gd name="T11" fmla="*/ 24 h 126"/>
                <a:gd name="T12" fmla="*/ 29 w 96"/>
                <a:gd name="T13" fmla="*/ 126 h 126"/>
                <a:gd name="T14" fmla="*/ 40 w 96"/>
                <a:gd name="T15" fmla="*/ 126 h 126"/>
                <a:gd name="T16" fmla="*/ 40 w 96"/>
                <a:gd name="T17" fmla="*/ 24 h 126"/>
                <a:gd name="T18" fmla="*/ 48 w 96"/>
                <a:gd name="T19" fmla="*/ 11 h 126"/>
                <a:gd name="T20" fmla="*/ 49 w 96"/>
                <a:gd name="T21" fmla="*/ 11 h 126"/>
                <a:gd name="T22" fmla="*/ 56 w 96"/>
                <a:gd name="T23" fmla="*/ 24 h 126"/>
                <a:gd name="T24" fmla="*/ 56 w 96"/>
                <a:gd name="T25" fmla="*/ 126 h 126"/>
                <a:gd name="T26" fmla="*/ 68 w 96"/>
                <a:gd name="T27" fmla="*/ 126 h 126"/>
                <a:gd name="T28" fmla="*/ 68 w 96"/>
                <a:gd name="T29" fmla="*/ 24 h 126"/>
                <a:gd name="T30" fmla="*/ 76 w 96"/>
                <a:gd name="T31" fmla="*/ 11 h 126"/>
                <a:gd name="T32" fmla="*/ 77 w 96"/>
                <a:gd name="T33" fmla="*/ 11 h 126"/>
                <a:gd name="T34" fmla="*/ 84 w 96"/>
                <a:gd name="T35" fmla="*/ 24 h 126"/>
                <a:gd name="T36" fmla="*/ 84 w 96"/>
                <a:gd name="T37" fmla="*/ 126 h 126"/>
                <a:gd name="T38" fmla="*/ 96 w 96"/>
                <a:gd name="T39" fmla="*/ 126 h 126"/>
                <a:gd name="T40" fmla="*/ 96 w 96"/>
                <a:gd name="T41" fmla="*/ 0 h 126"/>
                <a:gd name="T42" fmla="*/ 0 w 96"/>
                <a:gd name="T43" fmla="*/ 0 h 126"/>
                <a:gd name="T44" fmla="*/ 0 w 96"/>
                <a:gd name="T4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26">
                  <a:moveTo>
                    <a:pt x="0" y="126"/>
                  </a:moveTo>
                  <a:cubicBezTo>
                    <a:pt x="13" y="126"/>
                    <a:pt x="13" y="126"/>
                    <a:pt x="13" y="126"/>
                  </a:cubicBezTo>
                  <a:cubicBezTo>
                    <a:pt x="13" y="24"/>
                    <a:pt x="13" y="24"/>
                    <a:pt x="13" y="24"/>
                  </a:cubicBezTo>
                  <a:cubicBezTo>
                    <a:pt x="13" y="16"/>
                    <a:pt x="17" y="11"/>
                    <a:pt x="21" y="11"/>
                  </a:cubicBezTo>
                  <a:cubicBezTo>
                    <a:pt x="22" y="11"/>
                    <a:pt x="22" y="11"/>
                    <a:pt x="22" y="11"/>
                  </a:cubicBezTo>
                  <a:cubicBezTo>
                    <a:pt x="26" y="11"/>
                    <a:pt x="29" y="16"/>
                    <a:pt x="29" y="24"/>
                  </a:cubicBezTo>
                  <a:cubicBezTo>
                    <a:pt x="29" y="126"/>
                    <a:pt x="29" y="126"/>
                    <a:pt x="29" y="126"/>
                  </a:cubicBezTo>
                  <a:cubicBezTo>
                    <a:pt x="40" y="126"/>
                    <a:pt x="40" y="126"/>
                    <a:pt x="40" y="126"/>
                  </a:cubicBezTo>
                  <a:cubicBezTo>
                    <a:pt x="40" y="24"/>
                    <a:pt x="40" y="24"/>
                    <a:pt x="40" y="24"/>
                  </a:cubicBezTo>
                  <a:cubicBezTo>
                    <a:pt x="40" y="16"/>
                    <a:pt x="44" y="11"/>
                    <a:pt x="48" y="11"/>
                  </a:cubicBezTo>
                  <a:cubicBezTo>
                    <a:pt x="49" y="11"/>
                    <a:pt x="49" y="11"/>
                    <a:pt x="49" y="11"/>
                  </a:cubicBezTo>
                  <a:cubicBezTo>
                    <a:pt x="53" y="11"/>
                    <a:pt x="56" y="16"/>
                    <a:pt x="56" y="24"/>
                  </a:cubicBezTo>
                  <a:cubicBezTo>
                    <a:pt x="56" y="126"/>
                    <a:pt x="56" y="126"/>
                    <a:pt x="56" y="126"/>
                  </a:cubicBezTo>
                  <a:cubicBezTo>
                    <a:pt x="68" y="126"/>
                    <a:pt x="68" y="126"/>
                    <a:pt x="68" y="126"/>
                  </a:cubicBezTo>
                  <a:cubicBezTo>
                    <a:pt x="68" y="24"/>
                    <a:pt x="68" y="24"/>
                    <a:pt x="68" y="24"/>
                  </a:cubicBezTo>
                  <a:cubicBezTo>
                    <a:pt x="68" y="16"/>
                    <a:pt x="72" y="11"/>
                    <a:pt x="76" y="11"/>
                  </a:cubicBezTo>
                  <a:cubicBezTo>
                    <a:pt x="77" y="11"/>
                    <a:pt x="77" y="11"/>
                    <a:pt x="77" y="11"/>
                  </a:cubicBezTo>
                  <a:cubicBezTo>
                    <a:pt x="81" y="11"/>
                    <a:pt x="84" y="16"/>
                    <a:pt x="84" y="24"/>
                  </a:cubicBezTo>
                  <a:cubicBezTo>
                    <a:pt x="84" y="126"/>
                    <a:pt x="84" y="126"/>
                    <a:pt x="84" y="126"/>
                  </a:cubicBezTo>
                  <a:cubicBezTo>
                    <a:pt x="96" y="126"/>
                    <a:pt x="96" y="126"/>
                    <a:pt x="96" y="126"/>
                  </a:cubicBezTo>
                  <a:cubicBezTo>
                    <a:pt x="96" y="0"/>
                    <a:pt x="96" y="0"/>
                    <a:pt x="96" y="0"/>
                  </a:cubicBezTo>
                  <a:cubicBezTo>
                    <a:pt x="0" y="0"/>
                    <a:pt x="0" y="0"/>
                    <a:pt x="0" y="0"/>
                  </a:cubicBezTo>
                  <a:lnTo>
                    <a:pt x="0" y="126"/>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60" name="Freeform 98"/>
            <p:cNvSpPr/>
            <p:nvPr/>
          </p:nvSpPr>
          <p:spPr bwMode="auto">
            <a:xfrm>
              <a:off x="403017" y="2437760"/>
              <a:ext cx="132394" cy="156537"/>
            </a:xfrm>
            <a:custGeom>
              <a:avLst/>
              <a:gdLst>
                <a:gd name="T0" fmla="*/ 36 w 36"/>
                <a:gd name="T1" fmla="*/ 38 h 41"/>
                <a:gd name="T2" fmla="*/ 18 w 36"/>
                <a:gd name="T3" fmla="*/ 0 h 41"/>
                <a:gd name="T4" fmla="*/ 0 w 36"/>
                <a:gd name="T5" fmla="*/ 39 h 41"/>
                <a:gd name="T6" fmla="*/ 17 w 36"/>
                <a:gd name="T7" fmla="*/ 41 h 41"/>
                <a:gd name="T8" fmla="*/ 36 w 36"/>
                <a:gd name="T9" fmla="*/ 38 h 41"/>
              </a:gdLst>
              <a:ahLst/>
              <a:cxnLst>
                <a:cxn ang="0">
                  <a:pos x="T0" y="T1"/>
                </a:cxn>
                <a:cxn ang="0">
                  <a:pos x="T2" y="T3"/>
                </a:cxn>
                <a:cxn ang="0">
                  <a:pos x="T4" y="T5"/>
                </a:cxn>
                <a:cxn ang="0">
                  <a:pos x="T6" y="T7"/>
                </a:cxn>
                <a:cxn ang="0">
                  <a:pos x="T8" y="T9"/>
                </a:cxn>
              </a:cxnLst>
              <a:rect l="0" t="0" r="r" b="b"/>
              <a:pathLst>
                <a:path w="36" h="41">
                  <a:moveTo>
                    <a:pt x="36" y="38"/>
                  </a:moveTo>
                  <a:cubicBezTo>
                    <a:pt x="18" y="0"/>
                    <a:pt x="18" y="0"/>
                    <a:pt x="18" y="0"/>
                  </a:cubicBezTo>
                  <a:cubicBezTo>
                    <a:pt x="0" y="39"/>
                    <a:pt x="0" y="39"/>
                    <a:pt x="0" y="39"/>
                  </a:cubicBezTo>
                  <a:cubicBezTo>
                    <a:pt x="5" y="40"/>
                    <a:pt x="11" y="41"/>
                    <a:pt x="17" y="41"/>
                  </a:cubicBezTo>
                  <a:cubicBezTo>
                    <a:pt x="24" y="41"/>
                    <a:pt x="30" y="40"/>
                    <a:pt x="36" y="38"/>
                  </a:cubicBez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61" name="Freeform 99"/>
            <p:cNvSpPr/>
            <p:nvPr/>
          </p:nvSpPr>
          <p:spPr bwMode="auto">
            <a:xfrm>
              <a:off x="285669" y="2624400"/>
              <a:ext cx="361073" cy="201691"/>
            </a:xfrm>
            <a:custGeom>
              <a:avLst/>
              <a:gdLst>
                <a:gd name="T0" fmla="*/ 72 w 96"/>
                <a:gd name="T1" fmla="*/ 0 h 53"/>
                <a:gd name="T2" fmla="*/ 48 w 96"/>
                <a:gd name="T3" fmla="*/ 4 h 53"/>
                <a:gd name="T4" fmla="*/ 26 w 96"/>
                <a:gd name="T5" fmla="*/ 0 h 53"/>
                <a:gd name="T6" fmla="*/ 0 w 96"/>
                <a:gd name="T7" fmla="*/ 53 h 53"/>
                <a:gd name="T8" fmla="*/ 96 w 96"/>
                <a:gd name="T9" fmla="*/ 53 h 53"/>
                <a:gd name="T10" fmla="*/ 72 w 96"/>
                <a:gd name="T11" fmla="*/ 0 h 53"/>
              </a:gdLst>
              <a:ahLst/>
              <a:cxnLst>
                <a:cxn ang="0">
                  <a:pos x="T0" y="T1"/>
                </a:cxn>
                <a:cxn ang="0">
                  <a:pos x="T2" y="T3"/>
                </a:cxn>
                <a:cxn ang="0">
                  <a:pos x="T4" y="T5"/>
                </a:cxn>
                <a:cxn ang="0">
                  <a:pos x="T6" y="T7"/>
                </a:cxn>
                <a:cxn ang="0">
                  <a:pos x="T8" y="T9"/>
                </a:cxn>
                <a:cxn ang="0">
                  <a:pos x="T10" y="T11"/>
                </a:cxn>
              </a:cxnLst>
              <a:rect l="0" t="0" r="r" b="b"/>
              <a:pathLst>
                <a:path w="96" h="53">
                  <a:moveTo>
                    <a:pt x="72" y="0"/>
                  </a:moveTo>
                  <a:cubicBezTo>
                    <a:pt x="65" y="2"/>
                    <a:pt x="57" y="4"/>
                    <a:pt x="48" y="4"/>
                  </a:cubicBezTo>
                  <a:cubicBezTo>
                    <a:pt x="40" y="4"/>
                    <a:pt x="33" y="3"/>
                    <a:pt x="26" y="0"/>
                  </a:cubicBezTo>
                  <a:cubicBezTo>
                    <a:pt x="0" y="53"/>
                    <a:pt x="0" y="53"/>
                    <a:pt x="0" y="53"/>
                  </a:cubicBezTo>
                  <a:cubicBezTo>
                    <a:pt x="96" y="53"/>
                    <a:pt x="96" y="53"/>
                    <a:pt x="96" y="53"/>
                  </a:cubicBezTo>
                  <a:lnTo>
                    <a:pt x="72" y="0"/>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62" name="Freeform 100"/>
            <p:cNvSpPr>
              <a:spLocks noEditPoints="1"/>
            </p:cNvSpPr>
            <p:nvPr/>
          </p:nvSpPr>
          <p:spPr bwMode="auto">
            <a:xfrm>
              <a:off x="697894" y="2744813"/>
              <a:ext cx="343020" cy="596044"/>
            </a:xfrm>
            <a:custGeom>
              <a:avLst/>
              <a:gdLst>
                <a:gd name="T0" fmla="*/ 85 w 91"/>
                <a:gd name="T1" fmla="*/ 41 h 158"/>
                <a:gd name="T2" fmla="*/ 85 w 91"/>
                <a:gd name="T3" fmla="*/ 11 h 158"/>
                <a:gd name="T4" fmla="*/ 74 w 91"/>
                <a:gd name="T5" fmla="*/ 0 h 158"/>
                <a:gd name="T6" fmla="*/ 17 w 91"/>
                <a:gd name="T7" fmla="*/ 0 h 158"/>
                <a:gd name="T8" fmla="*/ 6 w 91"/>
                <a:gd name="T9" fmla="*/ 11 h 158"/>
                <a:gd name="T10" fmla="*/ 6 w 91"/>
                <a:gd name="T11" fmla="*/ 41 h 158"/>
                <a:gd name="T12" fmla="*/ 0 w 91"/>
                <a:gd name="T13" fmla="*/ 41 h 158"/>
                <a:gd name="T14" fmla="*/ 0 w 91"/>
                <a:gd name="T15" fmla="*/ 158 h 158"/>
                <a:gd name="T16" fmla="*/ 91 w 91"/>
                <a:gd name="T17" fmla="*/ 158 h 158"/>
                <a:gd name="T18" fmla="*/ 91 w 91"/>
                <a:gd name="T19" fmla="*/ 41 h 158"/>
                <a:gd name="T20" fmla="*/ 85 w 91"/>
                <a:gd name="T21" fmla="*/ 41 h 158"/>
                <a:gd name="T22" fmla="*/ 76 w 91"/>
                <a:gd name="T23" fmla="*/ 41 h 158"/>
                <a:gd name="T24" fmla="*/ 15 w 91"/>
                <a:gd name="T25" fmla="*/ 41 h 158"/>
                <a:gd name="T26" fmla="*/ 15 w 91"/>
                <a:gd name="T27" fmla="*/ 11 h 158"/>
                <a:gd name="T28" fmla="*/ 17 w 91"/>
                <a:gd name="T29" fmla="*/ 9 h 158"/>
                <a:gd name="T30" fmla="*/ 74 w 91"/>
                <a:gd name="T31" fmla="*/ 9 h 158"/>
                <a:gd name="T32" fmla="*/ 76 w 91"/>
                <a:gd name="T33" fmla="*/ 11 h 158"/>
                <a:gd name="T34" fmla="*/ 76 w 91"/>
                <a:gd name="T35" fmla="*/ 4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158">
                  <a:moveTo>
                    <a:pt x="85" y="41"/>
                  </a:moveTo>
                  <a:cubicBezTo>
                    <a:pt x="85" y="11"/>
                    <a:pt x="85" y="11"/>
                    <a:pt x="85" y="11"/>
                  </a:cubicBezTo>
                  <a:cubicBezTo>
                    <a:pt x="85" y="5"/>
                    <a:pt x="80" y="0"/>
                    <a:pt x="74" y="0"/>
                  </a:cubicBezTo>
                  <a:cubicBezTo>
                    <a:pt x="17" y="0"/>
                    <a:pt x="17" y="0"/>
                    <a:pt x="17" y="0"/>
                  </a:cubicBezTo>
                  <a:cubicBezTo>
                    <a:pt x="11" y="0"/>
                    <a:pt x="6" y="5"/>
                    <a:pt x="6" y="11"/>
                  </a:cubicBezTo>
                  <a:cubicBezTo>
                    <a:pt x="6" y="41"/>
                    <a:pt x="6" y="41"/>
                    <a:pt x="6" y="41"/>
                  </a:cubicBezTo>
                  <a:cubicBezTo>
                    <a:pt x="0" y="41"/>
                    <a:pt x="0" y="41"/>
                    <a:pt x="0" y="41"/>
                  </a:cubicBezTo>
                  <a:cubicBezTo>
                    <a:pt x="0" y="158"/>
                    <a:pt x="0" y="158"/>
                    <a:pt x="0" y="158"/>
                  </a:cubicBezTo>
                  <a:cubicBezTo>
                    <a:pt x="91" y="158"/>
                    <a:pt x="91" y="158"/>
                    <a:pt x="91" y="158"/>
                  </a:cubicBezTo>
                  <a:cubicBezTo>
                    <a:pt x="91" y="41"/>
                    <a:pt x="91" y="41"/>
                    <a:pt x="91" y="41"/>
                  </a:cubicBezTo>
                  <a:lnTo>
                    <a:pt x="85" y="41"/>
                  </a:lnTo>
                  <a:close/>
                  <a:moveTo>
                    <a:pt x="76" y="41"/>
                  </a:moveTo>
                  <a:cubicBezTo>
                    <a:pt x="15" y="41"/>
                    <a:pt x="15" y="41"/>
                    <a:pt x="15" y="41"/>
                  </a:cubicBezTo>
                  <a:cubicBezTo>
                    <a:pt x="15" y="11"/>
                    <a:pt x="15" y="11"/>
                    <a:pt x="15" y="11"/>
                  </a:cubicBezTo>
                  <a:cubicBezTo>
                    <a:pt x="15" y="10"/>
                    <a:pt x="16" y="9"/>
                    <a:pt x="17" y="9"/>
                  </a:cubicBezTo>
                  <a:cubicBezTo>
                    <a:pt x="74" y="9"/>
                    <a:pt x="74" y="9"/>
                    <a:pt x="74" y="9"/>
                  </a:cubicBezTo>
                  <a:cubicBezTo>
                    <a:pt x="75" y="9"/>
                    <a:pt x="76" y="10"/>
                    <a:pt x="76" y="11"/>
                  </a:cubicBezTo>
                  <a:lnTo>
                    <a:pt x="76" y="41"/>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63" name="组合 225"/>
          <p:cNvGrpSpPr/>
          <p:nvPr/>
        </p:nvGrpSpPr>
        <p:grpSpPr bwMode="auto">
          <a:xfrm rot="0">
            <a:off x="4195445" y="2586990"/>
            <a:ext cx="706755" cy="556260"/>
            <a:chOff x="3162805" y="4088679"/>
            <a:chExt cx="1036638" cy="815976"/>
          </a:xfrm>
          <a:solidFill>
            <a:schemeClr val="bg1"/>
          </a:solidFill>
          <a:effectLst>
            <a:outerShdw blurRad="25400" sx="101000" sy="101000" algn="ctr" rotWithShape="0">
              <a:prstClr val="black">
                <a:alpha val="40000"/>
              </a:prstClr>
            </a:outerShdw>
          </a:effectLst>
        </p:grpSpPr>
        <p:sp>
          <p:nvSpPr>
            <p:cNvPr id="64" name="Freeform 128"/>
            <p:cNvSpPr/>
            <p:nvPr/>
          </p:nvSpPr>
          <p:spPr bwMode="auto">
            <a:xfrm>
              <a:off x="3381871" y="4499832"/>
              <a:ext cx="556655" cy="403384"/>
            </a:xfrm>
            <a:custGeom>
              <a:avLst/>
              <a:gdLst>
                <a:gd name="T0" fmla="*/ 0 w 148"/>
                <a:gd name="T1" fmla="*/ 0 h 108"/>
                <a:gd name="T2" fmla="*/ 0 w 148"/>
                <a:gd name="T3" fmla="*/ 81 h 108"/>
                <a:gd name="T4" fmla="*/ 74 w 148"/>
                <a:gd name="T5" fmla="*/ 108 h 108"/>
                <a:gd name="T6" fmla="*/ 148 w 148"/>
                <a:gd name="T7" fmla="*/ 81 h 108"/>
                <a:gd name="T8" fmla="*/ 148 w 148"/>
                <a:gd name="T9" fmla="*/ 5 h 108"/>
                <a:gd name="T10" fmla="*/ 79 w 148"/>
                <a:gd name="T11" fmla="*/ 39 h 108"/>
                <a:gd name="T12" fmla="*/ 0 w 148"/>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48" h="108">
                  <a:moveTo>
                    <a:pt x="0" y="0"/>
                  </a:moveTo>
                  <a:cubicBezTo>
                    <a:pt x="0" y="81"/>
                    <a:pt x="0" y="81"/>
                    <a:pt x="0" y="81"/>
                  </a:cubicBezTo>
                  <a:cubicBezTo>
                    <a:pt x="17" y="97"/>
                    <a:pt x="44" y="108"/>
                    <a:pt x="74" y="108"/>
                  </a:cubicBezTo>
                  <a:cubicBezTo>
                    <a:pt x="104" y="108"/>
                    <a:pt x="131" y="97"/>
                    <a:pt x="148" y="81"/>
                  </a:cubicBezTo>
                  <a:cubicBezTo>
                    <a:pt x="148" y="5"/>
                    <a:pt x="148" y="5"/>
                    <a:pt x="148" y="5"/>
                  </a:cubicBezTo>
                  <a:cubicBezTo>
                    <a:pt x="79" y="39"/>
                    <a:pt x="79" y="39"/>
                    <a:pt x="79" y="39"/>
                  </a:cubicBezTo>
                  <a:lnTo>
                    <a:pt x="0" y="0"/>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65" name="Freeform 129"/>
            <p:cNvSpPr/>
            <p:nvPr/>
          </p:nvSpPr>
          <p:spPr bwMode="auto">
            <a:xfrm>
              <a:off x="3162219" y="4087418"/>
              <a:ext cx="1038084" cy="517776"/>
            </a:xfrm>
            <a:custGeom>
              <a:avLst/>
              <a:gdLst>
                <a:gd name="T0" fmla="*/ 653 w 653"/>
                <a:gd name="T1" fmla="*/ 164 h 327"/>
                <a:gd name="T2" fmla="*/ 326 w 653"/>
                <a:gd name="T3" fmla="*/ 0 h 327"/>
                <a:gd name="T4" fmla="*/ 0 w 653"/>
                <a:gd name="T5" fmla="*/ 164 h 327"/>
                <a:gd name="T6" fmla="*/ 326 w 653"/>
                <a:gd name="T7" fmla="*/ 327 h 327"/>
                <a:gd name="T8" fmla="*/ 653 w 653"/>
                <a:gd name="T9" fmla="*/ 164 h 327"/>
              </a:gdLst>
              <a:ahLst/>
              <a:cxnLst>
                <a:cxn ang="0">
                  <a:pos x="T0" y="T1"/>
                </a:cxn>
                <a:cxn ang="0">
                  <a:pos x="T2" y="T3"/>
                </a:cxn>
                <a:cxn ang="0">
                  <a:pos x="T4" y="T5"/>
                </a:cxn>
                <a:cxn ang="0">
                  <a:pos x="T6" y="T7"/>
                </a:cxn>
                <a:cxn ang="0">
                  <a:pos x="T8" y="T9"/>
                </a:cxn>
              </a:cxnLst>
              <a:rect l="0" t="0" r="r" b="b"/>
              <a:pathLst>
                <a:path w="653" h="327">
                  <a:moveTo>
                    <a:pt x="653" y="164"/>
                  </a:moveTo>
                  <a:lnTo>
                    <a:pt x="326" y="0"/>
                  </a:lnTo>
                  <a:lnTo>
                    <a:pt x="0" y="164"/>
                  </a:lnTo>
                  <a:lnTo>
                    <a:pt x="326" y="327"/>
                  </a:lnTo>
                  <a:lnTo>
                    <a:pt x="653" y="164"/>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66" name="Freeform 130"/>
            <p:cNvSpPr/>
            <p:nvPr/>
          </p:nvSpPr>
          <p:spPr bwMode="auto">
            <a:xfrm>
              <a:off x="4007731" y="4421563"/>
              <a:ext cx="117350" cy="352209"/>
            </a:xfrm>
            <a:custGeom>
              <a:avLst/>
              <a:gdLst>
                <a:gd name="T0" fmla="*/ 24 w 31"/>
                <a:gd name="T1" fmla="*/ 49 h 93"/>
                <a:gd name="T2" fmla="*/ 24 w 31"/>
                <a:gd name="T3" fmla="*/ 0 h 93"/>
                <a:gd name="T4" fmla="*/ 8 w 31"/>
                <a:gd name="T5" fmla="*/ 7 h 93"/>
                <a:gd name="T6" fmla="*/ 8 w 31"/>
                <a:gd name="T7" fmla="*/ 49 h 93"/>
                <a:gd name="T8" fmla="*/ 0 w 31"/>
                <a:gd name="T9" fmla="*/ 63 h 93"/>
                <a:gd name="T10" fmla="*/ 16 w 31"/>
                <a:gd name="T11" fmla="*/ 93 h 93"/>
                <a:gd name="T12" fmla="*/ 31 w 31"/>
                <a:gd name="T13" fmla="*/ 63 h 93"/>
                <a:gd name="T14" fmla="*/ 24 w 31"/>
                <a:gd name="T15" fmla="*/ 49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93">
                  <a:moveTo>
                    <a:pt x="24" y="49"/>
                  </a:moveTo>
                  <a:cubicBezTo>
                    <a:pt x="24" y="0"/>
                    <a:pt x="24" y="0"/>
                    <a:pt x="24" y="0"/>
                  </a:cubicBezTo>
                  <a:cubicBezTo>
                    <a:pt x="8" y="7"/>
                    <a:pt x="8" y="7"/>
                    <a:pt x="8" y="7"/>
                  </a:cubicBezTo>
                  <a:cubicBezTo>
                    <a:pt x="8" y="49"/>
                    <a:pt x="8" y="49"/>
                    <a:pt x="8" y="49"/>
                  </a:cubicBezTo>
                  <a:cubicBezTo>
                    <a:pt x="3" y="52"/>
                    <a:pt x="0" y="57"/>
                    <a:pt x="0" y="63"/>
                  </a:cubicBezTo>
                  <a:cubicBezTo>
                    <a:pt x="0" y="72"/>
                    <a:pt x="7" y="93"/>
                    <a:pt x="16" y="93"/>
                  </a:cubicBezTo>
                  <a:cubicBezTo>
                    <a:pt x="24" y="93"/>
                    <a:pt x="31" y="72"/>
                    <a:pt x="31" y="63"/>
                  </a:cubicBezTo>
                  <a:cubicBezTo>
                    <a:pt x="31" y="57"/>
                    <a:pt x="28" y="52"/>
                    <a:pt x="24" y="49"/>
                  </a:cubicBez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67" name="组合 66"/>
          <p:cNvGrpSpPr/>
          <p:nvPr/>
        </p:nvGrpSpPr>
        <p:grpSpPr>
          <a:xfrm rot="0">
            <a:off x="9424035" y="2443480"/>
            <a:ext cx="492125" cy="734695"/>
            <a:chOff x="9543962" y="4337843"/>
            <a:chExt cx="381000" cy="568325"/>
          </a:xfrm>
          <a:solidFill>
            <a:schemeClr val="bg1"/>
          </a:solidFill>
          <a:effectLst>
            <a:outerShdw blurRad="25400" sx="101000" sy="101000" algn="ctr" rotWithShape="0">
              <a:prstClr val="black">
                <a:alpha val="40000"/>
              </a:prstClr>
            </a:outerShdw>
          </a:effectLst>
        </p:grpSpPr>
        <p:sp>
          <p:nvSpPr>
            <p:cNvPr id="68" name="Freeform 11"/>
            <p:cNvSpPr>
              <a:spLocks noEditPoints="1"/>
            </p:cNvSpPr>
            <p:nvPr/>
          </p:nvSpPr>
          <p:spPr bwMode="auto">
            <a:xfrm>
              <a:off x="9543962" y="4337843"/>
              <a:ext cx="381000" cy="568325"/>
            </a:xfrm>
            <a:custGeom>
              <a:avLst/>
              <a:gdLst>
                <a:gd name="T0" fmla="*/ 192 w 192"/>
                <a:gd name="T1" fmla="*/ 209 h 285"/>
                <a:gd name="T2" fmla="*/ 192 w 192"/>
                <a:gd name="T3" fmla="*/ 192 h 285"/>
                <a:gd name="T4" fmla="*/ 182 w 192"/>
                <a:gd name="T5" fmla="*/ 192 h 285"/>
                <a:gd name="T6" fmla="*/ 182 w 192"/>
                <a:gd name="T7" fmla="*/ 0 h 285"/>
                <a:gd name="T8" fmla="*/ 11 w 192"/>
                <a:gd name="T9" fmla="*/ 0 h 285"/>
                <a:gd name="T10" fmla="*/ 11 w 192"/>
                <a:gd name="T11" fmla="*/ 192 h 285"/>
                <a:gd name="T12" fmla="*/ 0 w 192"/>
                <a:gd name="T13" fmla="*/ 192 h 285"/>
                <a:gd name="T14" fmla="*/ 0 w 192"/>
                <a:gd name="T15" fmla="*/ 209 h 285"/>
                <a:gd name="T16" fmla="*/ 85 w 192"/>
                <a:gd name="T17" fmla="*/ 209 h 285"/>
                <a:gd name="T18" fmla="*/ 85 w 192"/>
                <a:gd name="T19" fmla="*/ 265 h 285"/>
                <a:gd name="T20" fmla="*/ 67 w 192"/>
                <a:gd name="T21" fmla="*/ 265 h 285"/>
                <a:gd name="T22" fmla="*/ 60 w 192"/>
                <a:gd name="T23" fmla="*/ 280 h 285"/>
                <a:gd name="T24" fmla="*/ 60 w 192"/>
                <a:gd name="T25" fmla="*/ 285 h 285"/>
                <a:gd name="T26" fmla="*/ 133 w 192"/>
                <a:gd name="T27" fmla="*/ 285 h 285"/>
                <a:gd name="T28" fmla="*/ 133 w 192"/>
                <a:gd name="T29" fmla="*/ 280 h 285"/>
                <a:gd name="T30" fmla="*/ 125 w 192"/>
                <a:gd name="T31" fmla="*/ 265 h 285"/>
                <a:gd name="T32" fmla="*/ 108 w 192"/>
                <a:gd name="T33" fmla="*/ 265 h 285"/>
                <a:gd name="T34" fmla="*/ 108 w 192"/>
                <a:gd name="T35" fmla="*/ 209 h 285"/>
                <a:gd name="T36" fmla="*/ 192 w 192"/>
                <a:gd name="T37" fmla="*/ 209 h 285"/>
                <a:gd name="T38" fmla="*/ 26 w 192"/>
                <a:gd name="T39" fmla="*/ 192 h 285"/>
                <a:gd name="T40" fmla="*/ 26 w 192"/>
                <a:gd name="T41" fmla="*/ 15 h 285"/>
                <a:gd name="T42" fmla="*/ 167 w 192"/>
                <a:gd name="T43" fmla="*/ 15 h 285"/>
                <a:gd name="T44" fmla="*/ 167 w 192"/>
                <a:gd name="T45" fmla="*/ 192 h 285"/>
                <a:gd name="T46" fmla="*/ 26 w 192"/>
                <a:gd name="T47" fmla="*/ 19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285">
                  <a:moveTo>
                    <a:pt x="192" y="209"/>
                  </a:moveTo>
                  <a:cubicBezTo>
                    <a:pt x="192" y="192"/>
                    <a:pt x="192" y="192"/>
                    <a:pt x="192" y="192"/>
                  </a:cubicBezTo>
                  <a:cubicBezTo>
                    <a:pt x="182" y="192"/>
                    <a:pt x="182" y="192"/>
                    <a:pt x="182" y="192"/>
                  </a:cubicBezTo>
                  <a:cubicBezTo>
                    <a:pt x="182" y="0"/>
                    <a:pt x="182" y="0"/>
                    <a:pt x="182" y="0"/>
                  </a:cubicBezTo>
                  <a:cubicBezTo>
                    <a:pt x="11" y="0"/>
                    <a:pt x="11" y="0"/>
                    <a:pt x="11" y="0"/>
                  </a:cubicBezTo>
                  <a:cubicBezTo>
                    <a:pt x="11" y="192"/>
                    <a:pt x="11" y="192"/>
                    <a:pt x="11" y="192"/>
                  </a:cubicBezTo>
                  <a:cubicBezTo>
                    <a:pt x="0" y="192"/>
                    <a:pt x="0" y="192"/>
                    <a:pt x="0" y="192"/>
                  </a:cubicBezTo>
                  <a:cubicBezTo>
                    <a:pt x="0" y="209"/>
                    <a:pt x="0" y="209"/>
                    <a:pt x="0" y="209"/>
                  </a:cubicBezTo>
                  <a:cubicBezTo>
                    <a:pt x="85" y="209"/>
                    <a:pt x="85" y="209"/>
                    <a:pt x="85" y="209"/>
                  </a:cubicBezTo>
                  <a:cubicBezTo>
                    <a:pt x="85" y="265"/>
                    <a:pt x="85" y="265"/>
                    <a:pt x="85" y="265"/>
                  </a:cubicBezTo>
                  <a:cubicBezTo>
                    <a:pt x="67" y="265"/>
                    <a:pt x="67" y="265"/>
                    <a:pt x="67" y="265"/>
                  </a:cubicBezTo>
                  <a:cubicBezTo>
                    <a:pt x="63" y="265"/>
                    <a:pt x="60" y="272"/>
                    <a:pt x="60" y="280"/>
                  </a:cubicBezTo>
                  <a:cubicBezTo>
                    <a:pt x="60" y="285"/>
                    <a:pt x="60" y="285"/>
                    <a:pt x="60" y="285"/>
                  </a:cubicBezTo>
                  <a:cubicBezTo>
                    <a:pt x="133" y="285"/>
                    <a:pt x="133" y="285"/>
                    <a:pt x="133" y="285"/>
                  </a:cubicBezTo>
                  <a:cubicBezTo>
                    <a:pt x="133" y="280"/>
                    <a:pt x="133" y="280"/>
                    <a:pt x="133" y="280"/>
                  </a:cubicBezTo>
                  <a:cubicBezTo>
                    <a:pt x="133" y="272"/>
                    <a:pt x="129" y="265"/>
                    <a:pt x="125" y="265"/>
                  </a:cubicBezTo>
                  <a:cubicBezTo>
                    <a:pt x="108" y="265"/>
                    <a:pt x="108" y="265"/>
                    <a:pt x="108" y="265"/>
                  </a:cubicBezTo>
                  <a:cubicBezTo>
                    <a:pt x="108" y="209"/>
                    <a:pt x="108" y="209"/>
                    <a:pt x="108" y="209"/>
                  </a:cubicBezTo>
                  <a:lnTo>
                    <a:pt x="192" y="209"/>
                  </a:lnTo>
                  <a:close/>
                  <a:moveTo>
                    <a:pt x="26" y="192"/>
                  </a:moveTo>
                  <a:cubicBezTo>
                    <a:pt x="26" y="15"/>
                    <a:pt x="26" y="15"/>
                    <a:pt x="26" y="15"/>
                  </a:cubicBezTo>
                  <a:cubicBezTo>
                    <a:pt x="167" y="15"/>
                    <a:pt x="167" y="15"/>
                    <a:pt x="167" y="15"/>
                  </a:cubicBezTo>
                  <a:cubicBezTo>
                    <a:pt x="167" y="192"/>
                    <a:pt x="167" y="192"/>
                    <a:pt x="167" y="192"/>
                  </a:cubicBezTo>
                  <a:lnTo>
                    <a:pt x="26" y="192"/>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69" name="Rectangle 12"/>
            <p:cNvSpPr>
              <a:spLocks noChangeArrowheads="1"/>
            </p:cNvSpPr>
            <p:nvPr/>
          </p:nvSpPr>
          <p:spPr bwMode="auto">
            <a:xfrm>
              <a:off x="9624924" y="4428331"/>
              <a:ext cx="228600" cy="22225"/>
            </a:xfrm>
            <a:prstGeom prst="rect">
              <a:avLst/>
            </a:pr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0" name="Rectangle 13"/>
            <p:cNvSpPr>
              <a:spLocks noChangeArrowheads="1"/>
            </p:cNvSpPr>
            <p:nvPr/>
          </p:nvSpPr>
          <p:spPr bwMode="auto">
            <a:xfrm>
              <a:off x="9621749" y="4480718"/>
              <a:ext cx="230188" cy="22225"/>
            </a:xfrm>
            <a:prstGeom prst="rect">
              <a:avLst/>
            </a:pr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1" name="Rectangle 14"/>
            <p:cNvSpPr>
              <a:spLocks noChangeArrowheads="1"/>
            </p:cNvSpPr>
            <p:nvPr/>
          </p:nvSpPr>
          <p:spPr bwMode="auto">
            <a:xfrm>
              <a:off x="9623337" y="4533106"/>
              <a:ext cx="228600" cy="20637"/>
            </a:xfrm>
            <a:prstGeom prst="rect">
              <a:avLst/>
            </a:pr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2" name="Rectangle 15"/>
            <p:cNvSpPr>
              <a:spLocks noChangeArrowheads="1"/>
            </p:cNvSpPr>
            <p:nvPr/>
          </p:nvSpPr>
          <p:spPr bwMode="auto">
            <a:xfrm>
              <a:off x="9621749" y="4583906"/>
              <a:ext cx="228600" cy="22225"/>
            </a:xfrm>
            <a:prstGeom prst="rect">
              <a:avLst/>
            </a:pr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73" name="组合 72"/>
          <p:cNvGrpSpPr/>
          <p:nvPr/>
        </p:nvGrpSpPr>
        <p:grpSpPr>
          <a:xfrm rot="0">
            <a:off x="6797040" y="2522220"/>
            <a:ext cx="628015" cy="586740"/>
            <a:chOff x="7132549" y="4412456"/>
            <a:chExt cx="485775" cy="454025"/>
          </a:xfrm>
          <a:solidFill>
            <a:schemeClr val="bg1"/>
          </a:solidFill>
          <a:effectLst>
            <a:outerShdw blurRad="25400" sx="101000" sy="101000" algn="ctr" rotWithShape="0">
              <a:prstClr val="black">
                <a:alpha val="40000"/>
              </a:prstClr>
            </a:outerShdw>
          </a:effectLst>
        </p:grpSpPr>
        <p:sp>
          <p:nvSpPr>
            <p:cNvPr id="74" name="Rectangle 18"/>
            <p:cNvSpPr>
              <a:spLocks noChangeArrowheads="1"/>
            </p:cNvSpPr>
            <p:nvPr/>
          </p:nvSpPr>
          <p:spPr bwMode="auto">
            <a:xfrm>
              <a:off x="7199224" y="4525168"/>
              <a:ext cx="236538" cy="22225"/>
            </a:xfrm>
            <a:prstGeom prst="rect">
              <a:avLst/>
            </a:pr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5" name="Rectangle 19"/>
            <p:cNvSpPr>
              <a:spLocks noChangeArrowheads="1"/>
            </p:cNvSpPr>
            <p:nvPr/>
          </p:nvSpPr>
          <p:spPr bwMode="auto">
            <a:xfrm>
              <a:off x="7497674" y="4706143"/>
              <a:ext cx="0" cy="1588"/>
            </a:xfrm>
            <a:prstGeom prst="rect">
              <a:avLst/>
            </a:pr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6" name="Freeform 20"/>
            <p:cNvSpPr>
              <a:spLocks noEditPoints="1"/>
            </p:cNvSpPr>
            <p:nvPr/>
          </p:nvSpPr>
          <p:spPr bwMode="auto">
            <a:xfrm>
              <a:off x="7132549" y="4412456"/>
              <a:ext cx="365125" cy="425450"/>
            </a:xfrm>
            <a:custGeom>
              <a:avLst/>
              <a:gdLst>
                <a:gd name="T0" fmla="*/ 158 w 184"/>
                <a:gd name="T1" fmla="*/ 186 h 213"/>
                <a:gd name="T2" fmla="*/ 151 w 184"/>
                <a:gd name="T3" fmla="*/ 190 h 213"/>
                <a:gd name="T4" fmla="*/ 122 w 184"/>
                <a:gd name="T5" fmla="*/ 196 h 213"/>
                <a:gd name="T6" fmla="*/ 85 w 184"/>
                <a:gd name="T7" fmla="*/ 184 h 213"/>
                <a:gd name="T8" fmla="*/ 22 w 184"/>
                <a:gd name="T9" fmla="*/ 184 h 213"/>
                <a:gd name="T10" fmla="*/ 18 w 184"/>
                <a:gd name="T11" fmla="*/ 181 h 213"/>
                <a:gd name="T12" fmla="*/ 18 w 184"/>
                <a:gd name="T13" fmla="*/ 21 h 213"/>
                <a:gd name="T14" fmla="*/ 22 w 184"/>
                <a:gd name="T15" fmla="*/ 17 h 213"/>
                <a:gd name="T16" fmla="*/ 163 w 184"/>
                <a:gd name="T17" fmla="*/ 17 h 213"/>
                <a:gd name="T18" fmla="*/ 166 w 184"/>
                <a:gd name="T19" fmla="*/ 21 h 213"/>
                <a:gd name="T20" fmla="*/ 166 w 184"/>
                <a:gd name="T21" fmla="*/ 85 h 213"/>
                <a:gd name="T22" fmla="*/ 179 w 184"/>
                <a:gd name="T23" fmla="*/ 102 h 213"/>
                <a:gd name="T24" fmla="*/ 184 w 184"/>
                <a:gd name="T25" fmla="*/ 116 h 213"/>
                <a:gd name="T26" fmla="*/ 184 w 184"/>
                <a:gd name="T27" fmla="*/ 21 h 213"/>
                <a:gd name="T28" fmla="*/ 163 w 184"/>
                <a:gd name="T29" fmla="*/ 0 h 213"/>
                <a:gd name="T30" fmla="*/ 22 w 184"/>
                <a:gd name="T31" fmla="*/ 0 h 213"/>
                <a:gd name="T32" fmla="*/ 0 w 184"/>
                <a:gd name="T33" fmla="*/ 21 h 213"/>
                <a:gd name="T34" fmla="*/ 0 w 184"/>
                <a:gd name="T35" fmla="*/ 192 h 213"/>
                <a:gd name="T36" fmla="*/ 22 w 184"/>
                <a:gd name="T37" fmla="*/ 213 h 213"/>
                <a:gd name="T38" fmla="*/ 163 w 184"/>
                <a:gd name="T39" fmla="*/ 213 h 213"/>
                <a:gd name="T40" fmla="*/ 181 w 184"/>
                <a:gd name="T41" fmla="*/ 203 h 213"/>
                <a:gd name="T42" fmla="*/ 158 w 184"/>
                <a:gd name="T43" fmla="*/ 186 h 213"/>
                <a:gd name="T44" fmla="*/ 92 w 184"/>
                <a:gd name="T45" fmla="*/ 206 h 213"/>
                <a:gd name="T46" fmla="*/ 84 w 184"/>
                <a:gd name="T47" fmla="*/ 199 h 213"/>
                <a:gd name="T48" fmla="*/ 92 w 184"/>
                <a:gd name="T49" fmla="*/ 191 h 213"/>
                <a:gd name="T50" fmla="*/ 100 w 184"/>
                <a:gd name="T51" fmla="*/ 199 h 213"/>
                <a:gd name="T52" fmla="*/ 92 w 184"/>
                <a:gd name="T53" fmla="*/ 2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213">
                  <a:moveTo>
                    <a:pt x="158" y="186"/>
                  </a:moveTo>
                  <a:cubicBezTo>
                    <a:pt x="155" y="187"/>
                    <a:pt x="153" y="189"/>
                    <a:pt x="151" y="190"/>
                  </a:cubicBezTo>
                  <a:cubicBezTo>
                    <a:pt x="142" y="194"/>
                    <a:pt x="132" y="196"/>
                    <a:pt x="122" y="196"/>
                  </a:cubicBezTo>
                  <a:cubicBezTo>
                    <a:pt x="109" y="196"/>
                    <a:pt x="96" y="192"/>
                    <a:pt x="85" y="184"/>
                  </a:cubicBezTo>
                  <a:cubicBezTo>
                    <a:pt x="22" y="184"/>
                    <a:pt x="22" y="184"/>
                    <a:pt x="22" y="184"/>
                  </a:cubicBezTo>
                  <a:cubicBezTo>
                    <a:pt x="20" y="184"/>
                    <a:pt x="18" y="183"/>
                    <a:pt x="18" y="181"/>
                  </a:cubicBezTo>
                  <a:cubicBezTo>
                    <a:pt x="18" y="21"/>
                    <a:pt x="18" y="21"/>
                    <a:pt x="18" y="21"/>
                  </a:cubicBezTo>
                  <a:cubicBezTo>
                    <a:pt x="18" y="19"/>
                    <a:pt x="20" y="17"/>
                    <a:pt x="22" y="17"/>
                  </a:cubicBezTo>
                  <a:cubicBezTo>
                    <a:pt x="163" y="17"/>
                    <a:pt x="163" y="17"/>
                    <a:pt x="163" y="17"/>
                  </a:cubicBezTo>
                  <a:cubicBezTo>
                    <a:pt x="165" y="17"/>
                    <a:pt x="166" y="19"/>
                    <a:pt x="166" y="21"/>
                  </a:cubicBezTo>
                  <a:cubicBezTo>
                    <a:pt x="166" y="85"/>
                    <a:pt x="166" y="85"/>
                    <a:pt x="166" y="85"/>
                  </a:cubicBezTo>
                  <a:cubicBezTo>
                    <a:pt x="171" y="90"/>
                    <a:pt x="175" y="95"/>
                    <a:pt x="179" y="102"/>
                  </a:cubicBezTo>
                  <a:cubicBezTo>
                    <a:pt x="181" y="107"/>
                    <a:pt x="183" y="111"/>
                    <a:pt x="184" y="116"/>
                  </a:cubicBezTo>
                  <a:cubicBezTo>
                    <a:pt x="184" y="21"/>
                    <a:pt x="184" y="21"/>
                    <a:pt x="184" y="21"/>
                  </a:cubicBezTo>
                  <a:cubicBezTo>
                    <a:pt x="184" y="9"/>
                    <a:pt x="175" y="0"/>
                    <a:pt x="163" y="0"/>
                  </a:cubicBezTo>
                  <a:cubicBezTo>
                    <a:pt x="22" y="0"/>
                    <a:pt x="22" y="0"/>
                    <a:pt x="22" y="0"/>
                  </a:cubicBezTo>
                  <a:cubicBezTo>
                    <a:pt x="10" y="0"/>
                    <a:pt x="0" y="9"/>
                    <a:pt x="0" y="21"/>
                  </a:cubicBezTo>
                  <a:cubicBezTo>
                    <a:pt x="0" y="192"/>
                    <a:pt x="0" y="192"/>
                    <a:pt x="0" y="192"/>
                  </a:cubicBezTo>
                  <a:cubicBezTo>
                    <a:pt x="0" y="204"/>
                    <a:pt x="10" y="213"/>
                    <a:pt x="22" y="213"/>
                  </a:cubicBezTo>
                  <a:cubicBezTo>
                    <a:pt x="163" y="213"/>
                    <a:pt x="163" y="213"/>
                    <a:pt x="163" y="213"/>
                  </a:cubicBezTo>
                  <a:cubicBezTo>
                    <a:pt x="171" y="213"/>
                    <a:pt x="177" y="209"/>
                    <a:pt x="181" y="203"/>
                  </a:cubicBezTo>
                  <a:cubicBezTo>
                    <a:pt x="158" y="186"/>
                    <a:pt x="158" y="186"/>
                    <a:pt x="158" y="186"/>
                  </a:cubicBezTo>
                  <a:close/>
                  <a:moveTo>
                    <a:pt x="92" y="206"/>
                  </a:moveTo>
                  <a:cubicBezTo>
                    <a:pt x="88" y="206"/>
                    <a:pt x="84" y="203"/>
                    <a:pt x="84" y="199"/>
                  </a:cubicBezTo>
                  <a:cubicBezTo>
                    <a:pt x="84" y="194"/>
                    <a:pt x="88" y="191"/>
                    <a:pt x="92" y="191"/>
                  </a:cubicBezTo>
                  <a:cubicBezTo>
                    <a:pt x="96" y="191"/>
                    <a:pt x="100" y="194"/>
                    <a:pt x="100" y="199"/>
                  </a:cubicBezTo>
                  <a:cubicBezTo>
                    <a:pt x="100" y="203"/>
                    <a:pt x="96" y="206"/>
                    <a:pt x="92" y="206"/>
                  </a:cubicBez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7" name="Freeform 21"/>
            <p:cNvSpPr/>
            <p:nvPr/>
          </p:nvSpPr>
          <p:spPr bwMode="auto">
            <a:xfrm>
              <a:off x="7302412" y="4683918"/>
              <a:ext cx="130175" cy="22225"/>
            </a:xfrm>
            <a:custGeom>
              <a:avLst/>
              <a:gdLst>
                <a:gd name="T0" fmla="*/ 3 w 65"/>
                <a:gd name="T1" fmla="*/ 10 h 11"/>
                <a:gd name="T2" fmla="*/ 4 w 65"/>
                <a:gd name="T3" fmla="*/ 11 h 11"/>
                <a:gd name="T4" fmla="*/ 65 w 65"/>
                <a:gd name="T5" fmla="*/ 11 h 11"/>
                <a:gd name="T6" fmla="*/ 65 w 65"/>
                <a:gd name="T7" fmla="*/ 0 h 11"/>
                <a:gd name="T8" fmla="*/ 0 w 65"/>
                <a:gd name="T9" fmla="*/ 0 h 11"/>
                <a:gd name="T10" fmla="*/ 3 w 65"/>
                <a:gd name="T11" fmla="*/ 10 h 11"/>
              </a:gdLst>
              <a:ahLst/>
              <a:cxnLst>
                <a:cxn ang="0">
                  <a:pos x="T0" y="T1"/>
                </a:cxn>
                <a:cxn ang="0">
                  <a:pos x="T2" y="T3"/>
                </a:cxn>
                <a:cxn ang="0">
                  <a:pos x="T4" y="T5"/>
                </a:cxn>
                <a:cxn ang="0">
                  <a:pos x="T6" y="T7"/>
                </a:cxn>
                <a:cxn ang="0">
                  <a:pos x="T8" y="T9"/>
                </a:cxn>
                <a:cxn ang="0">
                  <a:pos x="T10" y="T11"/>
                </a:cxn>
              </a:cxnLst>
              <a:rect l="0" t="0" r="r" b="b"/>
              <a:pathLst>
                <a:path w="65" h="11">
                  <a:moveTo>
                    <a:pt x="3" y="10"/>
                  </a:moveTo>
                  <a:cubicBezTo>
                    <a:pt x="4" y="11"/>
                    <a:pt x="4" y="11"/>
                    <a:pt x="4" y="11"/>
                  </a:cubicBezTo>
                  <a:cubicBezTo>
                    <a:pt x="65" y="11"/>
                    <a:pt x="65" y="11"/>
                    <a:pt x="65" y="11"/>
                  </a:cubicBezTo>
                  <a:cubicBezTo>
                    <a:pt x="65" y="0"/>
                    <a:pt x="65" y="0"/>
                    <a:pt x="65" y="0"/>
                  </a:cubicBezTo>
                  <a:cubicBezTo>
                    <a:pt x="0" y="0"/>
                    <a:pt x="0" y="0"/>
                    <a:pt x="0" y="0"/>
                  </a:cubicBezTo>
                  <a:cubicBezTo>
                    <a:pt x="1" y="3"/>
                    <a:pt x="2" y="7"/>
                    <a:pt x="3" y="10"/>
                  </a:cubicBez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8" name="Freeform 22"/>
            <p:cNvSpPr/>
            <p:nvPr/>
          </p:nvSpPr>
          <p:spPr bwMode="auto">
            <a:xfrm>
              <a:off x="7196049" y="4683918"/>
              <a:ext cx="52388" cy="22225"/>
            </a:xfrm>
            <a:custGeom>
              <a:avLst/>
              <a:gdLst>
                <a:gd name="T0" fmla="*/ 0 w 27"/>
                <a:gd name="T1" fmla="*/ 0 h 11"/>
                <a:gd name="T2" fmla="*/ 0 w 27"/>
                <a:gd name="T3" fmla="*/ 11 h 11"/>
                <a:gd name="T4" fmla="*/ 27 w 27"/>
                <a:gd name="T5" fmla="*/ 11 h 11"/>
                <a:gd name="T6" fmla="*/ 25 w 27"/>
                <a:gd name="T7" fmla="*/ 0 h 11"/>
                <a:gd name="T8" fmla="*/ 0 w 27"/>
                <a:gd name="T9" fmla="*/ 0 h 11"/>
              </a:gdLst>
              <a:ahLst/>
              <a:cxnLst>
                <a:cxn ang="0">
                  <a:pos x="T0" y="T1"/>
                </a:cxn>
                <a:cxn ang="0">
                  <a:pos x="T2" y="T3"/>
                </a:cxn>
                <a:cxn ang="0">
                  <a:pos x="T4" y="T5"/>
                </a:cxn>
                <a:cxn ang="0">
                  <a:pos x="T6" y="T7"/>
                </a:cxn>
                <a:cxn ang="0">
                  <a:pos x="T8" y="T9"/>
                </a:cxn>
              </a:cxnLst>
              <a:rect l="0" t="0" r="r" b="b"/>
              <a:pathLst>
                <a:path w="27" h="11">
                  <a:moveTo>
                    <a:pt x="0" y="0"/>
                  </a:moveTo>
                  <a:cubicBezTo>
                    <a:pt x="0" y="11"/>
                    <a:pt x="0" y="11"/>
                    <a:pt x="0" y="11"/>
                  </a:cubicBezTo>
                  <a:cubicBezTo>
                    <a:pt x="27" y="11"/>
                    <a:pt x="27" y="11"/>
                    <a:pt x="27" y="11"/>
                  </a:cubicBezTo>
                  <a:cubicBezTo>
                    <a:pt x="26" y="7"/>
                    <a:pt x="25" y="4"/>
                    <a:pt x="25" y="0"/>
                  </a:cubicBezTo>
                  <a:lnTo>
                    <a:pt x="0" y="0"/>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79" name="Freeform 23"/>
            <p:cNvSpPr/>
            <p:nvPr/>
          </p:nvSpPr>
          <p:spPr bwMode="auto">
            <a:xfrm>
              <a:off x="7302412" y="4629943"/>
              <a:ext cx="131762" cy="25400"/>
            </a:xfrm>
            <a:custGeom>
              <a:avLst/>
              <a:gdLst>
                <a:gd name="T0" fmla="*/ 5 w 66"/>
                <a:gd name="T1" fmla="*/ 0 h 12"/>
                <a:gd name="T2" fmla="*/ 1 w 66"/>
                <a:gd name="T3" fmla="*/ 9 h 12"/>
                <a:gd name="T4" fmla="*/ 0 w 66"/>
                <a:gd name="T5" fmla="*/ 12 h 12"/>
                <a:gd name="T6" fmla="*/ 66 w 66"/>
                <a:gd name="T7" fmla="*/ 12 h 12"/>
                <a:gd name="T8" fmla="*/ 66 w 66"/>
                <a:gd name="T9" fmla="*/ 5 h 12"/>
                <a:gd name="T10" fmla="*/ 63 w 66"/>
                <a:gd name="T11" fmla="*/ 0 h 12"/>
                <a:gd name="T12" fmla="*/ 5 w 6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5" y="0"/>
                  </a:moveTo>
                  <a:cubicBezTo>
                    <a:pt x="3" y="3"/>
                    <a:pt x="2" y="6"/>
                    <a:pt x="1" y="9"/>
                  </a:cubicBezTo>
                  <a:cubicBezTo>
                    <a:pt x="1" y="10"/>
                    <a:pt x="1" y="11"/>
                    <a:pt x="0" y="12"/>
                  </a:cubicBezTo>
                  <a:cubicBezTo>
                    <a:pt x="66" y="12"/>
                    <a:pt x="66" y="12"/>
                    <a:pt x="66" y="12"/>
                  </a:cubicBezTo>
                  <a:cubicBezTo>
                    <a:pt x="66" y="5"/>
                    <a:pt x="66" y="5"/>
                    <a:pt x="66" y="5"/>
                  </a:cubicBezTo>
                  <a:cubicBezTo>
                    <a:pt x="65" y="4"/>
                    <a:pt x="64" y="2"/>
                    <a:pt x="63" y="0"/>
                  </a:cubicBezTo>
                  <a:lnTo>
                    <a:pt x="5" y="0"/>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80" name="Freeform 24"/>
            <p:cNvSpPr/>
            <p:nvPr/>
          </p:nvSpPr>
          <p:spPr bwMode="auto">
            <a:xfrm>
              <a:off x="7197637" y="4629943"/>
              <a:ext cx="50800" cy="25400"/>
            </a:xfrm>
            <a:custGeom>
              <a:avLst/>
              <a:gdLst>
                <a:gd name="T0" fmla="*/ 0 w 26"/>
                <a:gd name="T1" fmla="*/ 0 h 12"/>
                <a:gd name="T2" fmla="*/ 0 w 26"/>
                <a:gd name="T3" fmla="*/ 12 h 12"/>
                <a:gd name="T4" fmla="*/ 24 w 26"/>
                <a:gd name="T5" fmla="*/ 12 h 12"/>
                <a:gd name="T6" fmla="*/ 26 w 26"/>
                <a:gd name="T7" fmla="*/ 0 h 12"/>
                <a:gd name="T8" fmla="*/ 0 w 26"/>
                <a:gd name="T9" fmla="*/ 0 h 12"/>
              </a:gdLst>
              <a:ahLst/>
              <a:cxnLst>
                <a:cxn ang="0">
                  <a:pos x="T0" y="T1"/>
                </a:cxn>
                <a:cxn ang="0">
                  <a:pos x="T2" y="T3"/>
                </a:cxn>
                <a:cxn ang="0">
                  <a:pos x="T4" y="T5"/>
                </a:cxn>
                <a:cxn ang="0">
                  <a:pos x="T6" y="T7"/>
                </a:cxn>
                <a:cxn ang="0">
                  <a:pos x="T8" y="T9"/>
                </a:cxn>
              </a:cxnLst>
              <a:rect l="0" t="0" r="r" b="b"/>
              <a:pathLst>
                <a:path w="26" h="12">
                  <a:moveTo>
                    <a:pt x="0" y="0"/>
                  </a:moveTo>
                  <a:cubicBezTo>
                    <a:pt x="0" y="12"/>
                    <a:pt x="0" y="12"/>
                    <a:pt x="0" y="12"/>
                  </a:cubicBezTo>
                  <a:cubicBezTo>
                    <a:pt x="24" y="12"/>
                    <a:pt x="24" y="12"/>
                    <a:pt x="24" y="12"/>
                  </a:cubicBezTo>
                  <a:cubicBezTo>
                    <a:pt x="24" y="8"/>
                    <a:pt x="25" y="4"/>
                    <a:pt x="26" y="0"/>
                  </a:cubicBezTo>
                  <a:lnTo>
                    <a:pt x="0" y="0"/>
                  </a:ln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81" name="Freeform 25"/>
            <p:cNvSpPr/>
            <p:nvPr/>
          </p:nvSpPr>
          <p:spPr bwMode="auto">
            <a:xfrm>
              <a:off x="7197637" y="4577556"/>
              <a:ext cx="85725" cy="22225"/>
            </a:xfrm>
            <a:custGeom>
              <a:avLst/>
              <a:gdLst>
                <a:gd name="T0" fmla="*/ 43 w 43"/>
                <a:gd name="T1" fmla="*/ 0 h 12"/>
                <a:gd name="T2" fmla="*/ 0 w 43"/>
                <a:gd name="T3" fmla="*/ 0 h 12"/>
                <a:gd name="T4" fmla="*/ 0 w 43"/>
                <a:gd name="T5" fmla="*/ 12 h 12"/>
                <a:gd name="T6" fmla="*/ 34 w 43"/>
                <a:gd name="T7" fmla="*/ 12 h 12"/>
                <a:gd name="T8" fmla="*/ 43 w 43"/>
                <a:gd name="T9" fmla="*/ 0 h 12"/>
              </a:gdLst>
              <a:ahLst/>
              <a:cxnLst>
                <a:cxn ang="0">
                  <a:pos x="T0" y="T1"/>
                </a:cxn>
                <a:cxn ang="0">
                  <a:pos x="T2" y="T3"/>
                </a:cxn>
                <a:cxn ang="0">
                  <a:pos x="T4" y="T5"/>
                </a:cxn>
                <a:cxn ang="0">
                  <a:pos x="T6" y="T7"/>
                </a:cxn>
                <a:cxn ang="0">
                  <a:pos x="T8" y="T9"/>
                </a:cxn>
              </a:cxnLst>
              <a:rect l="0" t="0" r="r" b="b"/>
              <a:pathLst>
                <a:path w="43" h="12">
                  <a:moveTo>
                    <a:pt x="43" y="0"/>
                  </a:moveTo>
                  <a:cubicBezTo>
                    <a:pt x="0" y="0"/>
                    <a:pt x="0" y="0"/>
                    <a:pt x="0" y="0"/>
                  </a:cubicBezTo>
                  <a:cubicBezTo>
                    <a:pt x="0" y="12"/>
                    <a:pt x="0" y="12"/>
                    <a:pt x="0" y="12"/>
                  </a:cubicBezTo>
                  <a:cubicBezTo>
                    <a:pt x="34" y="12"/>
                    <a:pt x="34" y="12"/>
                    <a:pt x="34" y="12"/>
                  </a:cubicBezTo>
                  <a:cubicBezTo>
                    <a:pt x="36" y="8"/>
                    <a:pt x="39" y="4"/>
                    <a:pt x="43" y="0"/>
                  </a:cubicBez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82" name="Freeform 26"/>
            <p:cNvSpPr>
              <a:spLocks noEditPoints="1"/>
            </p:cNvSpPr>
            <p:nvPr/>
          </p:nvSpPr>
          <p:spPr bwMode="auto">
            <a:xfrm>
              <a:off x="7237324" y="4534693"/>
              <a:ext cx="381000" cy="331788"/>
            </a:xfrm>
            <a:custGeom>
              <a:avLst/>
              <a:gdLst>
                <a:gd name="T0" fmla="*/ 184 w 192"/>
                <a:gd name="T1" fmla="*/ 132 h 166"/>
                <a:gd name="T2" fmla="*/ 129 w 192"/>
                <a:gd name="T3" fmla="*/ 92 h 166"/>
                <a:gd name="T4" fmla="*/ 125 w 192"/>
                <a:gd name="T5" fmla="*/ 90 h 166"/>
                <a:gd name="T6" fmla="*/ 121 w 192"/>
                <a:gd name="T7" fmla="*/ 43 h 166"/>
                <a:gd name="T8" fmla="*/ 41 w 192"/>
                <a:gd name="T9" fmla="*/ 15 h 166"/>
                <a:gd name="T10" fmla="*/ 15 w 192"/>
                <a:gd name="T11" fmla="*/ 96 h 166"/>
                <a:gd name="T12" fmla="*/ 95 w 192"/>
                <a:gd name="T13" fmla="*/ 124 h 166"/>
                <a:gd name="T14" fmla="*/ 105 w 192"/>
                <a:gd name="T15" fmla="*/ 118 h 166"/>
                <a:gd name="T16" fmla="*/ 108 w 192"/>
                <a:gd name="T17" fmla="*/ 121 h 166"/>
                <a:gd name="T18" fmla="*/ 163 w 192"/>
                <a:gd name="T19" fmla="*/ 161 h 166"/>
                <a:gd name="T20" fmla="*/ 184 w 192"/>
                <a:gd name="T21" fmla="*/ 157 h 166"/>
                <a:gd name="T22" fmla="*/ 188 w 192"/>
                <a:gd name="T23" fmla="*/ 153 h 166"/>
                <a:gd name="T24" fmla="*/ 184 w 192"/>
                <a:gd name="T25" fmla="*/ 132 h 166"/>
                <a:gd name="T26" fmla="*/ 87 w 192"/>
                <a:gd name="T27" fmla="*/ 107 h 166"/>
                <a:gd name="T28" fmla="*/ 32 w 192"/>
                <a:gd name="T29" fmla="*/ 88 h 166"/>
                <a:gd name="T30" fmla="*/ 49 w 192"/>
                <a:gd name="T31" fmla="*/ 32 h 166"/>
                <a:gd name="T32" fmla="*/ 104 w 192"/>
                <a:gd name="T33" fmla="*/ 52 h 166"/>
                <a:gd name="T34" fmla="*/ 87 w 192"/>
                <a:gd name="T35" fmla="*/ 10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66">
                  <a:moveTo>
                    <a:pt x="184" y="132"/>
                  </a:moveTo>
                  <a:cubicBezTo>
                    <a:pt x="129" y="92"/>
                    <a:pt x="129" y="92"/>
                    <a:pt x="129" y="92"/>
                  </a:cubicBezTo>
                  <a:cubicBezTo>
                    <a:pt x="128" y="91"/>
                    <a:pt x="126" y="90"/>
                    <a:pt x="125" y="90"/>
                  </a:cubicBezTo>
                  <a:cubicBezTo>
                    <a:pt x="130" y="75"/>
                    <a:pt x="129" y="58"/>
                    <a:pt x="121" y="43"/>
                  </a:cubicBezTo>
                  <a:cubicBezTo>
                    <a:pt x="106" y="13"/>
                    <a:pt x="70" y="0"/>
                    <a:pt x="41" y="15"/>
                  </a:cubicBezTo>
                  <a:cubicBezTo>
                    <a:pt x="11" y="30"/>
                    <a:pt x="0" y="66"/>
                    <a:pt x="15" y="96"/>
                  </a:cubicBezTo>
                  <a:cubicBezTo>
                    <a:pt x="30" y="126"/>
                    <a:pt x="66" y="139"/>
                    <a:pt x="95" y="124"/>
                  </a:cubicBezTo>
                  <a:cubicBezTo>
                    <a:pt x="99" y="122"/>
                    <a:pt x="102" y="120"/>
                    <a:pt x="105" y="118"/>
                  </a:cubicBezTo>
                  <a:cubicBezTo>
                    <a:pt x="106" y="119"/>
                    <a:pt x="107" y="120"/>
                    <a:pt x="108" y="121"/>
                  </a:cubicBezTo>
                  <a:cubicBezTo>
                    <a:pt x="163" y="161"/>
                    <a:pt x="163" y="161"/>
                    <a:pt x="163" y="161"/>
                  </a:cubicBezTo>
                  <a:cubicBezTo>
                    <a:pt x="170" y="166"/>
                    <a:pt x="179" y="164"/>
                    <a:pt x="184" y="157"/>
                  </a:cubicBezTo>
                  <a:cubicBezTo>
                    <a:pt x="188" y="153"/>
                    <a:pt x="188" y="153"/>
                    <a:pt x="188" y="153"/>
                  </a:cubicBezTo>
                  <a:cubicBezTo>
                    <a:pt x="192" y="146"/>
                    <a:pt x="191" y="137"/>
                    <a:pt x="184" y="132"/>
                  </a:cubicBezTo>
                  <a:close/>
                  <a:moveTo>
                    <a:pt x="87" y="107"/>
                  </a:moveTo>
                  <a:cubicBezTo>
                    <a:pt x="67" y="117"/>
                    <a:pt x="42" y="108"/>
                    <a:pt x="32" y="88"/>
                  </a:cubicBezTo>
                  <a:cubicBezTo>
                    <a:pt x="22" y="67"/>
                    <a:pt x="29" y="42"/>
                    <a:pt x="49" y="32"/>
                  </a:cubicBezTo>
                  <a:cubicBezTo>
                    <a:pt x="69" y="22"/>
                    <a:pt x="94" y="31"/>
                    <a:pt x="104" y="52"/>
                  </a:cubicBezTo>
                  <a:cubicBezTo>
                    <a:pt x="114" y="72"/>
                    <a:pt x="107" y="97"/>
                    <a:pt x="87" y="107"/>
                  </a:cubicBezTo>
                  <a:close/>
                </a:path>
              </a:pathLst>
            </a:custGeom>
            <a:grpFill/>
            <a:ln>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15" name="组合 14"/>
          <p:cNvGrpSpPr/>
          <p:nvPr/>
        </p:nvGrpSpPr>
        <p:grpSpPr>
          <a:xfrm>
            <a:off x="862330" y="3709455"/>
            <a:ext cx="9869126" cy="1530921"/>
            <a:chOff x="1251" y="5807"/>
            <a:chExt cx="16686" cy="2588"/>
          </a:xfrm>
        </p:grpSpPr>
        <p:sp>
          <p:nvSpPr>
            <p:cNvPr id="53" name="AutoShape 14"/>
            <p:cNvSpPr>
              <a:spLocks noChangeArrowheads="1"/>
            </p:cNvSpPr>
            <p:nvPr/>
          </p:nvSpPr>
          <p:spPr bwMode="auto">
            <a:xfrm>
              <a:off x="14699" y="5807"/>
              <a:ext cx="2720" cy="732"/>
            </a:xfrm>
            <a:prstGeom prst="roundRect">
              <a:avLst>
                <a:gd name="adj" fmla="val 16667"/>
              </a:avLst>
            </a:prstGeom>
            <a:noFill/>
            <a:ln w="3175">
              <a:solidFill>
                <a:schemeClr val="tx1">
                  <a:lumMod val="95000"/>
                  <a:lumOff val="5000"/>
                </a:schemeClr>
              </a:solidFill>
              <a:prstDash val="sysDot"/>
              <a:round/>
            </a:ln>
            <a:extLst>
              <a:ext uri="{909E8E84-426E-40DD-AFC4-6F175D3DCCD1}">
                <a14:hiddenFill xmlns:a14="http://schemas.microsoft.com/office/drawing/2010/main">
                  <a:solidFill>
                    <a:srgbClr val="FFFFFF"/>
                  </a:solidFill>
                </a14:hiddenFill>
              </a:ext>
            </a:ex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algn="ctr" eaLnBrk="1" hangingPunct="1">
                <a:spcBef>
                  <a:spcPct val="0"/>
                </a:spcBef>
                <a:buFontTx/>
                <a:buNone/>
              </a:pPr>
              <a:r>
                <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rPr>
                <a:t>PART FOUR</a:t>
              </a:r>
              <a:endPar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endParaRPr>
            </a:p>
          </p:txBody>
        </p:sp>
        <p:sp>
          <p:nvSpPr>
            <p:cNvPr id="87" name="矩形 86"/>
            <p:cNvSpPr/>
            <p:nvPr/>
          </p:nvSpPr>
          <p:spPr>
            <a:xfrm>
              <a:off x="14086" y="6888"/>
              <a:ext cx="3851" cy="1507"/>
            </a:xfrm>
            <a:prstGeom prst="rect">
              <a:avLst/>
            </a:prstGeom>
          </p:spPr>
          <p:txBody>
            <a:bodyPr wrap="square">
              <a:spAutoFit/>
            </a:bodyPr>
            <a:lstStyle/>
            <a:p>
              <a:pPr lvl="0" algn="ctr">
                <a:lnSpc>
                  <a:spcPct val="130000"/>
                </a:lnSpc>
              </a:pPr>
              <a:r>
                <a:rPr lang="en-US" altLang="zh-HK" sz="1000" dirty="0">
                  <a:solidFill>
                    <a:schemeClr val="tx1">
                      <a:lumMod val="85000"/>
                      <a:lumOff val="15000"/>
                    </a:schemeClr>
                  </a:solidFill>
                  <a:latin typeface="Arial" panose="020B0604020202020204" pitchFamily="34" charset="0"/>
                  <a:ea typeface="微软雅黑" panose="020B0503020204020204" charset="-122"/>
                </a:rPr>
                <a:t>It was the best of times, it was the worst of times; it was the age of wisdom, it was the age of </a:t>
              </a:r>
              <a:r>
                <a:rPr lang="en-US" altLang="zh-HK" sz="1000" dirty="0" smtClean="0">
                  <a:solidFill>
                    <a:schemeClr val="tx1">
                      <a:lumMod val="85000"/>
                      <a:lumOff val="15000"/>
                    </a:schemeClr>
                  </a:solidFill>
                  <a:latin typeface="Arial" panose="020B0604020202020204" pitchFamily="34" charset="0"/>
                  <a:ea typeface="微软雅黑" panose="020B0503020204020204" charset="-122"/>
                </a:rPr>
                <a:t>foolishness.</a:t>
              </a:r>
              <a:r>
                <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rPr>
                <a:t> </a:t>
              </a:r>
              <a:endPar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endParaRPr>
            </a:p>
          </p:txBody>
        </p:sp>
        <p:sp>
          <p:nvSpPr>
            <p:cNvPr id="9" name="AutoShape 11"/>
            <p:cNvSpPr>
              <a:spLocks noChangeArrowheads="1"/>
            </p:cNvSpPr>
            <p:nvPr/>
          </p:nvSpPr>
          <p:spPr bwMode="auto">
            <a:xfrm>
              <a:off x="1817" y="5807"/>
              <a:ext cx="2720" cy="732"/>
            </a:xfrm>
            <a:prstGeom prst="roundRect">
              <a:avLst>
                <a:gd name="adj" fmla="val 16667"/>
              </a:avLst>
            </a:prstGeom>
            <a:noFill/>
            <a:ln w="3175">
              <a:solidFill>
                <a:schemeClr val="tx1">
                  <a:lumMod val="95000"/>
                  <a:lumOff val="5000"/>
                </a:schemeClr>
              </a:solidFill>
              <a:prstDash val="sysDot"/>
              <a:round/>
            </a:ln>
            <a:extLst>
              <a:ext uri="{909E8E84-426E-40DD-AFC4-6F175D3DCCD1}">
                <a14:hiddenFill xmlns:a14="http://schemas.microsoft.com/office/drawing/2010/main">
                  <a:solidFill>
                    <a:srgbClr val="FFFFFF"/>
                  </a:solidFill>
                </a14:hiddenFill>
              </a:ext>
            </a:ex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algn="ctr" eaLnBrk="1" hangingPunct="1">
                <a:spcBef>
                  <a:spcPct val="0"/>
                </a:spcBef>
                <a:buFontTx/>
                <a:buNone/>
              </a:pPr>
              <a:r>
                <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rPr>
                <a:t>PART ONE</a:t>
              </a:r>
              <a:endPar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endParaRPr>
            </a:p>
          </p:txBody>
        </p:sp>
        <p:sp>
          <p:nvSpPr>
            <p:cNvPr id="10" name="AutoShape 12"/>
            <p:cNvSpPr>
              <a:spLocks noChangeArrowheads="1"/>
            </p:cNvSpPr>
            <p:nvPr/>
          </p:nvSpPr>
          <p:spPr bwMode="auto">
            <a:xfrm>
              <a:off x="6105" y="5807"/>
              <a:ext cx="2720" cy="732"/>
            </a:xfrm>
            <a:prstGeom prst="roundRect">
              <a:avLst>
                <a:gd name="adj" fmla="val 16667"/>
              </a:avLst>
            </a:prstGeom>
            <a:noFill/>
            <a:ln w="3175">
              <a:solidFill>
                <a:schemeClr val="tx1">
                  <a:lumMod val="95000"/>
                  <a:lumOff val="5000"/>
                </a:schemeClr>
              </a:solidFill>
              <a:prstDash val="sysDot"/>
              <a:round/>
            </a:ln>
            <a:extLst>
              <a:ext uri="{909E8E84-426E-40DD-AFC4-6F175D3DCCD1}">
                <a14:hiddenFill xmlns:a14="http://schemas.microsoft.com/office/drawing/2010/main">
                  <a:solidFill>
                    <a:srgbClr val="FFFFFF"/>
                  </a:solidFill>
                </a14:hiddenFill>
              </a:ext>
            </a:ex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algn="ctr" eaLnBrk="1" hangingPunct="1">
                <a:spcBef>
                  <a:spcPct val="0"/>
                </a:spcBef>
                <a:buFontTx/>
                <a:buNone/>
              </a:pPr>
              <a:r>
                <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rPr>
                <a:t>PART TWO</a:t>
              </a:r>
              <a:endPar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endParaRPr>
            </a:p>
          </p:txBody>
        </p:sp>
        <p:sp>
          <p:nvSpPr>
            <p:cNvPr id="11" name="AutoShape 13"/>
            <p:cNvSpPr>
              <a:spLocks noChangeArrowheads="1"/>
            </p:cNvSpPr>
            <p:nvPr/>
          </p:nvSpPr>
          <p:spPr bwMode="auto">
            <a:xfrm>
              <a:off x="10392" y="5807"/>
              <a:ext cx="2720" cy="732"/>
            </a:xfrm>
            <a:prstGeom prst="roundRect">
              <a:avLst>
                <a:gd name="adj" fmla="val 16667"/>
              </a:avLst>
            </a:prstGeom>
            <a:noFill/>
            <a:ln w="3175">
              <a:solidFill>
                <a:schemeClr val="tx1">
                  <a:lumMod val="95000"/>
                  <a:lumOff val="5000"/>
                </a:schemeClr>
              </a:solidFill>
              <a:prstDash val="sysDot"/>
              <a:round/>
            </a:ln>
            <a:extLst>
              <a:ext uri="{909E8E84-426E-40DD-AFC4-6F175D3DCCD1}">
                <a14:hiddenFill xmlns:a14="http://schemas.microsoft.com/office/drawing/2010/main">
                  <a:solidFill>
                    <a:srgbClr val="FFFFFF"/>
                  </a:solidFill>
                </a14:hiddenFill>
              </a:ext>
            </a:extLst>
          </p:spPr>
          <p:txBody>
            <a:bodyPr wrap="none" anchor="ctr"/>
            <a:ls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PMingLiU" panose="02020500000000000000" pitchFamily="18" charset="-120"/>
                  <a:cs typeface="+mn-cs"/>
                </a:defRPr>
              </a:lvl9pPr>
            </a:lstStyle>
            <a:p>
              <a:pPr algn="ctr" eaLnBrk="1" hangingPunct="1">
                <a:spcBef>
                  <a:spcPct val="0"/>
                </a:spcBef>
                <a:buFontTx/>
                <a:buNone/>
              </a:pPr>
              <a:r>
                <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rPr>
                <a:t>PART THREE</a:t>
              </a:r>
              <a:endParaRPr lang="en-US" altLang="zh-TW" sz="1200" b="0" dirty="0" smtClean="0">
                <a:solidFill>
                  <a:schemeClr val="tx1">
                    <a:lumMod val="75000"/>
                    <a:lumOff val="25000"/>
                  </a:schemeClr>
                </a:solidFill>
                <a:effectLst>
                  <a:outerShdw blurRad="38100" sx="101000" sy="101000" algn="ctr" rotWithShape="0">
                    <a:prstClr val="black">
                      <a:alpha val="40000"/>
                    </a:prstClr>
                  </a:outerShdw>
                </a:effectLst>
                <a:ea typeface="DFKai-SB" panose="03000509000000000000" pitchFamily="65" charset="-120"/>
                <a:cs typeface="Tahoma" panose="020B0604030504040204" pitchFamily="34" charset="0"/>
              </a:endParaRPr>
            </a:p>
          </p:txBody>
        </p:sp>
        <p:sp>
          <p:nvSpPr>
            <p:cNvPr id="12" name="矩形 11"/>
            <p:cNvSpPr/>
            <p:nvPr/>
          </p:nvSpPr>
          <p:spPr>
            <a:xfrm>
              <a:off x="1251" y="6888"/>
              <a:ext cx="3851" cy="1507"/>
            </a:xfrm>
            <a:prstGeom prst="rect">
              <a:avLst/>
            </a:prstGeom>
          </p:spPr>
          <p:txBody>
            <a:bodyPr wrap="square">
              <a:spAutoFit/>
            </a:bodyPr>
            <a:lstStyle/>
            <a:p>
              <a:pPr lvl="0" algn="ctr">
                <a:lnSpc>
                  <a:spcPct val="130000"/>
                </a:lnSpc>
              </a:pPr>
              <a:r>
                <a:rPr lang="en-US" altLang="zh-HK" sz="1000" dirty="0">
                  <a:solidFill>
                    <a:schemeClr val="tx1">
                      <a:lumMod val="85000"/>
                      <a:lumOff val="15000"/>
                    </a:schemeClr>
                  </a:solidFill>
                  <a:latin typeface="Arial" panose="020B0604020202020204" pitchFamily="34" charset="0"/>
                  <a:ea typeface="微软雅黑" panose="020B0503020204020204" charset="-122"/>
                </a:rPr>
                <a:t>It was the best of times, it was the worst of times; it was the age of wisdom, it was the age of </a:t>
              </a:r>
              <a:r>
                <a:rPr lang="en-US" altLang="zh-HK" sz="1000" dirty="0" smtClean="0">
                  <a:solidFill>
                    <a:schemeClr val="tx1">
                      <a:lumMod val="85000"/>
                      <a:lumOff val="15000"/>
                    </a:schemeClr>
                  </a:solidFill>
                  <a:latin typeface="Arial" panose="020B0604020202020204" pitchFamily="34" charset="0"/>
                  <a:ea typeface="微软雅黑" panose="020B0503020204020204" charset="-122"/>
                </a:rPr>
                <a:t>foolishness.</a:t>
              </a:r>
              <a:r>
                <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rPr>
                <a:t> </a:t>
              </a:r>
              <a:endPar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endParaRPr>
            </a:p>
          </p:txBody>
        </p:sp>
        <p:sp>
          <p:nvSpPr>
            <p:cNvPr id="13" name="矩形 12"/>
            <p:cNvSpPr/>
            <p:nvPr/>
          </p:nvSpPr>
          <p:spPr>
            <a:xfrm>
              <a:off x="5527" y="6888"/>
              <a:ext cx="3851" cy="1507"/>
            </a:xfrm>
            <a:prstGeom prst="rect">
              <a:avLst/>
            </a:prstGeom>
          </p:spPr>
          <p:txBody>
            <a:bodyPr wrap="square">
              <a:spAutoFit/>
            </a:bodyPr>
            <a:lstStyle/>
            <a:p>
              <a:pPr lvl="0" algn="ctr">
                <a:lnSpc>
                  <a:spcPct val="130000"/>
                </a:lnSpc>
              </a:pPr>
              <a:r>
                <a:rPr lang="en-US" altLang="zh-HK" sz="1000" dirty="0">
                  <a:solidFill>
                    <a:schemeClr val="tx1">
                      <a:lumMod val="85000"/>
                      <a:lumOff val="15000"/>
                    </a:schemeClr>
                  </a:solidFill>
                  <a:latin typeface="Arial" panose="020B0604020202020204" pitchFamily="34" charset="0"/>
                  <a:ea typeface="微软雅黑" panose="020B0503020204020204" charset="-122"/>
                </a:rPr>
                <a:t>It was the best of times, it was the worst of times; it was the age of wisdom, it was the age of </a:t>
              </a:r>
              <a:r>
                <a:rPr lang="en-US" altLang="zh-HK" sz="1000" dirty="0" smtClean="0">
                  <a:solidFill>
                    <a:schemeClr val="tx1">
                      <a:lumMod val="85000"/>
                      <a:lumOff val="15000"/>
                    </a:schemeClr>
                  </a:solidFill>
                  <a:latin typeface="Arial" panose="020B0604020202020204" pitchFamily="34" charset="0"/>
                  <a:ea typeface="微软雅黑" panose="020B0503020204020204" charset="-122"/>
                </a:rPr>
                <a:t>foolishness.</a:t>
              </a:r>
              <a:r>
                <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rPr>
                <a:t> </a:t>
              </a:r>
              <a:endPar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endParaRPr>
            </a:p>
          </p:txBody>
        </p:sp>
        <p:sp>
          <p:nvSpPr>
            <p:cNvPr id="14" name="矩形 13"/>
            <p:cNvSpPr/>
            <p:nvPr/>
          </p:nvSpPr>
          <p:spPr>
            <a:xfrm>
              <a:off x="9818" y="6888"/>
              <a:ext cx="3851" cy="1507"/>
            </a:xfrm>
            <a:prstGeom prst="rect">
              <a:avLst/>
            </a:prstGeom>
          </p:spPr>
          <p:txBody>
            <a:bodyPr wrap="square">
              <a:spAutoFit/>
            </a:bodyPr>
            <a:lstStyle/>
            <a:p>
              <a:pPr lvl="0" algn="ctr">
                <a:lnSpc>
                  <a:spcPct val="130000"/>
                </a:lnSpc>
              </a:pPr>
              <a:r>
                <a:rPr lang="en-US" altLang="zh-HK" sz="1000" dirty="0">
                  <a:solidFill>
                    <a:schemeClr val="tx1">
                      <a:lumMod val="85000"/>
                      <a:lumOff val="15000"/>
                    </a:schemeClr>
                  </a:solidFill>
                  <a:latin typeface="Arial" panose="020B0604020202020204" pitchFamily="34" charset="0"/>
                  <a:ea typeface="微软雅黑" panose="020B0503020204020204" charset="-122"/>
                </a:rPr>
                <a:t>It was the best of times, it was the worst of times; it was the age of wisdom, it was the age of </a:t>
              </a:r>
              <a:r>
                <a:rPr lang="en-US" altLang="zh-HK" sz="1000" dirty="0" smtClean="0">
                  <a:solidFill>
                    <a:schemeClr val="tx1">
                      <a:lumMod val="85000"/>
                      <a:lumOff val="15000"/>
                    </a:schemeClr>
                  </a:solidFill>
                  <a:latin typeface="Arial" panose="020B0604020202020204" pitchFamily="34" charset="0"/>
                  <a:ea typeface="微软雅黑" panose="020B0503020204020204" charset="-122"/>
                </a:rPr>
                <a:t>foolishness.</a:t>
              </a:r>
              <a:r>
                <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rPr>
                <a:t> </a:t>
              </a:r>
              <a:endParaRPr lang="zh-HK" altLang="zh-HK" sz="1000" dirty="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endParaRPr>
            </a:p>
          </p:txBody>
        </p:sp>
      </p:grpSp>
    </p:spTree>
  </p:cSld>
  <p:clrMapOvr>
    <a:masterClrMapping/>
  </p:clrMapOvr>
  <p:transition>
    <p:pull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sp>
        <p:nvSpPr>
          <p:cNvPr id="4" name="矩形 3"/>
          <p:cNvSpPr/>
          <p:nvPr/>
        </p:nvSpPr>
        <p:spPr>
          <a:xfrm>
            <a:off x="208280" y="236220"/>
            <a:ext cx="11737340" cy="637222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5" name="组合 34"/>
          <p:cNvGrpSpPr/>
          <p:nvPr/>
        </p:nvGrpSpPr>
        <p:grpSpPr>
          <a:xfrm>
            <a:off x="2336165" y="2252980"/>
            <a:ext cx="6994525" cy="2484755"/>
            <a:chOff x="3181" y="3267"/>
            <a:chExt cx="11015" cy="3913"/>
          </a:xfrm>
        </p:grpSpPr>
        <p:grpSp>
          <p:nvGrpSpPr>
            <p:cNvPr id="31" name="组合 30"/>
            <p:cNvGrpSpPr/>
            <p:nvPr/>
          </p:nvGrpSpPr>
          <p:grpSpPr>
            <a:xfrm>
              <a:off x="3181" y="3267"/>
              <a:ext cx="3247" cy="3247"/>
              <a:chOff x="3181" y="3267"/>
              <a:chExt cx="3896" cy="3896"/>
            </a:xfrm>
          </p:grpSpPr>
          <p:grpSp>
            <p:nvGrpSpPr>
              <p:cNvPr id="29" name="组合 28"/>
              <p:cNvGrpSpPr/>
              <p:nvPr/>
            </p:nvGrpSpPr>
            <p:grpSpPr>
              <a:xfrm>
                <a:off x="3181" y="3267"/>
                <a:ext cx="3896" cy="3896"/>
                <a:chOff x="3181" y="3267"/>
                <a:chExt cx="3896" cy="3896"/>
              </a:xfrm>
            </p:grpSpPr>
            <p:sp>
              <p:nvSpPr>
                <p:cNvPr id="10" name="椭圆 9"/>
                <p:cNvSpPr/>
                <p:nvPr/>
              </p:nvSpPr>
              <p:spPr>
                <a:xfrm>
                  <a:off x="3181" y="3267"/>
                  <a:ext cx="3897" cy="3897"/>
                </a:xfrm>
                <a:prstGeom prst="ellipse">
                  <a:avLst/>
                </a:prstGeom>
                <a:noFill/>
                <a:ln w="3175">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descr="4711d754d85de47b41116e02f5f5ce29"/>
                <p:cNvPicPr>
                  <a:picLocks noChangeAspect="1"/>
                </p:cNvPicPr>
                <p:nvPr/>
              </p:nvPicPr>
              <p:blipFill>
                <a:blip r:embed="rId1"/>
                <a:srcRect t="-49576" r="8248" b="-11959"/>
                <a:stretch>
                  <a:fillRect/>
                </a:stretch>
              </p:blipFill>
              <p:spPr>
                <a:xfrm flipH="1">
                  <a:off x="3181" y="3355"/>
                  <a:ext cx="3860" cy="3809"/>
                </a:xfrm>
                <a:prstGeom prst="ellipse">
                  <a:avLst/>
                </a:prstGeom>
              </p:spPr>
            </p:pic>
          </p:grpSp>
          <p:sp>
            <p:nvSpPr>
              <p:cNvPr id="30" name="文本框 29"/>
              <p:cNvSpPr txBox="1"/>
              <p:nvPr/>
            </p:nvSpPr>
            <p:spPr>
              <a:xfrm>
                <a:off x="4297" y="3355"/>
                <a:ext cx="1666" cy="1742"/>
              </a:xfrm>
              <a:prstGeom prst="rect">
                <a:avLst/>
              </a:prstGeom>
              <a:noFill/>
            </p:spPr>
            <p:txBody>
              <a:bodyPr wrap="square" rtlCol="0">
                <a:spAutoFit/>
              </a:bodyPr>
              <a:p>
                <a:pPr algn="ctr"/>
                <a:r>
                  <a:rPr lang="zh-CN" altLang="en-US" sz="5400">
                    <a:latin typeface="华文新魏" panose="02010800040101010101" charset="-122"/>
                    <a:ea typeface="华文新魏" panose="02010800040101010101" charset="-122"/>
                  </a:rPr>
                  <a:t>叁</a:t>
                </a:r>
                <a:endParaRPr lang="zh-CN" altLang="en-US" sz="5400">
                  <a:latin typeface="华文新魏" panose="02010800040101010101" charset="-122"/>
                  <a:ea typeface="华文新魏" panose="02010800040101010101" charset="-122"/>
                </a:endParaRPr>
              </a:p>
            </p:txBody>
          </p:sp>
        </p:grpSp>
        <p:sp>
          <p:nvSpPr>
            <p:cNvPr id="32" name="任意多边形 31"/>
            <p:cNvSpPr/>
            <p:nvPr/>
          </p:nvSpPr>
          <p:spPr>
            <a:xfrm>
              <a:off x="6558" y="5627"/>
              <a:ext cx="7511" cy="0"/>
            </a:xfrm>
            <a:custGeom>
              <a:avLst/>
              <a:gdLst>
                <a:gd name="connisteX0" fmla="*/ 0 w 4769485"/>
                <a:gd name="connsiteY0" fmla="*/ 0 h 0"/>
                <a:gd name="connisteX1" fmla="*/ 4769485 w 4769485"/>
                <a:gd name="connsiteY1" fmla="*/ 0 h 0"/>
              </a:gdLst>
              <a:ahLst/>
              <a:cxnLst>
                <a:cxn ang="0">
                  <a:pos x="connisteX0" y="connsiteY0"/>
                </a:cxn>
                <a:cxn ang="0">
                  <a:pos x="connisteX1" y="connsiteY1"/>
                </a:cxn>
              </a:cxnLst>
              <a:rect l="l" t="t" r="r" b="b"/>
              <a:pathLst>
                <a:path w="4769485">
                  <a:moveTo>
                    <a:pt x="0" y="0"/>
                  </a:moveTo>
                  <a:lnTo>
                    <a:pt x="4769485" y="0"/>
                  </a:lnTo>
                </a:path>
              </a:pathLst>
            </a:custGeom>
            <a:noFill/>
            <a:ln w="6350" cmpd="sng">
              <a:solidFill>
                <a:srgbClr val="4C8A6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6098" y="5873"/>
              <a:ext cx="8098" cy="1307"/>
            </a:xfrm>
            <a:prstGeom prst="rect">
              <a:avLst/>
            </a:prstGeom>
            <a:noFill/>
          </p:spPr>
          <p:txBody>
            <a:bodyPr wrap="square" rtlCol="0">
              <a:spAutoFit/>
            </a:bodyPr>
            <a:p>
              <a:pPr algn="ctr">
                <a:lnSpc>
                  <a:spcPct val="160000"/>
                </a:lnSpc>
              </a:pPr>
              <a:r>
                <a:rPr lang="zh-CN" altLang="en-US" sz="1000">
                  <a:solidFill>
                    <a:schemeClr val="tx1"/>
                  </a:solidFill>
                  <a:latin typeface="Arial" panose="020B0604020202020204" pitchFamily="34" charset="0"/>
                  <a:ea typeface="华文细黑" panose="02010600040101010101" charset="-122"/>
                </a:rPr>
                <a:t>Lorem ipsum dolor sit amet, consectetuer adipiscing elit. Aenean commodo ligula eget dolor；Lorem ipsum dolor sit amet, consectetuer adipiscing elit. Aenean commodo ligula eget dolor</a:t>
              </a:r>
              <a:r>
                <a:rPr lang="en-US" altLang="zh-CN" sz="1000">
                  <a:solidFill>
                    <a:schemeClr val="tx1"/>
                  </a:solidFill>
                  <a:latin typeface="Arial" panose="020B0604020202020204" pitchFamily="34" charset="0"/>
                  <a:ea typeface="华文细黑" panose="02010600040101010101" charset="-122"/>
                </a:rPr>
                <a:t>.</a:t>
              </a:r>
              <a:endParaRPr lang="en-US" altLang="zh-CN" sz="1000">
                <a:solidFill>
                  <a:schemeClr val="tx1"/>
                </a:solidFill>
                <a:latin typeface="Arial" panose="020B0604020202020204" pitchFamily="34" charset="0"/>
                <a:ea typeface="华文细黑" panose="02010600040101010101" charset="-122"/>
              </a:endParaRPr>
            </a:p>
          </p:txBody>
        </p:sp>
      </p:grpSp>
      <p:sp>
        <p:nvSpPr>
          <p:cNvPr id="12" name="文本框 11"/>
          <p:cNvSpPr txBox="1"/>
          <p:nvPr/>
        </p:nvSpPr>
        <p:spPr>
          <a:xfrm>
            <a:off x="4801235" y="2739390"/>
            <a:ext cx="3917315" cy="829945"/>
          </a:xfrm>
          <a:prstGeom prst="rect">
            <a:avLst/>
          </a:prstGeom>
          <a:noFill/>
        </p:spPr>
        <p:txBody>
          <a:bodyPr wrap="square" rtlCol="0">
            <a:spAutoFit/>
          </a:bodyPr>
          <a:p>
            <a:pPr algn="ctr"/>
            <a:r>
              <a:rPr lang="zh-CN" altLang="en-US" sz="3200" dirty="0">
                <a:solidFill>
                  <a:schemeClr val="tx1"/>
                </a:solidFill>
                <a:latin typeface="华文新魏" panose="02010800040101010101" charset="-122"/>
                <a:ea typeface="华文新魏" panose="02010800040101010101" charset="-122"/>
              </a:rPr>
              <a:t>点击此处添加标题</a:t>
            </a:r>
            <a:endParaRPr lang="zh-CN" altLang="en-US" sz="3200" dirty="0">
              <a:solidFill>
                <a:schemeClr val="tx1"/>
              </a:solidFill>
              <a:latin typeface="华文新魏" panose="02010800040101010101" charset="-122"/>
              <a:ea typeface="华文新魏" panose="02010800040101010101" charset="-122"/>
            </a:endParaRPr>
          </a:p>
          <a:p>
            <a:pPr algn="ctr"/>
            <a:r>
              <a:rPr lang="zh-CN" altLang="en-US" sz="16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600" spc="300" dirty="0">
              <a:solidFill>
                <a:schemeClr val="tx1"/>
              </a:solidFill>
              <a:uFillTx/>
              <a:latin typeface="华文新魏" panose="02010800040101010101" charset="-122"/>
              <a:ea typeface="华文新魏" panose="02010800040101010101" charset="-122"/>
              <a:sym typeface="+mn-ea"/>
            </a:endParaRPr>
          </a:p>
        </p:txBody>
      </p:sp>
    </p:spTree>
  </p:cSld>
  <p:clrMapOvr>
    <a:masterClrMapping/>
  </p:clrMapOvr>
  <p:transition>
    <p:pull dir="ld"/>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4340" name="Group 4"/>
          <p:cNvGrpSpPr/>
          <p:nvPr/>
        </p:nvGrpSpPr>
        <p:grpSpPr bwMode="auto">
          <a:xfrm rot="0">
            <a:off x="3573145" y="2011680"/>
            <a:ext cx="4537075" cy="3054985"/>
            <a:chOff x="0" y="0"/>
            <a:chExt cx="2724" cy="1835"/>
          </a:xfrm>
        </p:grpSpPr>
        <p:sp>
          <p:nvSpPr>
            <p:cNvPr id="14341" name="Oval 5"/>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p>
              <a:endParaRPr lang="zh-CN" altLang="en-US"/>
            </a:p>
          </p:txBody>
        </p:sp>
        <p:grpSp>
          <p:nvGrpSpPr>
            <p:cNvPr id="14342" name="Group 6"/>
            <p:cNvGrpSpPr/>
            <p:nvPr/>
          </p:nvGrpSpPr>
          <p:grpSpPr bwMode="auto">
            <a:xfrm>
              <a:off x="240" y="0"/>
              <a:ext cx="2246" cy="1810"/>
              <a:chOff x="0" y="0"/>
              <a:chExt cx="2556" cy="1958"/>
            </a:xfrm>
          </p:grpSpPr>
          <p:pic>
            <p:nvPicPr>
              <p:cNvPr id="14343" name="Picture 7" descr="apple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Rectangle 8" descr="star_stareu_177855_11"/>
              <p:cNvSpPr>
                <a:spLocks noChangeArrowheads="1"/>
              </p:cNvSpPr>
              <p:nvPr/>
            </p:nvSpPr>
            <p:spPr bwMode="auto">
              <a:xfrm>
                <a:off x="99" y="100"/>
                <a:ext cx="2358" cy="1336"/>
              </a:xfrm>
              <a:prstGeom prst="rect">
                <a:avLst/>
              </a:prstGeom>
              <a:blipFill dpi="0" rotWithShape="1">
                <a:blip r:embed="rId5"/>
                <a:srcRect/>
                <a:stretch>
                  <a:fillRect b="-10311"/>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p>
                <a:endParaRPr lang="zh-CN" altLang="en-US"/>
              </a:p>
            </p:txBody>
          </p:sp>
        </p:grpSp>
      </p:grpSp>
      <p:sp>
        <p:nvSpPr>
          <p:cNvPr id="14345" name="Freeform 9"/>
          <p:cNvSpPr/>
          <p:nvPr/>
        </p:nvSpPr>
        <p:spPr bwMode="auto">
          <a:xfrm>
            <a:off x="3152775" y="1789430"/>
            <a:ext cx="314325" cy="374650"/>
          </a:xfrm>
          <a:custGeom>
            <a:avLst/>
            <a:gdLst>
              <a:gd name="T0" fmla="*/ 54 w 56"/>
              <a:gd name="T1" fmla="*/ 67 h 67"/>
              <a:gd name="T2" fmla="*/ 8 w 56"/>
              <a:gd name="T3" fmla="*/ 67 h 67"/>
              <a:gd name="T4" fmla="*/ 0 w 56"/>
              <a:gd name="T5" fmla="*/ 59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5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59"/>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2" y="14"/>
                  <a:pt x="8" y="14"/>
                </a:cubicBezTo>
                <a:cubicBezTo>
                  <a:pt x="54" y="14"/>
                  <a:pt x="54" y="14"/>
                  <a:pt x="54" y="14"/>
                </a:cubicBezTo>
                <a:cubicBezTo>
                  <a:pt x="55" y="14"/>
                  <a:pt x="56" y="15"/>
                  <a:pt x="56" y="16"/>
                </a:cubicBezTo>
                <a:cubicBezTo>
                  <a:pt x="56" y="32"/>
                  <a:pt x="56" y="49"/>
                  <a:pt x="56" y="65"/>
                </a:cubicBezTo>
                <a:cubicBezTo>
                  <a:pt x="56" y="66"/>
                  <a:pt x="55" y="67"/>
                  <a:pt x="54" y="67"/>
                </a:cubicBezTo>
                <a:close/>
              </a:path>
            </a:pathLst>
          </a:custGeom>
          <a:solidFill>
            <a:srgbClr val="77B48E"/>
          </a:solidFill>
          <a:ln>
            <a:noFill/>
          </a:ln>
        </p:spPr>
        <p:txBody>
          <a:bodyPr/>
          <a:p>
            <a:endParaRPr lang="zh-CN" altLang="en-US"/>
          </a:p>
        </p:txBody>
      </p:sp>
      <p:sp>
        <p:nvSpPr>
          <p:cNvPr id="14346" name="Freeform 10"/>
          <p:cNvSpPr>
            <a:spLocks noEditPoints="1"/>
          </p:cNvSpPr>
          <p:nvPr/>
        </p:nvSpPr>
        <p:spPr bwMode="auto">
          <a:xfrm>
            <a:off x="8181340" y="4217670"/>
            <a:ext cx="327660" cy="461010"/>
          </a:xfrm>
          <a:custGeom>
            <a:avLst/>
            <a:gdLst>
              <a:gd name="T0" fmla="*/ 11 w 87"/>
              <a:gd name="T1" fmla="*/ 109 h 123"/>
              <a:gd name="T2" fmla="*/ 5 w 87"/>
              <a:gd name="T3" fmla="*/ 82 h 123"/>
              <a:gd name="T4" fmla="*/ 0 w 87"/>
              <a:gd name="T5" fmla="*/ 70 h 123"/>
              <a:gd name="T6" fmla="*/ 8 w 87"/>
              <a:gd name="T7" fmla="*/ 57 h 123"/>
              <a:gd name="T8" fmla="*/ 34 w 87"/>
              <a:gd name="T9" fmla="*/ 25 h 123"/>
              <a:gd name="T10" fmla="*/ 28 w 87"/>
              <a:gd name="T11" fmla="*/ 14 h 123"/>
              <a:gd name="T12" fmla="*/ 25 w 87"/>
              <a:gd name="T13" fmla="*/ 13 h 123"/>
              <a:gd name="T14" fmla="*/ 24 w 87"/>
              <a:gd name="T15" fmla="*/ 8 h 123"/>
              <a:gd name="T16" fmla="*/ 42 w 87"/>
              <a:gd name="T17" fmla="*/ 1 h 123"/>
              <a:gd name="T18" fmla="*/ 46 w 87"/>
              <a:gd name="T19" fmla="*/ 1 h 123"/>
              <a:gd name="T20" fmla="*/ 46 w 87"/>
              <a:gd name="T21" fmla="*/ 6 h 123"/>
              <a:gd name="T22" fmla="*/ 44 w 87"/>
              <a:gd name="T23" fmla="*/ 8 h 123"/>
              <a:gd name="T24" fmla="*/ 66 w 87"/>
              <a:gd name="T25" fmla="*/ 67 h 123"/>
              <a:gd name="T26" fmla="*/ 65 w 87"/>
              <a:gd name="T27" fmla="*/ 68 h 123"/>
              <a:gd name="T28" fmla="*/ 64 w 87"/>
              <a:gd name="T29" fmla="*/ 74 h 123"/>
              <a:gd name="T30" fmla="*/ 56 w 87"/>
              <a:gd name="T31" fmla="*/ 74 h 123"/>
              <a:gd name="T32" fmla="*/ 54 w 87"/>
              <a:gd name="T33" fmla="*/ 72 h 123"/>
              <a:gd name="T34" fmla="*/ 52 w 87"/>
              <a:gd name="T35" fmla="*/ 71 h 123"/>
              <a:gd name="T36" fmla="*/ 38 w 87"/>
              <a:gd name="T37" fmla="*/ 43 h 123"/>
              <a:gd name="T38" fmla="*/ 24 w 87"/>
              <a:gd name="T39" fmla="*/ 65 h 123"/>
              <a:gd name="T40" fmla="*/ 22 w 87"/>
              <a:gd name="T41" fmla="*/ 78 h 123"/>
              <a:gd name="T42" fmla="*/ 37 w 87"/>
              <a:gd name="T43" fmla="*/ 108 h 123"/>
              <a:gd name="T44" fmla="*/ 81 w 87"/>
              <a:gd name="T45" fmla="*/ 109 h 123"/>
              <a:gd name="T46" fmla="*/ 86 w 87"/>
              <a:gd name="T47" fmla="*/ 118 h 123"/>
              <a:gd name="T48" fmla="*/ 10 w 87"/>
              <a:gd name="T49" fmla="*/ 123 h 123"/>
              <a:gd name="T50" fmla="*/ 5 w 87"/>
              <a:gd name="T51" fmla="*/ 114 h 123"/>
              <a:gd name="T52" fmla="*/ 13 w 87"/>
              <a:gd name="T53" fmla="*/ 65 h 123"/>
              <a:gd name="T54" fmla="*/ 13 w 87"/>
              <a:gd name="T55" fmla="*/ 76 h 123"/>
              <a:gd name="T56" fmla="*/ 13 w 87"/>
              <a:gd name="T57" fmla="*/ 65 h 123"/>
              <a:gd name="T58" fmla="*/ 82 w 87"/>
              <a:gd name="T59" fmla="*/ 72 h 123"/>
              <a:gd name="T60" fmla="*/ 87 w 87"/>
              <a:gd name="T61" fmla="*/ 76 h 123"/>
              <a:gd name="T62" fmla="*/ 49 w 87"/>
              <a:gd name="T63" fmla="*/ 94 h 123"/>
              <a:gd name="T64" fmla="*/ 44 w 87"/>
              <a:gd name="T65" fmla="*/ 9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123">
                <a:moveTo>
                  <a:pt x="10" y="109"/>
                </a:moveTo>
                <a:cubicBezTo>
                  <a:pt x="11" y="109"/>
                  <a:pt x="11" y="109"/>
                  <a:pt x="11" y="109"/>
                </a:cubicBezTo>
                <a:cubicBezTo>
                  <a:pt x="13" y="109"/>
                  <a:pt x="14" y="106"/>
                  <a:pt x="13" y="105"/>
                </a:cubicBezTo>
                <a:cubicBezTo>
                  <a:pt x="8" y="98"/>
                  <a:pt x="6" y="90"/>
                  <a:pt x="5" y="82"/>
                </a:cubicBezTo>
                <a:cubicBezTo>
                  <a:pt x="5" y="80"/>
                  <a:pt x="4" y="79"/>
                  <a:pt x="4" y="79"/>
                </a:cubicBezTo>
                <a:cubicBezTo>
                  <a:pt x="2" y="76"/>
                  <a:pt x="0" y="73"/>
                  <a:pt x="0" y="70"/>
                </a:cubicBezTo>
                <a:cubicBezTo>
                  <a:pt x="0" y="66"/>
                  <a:pt x="2" y="62"/>
                  <a:pt x="6" y="60"/>
                </a:cubicBezTo>
                <a:cubicBezTo>
                  <a:pt x="7" y="59"/>
                  <a:pt x="8" y="58"/>
                  <a:pt x="8" y="57"/>
                </a:cubicBezTo>
                <a:cubicBezTo>
                  <a:pt x="12" y="45"/>
                  <a:pt x="21" y="35"/>
                  <a:pt x="33" y="29"/>
                </a:cubicBezTo>
                <a:cubicBezTo>
                  <a:pt x="34" y="28"/>
                  <a:pt x="34" y="27"/>
                  <a:pt x="34" y="25"/>
                </a:cubicBezTo>
                <a:cubicBezTo>
                  <a:pt x="29" y="14"/>
                  <a:pt x="29" y="14"/>
                  <a:pt x="29" y="14"/>
                </a:cubicBezTo>
                <a:cubicBezTo>
                  <a:pt x="29" y="14"/>
                  <a:pt x="28" y="13"/>
                  <a:pt x="28" y="14"/>
                </a:cubicBezTo>
                <a:cubicBezTo>
                  <a:pt x="26" y="14"/>
                  <a:pt x="26" y="14"/>
                  <a:pt x="26" y="14"/>
                </a:cubicBezTo>
                <a:cubicBezTo>
                  <a:pt x="26" y="14"/>
                  <a:pt x="25" y="14"/>
                  <a:pt x="25" y="13"/>
                </a:cubicBezTo>
                <a:cubicBezTo>
                  <a:pt x="23" y="10"/>
                  <a:pt x="23" y="10"/>
                  <a:pt x="23" y="10"/>
                </a:cubicBezTo>
                <a:cubicBezTo>
                  <a:pt x="23" y="9"/>
                  <a:pt x="24" y="9"/>
                  <a:pt x="24" y="8"/>
                </a:cubicBezTo>
                <a:cubicBezTo>
                  <a:pt x="27" y="7"/>
                  <a:pt x="27" y="7"/>
                  <a:pt x="27" y="7"/>
                </a:cubicBezTo>
                <a:cubicBezTo>
                  <a:pt x="42" y="1"/>
                  <a:pt x="42" y="1"/>
                  <a:pt x="42" y="1"/>
                </a:cubicBezTo>
                <a:cubicBezTo>
                  <a:pt x="44" y="0"/>
                  <a:pt x="44" y="0"/>
                  <a:pt x="44" y="0"/>
                </a:cubicBezTo>
                <a:cubicBezTo>
                  <a:pt x="45" y="0"/>
                  <a:pt x="46" y="1"/>
                  <a:pt x="46" y="1"/>
                </a:cubicBezTo>
                <a:cubicBezTo>
                  <a:pt x="47" y="5"/>
                  <a:pt x="47" y="5"/>
                  <a:pt x="47" y="5"/>
                </a:cubicBezTo>
                <a:cubicBezTo>
                  <a:pt x="47" y="5"/>
                  <a:pt x="47" y="6"/>
                  <a:pt x="46" y="6"/>
                </a:cubicBezTo>
                <a:cubicBezTo>
                  <a:pt x="45" y="7"/>
                  <a:pt x="45" y="7"/>
                  <a:pt x="45" y="7"/>
                </a:cubicBezTo>
                <a:cubicBezTo>
                  <a:pt x="44" y="7"/>
                  <a:pt x="44" y="8"/>
                  <a:pt x="44" y="8"/>
                </a:cubicBezTo>
                <a:cubicBezTo>
                  <a:pt x="67" y="65"/>
                  <a:pt x="67" y="65"/>
                  <a:pt x="67" y="65"/>
                </a:cubicBezTo>
                <a:cubicBezTo>
                  <a:pt x="67" y="66"/>
                  <a:pt x="67" y="66"/>
                  <a:pt x="66" y="67"/>
                </a:cubicBezTo>
                <a:cubicBezTo>
                  <a:pt x="66" y="67"/>
                  <a:pt x="66" y="67"/>
                  <a:pt x="66" y="67"/>
                </a:cubicBezTo>
                <a:cubicBezTo>
                  <a:pt x="65" y="67"/>
                  <a:pt x="65" y="68"/>
                  <a:pt x="65" y="68"/>
                </a:cubicBezTo>
                <a:cubicBezTo>
                  <a:pt x="66" y="70"/>
                  <a:pt x="66" y="70"/>
                  <a:pt x="66" y="70"/>
                </a:cubicBezTo>
                <a:cubicBezTo>
                  <a:pt x="67" y="72"/>
                  <a:pt x="66" y="73"/>
                  <a:pt x="64" y="74"/>
                </a:cubicBezTo>
                <a:cubicBezTo>
                  <a:pt x="60" y="76"/>
                  <a:pt x="60" y="76"/>
                  <a:pt x="60" y="76"/>
                </a:cubicBezTo>
                <a:cubicBezTo>
                  <a:pt x="58" y="76"/>
                  <a:pt x="57" y="75"/>
                  <a:pt x="56" y="74"/>
                </a:cubicBezTo>
                <a:cubicBezTo>
                  <a:pt x="55" y="72"/>
                  <a:pt x="55" y="72"/>
                  <a:pt x="55" y="72"/>
                </a:cubicBezTo>
                <a:cubicBezTo>
                  <a:pt x="55" y="72"/>
                  <a:pt x="54" y="71"/>
                  <a:pt x="54" y="72"/>
                </a:cubicBezTo>
                <a:cubicBezTo>
                  <a:pt x="53" y="72"/>
                  <a:pt x="53" y="72"/>
                  <a:pt x="53" y="72"/>
                </a:cubicBezTo>
                <a:cubicBezTo>
                  <a:pt x="53" y="72"/>
                  <a:pt x="52" y="72"/>
                  <a:pt x="52" y="71"/>
                </a:cubicBezTo>
                <a:cubicBezTo>
                  <a:pt x="41" y="45"/>
                  <a:pt x="41" y="45"/>
                  <a:pt x="41" y="45"/>
                </a:cubicBezTo>
                <a:cubicBezTo>
                  <a:pt x="41" y="43"/>
                  <a:pt x="39" y="43"/>
                  <a:pt x="38" y="43"/>
                </a:cubicBezTo>
                <a:cubicBezTo>
                  <a:pt x="31" y="48"/>
                  <a:pt x="26" y="54"/>
                  <a:pt x="23" y="60"/>
                </a:cubicBezTo>
                <a:cubicBezTo>
                  <a:pt x="23" y="62"/>
                  <a:pt x="23" y="63"/>
                  <a:pt x="24" y="65"/>
                </a:cubicBezTo>
                <a:cubicBezTo>
                  <a:pt x="24" y="66"/>
                  <a:pt x="25" y="68"/>
                  <a:pt x="25" y="70"/>
                </a:cubicBezTo>
                <a:cubicBezTo>
                  <a:pt x="25" y="73"/>
                  <a:pt x="24" y="76"/>
                  <a:pt x="22" y="78"/>
                </a:cubicBezTo>
                <a:cubicBezTo>
                  <a:pt x="21" y="79"/>
                  <a:pt x="21" y="81"/>
                  <a:pt x="21" y="82"/>
                </a:cubicBezTo>
                <a:cubicBezTo>
                  <a:pt x="22" y="92"/>
                  <a:pt x="28" y="102"/>
                  <a:pt x="37" y="108"/>
                </a:cubicBezTo>
                <a:cubicBezTo>
                  <a:pt x="38" y="108"/>
                  <a:pt x="39" y="109"/>
                  <a:pt x="40" y="109"/>
                </a:cubicBezTo>
                <a:cubicBezTo>
                  <a:pt x="81" y="109"/>
                  <a:pt x="81" y="109"/>
                  <a:pt x="81" y="109"/>
                </a:cubicBezTo>
                <a:cubicBezTo>
                  <a:pt x="83" y="109"/>
                  <a:pt x="86" y="111"/>
                  <a:pt x="86" y="114"/>
                </a:cubicBezTo>
                <a:cubicBezTo>
                  <a:pt x="86" y="118"/>
                  <a:pt x="86" y="118"/>
                  <a:pt x="86" y="118"/>
                </a:cubicBezTo>
                <a:cubicBezTo>
                  <a:pt x="86" y="121"/>
                  <a:pt x="83" y="123"/>
                  <a:pt x="81" y="123"/>
                </a:cubicBezTo>
                <a:cubicBezTo>
                  <a:pt x="10" y="123"/>
                  <a:pt x="10" y="123"/>
                  <a:pt x="10" y="123"/>
                </a:cubicBezTo>
                <a:cubicBezTo>
                  <a:pt x="7" y="123"/>
                  <a:pt x="5" y="121"/>
                  <a:pt x="5" y="118"/>
                </a:cubicBezTo>
                <a:cubicBezTo>
                  <a:pt x="5" y="114"/>
                  <a:pt x="5" y="114"/>
                  <a:pt x="5" y="114"/>
                </a:cubicBezTo>
                <a:cubicBezTo>
                  <a:pt x="5" y="111"/>
                  <a:pt x="7" y="109"/>
                  <a:pt x="10" y="109"/>
                </a:cubicBezTo>
                <a:close/>
                <a:moveTo>
                  <a:pt x="13" y="65"/>
                </a:moveTo>
                <a:cubicBezTo>
                  <a:pt x="16" y="65"/>
                  <a:pt x="18" y="67"/>
                  <a:pt x="18" y="70"/>
                </a:cubicBezTo>
                <a:cubicBezTo>
                  <a:pt x="18" y="73"/>
                  <a:pt x="16" y="76"/>
                  <a:pt x="13" y="76"/>
                </a:cubicBezTo>
                <a:cubicBezTo>
                  <a:pt x="9" y="76"/>
                  <a:pt x="7" y="73"/>
                  <a:pt x="7" y="70"/>
                </a:cubicBezTo>
                <a:cubicBezTo>
                  <a:pt x="7" y="67"/>
                  <a:pt x="9" y="65"/>
                  <a:pt x="13" y="65"/>
                </a:cubicBezTo>
                <a:close/>
                <a:moveTo>
                  <a:pt x="46" y="86"/>
                </a:moveTo>
                <a:cubicBezTo>
                  <a:pt x="82" y="72"/>
                  <a:pt x="82" y="72"/>
                  <a:pt x="82" y="72"/>
                </a:cubicBezTo>
                <a:cubicBezTo>
                  <a:pt x="83" y="71"/>
                  <a:pt x="85" y="72"/>
                  <a:pt x="86" y="73"/>
                </a:cubicBezTo>
                <a:cubicBezTo>
                  <a:pt x="87" y="76"/>
                  <a:pt x="87" y="76"/>
                  <a:pt x="87" y="76"/>
                </a:cubicBezTo>
                <a:cubicBezTo>
                  <a:pt x="87" y="78"/>
                  <a:pt x="87" y="80"/>
                  <a:pt x="85" y="80"/>
                </a:cubicBezTo>
                <a:cubicBezTo>
                  <a:pt x="49" y="94"/>
                  <a:pt x="49" y="94"/>
                  <a:pt x="49" y="94"/>
                </a:cubicBezTo>
                <a:cubicBezTo>
                  <a:pt x="48" y="95"/>
                  <a:pt x="46" y="94"/>
                  <a:pt x="45" y="93"/>
                </a:cubicBezTo>
                <a:cubicBezTo>
                  <a:pt x="44" y="90"/>
                  <a:pt x="44" y="90"/>
                  <a:pt x="44" y="90"/>
                </a:cubicBezTo>
                <a:cubicBezTo>
                  <a:pt x="44" y="88"/>
                  <a:pt x="44" y="87"/>
                  <a:pt x="46" y="86"/>
                </a:cubicBezTo>
                <a:close/>
              </a:path>
            </a:pathLst>
          </a:custGeom>
          <a:solidFill>
            <a:srgbClr val="77B48E"/>
          </a:solidFill>
          <a:ln>
            <a:noFill/>
          </a:ln>
        </p:spPr>
        <p:txBody>
          <a:bodyPr/>
          <a:p>
            <a:endParaRPr lang="zh-CN" altLang="en-US"/>
          </a:p>
        </p:txBody>
      </p:sp>
      <p:sp>
        <p:nvSpPr>
          <p:cNvPr id="14347" name="Freeform 11"/>
          <p:cNvSpPr>
            <a:spLocks noEditPoints="1"/>
          </p:cNvSpPr>
          <p:nvPr/>
        </p:nvSpPr>
        <p:spPr bwMode="auto">
          <a:xfrm rot="21421112">
            <a:off x="3103245" y="4211320"/>
            <a:ext cx="413385" cy="413385"/>
          </a:xfrm>
          <a:custGeom>
            <a:avLst/>
            <a:gdLst>
              <a:gd name="T0" fmla="*/ 69 w 138"/>
              <a:gd name="T1" fmla="*/ 138 h 138"/>
              <a:gd name="T2" fmla="*/ 114 w 138"/>
              <a:gd name="T3" fmla="*/ 36 h 138"/>
              <a:gd name="T4" fmla="*/ 105 w 138"/>
              <a:gd name="T5" fmla="*/ 64 h 138"/>
              <a:gd name="T6" fmla="*/ 126 w 138"/>
              <a:gd name="T7" fmla="*/ 64 h 138"/>
              <a:gd name="T8" fmla="*/ 124 w 138"/>
              <a:gd name="T9" fmla="*/ 72 h 138"/>
              <a:gd name="T10" fmla="*/ 102 w 138"/>
              <a:gd name="T11" fmla="*/ 95 h 138"/>
              <a:gd name="T12" fmla="*/ 116 w 138"/>
              <a:gd name="T13" fmla="*/ 101 h 138"/>
              <a:gd name="T14" fmla="*/ 25 w 138"/>
              <a:gd name="T15" fmla="*/ 101 h 138"/>
              <a:gd name="T16" fmla="*/ 34 w 138"/>
              <a:gd name="T17" fmla="*/ 73 h 138"/>
              <a:gd name="T18" fmla="*/ 13 w 138"/>
              <a:gd name="T19" fmla="*/ 74 h 138"/>
              <a:gd name="T20" fmla="*/ 15 w 138"/>
              <a:gd name="T21" fmla="*/ 66 h 138"/>
              <a:gd name="T22" fmla="*/ 37 w 138"/>
              <a:gd name="T23" fmla="*/ 43 h 138"/>
              <a:gd name="T24" fmla="*/ 22 w 138"/>
              <a:gd name="T25" fmla="*/ 37 h 138"/>
              <a:gd name="T26" fmla="*/ 92 w 138"/>
              <a:gd name="T27" fmla="*/ 19 h 138"/>
              <a:gd name="T28" fmla="*/ 109 w 138"/>
              <a:gd name="T29" fmla="*/ 32 h 138"/>
              <a:gd name="T30" fmla="*/ 93 w 138"/>
              <a:gd name="T31" fmla="*/ 18 h 138"/>
              <a:gd name="T32" fmla="*/ 74 w 138"/>
              <a:gd name="T33" fmla="*/ 12 h 138"/>
              <a:gd name="T34" fmla="*/ 74 w 138"/>
              <a:gd name="T35" fmla="*/ 40 h 138"/>
              <a:gd name="T36" fmla="*/ 81 w 138"/>
              <a:gd name="T37" fmla="*/ 14 h 138"/>
              <a:gd name="T38" fmla="*/ 61 w 138"/>
              <a:gd name="T39" fmla="*/ 13 h 138"/>
              <a:gd name="T40" fmla="*/ 46 w 138"/>
              <a:gd name="T41" fmla="*/ 37 h 138"/>
              <a:gd name="T42" fmla="*/ 66 w 138"/>
              <a:gd name="T43" fmla="*/ 14 h 138"/>
              <a:gd name="T44" fmla="*/ 29 w 138"/>
              <a:gd name="T45" fmla="*/ 29 h 138"/>
              <a:gd name="T46" fmla="*/ 37 w 138"/>
              <a:gd name="T47" fmla="*/ 35 h 138"/>
              <a:gd name="T48" fmla="*/ 45 w 138"/>
              <a:gd name="T49" fmla="*/ 18 h 138"/>
              <a:gd name="T50" fmla="*/ 46 w 138"/>
              <a:gd name="T51" fmla="*/ 119 h 138"/>
              <a:gd name="T52" fmla="*/ 29 w 138"/>
              <a:gd name="T53" fmla="*/ 106 h 138"/>
              <a:gd name="T54" fmla="*/ 64 w 138"/>
              <a:gd name="T55" fmla="*/ 125 h 138"/>
              <a:gd name="T56" fmla="*/ 64 w 138"/>
              <a:gd name="T57" fmla="*/ 98 h 138"/>
              <a:gd name="T58" fmla="*/ 57 w 138"/>
              <a:gd name="T59" fmla="*/ 123 h 138"/>
              <a:gd name="T60" fmla="*/ 78 w 138"/>
              <a:gd name="T61" fmla="*/ 125 h 138"/>
              <a:gd name="T62" fmla="*/ 92 w 138"/>
              <a:gd name="T63" fmla="*/ 100 h 138"/>
              <a:gd name="T64" fmla="*/ 72 w 138"/>
              <a:gd name="T65" fmla="*/ 123 h 138"/>
              <a:gd name="T66" fmla="*/ 110 w 138"/>
              <a:gd name="T67" fmla="*/ 108 h 138"/>
              <a:gd name="T68" fmla="*/ 99 w 138"/>
              <a:gd name="T69" fmla="*/ 104 h 138"/>
              <a:gd name="T70" fmla="*/ 94 w 138"/>
              <a:gd name="T71" fmla="*/ 43 h 138"/>
              <a:gd name="T72" fmla="*/ 72 w 138"/>
              <a:gd name="T73" fmla="*/ 64 h 138"/>
              <a:gd name="T74" fmla="*/ 98 w 138"/>
              <a:gd name="T75" fmla="*/ 64 h 138"/>
              <a:gd name="T76" fmla="*/ 97 w 138"/>
              <a:gd name="T77" fmla="*/ 72 h 138"/>
              <a:gd name="T78" fmla="*/ 72 w 138"/>
              <a:gd name="T79" fmla="*/ 90 h 138"/>
              <a:gd name="T80" fmla="*/ 96 w 138"/>
              <a:gd name="T81" fmla="*/ 93 h 138"/>
              <a:gd name="T82" fmla="*/ 45 w 138"/>
              <a:gd name="T83" fmla="*/ 94 h 138"/>
              <a:gd name="T84" fmla="*/ 66 w 138"/>
              <a:gd name="T85" fmla="*/ 73 h 138"/>
              <a:gd name="T86" fmla="*/ 40 w 138"/>
              <a:gd name="T87" fmla="*/ 74 h 138"/>
              <a:gd name="T88" fmla="*/ 42 w 138"/>
              <a:gd name="T89" fmla="*/ 66 h 138"/>
              <a:gd name="T90" fmla="*/ 66 w 138"/>
              <a:gd name="T91" fmla="*/ 47 h 138"/>
              <a:gd name="T92" fmla="*/ 43 w 138"/>
              <a:gd name="T93"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38">
                <a:moveTo>
                  <a:pt x="69" y="0"/>
                </a:moveTo>
                <a:cubicBezTo>
                  <a:pt x="107" y="0"/>
                  <a:pt x="138" y="31"/>
                  <a:pt x="138" y="69"/>
                </a:cubicBezTo>
                <a:cubicBezTo>
                  <a:pt x="138" y="107"/>
                  <a:pt x="107" y="138"/>
                  <a:pt x="69" y="138"/>
                </a:cubicBezTo>
                <a:cubicBezTo>
                  <a:pt x="31" y="138"/>
                  <a:pt x="0" y="107"/>
                  <a:pt x="0" y="69"/>
                </a:cubicBezTo>
                <a:cubicBezTo>
                  <a:pt x="0" y="31"/>
                  <a:pt x="31" y="0"/>
                  <a:pt x="69" y="0"/>
                </a:cubicBezTo>
                <a:close/>
                <a:moveTo>
                  <a:pt x="114" y="36"/>
                </a:moveTo>
                <a:cubicBezTo>
                  <a:pt x="111" y="38"/>
                  <a:pt x="107" y="40"/>
                  <a:pt x="103" y="41"/>
                </a:cubicBezTo>
                <a:cubicBezTo>
                  <a:pt x="102" y="41"/>
                  <a:pt x="102" y="42"/>
                  <a:pt x="102" y="43"/>
                </a:cubicBezTo>
                <a:cubicBezTo>
                  <a:pt x="103" y="49"/>
                  <a:pt x="104" y="57"/>
                  <a:pt x="105" y="64"/>
                </a:cubicBezTo>
                <a:cubicBezTo>
                  <a:pt x="105" y="65"/>
                  <a:pt x="105" y="66"/>
                  <a:pt x="106" y="66"/>
                </a:cubicBezTo>
                <a:cubicBezTo>
                  <a:pt x="124" y="66"/>
                  <a:pt x="124" y="66"/>
                  <a:pt x="124" y="66"/>
                </a:cubicBezTo>
                <a:cubicBezTo>
                  <a:pt x="125" y="66"/>
                  <a:pt x="126" y="65"/>
                  <a:pt x="126" y="64"/>
                </a:cubicBezTo>
                <a:cubicBezTo>
                  <a:pt x="125" y="54"/>
                  <a:pt x="121" y="45"/>
                  <a:pt x="116" y="37"/>
                </a:cubicBezTo>
                <a:cubicBezTo>
                  <a:pt x="116" y="36"/>
                  <a:pt x="115" y="36"/>
                  <a:pt x="114" y="36"/>
                </a:cubicBezTo>
                <a:close/>
                <a:moveTo>
                  <a:pt x="124" y="72"/>
                </a:moveTo>
                <a:cubicBezTo>
                  <a:pt x="106" y="72"/>
                  <a:pt x="106" y="72"/>
                  <a:pt x="106" y="72"/>
                </a:cubicBezTo>
                <a:cubicBezTo>
                  <a:pt x="105" y="72"/>
                  <a:pt x="105" y="73"/>
                  <a:pt x="105" y="73"/>
                </a:cubicBezTo>
                <a:cubicBezTo>
                  <a:pt x="104" y="81"/>
                  <a:pt x="103" y="88"/>
                  <a:pt x="102" y="95"/>
                </a:cubicBezTo>
                <a:cubicBezTo>
                  <a:pt x="102" y="96"/>
                  <a:pt x="102" y="96"/>
                  <a:pt x="103" y="97"/>
                </a:cubicBezTo>
                <a:cubicBezTo>
                  <a:pt x="107" y="98"/>
                  <a:pt x="111" y="99"/>
                  <a:pt x="114" y="101"/>
                </a:cubicBezTo>
                <a:cubicBezTo>
                  <a:pt x="115" y="101"/>
                  <a:pt x="116" y="101"/>
                  <a:pt x="116" y="101"/>
                </a:cubicBezTo>
                <a:cubicBezTo>
                  <a:pt x="121" y="93"/>
                  <a:pt x="125" y="84"/>
                  <a:pt x="126" y="74"/>
                </a:cubicBezTo>
                <a:cubicBezTo>
                  <a:pt x="126" y="73"/>
                  <a:pt x="125" y="72"/>
                  <a:pt x="124" y="72"/>
                </a:cubicBezTo>
                <a:close/>
                <a:moveTo>
                  <a:pt x="25" y="101"/>
                </a:moveTo>
                <a:cubicBezTo>
                  <a:pt x="28" y="99"/>
                  <a:pt x="32" y="98"/>
                  <a:pt x="36" y="97"/>
                </a:cubicBezTo>
                <a:cubicBezTo>
                  <a:pt x="36" y="96"/>
                  <a:pt x="37" y="96"/>
                  <a:pt x="37" y="95"/>
                </a:cubicBezTo>
                <a:cubicBezTo>
                  <a:pt x="35" y="88"/>
                  <a:pt x="34" y="81"/>
                  <a:pt x="34" y="73"/>
                </a:cubicBezTo>
                <a:cubicBezTo>
                  <a:pt x="34" y="73"/>
                  <a:pt x="33" y="72"/>
                  <a:pt x="32" y="72"/>
                </a:cubicBezTo>
                <a:cubicBezTo>
                  <a:pt x="15" y="72"/>
                  <a:pt x="15" y="72"/>
                  <a:pt x="15" y="72"/>
                </a:cubicBezTo>
                <a:cubicBezTo>
                  <a:pt x="14" y="72"/>
                  <a:pt x="13" y="73"/>
                  <a:pt x="13" y="74"/>
                </a:cubicBezTo>
                <a:cubicBezTo>
                  <a:pt x="14" y="84"/>
                  <a:pt x="17" y="93"/>
                  <a:pt x="22" y="101"/>
                </a:cubicBezTo>
                <a:cubicBezTo>
                  <a:pt x="23" y="101"/>
                  <a:pt x="24" y="101"/>
                  <a:pt x="25" y="101"/>
                </a:cubicBezTo>
                <a:close/>
                <a:moveTo>
                  <a:pt x="15" y="66"/>
                </a:moveTo>
                <a:cubicBezTo>
                  <a:pt x="32" y="66"/>
                  <a:pt x="32" y="66"/>
                  <a:pt x="32" y="66"/>
                </a:cubicBezTo>
                <a:cubicBezTo>
                  <a:pt x="33" y="66"/>
                  <a:pt x="34" y="65"/>
                  <a:pt x="34" y="64"/>
                </a:cubicBezTo>
                <a:cubicBezTo>
                  <a:pt x="34" y="57"/>
                  <a:pt x="35" y="49"/>
                  <a:pt x="37" y="43"/>
                </a:cubicBezTo>
                <a:cubicBezTo>
                  <a:pt x="37" y="42"/>
                  <a:pt x="36" y="41"/>
                  <a:pt x="36" y="41"/>
                </a:cubicBezTo>
                <a:cubicBezTo>
                  <a:pt x="32" y="40"/>
                  <a:pt x="28" y="38"/>
                  <a:pt x="25" y="36"/>
                </a:cubicBezTo>
                <a:cubicBezTo>
                  <a:pt x="24" y="36"/>
                  <a:pt x="23" y="36"/>
                  <a:pt x="22" y="37"/>
                </a:cubicBezTo>
                <a:cubicBezTo>
                  <a:pt x="17" y="45"/>
                  <a:pt x="14" y="54"/>
                  <a:pt x="13" y="64"/>
                </a:cubicBezTo>
                <a:cubicBezTo>
                  <a:pt x="13" y="65"/>
                  <a:pt x="14" y="66"/>
                  <a:pt x="15" y="66"/>
                </a:cubicBezTo>
                <a:close/>
                <a:moveTo>
                  <a:pt x="92" y="19"/>
                </a:moveTo>
                <a:cubicBezTo>
                  <a:pt x="95" y="23"/>
                  <a:pt x="98" y="29"/>
                  <a:pt x="99" y="34"/>
                </a:cubicBezTo>
                <a:cubicBezTo>
                  <a:pt x="100" y="35"/>
                  <a:pt x="101" y="35"/>
                  <a:pt x="101" y="35"/>
                </a:cubicBezTo>
                <a:cubicBezTo>
                  <a:pt x="104" y="34"/>
                  <a:pt x="107" y="33"/>
                  <a:pt x="109" y="32"/>
                </a:cubicBezTo>
                <a:cubicBezTo>
                  <a:pt x="110" y="32"/>
                  <a:pt x="110" y="31"/>
                  <a:pt x="110" y="31"/>
                </a:cubicBezTo>
                <a:cubicBezTo>
                  <a:pt x="110" y="30"/>
                  <a:pt x="110" y="30"/>
                  <a:pt x="110" y="29"/>
                </a:cubicBezTo>
                <a:cubicBezTo>
                  <a:pt x="105" y="24"/>
                  <a:pt x="100" y="20"/>
                  <a:pt x="93" y="18"/>
                </a:cubicBezTo>
                <a:cubicBezTo>
                  <a:pt x="93" y="17"/>
                  <a:pt x="92" y="18"/>
                  <a:pt x="92" y="19"/>
                </a:cubicBezTo>
                <a:close/>
                <a:moveTo>
                  <a:pt x="78" y="13"/>
                </a:moveTo>
                <a:cubicBezTo>
                  <a:pt x="77" y="13"/>
                  <a:pt x="75" y="12"/>
                  <a:pt x="74" y="12"/>
                </a:cubicBezTo>
                <a:cubicBezTo>
                  <a:pt x="73" y="12"/>
                  <a:pt x="72" y="13"/>
                  <a:pt x="72" y="14"/>
                </a:cubicBezTo>
                <a:cubicBezTo>
                  <a:pt x="72" y="38"/>
                  <a:pt x="72" y="38"/>
                  <a:pt x="72" y="38"/>
                </a:cubicBezTo>
                <a:cubicBezTo>
                  <a:pt x="72" y="39"/>
                  <a:pt x="73" y="40"/>
                  <a:pt x="74" y="40"/>
                </a:cubicBezTo>
                <a:cubicBezTo>
                  <a:pt x="80" y="39"/>
                  <a:pt x="86" y="39"/>
                  <a:pt x="92" y="37"/>
                </a:cubicBezTo>
                <a:cubicBezTo>
                  <a:pt x="93" y="37"/>
                  <a:pt x="94" y="36"/>
                  <a:pt x="93" y="35"/>
                </a:cubicBezTo>
                <a:cubicBezTo>
                  <a:pt x="91" y="28"/>
                  <a:pt x="87" y="20"/>
                  <a:pt x="81" y="14"/>
                </a:cubicBezTo>
                <a:cubicBezTo>
                  <a:pt x="80" y="13"/>
                  <a:pt x="79" y="13"/>
                  <a:pt x="78" y="13"/>
                </a:cubicBezTo>
                <a:close/>
                <a:moveTo>
                  <a:pt x="64" y="12"/>
                </a:moveTo>
                <a:cubicBezTo>
                  <a:pt x="63" y="12"/>
                  <a:pt x="62" y="13"/>
                  <a:pt x="61" y="13"/>
                </a:cubicBezTo>
                <a:cubicBezTo>
                  <a:pt x="59" y="13"/>
                  <a:pt x="58" y="13"/>
                  <a:pt x="57" y="14"/>
                </a:cubicBezTo>
                <a:cubicBezTo>
                  <a:pt x="52" y="20"/>
                  <a:pt x="48" y="28"/>
                  <a:pt x="45" y="35"/>
                </a:cubicBezTo>
                <a:cubicBezTo>
                  <a:pt x="45" y="36"/>
                  <a:pt x="45" y="37"/>
                  <a:pt x="46" y="37"/>
                </a:cubicBezTo>
                <a:cubicBezTo>
                  <a:pt x="52" y="39"/>
                  <a:pt x="58" y="39"/>
                  <a:pt x="64" y="40"/>
                </a:cubicBezTo>
                <a:cubicBezTo>
                  <a:pt x="65" y="40"/>
                  <a:pt x="66" y="39"/>
                  <a:pt x="66" y="38"/>
                </a:cubicBezTo>
                <a:cubicBezTo>
                  <a:pt x="66" y="14"/>
                  <a:pt x="66" y="14"/>
                  <a:pt x="66" y="14"/>
                </a:cubicBezTo>
                <a:cubicBezTo>
                  <a:pt x="66" y="13"/>
                  <a:pt x="65" y="12"/>
                  <a:pt x="64" y="12"/>
                </a:cubicBezTo>
                <a:close/>
                <a:moveTo>
                  <a:pt x="45" y="18"/>
                </a:moveTo>
                <a:cubicBezTo>
                  <a:pt x="39" y="20"/>
                  <a:pt x="33" y="24"/>
                  <a:pt x="29" y="29"/>
                </a:cubicBezTo>
                <a:cubicBezTo>
                  <a:pt x="28" y="30"/>
                  <a:pt x="28" y="30"/>
                  <a:pt x="28" y="31"/>
                </a:cubicBezTo>
                <a:cubicBezTo>
                  <a:pt x="28" y="31"/>
                  <a:pt x="29" y="32"/>
                  <a:pt x="29" y="32"/>
                </a:cubicBezTo>
                <a:cubicBezTo>
                  <a:pt x="32" y="33"/>
                  <a:pt x="34" y="34"/>
                  <a:pt x="37" y="35"/>
                </a:cubicBezTo>
                <a:cubicBezTo>
                  <a:pt x="38" y="35"/>
                  <a:pt x="39" y="35"/>
                  <a:pt x="39" y="34"/>
                </a:cubicBezTo>
                <a:cubicBezTo>
                  <a:pt x="41" y="29"/>
                  <a:pt x="43" y="23"/>
                  <a:pt x="46" y="19"/>
                </a:cubicBezTo>
                <a:cubicBezTo>
                  <a:pt x="47" y="18"/>
                  <a:pt x="46" y="17"/>
                  <a:pt x="45" y="18"/>
                </a:cubicBezTo>
                <a:close/>
                <a:moveTo>
                  <a:pt x="29" y="108"/>
                </a:moveTo>
                <a:cubicBezTo>
                  <a:pt x="33" y="113"/>
                  <a:pt x="39" y="117"/>
                  <a:pt x="45" y="120"/>
                </a:cubicBezTo>
                <a:cubicBezTo>
                  <a:pt x="46" y="120"/>
                  <a:pt x="47" y="119"/>
                  <a:pt x="46" y="119"/>
                </a:cubicBezTo>
                <a:cubicBezTo>
                  <a:pt x="43" y="114"/>
                  <a:pt x="41" y="109"/>
                  <a:pt x="39" y="104"/>
                </a:cubicBezTo>
                <a:cubicBezTo>
                  <a:pt x="39" y="103"/>
                  <a:pt x="38" y="102"/>
                  <a:pt x="37" y="103"/>
                </a:cubicBezTo>
                <a:cubicBezTo>
                  <a:pt x="34" y="104"/>
                  <a:pt x="32" y="104"/>
                  <a:pt x="29" y="106"/>
                </a:cubicBezTo>
                <a:cubicBezTo>
                  <a:pt x="28" y="106"/>
                  <a:pt x="28" y="107"/>
                  <a:pt x="29" y="108"/>
                </a:cubicBezTo>
                <a:close/>
                <a:moveTo>
                  <a:pt x="61" y="125"/>
                </a:moveTo>
                <a:cubicBezTo>
                  <a:pt x="62" y="125"/>
                  <a:pt x="63" y="125"/>
                  <a:pt x="64" y="125"/>
                </a:cubicBezTo>
                <a:cubicBezTo>
                  <a:pt x="65" y="125"/>
                  <a:pt x="66" y="124"/>
                  <a:pt x="66" y="123"/>
                </a:cubicBezTo>
                <a:cubicBezTo>
                  <a:pt x="66" y="100"/>
                  <a:pt x="66" y="100"/>
                  <a:pt x="66" y="100"/>
                </a:cubicBezTo>
                <a:cubicBezTo>
                  <a:pt x="66" y="99"/>
                  <a:pt x="65" y="98"/>
                  <a:pt x="64" y="98"/>
                </a:cubicBezTo>
                <a:cubicBezTo>
                  <a:pt x="58" y="98"/>
                  <a:pt x="52" y="99"/>
                  <a:pt x="46" y="100"/>
                </a:cubicBezTo>
                <a:cubicBezTo>
                  <a:pt x="45" y="100"/>
                  <a:pt x="45" y="101"/>
                  <a:pt x="45" y="102"/>
                </a:cubicBezTo>
                <a:cubicBezTo>
                  <a:pt x="48" y="110"/>
                  <a:pt x="52" y="118"/>
                  <a:pt x="57" y="123"/>
                </a:cubicBezTo>
                <a:cubicBezTo>
                  <a:pt x="58" y="124"/>
                  <a:pt x="59" y="125"/>
                  <a:pt x="61" y="125"/>
                </a:cubicBezTo>
                <a:close/>
                <a:moveTo>
                  <a:pt x="74" y="125"/>
                </a:moveTo>
                <a:cubicBezTo>
                  <a:pt x="75" y="125"/>
                  <a:pt x="77" y="125"/>
                  <a:pt x="78" y="125"/>
                </a:cubicBezTo>
                <a:cubicBezTo>
                  <a:pt x="79" y="125"/>
                  <a:pt x="80" y="124"/>
                  <a:pt x="81" y="123"/>
                </a:cubicBezTo>
                <a:cubicBezTo>
                  <a:pt x="87" y="118"/>
                  <a:pt x="91" y="110"/>
                  <a:pt x="93" y="102"/>
                </a:cubicBezTo>
                <a:cubicBezTo>
                  <a:pt x="94" y="101"/>
                  <a:pt x="93" y="100"/>
                  <a:pt x="92" y="100"/>
                </a:cubicBezTo>
                <a:cubicBezTo>
                  <a:pt x="86" y="99"/>
                  <a:pt x="80" y="98"/>
                  <a:pt x="74" y="98"/>
                </a:cubicBezTo>
                <a:cubicBezTo>
                  <a:pt x="73" y="98"/>
                  <a:pt x="72" y="99"/>
                  <a:pt x="72" y="100"/>
                </a:cubicBezTo>
                <a:cubicBezTo>
                  <a:pt x="72" y="123"/>
                  <a:pt x="72" y="123"/>
                  <a:pt x="72" y="123"/>
                </a:cubicBezTo>
                <a:cubicBezTo>
                  <a:pt x="72" y="124"/>
                  <a:pt x="73" y="125"/>
                  <a:pt x="74" y="125"/>
                </a:cubicBezTo>
                <a:close/>
                <a:moveTo>
                  <a:pt x="93" y="120"/>
                </a:moveTo>
                <a:cubicBezTo>
                  <a:pt x="100" y="117"/>
                  <a:pt x="105" y="113"/>
                  <a:pt x="110" y="108"/>
                </a:cubicBezTo>
                <a:cubicBezTo>
                  <a:pt x="111" y="107"/>
                  <a:pt x="110" y="106"/>
                  <a:pt x="109" y="106"/>
                </a:cubicBezTo>
                <a:cubicBezTo>
                  <a:pt x="107" y="104"/>
                  <a:pt x="104" y="104"/>
                  <a:pt x="101" y="103"/>
                </a:cubicBezTo>
                <a:cubicBezTo>
                  <a:pt x="101" y="102"/>
                  <a:pt x="100" y="103"/>
                  <a:pt x="99" y="104"/>
                </a:cubicBezTo>
                <a:cubicBezTo>
                  <a:pt x="98" y="109"/>
                  <a:pt x="95" y="114"/>
                  <a:pt x="92" y="119"/>
                </a:cubicBezTo>
                <a:cubicBezTo>
                  <a:pt x="92" y="119"/>
                  <a:pt x="93" y="120"/>
                  <a:pt x="93" y="120"/>
                </a:cubicBezTo>
                <a:close/>
                <a:moveTo>
                  <a:pt x="94" y="43"/>
                </a:moveTo>
                <a:cubicBezTo>
                  <a:pt x="88" y="44"/>
                  <a:pt x="81" y="45"/>
                  <a:pt x="74" y="46"/>
                </a:cubicBezTo>
                <a:cubicBezTo>
                  <a:pt x="73" y="46"/>
                  <a:pt x="72" y="46"/>
                  <a:pt x="72" y="47"/>
                </a:cubicBezTo>
                <a:cubicBezTo>
                  <a:pt x="72" y="64"/>
                  <a:pt x="72" y="64"/>
                  <a:pt x="72" y="64"/>
                </a:cubicBezTo>
                <a:cubicBezTo>
                  <a:pt x="72" y="65"/>
                  <a:pt x="73" y="66"/>
                  <a:pt x="74" y="66"/>
                </a:cubicBezTo>
                <a:cubicBezTo>
                  <a:pt x="97" y="66"/>
                  <a:pt x="97" y="66"/>
                  <a:pt x="97" y="66"/>
                </a:cubicBezTo>
                <a:cubicBezTo>
                  <a:pt x="98" y="66"/>
                  <a:pt x="99" y="65"/>
                  <a:pt x="98" y="64"/>
                </a:cubicBezTo>
                <a:cubicBezTo>
                  <a:pt x="98" y="57"/>
                  <a:pt x="97" y="50"/>
                  <a:pt x="96" y="44"/>
                </a:cubicBezTo>
                <a:cubicBezTo>
                  <a:pt x="96" y="44"/>
                  <a:pt x="95" y="43"/>
                  <a:pt x="94" y="43"/>
                </a:cubicBezTo>
                <a:close/>
                <a:moveTo>
                  <a:pt x="97" y="72"/>
                </a:moveTo>
                <a:cubicBezTo>
                  <a:pt x="74" y="72"/>
                  <a:pt x="74" y="72"/>
                  <a:pt x="74" y="72"/>
                </a:cubicBezTo>
                <a:cubicBezTo>
                  <a:pt x="73" y="72"/>
                  <a:pt x="72" y="73"/>
                  <a:pt x="72" y="73"/>
                </a:cubicBezTo>
                <a:cubicBezTo>
                  <a:pt x="72" y="90"/>
                  <a:pt x="72" y="90"/>
                  <a:pt x="72" y="90"/>
                </a:cubicBezTo>
                <a:cubicBezTo>
                  <a:pt x="72" y="91"/>
                  <a:pt x="73" y="92"/>
                  <a:pt x="74" y="92"/>
                </a:cubicBezTo>
                <a:cubicBezTo>
                  <a:pt x="81" y="92"/>
                  <a:pt x="88" y="93"/>
                  <a:pt x="94" y="94"/>
                </a:cubicBezTo>
                <a:cubicBezTo>
                  <a:pt x="95" y="95"/>
                  <a:pt x="96" y="94"/>
                  <a:pt x="96" y="93"/>
                </a:cubicBezTo>
                <a:cubicBezTo>
                  <a:pt x="97" y="87"/>
                  <a:pt x="98" y="80"/>
                  <a:pt x="98" y="74"/>
                </a:cubicBezTo>
                <a:cubicBezTo>
                  <a:pt x="99" y="73"/>
                  <a:pt x="98" y="72"/>
                  <a:pt x="97" y="72"/>
                </a:cubicBezTo>
                <a:close/>
                <a:moveTo>
                  <a:pt x="45" y="94"/>
                </a:moveTo>
                <a:cubicBezTo>
                  <a:pt x="51" y="93"/>
                  <a:pt x="58" y="92"/>
                  <a:pt x="65" y="92"/>
                </a:cubicBezTo>
                <a:cubicBezTo>
                  <a:pt x="65" y="92"/>
                  <a:pt x="66" y="91"/>
                  <a:pt x="66" y="90"/>
                </a:cubicBezTo>
                <a:cubicBezTo>
                  <a:pt x="66" y="73"/>
                  <a:pt x="66" y="73"/>
                  <a:pt x="66" y="73"/>
                </a:cubicBezTo>
                <a:cubicBezTo>
                  <a:pt x="66" y="73"/>
                  <a:pt x="65" y="72"/>
                  <a:pt x="65" y="72"/>
                </a:cubicBezTo>
                <a:cubicBezTo>
                  <a:pt x="42" y="72"/>
                  <a:pt x="42" y="72"/>
                  <a:pt x="42" y="72"/>
                </a:cubicBezTo>
                <a:cubicBezTo>
                  <a:pt x="41" y="72"/>
                  <a:pt x="40" y="73"/>
                  <a:pt x="40" y="74"/>
                </a:cubicBezTo>
                <a:cubicBezTo>
                  <a:pt x="40" y="80"/>
                  <a:pt x="41" y="87"/>
                  <a:pt x="43" y="93"/>
                </a:cubicBezTo>
                <a:cubicBezTo>
                  <a:pt x="43" y="94"/>
                  <a:pt x="44" y="95"/>
                  <a:pt x="45" y="94"/>
                </a:cubicBezTo>
                <a:close/>
                <a:moveTo>
                  <a:pt x="42" y="66"/>
                </a:moveTo>
                <a:cubicBezTo>
                  <a:pt x="65" y="66"/>
                  <a:pt x="65" y="66"/>
                  <a:pt x="65" y="66"/>
                </a:cubicBezTo>
                <a:cubicBezTo>
                  <a:pt x="65" y="66"/>
                  <a:pt x="66" y="65"/>
                  <a:pt x="66" y="64"/>
                </a:cubicBezTo>
                <a:cubicBezTo>
                  <a:pt x="66" y="47"/>
                  <a:pt x="66" y="47"/>
                  <a:pt x="66" y="47"/>
                </a:cubicBezTo>
                <a:cubicBezTo>
                  <a:pt x="66" y="46"/>
                  <a:pt x="65" y="46"/>
                  <a:pt x="65" y="46"/>
                </a:cubicBezTo>
                <a:cubicBezTo>
                  <a:pt x="58" y="45"/>
                  <a:pt x="51" y="44"/>
                  <a:pt x="45" y="43"/>
                </a:cubicBezTo>
                <a:cubicBezTo>
                  <a:pt x="44" y="43"/>
                  <a:pt x="43" y="44"/>
                  <a:pt x="43" y="44"/>
                </a:cubicBezTo>
                <a:cubicBezTo>
                  <a:pt x="41" y="50"/>
                  <a:pt x="40" y="57"/>
                  <a:pt x="40" y="64"/>
                </a:cubicBezTo>
                <a:cubicBezTo>
                  <a:pt x="40" y="65"/>
                  <a:pt x="41" y="66"/>
                  <a:pt x="42" y="66"/>
                </a:cubicBezTo>
                <a:close/>
              </a:path>
            </a:pathLst>
          </a:custGeom>
          <a:solidFill>
            <a:schemeClr val="accent4"/>
          </a:solidFill>
          <a:ln>
            <a:noFill/>
          </a:ln>
        </p:spPr>
        <p:txBody>
          <a:bodyPr/>
          <a:p>
            <a:endParaRPr lang="zh-CN" altLang="en-US"/>
          </a:p>
        </p:txBody>
      </p:sp>
      <p:grpSp>
        <p:nvGrpSpPr>
          <p:cNvPr id="14348" name="Group 12"/>
          <p:cNvGrpSpPr/>
          <p:nvPr/>
        </p:nvGrpSpPr>
        <p:grpSpPr bwMode="auto">
          <a:xfrm rot="0">
            <a:off x="8138795" y="1776730"/>
            <a:ext cx="413385" cy="400685"/>
            <a:chOff x="0" y="0"/>
            <a:chExt cx="191" cy="186"/>
          </a:xfrm>
          <a:solidFill>
            <a:schemeClr val="accent4"/>
          </a:solidFill>
        </p:grpSpPr>
        <p:sp>
          <p:nvSpPr>
            <p:cNvPr id="14349" name="Freeform 13"/>
            <p:cNvSpPr>
              <a:spLocks noEditPoints="1"/>
            </p:cNvSpPr>
            <p:nvPr/>
          </p:nvSpPr>
          <p:spPr bwMode="auto">
            <a:xfrm>
              <a:off x="0" y="0"/>
              <a:ext cx="121" cy="113"/>
            </a:xfrm>
            <a:custGeom>
              <a:avLst/>
              <a:gdLst>
                <a:gd name="T0" fmla="*/ 51 w 51"/>
                <a:gd name="T1" fmla="*/ 33 h 48"/>
                <a:gd name="T2" fmla="*/ 2 w 51"/>
                <a:gd name="T3" fmla="*/ 33 h 48"/>
                <a:gd name="T4" fmla="*/ 0 w 51"/>
                <a:gd name="T5" fmla="*/ 34 h 48"/>
                <a:gd name="T6" fmla="*/ 18 w 51"/>
                <a:gd name="T7" fmla="*/ 48 h 48"/>
                <a:gd name="T8" fmla="*/ 36 w 51"/>
                <a:gd name="T9" fmla="*/ 48 h 48"/>
                <a:gd name="T10" fmla="*/ 39 w 51"/>
                <a:gd name="T11" fmla="*/ 44 h 48"/>
                <a:gd name="T12" fmla="*/ 37 w 51"/>
                <a:gd name="T13" fmla="*/ 40 h 48"/>
                <a:gd name="T14" fmla="*/ 38 w 51"/>
                <a:gd name="T15" fmla="*/ 38 h 48"/>
                <a:gd name="T16" fmla="*/ 39 w 51"/>
                <a:gd name="T17" fmla="*/ 38 h 48"/>
                <a:gd name="T18" fmla="*/ 43 w 51"/>
                <a:gd name="T19" fmla="*/ 41 h 48"/>
                <a:gd name="T20" fmla="*/ 44 w 51"/>
                <a:gd name="T21" fmla="*/ 40 h 48"/>
                <a:gd name="T22" fmla="*/ 40 w 51"/>
                <a:gd name="T23" fmla="*/ 37 h 48"/>
                <a:gd name="T24" fmla="*/ 40 w 51"/>
                <a:gd name="T25" fmla="*/ 35 h 48"/>
                <a:gd name="T26" fmla="*/ 43 w 51"/>
                <a:gd name="T27" fmla="*/ 35 h 48"/>
                <a:gd name="T28" fmla="*/ 47 w 51"/>
                <a:gd name="T29" fmla="*/ 37 h 48"/>
                <a:gd name="T30" fmla="*/ 51 w 51"/>
                <a:gd name="T31" fmla="*/ 33 h 48"/>
                <a:gd name="T32" fmla="*/ 33 w 51"/>
                <a:gd name="T33" fmla="*/ 30 h 48"/>
                <a:gd name="T34" fmla="*/ 25 w 51"/>
                <a:gd name="T35" fmla="*/ 3 h 48"/>
                <a:gd name="T36" fmla="*/ 27 w 51"/>
                <a:gd name="T37" fmla="*/ 1 h 48"/>
                <a:gd name="T38" fmla="*/ 44 w 51"/>
                <a:gd name="T39" fmla="*/ 14 h 48"/>
                <a:gd name="T40" fmla="*/ 48 w 51"/>
                <a:gd name="T41" fmla="*/ 29 h 48"/>
                <a:gd name="T42" fmla="*/ 47 w 51"/>
                <a:gd name="T43" fmla="*/ 31 h 48"/>
                <a:gd name="T44" fmla="*/ 34 w 51"/>
                <a:gd name="T45" fmla="*/ 31 h 48"/>
                <a:gd name="T46" fmla="*/ 33 w 51"/>
                <a:gd name="T4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48">
                  <a:moveTo>
                    <a:pt x="51" y="33"/>
                  </a:moveTo>
                  <a:cubicBezTo>
                    <a:pt x="2" y="33"/>
                    <a:pt x="2" y="33"/>
                    <a:pt x="2" y="33"/>
                  </a:cubicBezTo>
                  <a:cubicBezTo>
                    <a:pt x="1" y="33"/>
                    <a:pt x="0" y="33"/>
                    <a:pt x="0" y="34"/>
                  </a:cubicBezTo>
                  <a:cubicBezTo>
                    <a:pt x="1" y="43"/>
                    <a:pt x="10" y="48"/>
                    <a:pt x="18" y="48"/>
                  </a:cubicBezTo>
                  <a:cubicBezTo>
                    <a:pt x="36" y="48"/>
                    <a:pt x="36" y="48"/>
                    <a:pt x="36" y="48"/>
                  </a:cubicBezTo>
                  <a:cubicBezTo>
                    <a:pt x="39" y="44"/>
                    <a:pt x="39" y="44"/>
                    <a:pt x="39" y="44"/>
                  </a:cubicBezTo>
                  <a:cubicBezTo>
                    <a:pt x="38" y="43"/>
                    <a:pt x="37" y="42"/>
                    <a:pt x="37" y="40"/>
                  </a:cubicBezTo>
                  <a:cubicBezTo>
                    <a:pt x="37" y="39"/>
                    <a:pt x="37" y="39"/>
                    <a:pt x="38" y="38"/>
                  </a:cubicBezTo>
                  <a:cubicBezTo>
                    <a:pt x="38" y="38"/>
                    <a:pt x="38" y="38"/>
                    <a:pt x="39" y="38"/>
                  </a:cubicBezTo>
                  <a:cubicBezTo>
                    <a:pt x="43" y="41"/>
                    <a:pt x="43" y="41"/>
                    <a:pt x="43" y="41"/>
                  </a:cubicBezTo>
                  <a:cubicBezTo>
                    <a:pt x="44" y="40"/>
                    <a:pt x="44" y="40"/>
                    <a:pt x="44" y="40"/>
                  </a:cubicBezTo>
                  <a:cubicBezTo>
                    <a:pt x="40" y="37"/>
                    <a:pt x="40" y="37"/>
                    <a:pt x="40" y="37"/>
                  </a:cubicBezTo>
                  <a:cubicBezTo>
                    <a:pt x="40" y="36"/>
                    <a:pt x="40" y="36"/>
                    <a:pt x="40" y="35"/>
                  </a:cubicBezTo>
                  <a:cubicBezTo>
                    <a:pt x="41" y="35"/>
                    <a:pt x="42" y="35"/>
                    <a:pt x="43" y="35"/>
                  </a:cubicBezTo>
                  <a:cubicBezTo>
                    <a:pt x="45" y="35"/>
                    <a:pt x="46" y="35"/>
                    <a:pt x="47" y="37"/>
                  </a:cubicBezTo>
                  <a:lnTo>
                    <a:pt x="51" y="33"/>
                  </a:lnTo>
                  <a:close/>
                  <a:moveTo>
                    <a:pt x="33" y="30"/>
                  </a:moveTo>
                  <a:cubicBezTo>
                    <a:pt x="25" y="3"/>
                    <a:pt x="25" y="3"/>
                    <a:pt x="25" y="3"/>
                  </a:cubicBezTo>
                  <a:cubicBezTo>
                    <a:pt x="25" y="2"/>
                    <a:pt x="26" y="1"/>
                    <a:pt x="27" y="1"/>
                  </a:cubicBezTo>
                  <a:cubicBezTo>
                    <a:pt x="35" y="0"/>
                    <a:pt x="42" y="7"/>
                    <a:pt x="44" y="14"/>
                  </a:cubicBezTo>
                  <a:cubicBezTo>
                    <a:pt x="48" y="29"/>
                    <a:pt x="48" y="29"/>
                    <a:pt x="48" y="29"/>
                  </a:cubicBezTo>
                  <a:cubicBezTo>
                    <a:pt x="48" y="30"/>
                    <a:pt x="48" y="31"/>
                    <a:pt x="47" y="31"/>
                  </a:cubicBezTo>
                  <a:cubicBezTo>
                    <a:pt x="34" y="31"/>
                    <a:pt x="34" y="31"/>
                    <a:pt x="34" y="31"/>
                  </a:cubicBezTo>
                  <a:cubicBezTo>
                    <a:pt x="33" y="31"/>
                    <a:pt x="33" y="30"/>
                    <a:pt x="3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14350" name="Freeform 14"/>
            <p:cNvSpPr>
              <a:spLocks noEditPoints="1"/>
            </p:cNvSpPr>
            <p:nvPr/>
          </p:nvSpPr>
          <p:spPr bwMode="auto">
            <a:xfrm>
              <a:off x="85" y="78"/>
              <a:ext cx="106" cy="108"/>
            </a:xfrm>
            <a:custGeom>
              <a:avLst/>
              <a:gdLst>
                <a:gd name="T0" fmla="*/ 43 w 45"/>
                <a:gd name="T1" fmla="*/ 0 h 46"/>
                <a:gd name="T2" fmla="*/ 15 w 45"/>
                <a:gd name="T3" fmla="*/ 0 h 46"/>
                <a:gd name="T4" fmla="*/ 11 w 45"/>
                <a:gd name="T5" fmla="*/ 4 h 46"/>
                <a:gd name="T6" fmla="*/ 12 w 45"/>
                <a:gd name="T7" fmla="*/ 7 h 46"/>
                <a:gd name="T8" fmla="*/ 12 w 45"/>
                <a:gd name="T9" fmla="*/ 8 h 46"/>
                <a:gd name="T10" fmla="*/ 11 w 45"/>
                <a:gd name="T11" fmla="*/ 9 h 46"/>
                <a:gd name="T12" fmla="*/ 8 w 45"/>
                <a:gd name="T13" fmla="*/ 7 h 46"/>
                <a:gd name="T14" fmla="*/ 7 w 45"/>
                <a:gd name="T15" fmla="*/ 8 h 46"/>
                <a:gd name="T16" fmla="*/ 10 w 45"/>
                <a:gd name="T17" fmla="*/ 10 h 46"/>
                <a:gd name="T18" fmla="*/ 10 w 45"/>
                <a:gd name="T19" fmla="*/ 12 h 46"/>
                <a:gd name="T20" fmla="*/ 7 w 45"/>
                <a:gd name="T21" fmla="*/ 13 h 46"/>
                <a:gd name="T22" fmla="*/ 3 w 45"/>
                <a:gd name="T23" fmla="*/ 11 h 46"/>
                <a:gd name="T24" fmla="*/ 0 w 45"/>
                <a:gd name="T25" fmla="*/ 15 h 46"/>
                <a:gd name="T26" fmla="*/ 43 w 45"/>
                <a:gd name="T27" fmla="*/ 15 h 46"/>
                <a:gd name="T28" fmla="*/ 45 w 45"/>
                <a:gd name="T29" fmla="*/ 13 h 46"/>
                <a:gd name="T30" fmla="*/ 45 w 45"/>
                <a:gd name="T31" fmla="*/ 1 h 46"/>
                <a:gd name="T32" fmla="*/ 43 w 45"/>
                <a:gd name="T33" fmla="*/ 0 h 46"/>
                <a:gd name="T34" fmla="*/ 9 w 45"/>
                <a:gd name="T35" fmla="*/ 45 h 46"/>
                <a:gd name="T36" fmla="*/ 2 w 45"/>
                <a:gd name="T37" fmla="*/ 19 h 46"/>
                <a:gd name="T38" fmla="*/ 4 w 45"/>
                <a:gd name="T39" fmla="*/ 16 h 46"/>
                <a:gd name="T40" fmla="*/ 16 w 45"/>
                <a:gd name="T41" fmla="*/ 16 h 46"/>
                <a:gd name="T42" fmla="*/ 18 w 45"/>
                <a:gd name="T43" fmla="*/ 18 h 46"/>
                <a:gd name="T44" fmla="*/ 24 w 45"/>
                <a:gd name="T45" fmla="*/ 41 h 46"/>
                <a:gd name="T46" fmla="*/ 23 w 45"/>
                <a:gd name="T47" fmla="*/ 43 h 46"/>
                <a:gd name="T48" fmla="*/ 12 w 45"/>
                <a:gd name="T49" fmla="*/ 46 h 46"/>
                <a:gd name="T50" fmla="*/ 9 w 45"/>
                <a:gd name="T51" fmla="*/ 45 h 46"/>
                <a:gd name="T52" fmla="*/ 14 w 45"/>
                <a:gd name="T53" fmla="*/ 42 h 46"/>
                <a:gd name="T54" fmla="*/ 19 w 45"/>
                <a:gd name="T55" fmla="*/ 41 h 46"/>
                <a:gd name="T56" fmla="*/ 20 w 45"/>
                <a:gd name="T57" fmla="*/ 39 h 46"/>
                <a:gd name="T58" fmla="*/ 16 w 45"/>
                <a:gd name="T59" fmla="*/ 23 h 46"/>
                <a:gd name="T60" fmla="*/ 14 w 45"/>
                <a:gd name="T61" fmla="*/ 22 h 46"/>
                <a:gd name="T62" fmla="*/ 9 w 45"/>
                <a:gd name="T63" fmla="*/ 23 h 46"/>
                <a:gd name="T64" fmla="*/ 8 w 45"/>
                <a:gd name="T65" fmla="*/ 25 h 46"/>
                <a:gd name="T66" fmla="*/ 12 w 45"/>
                <a:gd name="T67" fmla="*/ 41 h 46"/>
                <a:gd name="T68" fmla="*/ 14 w 45"/>
                <a:gd name="T69" fmla="*/ 42 h 46"/>
                <a:gd name="T70" fmla="*/ 42 w 45"/>
                <a:gd name="T71" fmla="*/ 5 h 46"/>
                <a:gd name="T72" fmla="*/ 42 w 45"/>
                <a:gd name="T73" fmla="*/ 10 h 46"/>
                <a:gd name="T74" fmla="*/ 40 w 45"/>
                <a:gd name="T75" fmla="*/ 12 h 46"/>
                <a:gd name="T76" fmla="*/ 24 w 45"/>
                <a:gd name="T77" fmla="*/ 12 h 46"/>
                <a:gd name="T78" fmla="*/ 23 w 45"/>
                <a:gd name="T79" fmla="*/ 10 h 46"/>
                <a:gd name="T80" fmla="*/ 23 w 45"/>
                <a:gd name="T81" fmla="*/ 5 h 46"/>
                <a:gd name="T82" fmla="*/ 24 w 45"/>
                <a:gd name="T83" fmla="*/ 3 h 46"/>
                <a:gd name="T84" fmla="*/ 40 w 45"/>
                <a:gd name="T85" fmla="*/ 3 h 46"/>
                <a:gd name="T86" fmla="*/ 42 w 45"/>
                <a:gd name="T87"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 h="46">
                  <a:moveTo>
                    <a:pt x="43" y="0"/>
                  </a:moveTo>
                  <a:cubicBezTo>
                    <a:pt x="15" y="0"/>
                    <a:pt x="15" y="0"/>
                    <a:pt x="15" y="0"/>
                  </a:cubicBezTo>
                  <a:cubicBezTo>
                    <a:pt x="11" y="4"/>
                    <a:pt x="11" y="4"/>
                    <a:pt x="11" y="4"/>
                  </a:cubicBezTo>
                  <a:cubicBezTo>
                    <a:pt x="12" y="5"/>
                    <a:pt x="12" y="6"/>
                    <a:pt x="12" y="7"/>
                  </a:cubicBezTo>
                  <a:cubicBezTo>
                    <a:pt x="12" y="7"/>
                    <a:pt x="12" y="8"/>
                    <a:pt x="12" y="8"/>
                  </a:cubicBezTo>
                  <a:cubicBezTo>
                    <a:pt x="12" y="9"/>
                    <a:pt x="11" y="9"/>
                    <a:pt x="11" y="9"/>
                  </a:cubicBezTo>
                  <a:cubicBezTo>
                    <a:pt x="8" y="7"/>
                    <a:pt x="8" y="7"/>
                    <a:pt x="8" y="7"/>
                  </a:cubicBezTo>
                  <a:cubicBezTo>
                    <a:pt x="7" y="8"/>
                    <a:pt x="7" y="8"/>
                    <a:pt x="7" y="8"/>
                  </a:cubicBezTo>
                  <a:cubicBezTo>
                    <a:pt x="10" y="10"/>
                    <a:pt x="10" y="10"/>
                    <a:pt x="10" y="10"/>
                  </a:cubicBezTo>
                  <a:cubicBezTo>
                    <a:pt x="10" y="11"/>
                    <a:pt x="10" y="11"/>
                    <a:pt x="10" y="12"/>
                  </a:cubicBezTo>
                  <a:cubicBezTo>
                    <a:pt x="9" y="12"/>
                    <a:pt x="8" y="13"/>
                    <a:pt x="7" y="13"/>
                  </a:cubicBezTo>
                  <a:cubicBezTo>
                    <a:pt x="6" y="13"/>
                    <a:pt x="4" y="12"/>
                    <a:pt x="3" y="11"/>
                  </a:cubicBezTo>
                  <a:cubicBezTo>
                    <a:pt x="0" y="15"/>
                    <a:pt x="0" y="15"/>
                    <a:pt x="0" y="15"/>
                  </a:cubicBezTo>
                  <a:cubicBezTo>
                    <a:pt x="43" y="15"/>
                    <a:pt x="43" y="15"/>
                    <a:pt x="43" y="15"/>
                  </a:cubicBezTo>
                  <a:cubicBezTo>
                    <a:pt x="44" y="15"/>
                    <a:pt x="45" y="14"/>
                    <a:pt x="45" y="13"/>
                  </a:cubicBezTo>
                  <a:cubicBezTo>
                    <a:pt x="45" y="1"/>
                    <a:pt x="45" y="1"/>
                    <a:pt x="45" y="1"/>
                  </a:cubicBezTo>
                  <a:cubicBezTo>
                    <a:pt x="45" y="0"/>
                    <a:pt x="44" y="0"/>
                    <a:pt x="43" y="0"/>
                  </a:cubicBezTo>
                  <a:close/>
                  <a:moveTo>
                    <a:pt x="9" y="45"/>
                  </a:moveTo>
                  <a:cubicBezTo>
                    <a:pt x="2" y="19"/>
                    <a:pt x="2" y="19"/>
                    <a:pt x="2" y="19"/>
                  </a:cubicBezTo>
                  <a:cubicBezTo>
                    <a:pt x="2" y="17"/>
                    <a:pt x="3" y="16"/>
                    <a:pt x="4" y="16"/>
                  </a:cubicBezTo>
                  <a:cubicBezTo>
                    <a:pt x="16" y="16"/>
                    <a:pt x="16" y="16"/>
                    <a:pt x="16" y="16"/>
                  </a:cubicBezTo>
                  <a:cubicBezTo>
                    <a:pt x="17" y="16"/>
                    <a:pt x="18" y="17"/>
                    <a:pt x="18" y="18"/>
                  </a:cubicBezTo>
                  <a:cubicBezTo>
                    <a:pt x="24" y="41"/>
                    <a:pt x="24" y="41"/>
                    <a:pt x="24" y="41"/>
                  </a:cubicBezTo>
                  <a:cubicBezTo>
                    <a:pt x="25" y="42"/>
                    <a:pt x="24" y="43"/>
                    <a:pt x="23" y="43"/>
                  </a:cubicBezTo>
                  <a:cubicBezTo>
                    <a:pt x="12" y="46"/>
                    <a:pt x="12" y="46"/>
                    <a:pt x="12" y="46"/>
                  </a:cubicBezTo>
                  <a:cubicBezTo>
                    <a:pt x="11" y="46"/>
                    <a:pt x="10" y="46"/>
                    <a:pt x="9" y="45"/>
                  </a:cubicBezTo>
                  <a:close/>
                  <a:moveTo>
                    <a:pt x="14" y="42"/>
                  </a:moveTo>
                  <a:cubicBezTo>
                    <a:pt x="19" y="41"/>
                    <a:pt x="19" y="41"/>
                    <a:pt x="19" y="41"/>
                  </a:cubicBezTo>
                  <a:cubicBezTo>
                    <a:pt x="20" y="40"/>
                    <a:pt x="20" y="40"/>
                    <a:pt x="20" y="39"/>
                  </a:cubicBezTo>
                  <a:cubicBezTo>
                    <a:pt x="16" y="23"/>
                    <a:pt x="16" y="23"/>
                    <a:pt x="16" y="23"/>
                  </a:cubicBezTo>
                  <a:cubicBezTo>
                    <a:pt x="16" y="22"/>
                    <a:pt x="15" y="22"/>
                    <a:pt x="14" y="22"/>
                  </a:cubicBezTo>
                  <a:cubicBezTo>
                    <a:pt x="9" y="23"/>
                    <a:pt x="9" y="23"/>
                    <a:pt x="9" y="23"/>
                  </a:cubicBezTo>
                  <a:cubicBezTo>
                    <a:pt x="8" y="24"/>
                    <a:pt x="7" y="25"/>
                    <a:pt x="8" y="25"/>
                  </a:cubicBezTo>
                  <a:cubicBezTo>
                    <a:pt x="12" y="41"/>
                    <a:pt x="12" y="41"/>
                    <a:pt x="12" y="41"/>
                  </a:cubicBezTo>
                  <a:cubicBezTo>
                    <a:pt x="12" y="42"/>
                    <a:pt x="13" y="42"/>
                    <a:pt x="14" y="42"/>
                  </a:cubicBezTo>
                  <a:close/>
                  <a:moveTo>
                    <a:pt x="42" y="5"/>
                  </a:moveTo>
                  <a:cubicBezTo>
                    <a:pt x="42" y="10"/>
                    <a:pt x="42" y="10"/>
                    <a:pt x="42" y="10"/>
                  </a:cubicBezTo>
                  <a:cubicBezTo>
                    <a:pt x="42" y="11"/>
                    <a:pt x="41" y="12"/>
                    <a:pt x="40" y="12"/>
                  </a:cubicBezTo>
                  <a:cubicBezTo>
                    <a:pt x="24" y="12"/>
                    <a:pt x="24" y="12"/>
                    <a:pt x="24" y="12"/>
                  </a:cubicBezTo>
                  <a:cubicBezTo>
                    <a:pt x="23" y="12"/>
                    <a:pt x="23" y="11"/>
                    <a:pt x="23" y="10"/>
                  </a:cubicBezTo>
                  <a:cubicBezTo>
                    <a:pt x="23" y="5"/>
                    <a:pt x="23" y="5"/>
                    <a:pt x="23" y="5"/>
                  </a:cubicBezTo>
                  <a:cubicBezTo>
                    <a:pt x="23" y="4"/>
                    <a:pt x="23" y="3"/>
                    <a:pt x="24" y="3"/>
                  </a:cubicBezTo>
                  <a:cubicBezTo>
                    <a:pt x="40" y="3"/>
                    <a:pt x="40" y="3"/>
                    <a:pt x="40" y="3"/>
                  </a:cubicBezTo>
                  <a:cubicBezTo>
                    <a:pt x="41" y="3"/>
                    <a:pt x="42" y="4"/>
                    <a:pt x="4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sp>
        <p:nvSpPr>
          <p:cNvPr id="38" name="矩形 37"/>
          <p:cNvSpPr/>
          <p:nvPr/>
        </p:nvSpPr>
        <p:spPr>
          <a:xfrm>
            <a:off x="571500" y="1789430"/>
            <a:ext cx="2521585" cy="1130935"/>
          </a:xfrm>
          <a:prstGeom prst="rect">
            <a:avLst/>
          </a:prstGeom>
        </p:spPr>
        <p:txBody>
          <a:bodyPr wrap="square">
            <a:spAutoFit/>
          </a:bodyPr>
          <a:p>
            <a:pPr algn="r">
              <a:lnSpc>
                <a:spcPct val="13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OPTION1</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r">
              <a:lnSpc>
                <a:spcPct val="13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9" name="矩形 8"/>
          <p:cNvSpPr/>
          <p:nvPr/>
        </p:nvSpPr>
        <p:spPr>
          <a:xfrm>
            <a:off x="571500" y="4201160"/>
            <a:ext cx="2521585" cy="1130935"/>
          </a:xfrm>
          <a:prstGeom prst="rect">
            <a:avLst/>
          </a:prstGeom>
        </p:spPr>
        <p:txBody>
          <a:bodyPr wrap="square">
            <a:spAutoFit/>
          </a:bodyPr>
          <a:p>
            <a:pPr algn="r">
              <a:lnSpc>
                <a:spcPct val="13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OPTION2</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r">
              <a:lnSpc>
                <a:spcPct val="13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0" name="矩形 9"/>
          <p:cNvSpPr/>
          <p:nvPr/>
        </p:nvSpPr>
        <p:spPr>
          <a:xfrm>
            <a:off x="8552180" y="1776730"/>
            <a:ext cx="2521585" cy="1130935"/>
          </a:xfrm>
          <a:prstGeom prst="rect">
            <a:avLst/>
          </a:prstGeom>
        </p:spPr>
        <p:txBody>
          <a:bodyPr wrap="square">
            <a:spAutoFit/>
          </a:bodyPr>
          <a:p>
            <a:pPr algn="l">
              <a:lnSpc>
                <a:spcPct val="13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OPTION3</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3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1" name="矩形 10"/>
          <p:cNvSpPr/>
          <p:nvPr/>
        </p:nvSpPr>
        <p:spPr>
          <a:xfrm>
            <a:off x="8552180" y="4201160"/>
            <a:ext cx="2521585" cy="1130935"/>
          </a:xfrm>
          <a:prstGeom prst="rect">
            <a:avLst/>
          </a:prstGeom>
        </p:spPr>
        <p:txBody>
          <a:bodyPr wrap="square">
            <a:spAutoFit/>
          </a:bodyPr>
          <a:p>
            <a:pPr algn="l">
              <a:lnSpc>
                <a:spcPct val="13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OPTION4</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3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2" name="任意多边形 11"/>
          <p:cNvSpPr/>
          <p:nvPr/>
        </p:nvSpPr>
        <p:spPr>
          <a:xfrm>
            <a:off x="2463800" y="5568315"/>
            <a:ext cx="6759575" cy="0"/>
          </a:xfrm>
          <a:custGeom>
            <a:avLst/>
            <a:gdLst>
              <a:gd name="connisteX0" fmla="*/ 0 w 6759575"/>
              <a:gd name="connsiteY0" fmla="*/ 0 h 0"/>
              <a:gd name="connisteX1" fmla="*/ 6296660 w 6759575"/>
              <a:gd name="connsiteY1" fmla="*/ 0 h 0"/>
              <a:gd name="connisteX2" fmla="*/ 6759575 w 6759575"/>
              <a:gd name="connsiteY2" fmla="*/ 0 h 0"/>
            </a:gdLst>
            <a:ahLst/>
            <a:cxnLst>
              <a:cxn ang="0">
                <a:pos x="connisteX0" y="connsiteY0"/>
              </a:cxn>
              <a:cxn ang="0">
                <a:pos x="connisteX1" y="connsiteY1"/>
              </a:cxn>
              <a:cxn ang="0">
                <a:pos x="connisteX2" y="connsiteY2"/>
              </a:cxn>
            </a:cxnLst>
            <a:rect l="l" t="t" r="r" b="b"/>
            <a:pathLst>
              <a:path w="6759575">
                <a:moveTo>
                  <a:pt x="0" y="0"/>
                </a:moveTo>
                <a:lnTo>
                  <a:pt x="6296660" y="0"/>
                </a:lnTo>
                <a:lnTo>
                  <a:pt x="6759575" y="0"/>
                </a:lnTo>
              </a:path>
            </a:pathLst>
          </a:custGeom>
          <a:noFill/>
          <a:ln w="3175">
            <a:solidFill>
              <a:srgbClr val="77B48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 name="Rectangle 59"/>
          <p:cNvSpPr/>
          <p:nvPr/>
        </p:nvSpPr>
        <p:spPr>
          <a:xfrm>
            <a:off x="1175385" y="5697774"/>
            <a:ext cx="9144000" cy="737235"/>
          </a:xfrm>
          <a:prstGeom prst="rect">
            <a:avLst/>
          </a:prstGeom>
        </p:spPr>
        <p:txBody>
          <a:bodyPr wrap="square">
            <a:spAutoFit/>
          </a:bodyPr>
          <a:p>
            <a:pPr algn="ctr">
              <a:lnSpc>
                <a:spcPct val="140000"/>
              </a:lnSpc>
            </a:pPr>
            <a:r>
              <a:rPr lang="en-GB" sz="1000">
                <a:solidFill>
                  <a:schemeClr val="tx1"/>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Nullam porttitor consectetur nunc in tempor. Cras vitae venenatis sem at pretium arcu. Nulla hendrerit dui quis metus laoreet, eget blandit arcu cursus. Mauris in libero rutrum, consectetur velit vel, blandit neque. </a:t>
            </a:r>
            <a:endParaRPr lang="en-GB" sz="1000">
              <a:solidFill>
                <a:schemeClr val="tx1"/>
              </a:solidFill>
              <a:latin typeface="Arial" panose="020B0604020202020204" pitchFamily="34" charset="0"/>
              <a:cs typeface="Arial" panose="020B0604020202020204" pitchFamily="34" charset="0"/>
            </a:endParaRPr>
          </a:p>
        </p:txBody>
      </p:sp>
    </p:spTree>
  </p:cSld>
  <p:clrMapOvr>
    <a:masterClrMapping/>
  </p:clrMapOvr>
  <p:transition>
    <p:pull dir="l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8" name="组合 7"/>
          <p:cNvGrpSpPr/>
          <p:nvPr/>
        </p:nvGrpSpPr>
        <p:grpSpPr>
          <a:xfrm>
            <a:off x="2084705" y="1859280"/>
            <a:ext cx="7978140" cy="3442546"/>
            <a:chOff x="1686" y="2192"/>
            <a:chExt cx="11027" cy="4758"/>
          </a:xfrm>
        </p:grpSpPr>
        <p:cxnSp>
          <p:nvCxnSpPr>
            <p:cNvPr id="36" name="直接连接符 35"/>
            <p:cNvCxnSpPr/>
            <p:nvPr/>
          </p:nvCxnSpPr>
          <p:spPr>
            <a:xfrm>
              <a:off x="11621" y="4610"/>
              <a:ext cx="0" cy="1229"/>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193" y="4610"/>
              <a:ext cx="0" cy="1229"/>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776" y="4610"/>
              <a:ext cx="0" cy="1229"/>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9413" y="3407"/>
              <a:ext cx="0" cy="1229"/>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975" y="3407"/>
              <a:ext cx="0" cy="1229"/>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Freeform 6"/>
            <p:cNvSpPr/>
            <p:nvPr/>
          </p:nvSpPr>
          <p:spPr bwMode="auto">
            <a:xfrm>
              <a:off x="1686" y="4522"/>
              <a:ext cx="2180" cy="230"/>
            </a:xfrm>
            <a:custGeom>
              <a:avLst/>
              <a:gdLst>
                <a:gd name="T0" fmla="*/ 1099 w 1149"/>
                <a:gd name="T1" fmla="*/ 121 h 121"/>
                <a:gd name="T2" fmla="*/ 549 w 1149"/>
                <a:gd name="T3" fmla="*/ 121 h 121"/>
                <a:gd name="T4" fmla="*/ 0 w 1149"/>
                <a:gd name="T5" fmla="*/ 121 h 121"/>
                <a:gd name="T6" fmla="*/ 50 w 1149"/>
                <a:gd name="T7" fmla="*/ 61 h 121"/>
                <a:gd name="T8" fmla="*/ 0 w 1149"/>
                <a:gd name="T9" fmla="*/ 0 h 121"/>
                <a:gd name="T10" fmla="*/ 549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49" y="121"/>
                  </a:lnTo>
                  <a:lnTo>
                    <a:pt x="0" y="121"/>
                  </a:lnTo>
                  <a:lnTo>
                    <a:pt x="50" y="61"/>
                  </a:lnTo>
                  <a:lnTo>
                    <a:pt x="0" y="0"/>
                  </a:lnTo>
                  <a:lnTo>
                    <a:pt x="549" y="0"/>
                  </a:lnTo>
                  <a:lnTo>
                    <a:pt x="1099" y="0"/>
                  </a:lnTo>
                  <a:lnTo>
                    <a:pt x="1149" y="61"/>
                  </a:lnTo>
                  <a:lnTo>
                    <a:pt x="1099" y="121"/>
                  </a:lnTo>
                  <a:close/>
                </a:path>
              </a:pathLst>
            </a:custGeom>
            <a:solidFill>
              <a:schemeClr val="bg1">
                <a:lumMod val="95000"/>
              </a:schemeClr>
            </a:solidFill>
            <a:ln w="6350">
              <a:solidFill>
                <a:schemeClr val="tx1">
                  <a:lumMod val="50000"/>
                  <a:lumOff val="50000"/>
                </a:schemeClr>
              </a:solidFill>
            </a:ln>
          </p:spPr>
          <p:txBody>
            <a:bodyPr/>
            <a:p>
              <a:endParaRPr lang="zh-CN" altLang="en-US" sz="2000">
                <a:latin typeface="Arial" panose="020B0604020202020204" pitchFamily="34" charset="0"/>
              </a:endParaRPr>
            </a:p>
          </p:txBody>
        </p:sp>
        <p:sp>
          <p:nvSpPr>
            <p:cNvPr id="42" name="Freeform 7"/>
            <p:cNvSpPr/>
            <p:nvPr/>
          </p:nvSpPr>
          <p:spPr bwMode="auto">
            <a:xfrm>
              <a:off x="3899" y="4522"/>
              <a:ext cx="2179" cy="230"/>
            </a:xfrm>
            <a:custGeom>
              <a:avLst/>
              <a:gdLst>
                <a:gd name="T0" fmla="*/ 1098 w 1148"/>
                <a:gd name="T1" fmla="*/ 121 h 121"/>
                <a:gd name="T2" fmla="*/ 550 w 1148"/>
                <a:gd name="T3" fmla="*/ 121 h 121"/>
                <a:gd name="T4" fmla="*/ 0 w 1148"/>
                <a:gd name="T5" fmla="*/ 121 h 121"/>
                <a:gd name="T6" fmla="*/ 50 w 1148"/>
                <a:gd name="T7" fmla="*/ 61 h 121"/>
                <a:gd name="T8" fmla="*/ 0 w 1148"/>
                <a:gd name="T9" fmla="*/ 0 h 121"/>
                <a:gd name="T10" fmla="*/ 550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50" y="121"/>
                  </a:lnTo>
                  <a:lnTo>
                    <a:pt x="0" y="121"/>
                  </a:lnTo>
                  <a:lnTo>
                    <a:pt x="50" y="61"/>
                  </a:lnTo>
                  <a:lnTo>
                    <a:pt x="0" y="0"/>
                  </a:lnTo>
                  <a:lnTo>
                    <a:pt x="550" y="0"/>
                  </a:lnTo>
                  <a:lnTo>
                    <a:pt x="1098" y="0"/>
                  </a:lnTo>
                  <a:lnTo>
                    <a:pt x="1148" y="61"/>
                  </a:lnTo>
                  <a:lnTo>
                    <a:pt x="1098" y="121"/>
                  </a:lnTo>
                  <a:close/>
                </a:path>
              </a:pathLst>
            </a:custGeom>
            <a:solidFill>
              <a:schemeClr val="bg1">
                <a:lumMod val="95000"/>
              </a:schemeClr>
            </a:solidFill>
            <a:ln w="6350">
              <a:solidFill>
                <a:schemeClr val="tx1">
                  <a:lumMod val="50000"/>
                  <a:lumOff val="50000"/>
                </a:schemeClr>
              </a:solidFill>
            </a:ln>
          </p:spPr>
          <p:txBody>
            <a:bodyPr/>
            <a:p>
              <a:endParaRPr lang="zh-CN" altLang="en-US" sz="2000">
                <a:latin typeface="Arial" panose="020B0604020202020204" pitchFamily="34" charset="0"/>
              </a:endParaRPr>
            </a:p>
          </p:txBody>
        </p:sp>
        <p:sp>
          <p:nvSpPr>
            <p:cNvPr id="43" name="Freeform 8"/>
            <p:cNvSpPr/>
            <p:nvPr/>
          </p:nvSpPr>
          <p:spPr bwMode="auto">
            <a:xfrm>
              <a:off x="6110" y="4522"/>
              <a:ext cx="2180" cy="230"/>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chemeClr val="bg1">
                <a:lumMod val="95000"/>
              </a:schemeClr>
            </a:solidFill>
            <a:ln w="6350">
              <a:solidFill>
                <a:schemeClr val="tx1">
                  <a:lumMod val="50000"/>
                  <a:lumOff val="50000"/>
                </a:schemeClr>
              </a:solidFill>
            </a:ln>
          </p:spPr>
          <p:txBody>
            <a:bodyPr/>
            <a:p>
              <a:endParaRPr lang="zh-CN" altLang="en-US" sz="2000">
                <a:latin typeface="Arial" panose="020B0604020202020204" pitchFamily="34" charset="0"/>
              </a:endParaRPr>
            </a:p>
          </p:txBody>
        </p:sp>
        <p:sp>
          <p:nvSpPr>
            <p:cNvPr id="44" name="Freeform 9"/>
            <p:cNvSpPr/>
            <p:nvPr/>
          </p:nvSpPr>
          <p:spPr bwMode="auto">
            <a:xfrm>
              <a:off x="8322" y="4522"/>
              <a:ext cx="2179" cy="230"/>
            </a:xfrm>
            <a:custGeom>
              <a:avLst/>
              <a:gdLst>
                <a:gd name="T0" fmla="*/ 1098 w 1148"/>
                <a:gd name="T1" fmla="*/ 121 h 121"/>
                <a:gd name="T2" fmla="*/ 549 w 1148"/>
                <a:gd name="T3" fmla="*/ 121 h 121"/>
                <a:gd name="T4" fmla="*/ 0 w 1148"/>
                <a:gd name="T5" fmla="*/ 121 h 121"/>
                <a:gd name="T6" fmla="*/ 50 w 1148"/>
                <a:gd name="T7" fmla="*/ 61 h 121"/>
                <a:gd name="T8" fmla="*/ 0 w 1148"/>
                <a:gd name="T9" fmla="*/ 0 h 121"/>
                <a:gd name="T10" fmla="*/ 549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49" y="121"/>
                  </a:lnTo>
                  <a:lnTo>
                    <a:pt x="0" y="121"/>
                  </a:lnTo>
                  <a:lnTo>
                    <a:pt x="50" y="61"/>
                  </a:lnTo>
                  <a:lnTo>
                    <a:pt x="0" y="0"/>
                  </a:lnTo>
                  <a:lnTo>
                    <a:pt x="549" y="0"/>
                  </a:lnTo>
                  <a:lnTo>
                    <a:pt x="1098" y="0"/>
                  </a:lnTo>
                  <a:lnTo>
                    <a:pt x="1148" y="61"/>
                  </a:lnTo>
                  <a:lnTo>
                    <a:pt x="1098" y="121"/>
                  </a:lnTo>
                  <a:close/>
                </a:path>
              </a:pathLst>
            </a:custGeom>
            <a:solidFill>
              <a:schemeClr val="bg1">
                <a:lumMod val="95000"/>
              </a:schemeClr>
            </a:solidFill>
            <a:ln w="6350">
              <a:solidFill>
                <a:schemeClr val="tx1">
                  <a:lumMod val="50000"/>
                  <a:lumOff val="50000"/>
                </a:schemeClr>
              </a:solidFill>
            </a:ln>
          </p:spPr>
          <p:txBody>
            <a:bodyPr/>
            <a:p>
              <a:endParaRPr lang="zh-CN" altLang="en-US" sz="2000">
                <a:latin typeface="Arial" panose="020B0604020202020204" pitchFamily="34" charset="0"/>
              </a:endParaRPr>
            </a:p>
          </p:txBody>
        </p:sp>
        <p:sp>
          <p:nvSpPr>
            <p:cNvPr id="45" name="Freeform 10"/>
            <p:cNvSpPr/>
            <p:nvPr/>
          </p:nvSpPr>
          <p:spPr bwMode="auto">
            <a:xfrm>
              <a:off x="10533" y="4522"/>
              <a:ext cx="2180" cy="230"/>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chemeClr val="bg1">
                <a:lumMod val="95000"/>
              </a:schemeClr>
            </a:solidFill>
            <a:ln w="6350">
              <a:solidFill>
                <a:schemeClr val="tx1">
                  <a:lumMod val="50000"/>
                  <a:lumOff val="50000"/>
                </a:schemeClr>
              </a:solidFill>
            </a:ln>
          </p:spPr>
          <p:txBody>
            <a:bodyPr/>
            <a:p>
              <a:endParaRPr lang="zh-CN" altLang="en-US" sz="2000">
                <a:latin typeface="Arial" panose="020B0604020202020204" pitchFamily="34" charset="0"/>
              </a:endParaRPr>
            </a:p>
          </p:txBody>
        </p:sp>
        <p:sp>
          <p:nvSpPr>
            <p:cNvPr id="47" name="Oval 11"/>
            <p:cNvSpPr>
              <a:spLocks noChangeArrowheads="1"/>
            </p:cNvSpPr>
            <p:nvPr/>
          </p:nvSpPr>
          <p:spPr bwMode="auto">
            <a:xfrm>
              <a:off x="4441" y="2849"/>
              <a:ext cx="1094" cy="1097"/>
            </a:xfrm>
            <a:prstGeom prst="ellipse">
              <a:avLst/>
            </a:prstGeom>
            <a:solidFill>
              <a:srgbClr val="77B48E"/>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Arial" panose="020B0604020202020204" pitchFamily="34" charset="0"/>
              </a:endParaRPr>
            </a:p>
          </p:txBody>
        </p:sp>
        <p:grpSp>
          <p:nvGrpSpPr>
            <p:cNvPr id="49" name="组合 48"/>
            <p:cNvGrpSpPr/>
            <p:nvPr/>
          </p:nvGrpSpPr>
          <p:grpSpPr>
            <a:xfrm>
              <a:off x="4730" y="3144"/>
              <a:ext cx="512" cy="509"/>
              <a:chOff x="3003646" y="1942997"/>
              <a:chExt cx="325360" cy="322949"/>
            </a:xfrm>
            <a:solidFill>
              <a:schemeClr val="bg1"/>
            </a:solidFill>
          </p:grpSpPr>
          <p:sp>
            <p:nvSpPr>
              <p:cNvPr id="50" name="Freeform 12"/>
              <p:cNvSpPr/>
              <p:nvPr/>
            </p:nvSpPr>
            <p:spPr bwMode="auto">
              <a:xfrm>
                <a:off x="3263934" y="1991198"/>
                <a:ext cx="65072" cy="107248"/>
              </a:xfrm>
              <a:custGeom>
                <a:avLst/>
                <a:gdLst>
                  <a:gd name="T0" fmla="*/ 15 w 52"/>
                  <a:gd name="T1" fmla="*/ 76 h 85"/>
                  <a:gd name="T2" fmla="*/ 15 w 52"/>
                  <a:gd name="T3" fmla="*/ 74 h 85"/>
                  <a:gd name="T4" fmla="*/ 15 w 52"/>
                  <a:gd name="T5" fmla="*/ 73 h 85"/>
                  <a:gd name="T6" fmla="*/ 15 w 52"/>
                  <a:gd name="T7" fmla="*/ 70 h 85"/>
                  <a:gd name="T8" fmla="*/ 15 w 52"/>
                  <a:gd name="T9" fmla="*/ 66 h 85"/>
                  <a:gd name="T10" fmla="*/ 14 w 52"/>
                  <a:gd name="T11" fmla="*/ 63 h 85"/>
                  <a:gd name="T12" fmla="*/ 14 w 52"/>
                  <a:gd name="T13" fmla="*/ 59 h 85"/>
                  <a:gd name="T14" fmla="*/ 13 w 52"/>
                  <a:gd name="T15" fmla="*/ 55 h 85"/>
                  <a:gd name="T16" fmla="*/ 12 w 52"/>
                  <a:gd name="T17" fmla="*/ 51 h 85"/>
                  <a:gd name="T18" fmla="*/ 12 w 52"/>
                  <a:gd name="T19" fmla="*/ 47 h 85"/>
                  <a:gd name="T20" fmla="*/ 11 w 52"/>
                  <a:gd name="T21" fmla="*/ 43 h 85"/>
                  <a:gd name="T22" fmla="*/ 10 w 52"/>
                  <a:gd name="T23" fmla="*/ 40 h 85"/>
                  <a:gd name="T24" fmla="*/ 9 w 52"/>
                  <a:gd name="T25" fmla="*/ 36 h 85"/>
                  <a:gd name="T26" fmla="*/ 8 w 52"/>
                  <a:gd name="T27" fmla="*/ 32 h 85"/>
                  <a:gd name="T28" fmla="*/ 7 w 52"/>
                  <a:gd name="T29" fmla="*/ 29 h 85"/>
                  <a:gd name="T30" fmla="*/ 6 w 52"/>
                  <a:gd name="T31" fmla="*/ 25 h 85"/>
                  <a:gd name="T32" fmla="*/ 4 w 52"/>
                  <a:gd name="T33" fmla="*/ 22 h 85"/>
                  <a:gd name="T34" fmla="*/ 3 w 52"/>
                  <a:gd name="T35" fmla="*/ 18 h 85"/>
                  <a:gd name="T36" fmla="*/ 2 w 52"/>
                  <a:gd name="T37" fmla="*/ 15 h 85"/>
                  <a:gd name="T38" fmla="*/ 6 w 52"/>
                  <a:gd name="T39" fmla="*/ 3 h 85"/>
                  <a:gd name="T40" fmla="*/ 9 w 52"/>
                  <a:gd name="T41" fmla="*/ 1 h 85"/>
                  <a:gd name="T42" fmla="*/ 13 w 52"/>
                  <a:gd name="T43" fmla="*/ 0 h 85"/>
                  <a:gd name="T44" fmla="*/ 20 w 52"/>
                  <a:gd name="T45" fmla="*/ 4 h 85"/>
                  <a:gd name="T46" fmla="*/ 52 w 52"/>
                  <a:gd name="T47" fmla="*/ 74 h 85"/>
                  <a:gd name="T48" fmla="*/ 50 w 52"/>
                  <a:gd name="T49" fmla="*/ 81 h 85"/>
                  <a:gd name="T50" fmla="*/ 43 w 52"/>
                  <a:gd name="T51" fmla="*/ 85 h 85"/>
                  <a:gd name="T52" fmla="*/ 25 w 52"/>
                  <a:gd name="T53" fmla="*/ 85 h 85"/>
                  <a:gd name="T54" fmla="*/ 15 w 52"/>
                  <a:gd name="T55" fmla="*/ 7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5">
                    <a:moveTo>
                      <a:pt x="15" y="76"/>
                    </a:moveTo>
                    <a:cubicBezTo>
                      <a:pt x="15" y="75"/>
                      <a:pt x="15" y="74"/>
                      <a:pt x="15" y="74"/>
                    </a:cubicBezTo>
                    <a:cubicBezTo>
                      <a:pt x="15" y="74"/>
                      <a:pt x="15" y="74"/>
                      <a:pt x="15" y="73"/>
                    </a:cubicBezTo>
                    <a:cubicBezTo>
                      <a:pt x="15" y="72"/>
                      <a:pt x="15" y="71"/>
                      <a:pt x="15" y="70"/>
                    </a:cubicBezTo>
                    <a:cubicBezTo>
                      <a:pt x="15" y="69"/>
                      <a:pt x="15" y="68"/>
                      <a:pt x="15" y="66"/>
                    </a:cubicBezTo>
                    <a:cubicBezTo>
                      <a:pt x="15" y="65"/>
                      <a:pt x="14" y="64"/>
                      <a:pt x="14" y="63"/>
                    </a:cubicBezTo>
                    <a:cubicBezTo>
                      <a:pt x="14" y="61"/>
                      <a:pt x="14" y="60"/>
                      <a:pt x="14" y="59"/>
                    </a:cubicBezTo>
                    <a:cubicBezTo>
                      <a:pt x="13" y="57"/>
                      <a:pt x="13" y="56"/>
                      <a:pt x="13" y="55"/>
                    </a:cubicBezTo>
                    <a:cubicBezTo>
                      <a:pt x="13" y="54"/>
                      <a:pt x="13" y="52"/>
                      <a:pt x="12" y="51"/>
                    </a:cubicBezTo>
                    <a:cubicBezTo>
                      <a:pt x="12" y="50"/>
                      <a:pt x="12" y="49"/>
                      <a:pt x="12" y="47"/>
                    </a:cubicBezTo>
                    <a:cubicBezTo>
                      <a:pt x="11" y="46"/>
                      <a:pt x="11" y="45"/>
                      <a:pt x="11" y="43"/>
                    </a:cubicBezTo>
                    <a:cubicBezTo>
                      <a:pt x="11" y="42"/>
                      <a:pt x="10" y="41"/>
                      <a:pt x="10" y="40"/>
                    </a:cubicBezTo>
                    <a:cubicBezTo>
                      <a:pt x="10" y="39"/>
                      <a:pt x="9" y="37"/>
                      <a:pt x="9" y="36"/>
                    </a:cubicBezTo>
                    <a:cubicBezTo>
                      <a:pt x="9" y="35"/>
                      <a:pt x="8" y="34"/>
                      <a:pt x="8" y="32"/>
                    </a:cubicBezTo>
                    <a:cubicBezTo>
                      <a:pt x="8" y="31"/>
                      <a:pt x="7" y="30"/>
                      <a:pt x="7" y="29"/>
                    </a:cubicBezTo>
                    <a:cubicBezTo>
                      <a:pt x="6" y="28"/>
                      <a:pt x="6" y="26"/>
                      <a:pt x="6" y="25"/>
                    </a:cubicBezTo>
                    <a:cubicBezTo>
                      <a:pt x="5" y="24"/>
                      <a:pt x="5" y="23"/>
                      <a:pt x="4" y="22"/>
                    </a:cubicBezTo>
                    <a:cubicBezTo>
                      <a:pt x="4" y="20"/>
                      <a:pt x="4" y="19"/>
                      <a:pt x="3" y="18"/>
                    </a:cubicBezTo>
                    <a:cubicBezTo>
                      <a:pt x="3" y="17"/>
                      <a:pt x="2" y="16"/>
                      <a:pt x="2" y="15"/>
                    </a:cubicBezTo>
                    <a:cubicBezTo>
                      <a:pt x="0" y="10"/>
                      <a:pt x="2" y="5"/>
                      <a:pt x="6" y="3"/>
                    </a:cubicBezTo>
                    <a:cubicBezTo>
                      <a:pt x="7" y="2"/>
                      <a:pt x="8" y="2"/>
                      <a:pt x="9" y="1"/>
                    </a:cubicBezTo>
                    <a:cubicBezTo>
                      <a:pt x="10" y="1"/>
                      <a:pt x="12" y="0"/>
                      <a:pt x="13" y="0"/>
                    </a:cubicBezTo>
                    <a:cubicBezTo>
                      <a:pt x="16" y="0"/>
                      <a:pt x="19" y="2"/>
                      <a:pt x="20" y="4"/>
                    </a:cubicBezTo>
                    <a:cubicBezTo>
                      <a:pt x="38" y="23"/>
                      <a:pt x="49" y="48"/>
                      <a:pt x="52" y="74"/>
                    </a:cubicBezTo>
                    <a:cubicBezTo>
                      <a:pt x="52" y="76"/>
                      <a:pt x="51" y="79"/>
                      <a:pt x="50" y="81"/>
                    </a:cubicBezTo>
                    <a:cubicBezTo>
                      <a:pt x="48" y="83"/>
                      <a:pt x="45" y="85"/>
                      <a:pt x="43" y="85"/>
                    </a:cubicBezTo>
                    <a:cubicBezTo>
                      <a:pt x="25" y="85"/>
                      <a:pt x="25" y="85"/>
                      <a:pt x="25" y="85"/>
                    </a:cubicBezTo>
                    <a:cubicBezTo>
                      <a:pt x="20" y="85"/>
                      <a:pt x="16" y="81"/>
                      <a:pt x="15"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1" name="Freeform 13"/>
              <p:cNvSpPr/>
              <p:nvPr/>
            </p:nvSpPr>
            <p:spPr bwMode="auto">
              <a:xfrm>
                <a:off x="3003646" y="1991198"/>
                <a:ext cx="65072" cy="107248"/>
              </a:xfrm>
              <a:custGeom>
                <a:avLst/>
                <a:gdLst>
                  <a:gd name="T0" fmla="*/ 47 w 52"/>
                  <a:gd name="T1" fmla="*/ 24 h 85"/>
                  <a:gd name="T2" fmla="*/ 45 w 52"/>
                  <a:gd name="T3" fmla="*/ 29 h 85"/>
                  <a:gd name="T4" fmla="*/ 44 w 52"/>
                  <a:gd name="T5" fmla="*/ 32 h 85"/>
                  <a:gd name="T6" fmla="*/ 43 w 52"/>
                  <a:gd name="T7" fmla="*/ 36 h 85"/>
                  <a:gd name="T8" fmla="*/ 42 w 52"/>
                  <a:gd name="T9" fmla="*/ 40 h 85"/>
                  <a:gd name="T10" fmla="*/ 41 w 52"/>
                  <a:gd name="T11" fmla="*/ 43 h 85"/>
                  <a:gd name="T12" fmla="*/ 40 w 52"/>
                  <a:gd name="T13" fmla="*/ 47 h 85"/>
                  <a:gd name="T14" fmla="*/ 40 w 52"/>
                  <a:gd name="T15" fmla="*/ 51 h 85"/>
                  <a:gd name="T16" fmla="*/ 39 w 52"/>
                  <a:gd name="T17" fmla="*/ 55 h 85"/>
                  <a:gd name="T18" fmla="*/ 38 w 52"/>
                  <a:gd name="T19" fmla="*/ 59 h 85"/>
                  <a:gd name="T20" fmla="*/ 38 w 52"/>
                  <a:gd name="T21" fmla="*/ 63 h 85"/>
                  <a:gd name="T22" fmla="*/ 37 w 52"/>
                  <a:gd name="T23" fmla="*/ 66 h 85"/>
                  <a:gd name="T24" fmla="*/ 37 w 52"/>
                  <a:gd name="T25" fmla="*/ 71 h 85"/>
                  <a:gd name="T26" fmla="*/ 37 w 52"/>
                  <a:gd name="T27" fmla="*/ 73 h 85"/>
                  <a:gd name="T28" fmla="*/ 37 w 52"/>
                  <a:gd name="T29" fmla="*/ 74 h 85"/>
                  <a:gd name="T30" fmla="*/ 37 w 52"/>
                  <a:gd name="T31" fmla="*/ 76 h 85"/>
                  <a:gd name="T32" fmla="*/ 27 w 52"/>
                  <a:gd name="T33" fmla="*/ 85 h 85"/>
                  <a:gd name="T34" fmla="*/ 10 w 52"/>
                  <a:gd name="T35" fmla="*/ 85 h 85"/>
                  <a:gd name="T36" fmla="*/ 2 w 52"/>
                  <a:gd name="T37" fmla="*/ 81 h 85"/>
                  <a:gd name="T38" fmla="*/ 0 w 52"/>
                  <a:gd name="T39" fmla="*/ 74 h 85"/>
                  <a:gd name="T40" fmla="*/ 32 w 52"/>
                  <a:gd name="T41" fmla="*/ 4 h 85"/>
                  <a:gd name="T42" fmla="*/ 43 w 52"/>
                  <a:gd name="T43" fmla="*/ 1 h 85"/>
                  <a:gd name="T44" fmla="*/ 46 w 52"/>
                  <a:gd name="T45" fmla="*/ 3 h 85"/>
                  <a:gd name="T46" fmla="*/ 50 w 52"/>
                  <a:gd name="T47" fmla="*/ 15 h 85"/>
                  <a:gd name="T48" fmla="*/ 49 w 52"/>
                  <a:gd name="T49" fmla="*/ 17 h 85"/>
                  <a:gd name="T50" fmla="*/ 48 w 52"/>
                  <a:gd name="T51" fmla="*/ 22 h 85"/>
                  <a:gd name="T52" fmla="*/ 47 w 52"/>
                  <a:gd name="T53"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24"/>
                    </a:moveTo>
                    <a:cubicBezTo>
                      <a:pt x="46" y="26"/>
                      <a:pt x="46" y="27"/>
                      <a:pt x="45" y="29"/>
                    </a:cubicBezTo>
                    <a:cubicBezTo>
                      <a:pt x="45" y="30"/>
                      <a:pt x="45" y="31"/>
                      <a:pt x="44" y="32"/>
                    </a:cubicBezTo>
                    <a:cubicBezTo>
                      <a:pt x="44" y="33"/>
                      <a:pt x="43" y="35"/>
                      <a:pt x="43" y="36"/>
                    </a:cubicBezTo>
                    <a:cubicBezTo>
                      <a:pt x="43" y="37"/>
                      <a:pt x="42" y="38"/>
                      <a:pt x="42" y="40"/>
                    </a:cubicBezTo>
                    <a:cubicBezTo>
                      <a:pt x="42" y="41"/>
                      <a:pt x="41" y="42"/>
                      <a:pt x="41" y="43"/>
                    </a:cubicBezTo>
                    <a:cubicBezTo>
                      <a:pt x="41" y="45"/>
                      <a:pt x="41" y="46"/>
                      <a:pt x="40" y="47"/>
                    </a:cubicBezTo>
                    <a:cubicBezTo>
                      <a:pt x="40" y="48"/>
                      <a:pt x="40" y="50"/>
                      <a:pt x="40" y="51"/>
                    </a:cubicBezTo>
                    <a:cubicBezTo>
                      <a:pt x="39" y="52"/>
                      <a:pt x="39" y="54"/>
                      <a:pt x="39" y="55"/>
                    </a:cubicBezTo>
                    <a:cubicBezTo>
                      <a:pt x="39" y="56"/>
                      <a:pt x="39" y="57"/>
                      <a:pt x="38" y="59"/>
                    </a:cubicBezTo>
                    <a:cubicBezTo>
                      <a:pt x="38" y="60"/>
                      <a:pt x="38" y="61"/>
                      <a:pt x="38" y="63"/>
                    </a:cubicBezTo>
                    <a:cubicBezTo>
                      <a:pt x="38" y="64"/>
                      <a:pt x="37" y="65"/>
                      <a:pt x="37" y="66"/>
                    </a:cubicBezTo>
                    <a:cubicBezTo>
                      <a:pt x="37" y="68"/>
                      <a:pt x="37" y="69"/>
                      <a:pt x="37" y="71"/>
                    </a:cubicBezTo>
                    <a:cubicBezTo>
                      <a:pt x="37" y="72"/>
                      <a:pt x="37" y="72"/>
                      <a:pt x="37" y="73"/>
                    </a:cubicBezTo>
                    <a:cubicBezTo>
                      <a:pt x="37" y="73"/>
                      <a:pt x="37" y="74"/>
                      <a:pt x="37" y="74"/>
                    </a:cubicBezTo>
                    <a:cubicBezTo>
                      <a:pt x="37" y="74"/>
                      <a:pt x="37" y="75"/>
                      <a:pt x="37" y="76"/>
                    </a:cubicBezTo>
                    <a:cubicBezTo>
                      <a:pt x="36" y="81"/>
                      <a:pt x="32" y="85"/>
                      <a:pt x="27" y="85"/>
                    </a:cubicBezTo>
                    <a:cubicBezTo>
                      <a:pt x="10" y="85"/>
                      <a:pt x="10" y="85"/>
                      <a:pt x="10" y="85"/>
                    </a:cubicBezTo>
                    <a:cubicBezTo>
                      <a:pt x="7" y="85"/>
                      <a:pt x="4" y="83"/>
                      <a:pt x="2" y="81"/>
                    </a:cubicBezTo>
                    <a:cubicBezTo>
                      <a:pt x="1" y="79"/>
                      <a:pt x="0" y="77"/>
                      <a:pt x="0" y="74"/>
                    </a:cubicBezTo>
                    <a:cubicBezTo>
                      <a:pt x="3" y="48"/>
                      <a:pt x="14" y="23"/>
                      <a:pt x="32" y="4"/>
                    </a:cubicBezTo>
                    <a:cubicBezTo>
                      <a:pt x="34" y="0"/>
                      <a:pt x="39" y="0"/>
                      <a:pt x="43" y="1"/>
                    </a:cubicBezTo>
                    <a:cubicBezTo>
                      <a:pt x="44" y="2"/>
                      <a:pt x="45" y="2"/>
                      <a:pt x="46" y="3"/>
                    </a:cubicBezTo>
                    <a:cubicBezTo>
                      <a:pt x="50" y="5"/>
                      <a:pt x="52" y="10"/>
                      <a:pt x="50" y="15"/>
                    </a:cubicBezTo>
                    <a:cubicBezTo>
                      <a:pt x="50" y="16"/>
                      <a:pt x="50" y="16"/>
                      <a:pt x="49" y="17"/>
                    </a:cubicBezTo>
                    <a:cubicBezTo>
                      <a:pt x="49" y="19"/>
                      <a:pt x="48" y="20"/>
                      <a:pt x="48" y="22"/>
                    </a:cubicBezTo>
                    <a:cubicBezTo>
                      <a:pt x="47" y="23"/>
                      <a:pt x="47" y="23"/>
                      <a:pt x="4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2" name="Freeform 14"/>
              <p:cNvSpPr/>
              <p:nvPr/>
            </p:nvSpPr>
            <p:spPr bwMode="auto">
              <a:xfrm>
                <a:off x="3173556" y="2008069"/>
                <a:ext cx="95198" cy="90377"/>
              </a:xfrm>
              <a:custGeom>
                <a:avLst/>
                <a:gdLst>
                  <a:gd name="T0" fmla="*/ 67 w 77"/>
                  <a:gd name="T1" fmla="*/ 72 h 72"/>
                  <a:gd name="T2" fmla="*/ 10 w 77"/>
                  <a:gd name="T3" fmla="*/ 72 h 72"/>
                  <a:gd name="T4" fmla="*/ 0 w 77"/>
                  <a:gd name="T5" fmla="*/ 62 h 72"/>
                  <a:gd name="T6" fmla="*/ 0 w 77"/>
                  <a:gd name="T7" fmla="*/ 18 h 72"/>
                  <a:gd name="T8" fmla="*/ 9 w 77"/>
                  <a:gd name="T9" fmla="*/ 8 h 72"/>
                  <a:gd name="T10" fmla="*/ 11 w 77"/>
                  <a:gd name="T11" fmla="*/ 8 h 72"/>
                  <a:gd name="T12" fmla="*/ 11 w 77"/>
                  <a:gd name="T13" fmla="*/ 8 h 72"/>
                  <a:gd name="T14" fmla="*/ 20 w 77"/>
                  <a:gd name="T15" fmla="*/ 7 h 72"/>
                  <a:gd name="T16" fmla="*/ 21 w 77"/>
                  <a:gd name="T17" fmla="*/ 7 h 72"/>
                  <a:gd name="T18" fmla="*/ 30 w 77"/>
                  <a:gd name="T19" fmla="*/ 6 h 72"/>
                  <a:gd name="T20" fmla="*/ 33 w 77"/>
                  <a:gd name="T21" fmla="*/ 5 h 72"/>
                  <a:gd name="T22" fmla="*/ 40 w 77"/>
                  <a:gd name="T23" fmla="*/ 4 h 72"/>
                  <a:gd name="T24" fmla="*/ 43 w 77"/>
                  <a:gd name="T25" fmla="*/ 3 h 72"/>
                  <a:gd name="T26" fmla="*/ 45 w 77"/>
                  <a:gd name="T27" fmla="*/ 2 h 72"/>
                  <a:gd name="T28" fmla="*/ 46 w 77"/>
                  <a:gd name="T29" fmla="*/ 2 h 72"/>
                  <a:gd name="T30" fmla="*/ 53 w 77"/>
                  <a:gd name="T31" fmla="*/ 0 h 72"/>
                  <a:gd name="T32" fmla="*/ 55 w 77"/>
                  <a:gd name="T33" fmla="*/ 0 h 72"/>
                  <a:gd name="T34" fmla="*/ 64 w 77"/>
                  <a:gd name="T35" fmla="*/ 6 h 72"/>
                  <a:gd name="T36" fmla="*/ 65 w 77"/>
                  <a:gd name="T37" fmla="*/ 8 h 72"/>
                  <a:gd name="T38" fmla="*/ 67 w 77"/>
                  <a:gd name="T39" fmla="*/ 13 h 72"/>
                  <a:gd name="T40" fmla="*/ 67 w 77"/>
                  <a:gd name="T41" fmla="*/ 13 h 72"/>
                  <a:gd name="T42" fmla="*/ 75 w 77"/>
                  <a:gd name="T43" fmla="*/ 48 h 72"/>
                  <a:gd name="T44" fmla="*/ 76 w 77"/>
                  <a:gd name="T45" fmla="*/ 49 h 72"/>
                  <a:gd name="T46" fmla="*/ 76 w 77"/>
                  <a:gd name="T47" fmla="*/ 55 h 72"/>
                  <a:gd name="T48" fmla="*/ 77 w 77"/>
                  <a:gd name="T49" fmla="*/ 58 h 72"/>
                  <a:gd name="T50" fmla="*/ 77 w 77"/>
                  <a:gd name="T51" fmla="*/ 62 h 72"/>
                  <a:gd name="T52" fmla="*/ 74 w 77"/>
                  <a:gd name="T53" fmla="*/ 68 h 72"/>
                  <a:gd name="T54" fmla="*/ 67 w 77"/>
                  <a:gd name="T5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72"/>
                    </a:moveTo>
                    <a:cubicBezTo>
                      <a:pt x="10" y="72"/>
                      <a:pt x="10" y="72"/>
                      <a:pt x="10" y="72"/>
                    </a:cubicBezTo>
                    <a:cubicBezTo>
                      <a:pt x="5" y="72"/>
                      <a:pt x="0" y="67"/>
                      <a:pt x="0" y="62"/>
                    </a:cubicBezTo>
                    <a:cubicBezTo>
                      <a:pt x="0" y="18"/>
                      <a:pt x="0" y="18"/>
                      <a:pt x="0" y="18"/>
                    </a:cubicBezTo>
                    <a:cubicBezTo>
                      <a:pt x="0" y="13"/>
                      <a:pt x="4" y="9"/>
                      <a:pt x="9" y="8"/>
                    </a:cubicBezTo>
                    <a:cubicBezTo>
                      <a:pt x="10" y="8"/>
                      <a:pt x="10" y="8"/>
                      <a:pt x="11" y="8"/>
                    </a:cubicBezTo>
                    <a:cubicBezTo>
                      <a:pt x="11" y="8"/>
                      <a:pt x="11" y="8"/>
                      <a:pt x="11" y="8"/>
                    </a:cubicBezTo>
                    <a:cubicBezTo>
                      <a:pt x="14" y="8"/>
                      <a:pt x="17" y="8"/>
                      <a:pt x="20" y="7"/>
                    </a:cubicBezTo>
                    <a:cubicBezTo>
                      <a:pt x="20" y="7"/>
                      <a:pt x="20" y="7"/>
                      <a:pt x="21" y="7"/>
                    </a:cubicBezTo>
                    <a:cubicBezTo>
                      <a:pt x="24" y="7"/>
                      <a:pt x="27" y="6"/>
                      <a:pt x="30" y="6"/>
                    </a:cubicBezTo>
                    <a:cubicBezTo>
                      <a:pt x="31" y="5"/>
                      <a:pt x="32" y="5"/>
                      <a:pt x="33" y="5"/>
                    </a:cubicBezTo>
                    <a:cubicBezTo>
                      <a:pt x="35" y="5"/>
                      <a:pt x="38" y="4"/>
                      <a:pt x="40" y="4"/>
                    </a:cubicBezTo>
                    <a:cubicBezTo>
                      <a:pt x="41" y="3"/>
                      <a:pt x="42" y="3"/>
                      <a:pt x="43" y="3"/>
                    </a:cubicBezTo>
                    <a:cubicBezTo>
                      <a:pt x="44" y="3"/>
                      <a:pt x="45" y="3"/>
                      <a:pt x="45" y="2"/>
                    </a:cubicBezTo>
                    <a:cubicBezTo>
                      <a:pt x="46" y="2"/>
                      <a:pt x="46" y="2"/>
                      <a:pt x="46" y="2"/>
                    </a:cubicBezTo>
                    <a:cubicBezTo>
                      <a:pt x="48" y="1"/>
                      <a:pt x="51" y="1"/>
                      <a:pt x="53" y="0"/>
                    </a:cubicBezTo>
                    <a:cubicBezTo>
                      <a:pt x="53" y="0"/>
                      <a:pt x="54" y="0"/>
                      <a:pt x="55" y="0"/>
                    </a:cubicBezTo>
                    <a:cubicBezTo>
                      <a:pt x="59" y="0"/>
                      <a:pt x="63" y="2"/>
                      <a:pt x="64" y="6"/>
                    </a:cubicBezTo>
                    <a:cubicBezTo>
                      <a:pt x="64" y="6"/>
                      <a:pt x="65" y="7"/>
                      <a:pt x="65" y="8"/>
                    </a:cubicBezTo>
                    <a:cubicBezTo>
                      <a:pt x="65" y="9"/>
                      <a:pt x="66" y="11"/>
                      <a:pt x="67" y="13"/>
                    </a:cubicBezTo>
                    <a:cubicBezTo>
                      <a:pt x="67" y="13"/>
                      <a:pt x="67" y="13"/>
                      <a:pt x="67" y="13"/>
                    </a:cubicBezTo>
                    <a:cubicBezTo>
                      <a:pt x="71" y="24"/>
                      <a:pt x="74" y="36"/>
                      <a:pt x="75" y="48"/>
                    </a:cubicBezTo>
                    <a:cubicBezTo>
                      <a:pt x="75" y="48"/>
                      <a:pt x="76" y="49"/>
                      <a:pt x="76" y="49"/>
                    </a:cubicBezTo>
                    <a:cubicBezTo>
                      <a:pt x="76" y="51"/>
                      <a:pt x="76" y="53"/>
                      <a:pt x="76" y="55"/>
                    </a:cubicBezTo>
                    <a:cubicBezTo>
                      <a:pt x="76" y="56"/>
                      <a:pt x="76" y="57"/>
                      <a:pt x="77" y="58"/>
                    </a:cubicBezTo>
                    <a:cubicBezTo>
                      <a:pt x="77" y="59"/>
                      <a:pt x="77" y="60"/>
                      <a:pt x="77" y="62"/>
                    </a:cubicBezTo>
                    <a:cubicBezTo>
                      <a:pt x="77" y="64"/>
                      <a:pt x="76" y="67"/>
                      <a:pt x="74" y="68"/>
                    </a:cubicBezTo>
                    <a:cubicBezTo>
                      <a:pt x="73" y="70"/>
                      <a:pt x="70" y="72"/>
                      <a:pt x="6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3" name="Freeform 15"/>
              <p:cNvSpPr/>
              <p:nvPr/>
            </p:nvSpPr>
            <p:spPr bwMode="auto">
              <a:xfrm>
                <a:off x="3062692" y="2008069"/>
                <a:ext cx="96403" cy="90377"/>
              </a:xfrm>
              <a:custGeom>
                <a:avLst/>
                <a:gdLst>
                  <a:gd name="T0" fmla="*/ 77 w 77"/>
                  <a:gd name="T1" fmla="*/ 18 h 72"/>
                  <a:gd name="T2" fmla="*/ 77 w 77"/>
                  <a:gd name="T3" fmla="*/ 62 h 72"/>
                  <a:gd name="T4" fmla="*/ 67 w 77"/>
                  <a:gd name="T5" fmla="*/ 72 h 72"/>
                  <a:gd name="T6" fmla="*/ 10 w 77"/>
                  <a:gd name="T7" fmla="*/ 72 h 72"/>
                  <a:gd name="T8" fmla="*/ 3 w 77"/>
                  <a:gd name="T9" fmla="*/ 68 h 72"/>
                  <a:gd name="T10" fmla="*/ 0 w 77"/>
                  <a:gd name="T11" fmla="*/ 62 h 72"/>
                  <a:gd name="T12" fmla="*/ 0 w 77"/>
                  <a:gd name="T13" fmla="*/ 58 h 72"/>
                  <a:gd name="T14" fmla="*/ 1 w 77"/>
                  <a:gd name="T15" fmla="*/ 55 h 72"/>
                  <a:gd name="T16" fmla="*/ 1 w 77"/>
                  <a:gd name="T17" fmla="*/ 49 h 72"/>
                  <a:gd name="T18" fmla="*/ 2 w 77"/>
                  <a:gd name="T19" fmla="*/ 48 h 72"/>
                  <a:gd name="T20" fmla="*/ 10 w 77"/>
                  <a:gd name="T21" fmla="*/ 13 h 72"/>
                  <a:gd name="T22" fmla="*/ 10 w 77"/>
                  <a:gd name="T23" fmla="*/ 13 h 72"/>
                  <a:gd name="T24" fmla="*/ 12 w 77"/>
                  <a:gd name="T25" fmla="*/ 7 h 72"/>
                  <a:gd name="T26" fmla="*/ 13 w 77"/>
                  <a:gd name="T27" fmla="*/ 6 h 72"/>
                  <a:gd name="T28" fmla="*/ 22 w 77"/>
                  <a:gd name="T29" fmla="*/ 0 h 72"/>
                  <a:gd name="T30" fmla="*/ 22 w 77"/>
                  <a:gd name="T31" fmla="*/ 0 h 72"/>
                  <a:gd name="T32" fmla="*/ 25 w 77"/>
                  <a:gd name="T33" fmla="*/ 0 h 72"/>
                  <a:gd name="T34" fmla="*/ 31 w 77"/>
                  <a:gd name="T35" fmla="*/ 2 h 72"/>
                  <a:gd name="T36" fmla="*/ 32 w 77"/>
                  <a:gd name="T37" fmla="*/ 2 h 72"/>
                  <a:gd name="T38" fmla="*/ 34 w 77"/>
                  <a:gd name="T39" fmla="*/ 3 h 72"/>
                  <a:gd name="T40" fmla="*/ 37 w 77"/>
                  <a:gd name="T41" fmla="*/ 4 h 72"/>
                  <a:gd name="T42" fmla="*/ 44 w 77"/>
                  <a:gd name="T43" fmla="*/ 5 h 72"/>
                  <a:gd name="T44" fmla="*/ 47 w 77"/>
                  <a:gd name="T45" fmla="*/ 6 h 72"/>
                  <a:gd name="T46" fmla="*/ 56 w 77"/>
                  <a:gd name="T47" fmla="*/ 7 h 72"/>
                  <a:gd name="T48" fmla="*/ 57 w 77"/>
                  <a:gd name="T49" fmla="*/ 7 h 72"/>
                  <a:gd name="T50" fmla="*/ 66 w 77"/>
                  <a:gd name="T51" fmla="*/ 8 h 72"/>
                  <a:gd name="T52" fmla="*/ 66 w 77"/>
                  <a:gd name="T53" fmla="*/ 8 h 72"/>
                  <a:gd name="T54" fmla="*/ 68 w 77"/>
                  <a:gd name="T55" fmla="*/ 8 h 72"/>
                  <a:gd name="T56" fmla="*/ 77 w 77"/>
                  <a:gd name="T5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18"/>
                    </a:moveTo>
                    <a:cubicBezTo>
                      <a:pt x="77" y="62"/>
                      <a:pt x="77" y="62"/>
                      <a:pt x="77" y="62"/>
                    </a:cubicBezTo>
                    <a:cubicBezTo>
                      <a:pt x="77" y="67"/>
                      <a:pt x="72" y="72"/>
                      <a:pt x="67" y="72"/>
                    </a:cubicBezTo>
                    <a:cubicBezTo>
                      <a:pt x="10" y="72"/>
                      <a:pt x="10" y="72"/>
                      <a:pt x="10" y="72"/>
                    </a:cubicBezTo>
                    <a:cubicBezTo>
                      <a:pt x="7" y="72"/>
                      <a:pt x="4" y="70"/>
                      <a:pt x="3" y="68"/>
                    </a:cubicBezTo>
                    <a:cubicBezTo>
                      <a:pt x="1" y="67"/>
                      <a:pt x="0" y="64"/>
                      <a:pt x="0" y="62"/>
                    </a:cubicBezTo>
                    <a:cubicBezTo>
                      <a:pt x="0" y="60"/>
                      <a:pt x="0" y="59"/>
                      <a:pt x="0" y="58"/>
                    </a:cubicBezTo>
                    <a:cubicBezTo>
                      <a:pt x="1" y="57"/>
                      <a:pt x="1" y="56"/>
                      <a:pt x="1" y="55"/>
                    </a:cubicBezTo>
                    <a:cubicBezTo>
                      <a:pt x="1" y="53"/>
                      <a:pt x="1" y="51"/>
                      <a:pt x="1" y="49"/>
                    </a:cubicBezTo>
                    <a:cubicBezTo>
                      <a:pt x="1" y="49"/>
                      <a:pt x="2" y="48"/>
                      <a:pt x="2" y="48"/>
                    </a:cubicBezTo>
                    <a:cubicBezTo>
                      <a:pt x="3" y="36"/>
                      <a:pt x="6" y="24"/>
                      <a:pt x="10" y="13"/>
                    </a:cubicBezTo>
                    <a:cubicBezTo>
                      <a:pt x="10" y="13"/>
                      <a:pt x="10" y="13"/>
                      <a:pt x="10" y="13"/>
                    </a:cubicBezTo>
                    <a:cubicBezTo>
                      <a:pt x="11" y="11"/>
                      <a:pt x="12" y="9"/>
                      <a:pt x="12" y="7"/>
                    </a:cubicBezTo>
                    <a:cubicBezTo>
                      <a:pt x="13" y="7"/>
                      <a:pt x="13" y="6"/>
                      <a:pt x="13" y="6"/>
                    </a:cubicBezTo>
                    <a:cubicBezTo>
                      <a:pt x="14" y="2"/>
                      <a:pt x="18" y="0"/>
                      <a:pt x="22" y="0"/>
                    </a:cubicBezTo>
                    <a:cubicBezTo>
                      <a:pt x="22" y="0"/>
                      <a:pt x="22" y="0"/>
                      <a:pt x="22" y="0"/>
                    </a:cubicBezTo>
                    <a:cubicBezTo>
                      <a:pt x="23" y="0"/>
                      <a:pt x="24" y="0"/>
                      <a:pt x="25" y="0"/>
                    </a:cubicBezTo>
                    <a:cubicBezTo>
                      <a:pt x="26" y="1"/>
                      <a:pt x="29" y="1"/>
                      <a:pt x="31" y="2"/>
                    </a:cubicBezTo>
                    <a:cubicBezTo>
                      <a:pt x="31" y="2"/>
                      <a:pt x="31" y="2"/>
                      <a:pt x="32" y="2"/>
                    </a:cubicBezTo>
                    <a:cubicBezTo>
                      <a:pt x="32" y="3"/>
                      <a:pt x="33" y="3"/>
                      <a:pt x="34" y="3"/>
                    </a:cubicBezTo>
                    <a:cubicBezTo>
                      <a:pt x="35" y="3"/>
                      <a:pt x="36" y="3"/>
                      <a:pt x="37" y="4"/>
                    </a:cubicBezTo>
                    <a:cubicBezTo>
                      <a:pt x="39" y="4"/>
                      <a:pt x="41" y="5"/>
                      <a:pt x="44" y="5"/>
                    </a:cubicBezTo>
                    <a:cubicBezTo>
                      <a:pt x="45" y="5"/>
                      <a:pt x="46" y="5"/>
                      <a:pt x="47" y="6"/>
                    </a:cubicBezTo>
                    <a:cubicBezTo>
                      <a:pt x="50" y="6"/>
                      <a:pt x="53" y="7"/>
                      <a:pt x="56" y="7"/>
                    </a:cubicBezTo>
                    <a:cubicBezTo>
                      <a:pt x="56" y="7"/>
                      <a:pt x="57" y="7"/>
                      <a:pt x="57" y="7"/>
                    </a:cubicBezTo>
                    <a:cubicBezTo>
                      <a:pt x="60" y="8"/>
                      <a:pt x="63" y="8"/>
                      <a:pt x="66" y="8"/>
                    </a:cubicBezTo>
                    <a:cubicBezTo>
                      <a:pt x="66" y="8"/>
                      <a:pt x="66" y="8"/>
                      <a:pt x="66" y="8"/>
                    </a:cubicBezTo>
                    <a:cubicBezTo>
                      <a:pt x="67" y="8"/>
                      <a:pt x="67" y="8"/>
                      <a:pt x="68" y="8"/>
                    </a:cubicBezTo>
                    <a:cubicBezTo>
                      <a:pt x="73" y="9"/>
                      <a:pt x="77" y="13"/>
                      <a:pt x="7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4" name="Freeform 16"/>
              <p:cNvSpPr/>
              <p:nvPr/>
            </p:nvSpPr>
            <p:spPr bwMode="auto">
              <a:xfrm>
                <a:off x="3096433" y="1942997"/>
                <a:ext cx="62662" cy="61456"/>
              </a:xfrm>
              <a:custGeom>
                <a:avLst/>
                <a:gdLst>
                  <a:gd name="T0" fmla="*/ 46 w 50"/>
                  <a:gd name="T1" fmla="*/ 2 h 49"/>
                  <a:gd name="T2" fmla="*/ 50 w 50"/>
                  <a:gd name="T3" fmla="*/ 10 h 49"/>
                  <a:gd name="T4" fmla="*/ 50 w 50"/>
                  <a:gd name="T5" fmla="*/ 39 h 49"/>
                  <a:gd name="T6" fmla="*/ 47 w 50"/>
                  <a:gd name="T7" fmla="*/ 46 h 49"/>
                  <a:gd name="T8" fmla="*/ 40 w 50"/>
                  <a:gd name="T9" fmla="*/ 49 h 49"/>
                  <a:gd name="T10" fmla="*/ 31 w 50"/>
                  <a:gd name="T11" fmla="*/ 48 h 49"/>
                  <a:gd name="T12" fmla="*/ 31 w 50"/>
                  <a:gd name="T13" fmla="*/ 48 h 49"/>
                  <a:gd name="T14" fmla="*/ 22 w 50"/>
                  <a:gd name="T15" fmla="*/ 46 h 49"/>
                  <a:gd name="T16" fmla="*/ 19 w 50"/>
                  <a:gd name="T17" fmla="*/ 46 h 49"/>
                  <a:gd name="T18" fmla="*/ 12 w 50"/>
                  <a:gd name="T19" fmla="*/ 44 h 49"/>
                  <a:gd name="T20" fmla="*/ 10 w 50"/>
                  <a:gd name="T21" fmla="*/ 44 h 49"/>
                  <a:gd name="T22" fmla="*/ 7 w 50"/>
                  <a:gd name="T23" fmla="*/ 43 h 49"/>
                  <a:gd name="T24" fmla="*/ 1 w 50"/>
                  <a:gd name="T25" fmla="*/ 37 h 49"/>
                  <a:gd name="T26" fmla="*/ 2 w 50"/>
                  <a:gd name="T27" fmla="*/ 28 h 49"/>
                  <a:gd name="T28" fmla="*/ 3 w 50"/>
                  <a:gd name="T29" fmla="*/ 28 h 49"/>
                  <a:gd name="T30" fmla="*/ 5 w 50"/>
                  <a:gd name="T31" fmla="*/ 25 h 49"/>
                  <a:gd name="T32" fmla="*/ 6 w 50"/>
                  <a:gd name="T33" fmla="*/ 23 h 49"/>
                  <a:gd name="T34" fmla="*/ 10 w 50"/>
                  <a:gd name="T35" fmla="*/ 19 h 49"/>
                  <a:gd name="T36" fmla="*/ 12 w 50"/>
                  <a:gd name="T37" fmla="*/ 18 h 49"/>
                  <a:gd name="T38" fmla="*/ 14 w 50"/>
                  <a:gd name="T39" fmla="*/ 15 h 49"/>
                  <a:gd name="T40" fmla="*/ 16 w 50"/>
                  <a:gd name="T41" fmla="*/ 14 h 49"/>
                  <a:gd name="T42" fmla="*/ 18 w 50"/>
                  <a:gd name="T43" fmla="*/ 12 h 49"/>
                  <a:gd name="T44" fmla="*/ 21 w 50"/>
                  <a:gd name="T45" fmla="*/ 10 h 49"/>
                  <a:gd name="T46" fmla="*/ 22 w 50"/>
                  <a:gd name="T47" fmla="*/ 9 h 49"/>
                  <a:gd name="T48" fmla="*/ 25 w 50"/>
                  <a:gd name="T49" fmla="*/ 7 h 49"/>
                  <a:gd name="T50" fmla="*/ 26 w 50"/>
                  <a:gd name="T51" fmla="*/ 6 h 49"/>
                  <a:gd name="T52" fmla="*/ 29 w 50"/>
                  <a:gd name="T53" fmla="*/ 5 h 49"/>
                  <a:gd name="T54" fmla="*/ 30 w 50"/>
                  <a:gd name="T55" fmla="*/ 4 h 49"/>
                  <a:gd name="T56" fmla="*/ 34 w 50"/>
                  <a:gd name="T57" fmla="*/ 2 h 49"/>
                  <a:gd name="T58" fmla="*/ 34 w 50"/>
                  <a:gd name="T59" fmla="*/ 2 h 49"/>
                  <a:gd name="T60" fmla="*/ 37 w 50"/>
                  <a:gd name="T61" fmla="*/ 1 h 49"/>
                  <a:gd name="T62" fmla="*/ 46 w 50"/>
                  <a:gd name="T63"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2"/>
                    </a:moveTo>
                    <a:cubicBezTo>
                      <a:pt x="48" y="4"/>
                      <a:pt x="50" y="7"/>
                      <a:pt x="50" y="10"/>
                    </a:cubicBezTo>
                    <a:cubicBezTo>
                      <a:pt x="50" y="39"/>
                      <a:pt x="50" y="39"/>
                      <a:pt x="50" y="39"/>
                    </a:cubicBezTo>
                    <a:cubicBezTo>
                      <a:pt x="50" y="42"/>
                      <a:pt x="49" y="44"/>
                      <a:pt x="47" y="46"/>
                    </a:cubicBezTo>
                    <a:cubicBezTo>
                      <a:pt x="45" y="48"/>
                      <a:pt x="43" y="49"/>
                      <a:pt x="40" y="49"/>
                    </a:cubicBezTo>
                    <a:cubicBezTo>
                      <a:pt x="37" y="48"/>
                      <a:pt x="34" y="48"/>
                      <a:pt x="31" y="48"/>
                    </a:cubicBezTo>
                    <a:cubicBezTo>
                      <a:pt x="31" y="48"/>
                      <a:pt x="31" y="48"/>
                      <a:pt x="31" y="48"/>
                    </a:cubicBezTo>
                    <a:cubicBezTo>
                      <a:pt x="28" y="47"/>
                      <a:pt x="25" y="47"/>
                      <a:pt x="22" y="46"/>
                    </a:cubicBezTo>
                    <a:cubicBezTo>
                      <a:pt x="21" y="46"/>
                      <a:pt x="20" y="46"/>
                      <a:pt x="19" y="46"/>
                    </a:cubicBezTo>
                    <a:cubicBezTo>
                      <a:pt x="17" y="45"/>
                      <a:pt x="15" y="45"/>
                      <a:pt x="12" y="44"/>
                    </a:cubicBezTo>
                    <a:cubicBezTo>
                      <a:pt x="11" y="44"/>
                      <a:pt x="10" y="44"/>
                      <a:pt x="10" y="44"/>
                    </a:cubicBezTo>
                    <a:cubicBezTo>
                      <a:pt x="9" y="44"/>
                      <a:pt x="8" y="43"/>
                      <a:pt x="7" y="43"/>
                    </a:cubicBezTo>
                    <a:cubicBezTo>
                      <a:pt x="4" y="42"/>
                      <a:pt x="2" y="40"/>
                      <a:pt x="1" y="37"/>
                    </a:cubicBezTo>
                    <a:cubicBezTo>
                      <a:pt x="0" y="34"/>
                      <a:pt x="1" y="31"/>
                      <a:pt x="2" y="28"/>
                    </a:cubicBezTo>
                    <a:cubicBezTo>
                      <a:pt x="3" y="28"/>
                      <a:pt x="3" y="28"/>
                      <a:pt x="3" y="28"/>
                    </a:cubicBezTo>
                    <a:cubicBezTo>
                      <a:pt x="4" y="27"/>
                      <a:pt x="5" y="26"/>
                      <a:pt x="5" y="25"/>
                    </a:cubicBezTo>
                    <a:cubicBezTo>
                      <a:pt x="6" y="24"/>
                      <a:pt x="6" y="24"/>
                      <a:pt x="6" y="23"/>
                    </a:cubicBezTo>
                    <a:cubicBezTo>
                      <a:pt x="8" y="22"/>
                      <a:pt x="9" y="21"/>
                      <a:pt x="10" y="19"/>
                    </a:cubicBezTo>
                    <a:cubicBezTo>
                      <a:pt x="11" y="19"/>
                      <a:pt x="11" y="18"/>
                      <a:pt x="12" y="18"/>
                    </a:cubicBezTo>
                    <a:cubicBezTo>
                      <a:pt x="12" y="17"/>
                      <a:pt x="13" y="16"/>
                      <a:pt x="14" y="15"/>
                    </a:cubicBezTo>
                    <a:cubicBezTo>
                      <a:pt x="15" y="15"/>
                      <a:pt x="16" y="14"/>
                      <a:pt x="16" y="14"/>
                    </a:cubicBezTo>
                    <a:cubicBezTo>
                      <a:pt x="17" y="13"/>
                      <a:pt x="17" y="13"/>
                      <a:pt x="18" y="12"/>
                    </a:cubicBezTo>
                    <a:cubicBezTo>
                      <a:pt x="19" y="11"/>
                      <a:pt x="20" y="11"/>
                      <a:pt x="21" y="10"/>
                    </a:cubicBezTo>
                    <a:cubicBezTo>
                      <a:pt x="21" y="10"/>
                      <a:pt x="22" y="9"/>
                      <a:pt x="22" y="9"/>
                    </a:cubicBezTo>
                    <a:cubicBezTo>
                      <a:pt x="23" y="8"/>
                      <a:pt x="24" y="8"/>
                      <a:pt x="25" y="7"/>
                    </a:cubicBezTo>
                    <a:cubicBezTo>
                      <a:pt x="25" y="7"/>
                      <a:pt x="26" y="7"/>
                      <a:pt x="26" y="6"/>
                    </a:cubicBezTo>
                    <a:cubicBezTo>
                      <a:pt x="27" y="6"/>
                      <a:pt x="28" y="5"/>
                      <a:pt x="29" y="5"/>
                    </a:cubicBezTo>
                    <a:cubicBezTo>
                      <a:pt x="30" y="4"/>
                      <a:pt x="30" y="4"/>
                      <a:pt x="30" y="4"/>
                    </a:cubicBezTo>
                    <a:cubicBezTo>
                      <a:pt x="31" y="4"/>
                      <a:pt x="33" y="3"/>
                      <a:pt x="34" y="2"/>
                    </a:cubicBezTo>
                    <a:cubicBezTo>
                      <a:pt x="34" y="2"/>
                      <a:pt x="34" y="2"/>
                      <a:pt x="34" y="2"/>
                    </a:cubicBezTo>
                    <a:cubicBezTo>
                      <a:pt x="35" y="2"/>
                      <a:pt x="36" y="1"/>
                      <a:pt x="37" y="1"/>
                    </a:cubicBezTo>
                    <a:cubicBezTo>
                      <a:pt x="40" y="0"/>
                      <a:pt x="43" y="1"/>
                      <a:pt x="4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5" name="Freeform 17"/>
              <p:cNvSpPr/>
              <p:nvPr/>
            </p:nvSpPr>
            <p:spPr bwMode="auto">
              <a:xfrm>
                <a:off x="3173556" y="1942997"/>
                <a:ext cx="61457" cy="61456"/>
              </a:xfrm>
              <a:custGeom>
                <a:avLst/>
                <a:gdLst>
                  <a:gd name="T0" fmla="*/ 49 w 50"/>
                  <a:gd name="T1" fmla="*/ 37 h 49"/>
                  <a:gd name="T2" fmla="*/ 43 w 50"/>
                  <a:gd name="T3" fmla="*/ 43 h 49"/>
                  <a:gd name="T4" fmla="*/ 40 w 50"/>
                  <a:gd name="T5" fmla="*/ 44 h 49"/>
                  <a:gd name="T6" fmla="*/ 38 w 50"/>
                  <a:gd name="T7" fmla="*/ 44 h 49"/>
                  <a:gd name="T8" fmla="*/ 31 w 50"/>
                  <a:gd name="T9" fmla="*/ 46 h 49"/>
                  <a:gd name="T10" fmla="*/ 28 w 50"/>
                  <a:gd name="T11" fmla="*/ 46 h 49"/>
                  <a:gd name="T12" fmla="*/ 20 w 50"/>
                  <a:gd name="T13" fmla="*/ 48 h 49"/>
                  <a:gd name="T14" fmla="*/ 19 w 50"/>
                  <a:gd name="T15" fmla="*/ 48 h 49"/>
                  <a:gd name="T16" fmla="*/ 10 w 50"/>
                  <a:gd name="T17" fmla="*/ 49 h 49"/>
                  <a:gd name="T18" fmla="*/ 3 w 50"/>
                  <a:gd name="T19" fmla="*/ 46 h 49"/>
                  <a:gd name="T20" fmla="*/ 0 w 50"/>
                  <a:gd name="T21" fmla="*/ 39 h 49"/>
                  <a:gd name="T22" fmla="*/ 0 w 50"/>
                  <a:gd name="T23" fmla="*/ 10 h 49"/>
                  <a:gd name="T24" fmla="*/ 4 w 50"/>
                  <a:gd name="T25" fmla="*/ 2 h 49"/>
                  <a:gd name="T26" fmla="*/ 13 w 50"/>
                  <a:gd name="T27" fmla="*/ 1 h 49"/>
                  <a:gd name="T28" fmla="*/ 16 w 50"/>
                  <a:gd name="T29" fmla="*/ 2 h 49"/>
                  <a:gd name="T30" fmla="*/ 16 w 50"/>
                  <a:gd name="T31" fmla="*/ 2 h 49"/>
                  <a:gd name="T32" fmla="*/ 20 w 50"/>
                  <a:gd name="T33" fmla="*/ 4 h 49"/>
                  <a:gd name="T34" fmla="*/ 21 w 50"/>
                  <a:gd name="T35" fmla="*/ 5 h 49"/>
                  <a:gd name="T36" fmla="*/ 24 w 50"/>
                  <a:gd name="T37" fmla="*/ 6 h 49"/>
                  <a:gd name="T38" fmla="*/ 25 w 50"/>
                  <a:gd name="T39" fmla="*/ 7 h 49"/>
                  <a:gd name="T40" fmla="*/ 28 w 50"/>
                  <a:gd name="T41" fmla="*/ 9 h 49"/>
                  <a:gd name="T42" fmla="*/ 29 w 50"/>
                  <a:gd name="T43" fmla="*/ 10 h 49"/>
                  <a:gd name="T44" fmla="*/ 32 w 50"/>
                  <a:gd name="T45" fmla="*/ 12 h 49"/>
                  <a:gd name="T46" fmla="*/ 34 w 50"/>
                  <a:gd name="T47" fmla="*/ 14 h 49"/>
                  <a:gd name="T48" fmla="*/ 36 w 50"/>
                  <a:gd name="T49" fmla="*/ 15 h 49"/>
                  <a:gd name="T50" fmla="*/ 38 w 50"/>
                  <a:gd name="T51" fmla="*/ 18 h 49"/>
                  <a:gd name="T52" fmla="*/ 40 w 50"/>
                  <a:gd name="T53" fmla="*/ 19 h 49"/>
                  <a:gd name="T54" fmla="*/ 43 w 50"/>
                  <a:gd name="T55" fmla="*/ 23 h 49"/>
                  <a:gd name="T56" fmla="*/ 45 w 50"/>
                  <a:gd name="T57" fmla="*/ 25 h 49"/>
                  <a:gd name="T58" fmla="*/ 47 w 50"/>
                  <a:gd name="T59" fmla="*/ 28 h 49"/>
                  <a:gd name="T60" fmla="*/ 48 w 50"/>
                  <a:gd name="T61" fmla="*/ 29 h 49"/>
                  <a:gd name="T62" fmla="*/ 49 w 50"/>
                  <a:gd name="T63"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37"/>
                    </a:moveTo>
                    <a:cubicBezTo>
                      <a:pt x="48" y="40"/>
                      <a:pt x="46" y="42"/>
                      <a:pt x="43" y="43"/>
                    </a:cubicBezTo>
                    <a:cubicBezTo>
                      <a:pt x="42" y="43"/>
                      <a:pt x="41" y="44"/>
                      <a:pt x="40" y="44"/>
                    </a:cubicBezTo>
                    <a:cubicBezTo>
                      <a:pt x="40" y="44"/>
                      <a:pt x="39" y="44"/>
                      <a:pt x="38" y="44"/>
                    </a:cubicBezTo>
                    <a:cubicBezTo>
                      <a:pt x="35" y="45"/>
                      <a:pt x="33" y="45"/>
                      <a:pt x="31" y="46"/>
                    </a:cubicBezTo>
                    <a:cubicBezTo>
                      <a:pt x="30" y="46"/>
                      <a:pt x="29" y="46"/>
                      <a:pt x="28" y="46"/>
                    </a:cubicBezTo>
                    <a:cubicBezTo>
                      <a:pt x="25" y="47"/>
                      <a:pt x="22" y="47"/>
                      <a:pt x="20" y="48"/>
                    </a:cubicBezTo>
                    <a:cubicBezTo>
                      <a:pt x="19" y="48"/>
                      <a:pt x="19" y="48"/>
                      <a:pt x="19" y="48"/>
                    </a:cubicBezTo>
                    <a:cubicBezTo>
                      <a:pt x="16" y="48"/>
                      <a:pt x="13" y="48"/>
                      <a:pt x="10" y="49"/>
                    </a:cubicBezTo>
                    <a:cubicBezTo>
                      <a:pt x="7" y="49"/>
                      <a:pt x="5" y="48"/>
                      <a:pt x="3" y="46"/>
                    </a:cubicBezTo>
                    <a:cubicBezTo>
                      <a:pt x="1" y="44"/>
                      <a:pt x="0" y="42"/>
                      <a:pt x="0" y="39"/>
                    </a:cubicBezTo>
                    <a:cubicBezTo>
                      <a:pt x="0" y="10"/>
                      <a:pt x="0" y="10"/>
                      <a:pt x="0" y="10"/>
                    </a:cubicBezTo>
                    <a:cubicBezTo>
                      <a:pt x="0" y="7"/>
                      <a:pt x="2" y="4"/>
                      <a:pt x="4" y="2"/>
                    </a:cubicBezTo>
                    <a:cubicBezTo>
                      <a:pt x="7" y="1"/>
                      <a:pt x="10" y="0"/>
                      <a:pt x="13" y="1"/>
                    </a:cubicBezTo>
                    <a:cubicBezTo>
                      <a:pt x="14" y="1"/>
                      <a:pt x="15" y="2"/>
                      <a:pt x="16" y="2"/>
                    </a:cubicBezTo>
                    <a:cubicBezTo>
                      <a:pt x="16" y="2"/>
                      <a:pt x="16" y="2"/>
                      <a:pt x="16" y="2"/>
                    </a:cubicBezTo>
                    <a:cubicBezTo>
                      <a:pt x="17" y="3"/>
                      <a:pt x="19" y="4"/>
                      <a:pt x="20" y="4"/>
                    </a:cubicBezTo>
                    <a:cubicBezTo>
                      <a:pt x="20" y="4"/>
                      <a:pt x="20" y="4"/>
                      <a:pt x="21" y="5"/>
                    </a:cubicBezTo>
                    <a:cubicBezTo>
                      <a:pt x="22" y="5"/>
                      <a:pt x="23" y="6"/>
                      <a:pt x="24" y="6"/>
                    </a:cubicBezTo>
                    <a:cubicBezTo>
                      <a:pt x="24" y="7"/>
                      <a:pt x="25" y="7"/>
                      <a:pt x="25" y="7"/>
                    </a:cubicBezTo>
                    <a:cubicBezTo>
                      <a:pt x="26" y="8"/>
                      <a:pt x="27" y="8"/>
                      <a:pt x="28" y="9"/>
                    </a:cubicBezTo>
                    <a:cubicBezTo>
                      <a:pt x="28" y="9"/>
                      <a:pt x="29" y="10"/>
                      <a:pt x="29" y="10"/>
                    </a:cubicBezTo>
                    <a:cubicBezTo>
                      <a:pt x="30" y="11"/>
                      <a:pt x="31" y="11"/>
                      <a:pt x="32" y="12"/>
                    </a:cubicBezTo>
                    <a:cubicBezTo>
                      <a:pt x="33" y="13"/>
                      <a:pt x="33" y="13"/>
                      <a:pt x="34" y="14"/>
                    </a:cubicBezTo>
                    <a:cubicBezTo>
                      <a:pt x="34" y="14"/>
                      <a:pt x="35" y="15"/>
                      <a:pt x="36" y="15"/>
                    </a:cubicBezTo>
                    <a:cubicBezTo>
                      <a:pt x="37" y="16"/>
                      <a:pt x="37" y="17"/>
                      <a:pt x="38" y="18"/>
                    </a:cubicBezTo>
                    <a:cubicBezTo>
                      <a:pt x="39" y="18"/>
                      <a:pt x="39" y="19"/>
                      <a:pt x="40" y="19"/>
                    </a:cubicBezTo>
                    <a:cubicBezTo>
                      <a:pt x="41" y="21"/>
                      <a:pt x="42" y="22"/>
                      <a:pt x="43" y="23"/>
                    </a:cubicBezTo>
                    <a:cubicBezTo>
                      <a:pt x="44" y="24"/>
                      <a:pt x="44" y="25"/>
                      <a:pt x="45" y="25"/>
                    </a:cubicBezTo>
                    <a:cubicBezTo>
                      <a:pt x="46" y="26"/>
                      <a:pt x="46" y="27"/>
                      <a:pt x="47" y="28"/>
                    </a:cubicBezTo>
                    <a:cubicBezTo>
                      <a:pt x="47" y="28"/>
                      <a:pt x="47" y="28"/>
                      <a:pt x="48" y="29"/>
                    </a:cubicBezTo>
                    <a:cubicBezTo>
                      <a:pt x="49" y="31"/>
                      <a:pt x="50" y="34"/>
                      <a:pt x="4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6" name="Freeform 18"/>
              <p:cNvSpPr/>
              <p:nvPr/>
            </p:nvSpPr>
            <p:spPr bwMode="auto">
              <a:xfrm>
                <a:off x="3263934" y="2110497"/>
                <a:ext cx="65072" cy="104838"/>
              </a:xfrm>
              <a:custGeom>
                <a:avLst/>
                <a:gdLst>
                  <a:gd name="T0" fmla="*/ 15 w 52"/>
                  <a:gd name="T1" fmla="*/ 9 h 84"/>
                  <a:gd name="T2" fmla="*/ 15 w 52"/>
                  <a:gd name="T3" fmla="*/ 11 h 84"/>
                  <a:gd name="T4" fmla="*/ 15 w 52"/>
                  <a:gd name="T5" fmla="*/ 11 h 84"/>
                  <a:gd name="T6" fmla="*/ 15 w 52"/>
                  <a:gd name="T7" fmla="*/ 14 h 84"/>
                  <a:gd name="T8" fmla="*/ 15 w 52"/>
                  <a:gd name="T9" fmla="*/ 18 h 84"/>
                  <a:gd name="T10" fmla="*/ 14 w 52"/>
                  <a:gd name="T11" fmla="*/ 22 h 84"/>
                  <a:gd name="T12" fmla="*/ 14 w 52"/>
                  <a:gd name="T13" fmla="*/ 26 h 84"/>
                  <a:gd name="T14" fmla="*/ 13 w 52"/>
                  <a:gd name="T15" fmla="*/ 30 h 84"/>
                  <a:gd name="T16" fmla="*/ 12 w 52"/>
                  <a:gd name="T17" fmla="*/ 34 h 84"/>
                  <a:gd name="T18" fmla="*/ 12 w 52"/>
                  <a:gd name="T19" fmla="*/ 37 h 84"/>
                  <a:gd name="T20" fmla="*/ 11 w 52"/>
                  <a:gd name="T21" fmla="*/ 41 h 84"/>
                  <a:gd name="T22" fmla="*/ 10 w 52"/>
                  <a:gd name="T23" fmla="*/ 45 h 84"/>
                  <a:gd name="T24" fmla="*/ 9 w 52"/>
                  <a:gd name="T25" fmla="*/ 49 h 84"/>
                  <a:gd name="T26" fmla="*/ 8 w 52"/>
                  <a:gd name="T27" fmla="*/ 52 h 84"/>
                  <a:gd name="T28" fmla="*/ 7 w 52"/>
                  <a:gd name="T29" fmla="*/ 56 h 84"/>
                  <a:gd name="T30" fmla="*/ 6 w 52"/>
                  <a:gd name="T31" fmla="*/ 60 h 84"/>
                  <a:gd name="T32" fmla="*/ 4 w 52"/>
                  <a:gd name="T33" fmla="*/ 63 h 84"/>
                  <a:gd name="T34" fmla="*/ 3 w 52"/>
                  <a:gd name="T35" fmla="*/ 66 h 84"/>
                  <a:gd name="T36" fmla="*/ 2 w 52"/>
                  <a:gd name="T37" fmla="*/ 70 h 84"/>
                  <a:gd name="T38" fmla="*/ 6 w 52"/>
                  <a:gd name="T39" fmla="*/ 82 h 84"/>
                  <a:gd name="T40" fmla="*/ 9 w 52"/>
                  <a:gd name="T41" fmla="*/ 83 h 84"/>
                  <a:gd name="T42" fmla="*/ 13 w 52"/>
                  <a:gd name="T43" fmla="*/ 84 h 84"/>
                  <a:gd name="T44" fmla="*/ 20 w 52"/>
                  <a:gd name="T45" fmla="*/ 81 h 84"/>
                  <a:gd name="T46" fmla="*/ 52 w 52"/>
                  <a:gd name="T47" fmla="*/ 11 h 84"/>
                  <a:gd name="T48" fmla="*/ 50 w 52"/>
                  <a:gd name="T49" fmla="*/ 4 h 84"/>
                  <a:gd name="T50" fmla="*/ 43 w 52"/>
                  <a:gd name="T51" fmla="*/ 0 h 84"/>
                  <a:gd name="T52" fmla="*/ 25 w 52"/>
                  <a:gd name="T53" fmla="*/ 0 h 84"/>
                  <a:gd name="T54" fmla="*/ 15 w 52"/>
                  <a:gd name="T55"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4">
                    <a:moveTo>
                      <a:pt x="15" y="9"/>
                    </a:moveTo>
                    <a:cubicBezTo>
                      <a:pt x="15" y="10"/>
                      <a:pt x="15" y="10"/>
                      <a:pt x="15" y="11"/>
                    </a:cubicBezTo>
                    <a:cubicBezTo>
                      <a:pt x="15" y="11"/>
                      <a:pt x="15" y="11"/>
                      <a:pt x="15" y="11"/>
                    </a:cubicBezTo>
                    <a:cubicBezTo>
                      <a:pt x="15" y="12"/>
                      <a:pt x="15" y="13"/>
                      <a:pt x="15" y="14"/>
                    </a:cubicBezTo>
                    <a:cubicBezTo>
                      <a:pt x="15" y="16"/>
                      <a:pt x="15" y="17"/>
                      <a:pt x="15" y="18"/>
                    </a:cubicBezTo>
                    <a:cubicBezTo>
                      <a:pt x="15" y="20"/>
                      <a:pt x="14" y="21"/>
                      <a:pt x="14" y="22"/>
                    </a:cubicBezTo>
                    <a:cubicBezTo>
                      <a:pt x="14" y="23"/>
                      <a:pt x="14" y="25"/>
                      <a:pt x="14" y="26"/>
                    </a:cubicBezTo>
                    <a:cubicBezTo>
                      <a:pt x="13" y="27"/>
                      <a:pt x="13" y="29"/>
                      <a:pt x="13" y="30"/>
                    </a:cubicBezTo>
                    <a:cubicBezTo>
                      <a:pt x="13" y="31"/>
                      <a:pt x="13" y="33"/>
                      <a:pt x="12" y="34"/>
                    </a:cubicBezTo>
                    <a:cubicBezTo>
                      <a:pt x="12" y="35"/>
                      <a:pt x="12" y="36"/>
                      <a:pt x="12" y="37"/>
                    </a:cubicBezTo>
                    <a:cubicBezTo>
                      <a:pt x="11" y="39"/>
                      <a:pt x="11" y="40"/>
                      <a:pt x="11" y="41"/>
                    </a:cubicBezTo>
                    <a:cubicBezTo>
                      <a:pt x="11" y="43"/>
                      <a:pt x="10" y="44"/>
                      <a:pt x="10" y="45"/>
                    </a:cubicBezTo>
                    <a:cubicBezTo>
                      <a:pt x="10" y="46"/>
                      <a:pt x="9" y="48"/>
                      <a:pt x="9" y="49"/>
                    </a:cubicBezTo>
                    <a:cubicBezTo>
                      <a:pt x="9" y="50"/>
                      <a:pt x="8" y="51"/>
                      <a:pt x="8" y="52"/>
                    </a:cubicBezTo>
                    <a:cubicBezTo>
                      <a:pt x="8" y="54"/>
                      <a:pt x="7" y="55"/>
                      <a:pt x="7" y="56"/>
                    </a:cubicBezTo>
                    <a:cubicBezTo>
                      <a:pt x="6" y="57"/>
                      <a:pt x="6" y="58"/>
                      <a:pt x="6" y="60"/>
                    </a:cubicBezTo>
                    <a:cubicBezTo>
                      <a:pt x="5" y="61"/>
                      <a:pt x="5" y="62"/>
                      <a:pt x="4" y="63"/>
                    </a:cubicBezTo>
                    <a:cubicBezTo>
                      <a:pt x="4" y="64"/>
                      <a:pt x="4" y="65"/>
                      <a:pt x="3" y="66"/>
                    </a:cubicBezTo>
                    <a:cubicBezTo>
                      <a:pt x="3" y="68"/>
                      <a:pt x="2" y="69"/>
                      <a:pt x="2" y="70"/>
                    </a:cubicBezTo>
                    <a:cubicBezTo>
                      <a:pt x="0" y="75"/>
                      <a:pt x="2" y="80"/>
                      <a:pt x="6" y="82"/>
                    </a:cubicBezTo>
                    <a:cubicBezTo>
                      <a:pt x="7" y="82"/>
                      <a:pt x="8" y="83"/>
                      <a:pt x="9" y="83"/>
                    </a:cubicBezTo>
                    <a:cubicBezTo>
                      <a:pt x="10" y="84"/>
                      <a:pt x="12" y="84"/>
                      <a:pt x="13" y="84"/>
                    </a:cubicBezTo>
                    <a:cubicBezTo>
                      <a:pt x="16" y="84"/>
                      <a:pt x="19" y="83"/>
                      <a:pt x="20" y="81"/>
                    </a:cubicBezTo>
                    <a:cubicBezTo>
                      <a:pt x="38" y="61"/>
                      <a:pt x="49" y="37"/>
                      <a:pt x="52" y="11"/>
                    </a:cubicBezTo>
                    <a:cubicBezTo>
                      <a:pt x="52" y="8"/>
                      <a:pt x="51" y="6"/>
                      <a:pt x="50" y="4"/>
                    </a:cubicBezTo>
                    <a:cubicBezTo>
                      <a:pt x="48" y="1"/>
                      <a:pt x="45" y="0"/>
                      <a:pt x="43" y="0"/>
                    </a:cubicBezTo>
                    <a:cubicBezTo>
                      <a:pt x="25" y="0"/>
                      <a:pt x="25" y="0"/>
                      <a:pt x="25" y="0"/>
                    </a:cubicBezTo>
                    <a:cubicBezTo>
                      <a:pt x="20" y="0"/>
                      <a:pt x="16" y="4"/>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7" name="Freeform 19"/>
              <p:cNvSpPr/>
              <p:nvPr/>
            </p:nvSpPr>
            <p:spPr bwMode="auto">
              <a:xfrm>
                <a:off x="3003646" y="2110497"/>
                <a:ext cx="65072" cy="106043"/>
              </a:xfrm>
              <a:custGeom>
                <a:avLst/>
                <a:gdLst>
                  <a:gd name="T0" fmla="*/ 47 w 52"/>
                  <a:gd name="T1" fmla="*/ 60 h 85"/>
                  <a:gd name="T2" fmla="*/ 45 w 52"/>
                  <a:gd name="T3" fmla="*/ 56 h 85"/>
                  <a:gd name="T4" fmla="*/ 44 w 52"/>
                  <a:gd name="T5" fmla="*/ 53 h 85"/>
                  <a:gd name="T6" fmla="*/ 43 w 52"/>
                  <a:gd name="T7" fmla="*/ 49 h 85"/>
                  <a:gd name="T8" fmla="*/ 42 w 52"/>
                  <a:gd name="T9" fmla="*/ 45 h 85"/>
                  <a:gd name="T10" fmla="*/ 41 w 52"/>
                  <a:gd name="T11" fmla="*/ 41 h 85"/>
                  <a:gd name="T12" fmla="*/ 40 w 52"/>
                  <a:gd name="T13" fmla="*/ 38 h 85"/>
                  <a:gd name="T14" fmla="*/ 40 w 52"/>
                  <a:gd name="T15" fmla="*/ 34 h 85"/>
                  <a:gd name="T16" fmla="*/ 39 w 52"/>
                  <a:gd name="T17" fmla="*/ 30 h 85"/>
                  <a:gd name="T18" fmla="*/ 38 w 52"/>
                  <a:gd name="T19" fmla="*/ 26 h 85"/>
                  <a:gd name="T20" fmla="*/ 38 w 52"/>
                  <a:gd name="T21" fmla="*/ 22 h 85"/>
                  <a:gd name="T22" fmla="*/ 37 w 52"/>
                  <a:gd name="T23" fmla="*/ 18 h 85"/>
                  <a:gd name="T24" fmla="*/ 37 w 52"/>
                  <a:gd name="T25" fmla="*/ 14 h 85"/>
                  <a:gd name="T26" fmla="*/ 37 w 52"/>
                  <a:gd name="T27" fmla="*/ 11 h 85"/>
                  <a:gd name="T28" fmla="*/ 37 w 52"/>
                  <a:gd name="T29" fmla="*/ 11 h 85"/>
                  <a:gd name="T30" fmla="*/ 37 w 52"/>
                  <a:gd name="T31" fmla="*/ 9 h 85"/>
                  <a:gd name="T32" fmla="*/ 27 w 52"/>
                  <a:gd name="T33" fmla="*/ 0 h 85"/>
                  <a:gd name="T34" fmla="*/ 10 w 52"/>
                  <a:gd name="T35" fmla="*/ 0 h 85"/>
                  <a:gd name="T36" fmla="*/ 2 w 52"/>
                  <a:gd name="T37" fmla="*/ 4 h 85"/>
                  <a:gd name="T38" fmla="*/ 0 w 52"/>
                  <a:gd name="T39" fmla="*/ 11 h 85"/>
                  <a:gd name="T40" fmla="*/ 32 w 52"/>
                  <a:gd name="T41" fmla="*/ 81 h 85"/>
                  <a:gd name="T42" fmla="*/ 43 w 52"/>
                  <a:gd name="T43" fmla="*/ 83 h 85"/>
                  <a:gd name="T44" fmla="*/ 46 w 52"/>
                  <a:gd name="T45" fmla="*/ 82 h 85"/>
                  <a:gd name="T46" fmla="*/ 50 w 52"/>
                  <a:gd name="T47" fmla="*/ 70 h 85"/>
                  <a:gd name="T48" fmla="*/ 49 w 52"/>
                  <a:gd name="T49" fmla="*/ 68 h 85"/>
                  <a:gd name="T50" fmla="*/ 48 w 52"/>
                  <a:gd name="T51" fmla="*/ 63 h 85"/>
                  <a:gd name="T52" fmla="*/ 47 w 52"/>
                  <a:gd name="T53"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60"/>
                    </a:moveTo>
                    <a:cubicBezTo>
                      <a:pt x="46" y="59"/>
                      <a:pt x="46" y="57"/>
                      <a:pt x="45" y="56"/>
                    </a:cubicBezTo>
                    <a:cubicBezTo>
                      <a:pt x="45" y="55"/>
                      <a:pt x="45" y="54"/>
                      <a:pt x="44" y="53"/>
                    </a:cubicBezTo>
                    <a:cubicBezTo>
                      <a:pt x="44" y="51"/>
                      <a:pt x="43" y="50"/>
                      <a:pt x="43" y="49"/>
                    </a:cubicBezTo>
                    <a:cubicBezTo>
                      <a:pt x="43" y="48"/>
                      <a:pt x="42" y="46"/>
                      <a:pt x="42" y="45"/>
                    </a:cubicBezTo>
                    <a:cubicBezTo>
                      <a:pt x="42" y="44"/>
                      <a:pt x="41" y="43"/>
                      <a:pt x="41" y="41"/>
                    </a:cubicBezTo>
                    <a:cubicBezTo>
                      <a:pt x="41" y="40"/>
                      <a:pt x="41" y="39"/>
                      <a:pt x="40" y="38"/>
                    </a:cubicBezTo>
                    <a:cubicBezTo>
                      <a:pt x="40" y="36"/>
                      <a:pt x="40" y="35"/>
                      <a:pt x="40" y="34"/>
                    </a:cubicBezTo>
                    <a:cubicBezTo>
                      <a:pt x="39" y="33"/>
                      <a:pt x="39" y="31"/>
                      <a:pt x="39" y="30"/>
                    </a:cubicBezTo>
                    <a:cubicBezTo>
                      <a:pt x="39" y="29"/>
                      <a:pt x="39" y="27"/>
                      <a:pt x="38" y="26"/>
                    </a:cubicBezTo>
                    <a:cubicBezTo>
                      <a:pt x="38" y="25"/>
                      <a:pt x="38" y="23"/>
                      <a:pt x="38" y="22"/>
                    </a:cubicBezTo>
                    <a:cubicBezTo>
                      <a:pt x="38" y="21"/>
                      <a:pt x="37" y="20"/>
                      <a:pt x="37" y="18"/>
                    </a:cubicBezTo>
                    <a:cubicBezTo>
                      <a:pt x="37" y="17"/>
                      <a:pt x="37" y="16"/>
                      <a:pt x="37" y="14"/>
                    </a:cubicBezTo>
                    <a:cubicBezTo>
                      <a:pt x="37" y="13"/>
                      <a:pt x="37" y="12"/>
                      <a:pt x="37" y="11"/>
                    </a:cubicBezTo>
                    <a:cubicBezTo>
                      <a:pt x="37" y="11"/>
                      <a:pt x="37" y="11"/>
                      <a:pt x="37" y="11"/>
                    </a:cubicBezTo>
                    <a:cubicBezTo>
                      <a:pt x="37" y="10"/>
                      <a:pt x="37" y="10"/>
                      <a:pt x="37" y="9"/>
                    </a:cubicBezTo>
                    <a:cubicBezTo>
                      <a:pt x="36" y="4"/>
                      <a:pt x="32" y="0"/>
                      <a:pt x="27" y="0"/>
                    </a:cubicBezTo>
                    <a:cubicBezTo>
                      <a:pt x="10" y="0"/>
                      <a:pt x="10" y="0"/>
                      <a:pt x="10" y="0"/>
                    </a:cubicBezTo>
                    <a:cubicBezTo>
                      <a:pt x="7" y="0"/>
                      <a:pt x="4" y="1"/>
                      <a:pt x="2" y="4"/>
                    </a:cubicBezTo>
                    <a:cubicBezTo>
                      <a:pt x="1" y="6"/>
                      <a:pt x="0" y="8"/>
                      <a:pt x="0" y="11"/>
                    </a:cubicBezTo>
                    <a:cubicBezTo>
                      <a:pt x="3" y="37"/>
                      <a:pt x="14" y="61"/>
                      <a:pt x="32" y="81"/>
                    </a:cubicBezTo>
                    <a:cubicBezTo>
                      <a:pt x="34" y="84"/>
                      <a:pt x="39" y="85"/>
                      <a:pt x="43" y="83"/>
                    </a:cubicBezTo>
                    <a:cubicBezTo>
                      <a:pt x="44" y="83"/>
                      <a:pt x="45" y="82"/>
                      <a:pt x="46" y="82"/>
                    </a:cubicBezTo>
                    <a:cubicBezTo>
                      <a:pt x="50" y="80"/>
                      <a:pt x="52" y="75"/>
                      <a:pt x="50" y="70"/>
                    </a:cubicBezTo>
                    <a:cubicBezTo>
                      <a:pt x="50" y="69"/>
                      <a:pt x="50" y="69"/>
                      <a:pt x="49" y="68"/>
                    </a:cubicBezTo>
                    <a:cubicBezTo>
                      <a:pt x="49" y="66"/>
                      <a:pt x="48" y="65"/>
                      <a:pt x="48" y="63"/>
                    </a:cubicBezTo>
                    <a:cubicBezTo>
                      <a:pt x="47" y="62"/>
                      <a:pt x="47" y="61"/>
                      <a:pt x="47"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8" name="Freeform 20"/>
              <p:cNvSpPr/>
              <p:nvPr/>
            </p:nvSpPr>
            <p:spPr bwMode="auto">
              <a:xfrm>
                <a:off x="3173556" y="2110497"/>
                <a:ext cx="95198" cy="90377"/>
              </a:xfrm>
              <a:custGeom>
                <a:avLst/>
                <a:gdLst>
                  <a:gd name="T0" fmla="*/ 67 w 77"/>
                  <a:gd name="T1" fmla="*/ 0 h 72"/>
                  <a:gd name="T2" fmla="*/ 10 w 77"/>
                  <a:gd name="T3" fmla="*/ 0 h 72"/>
                  <a:gd name="T4" fmla="*/ 0 w 77"/>
                  <a:gd name="T5" fmla="*/ 10 h 72"/>
                  <a:gd name="T6" fmla="*/ 0 w 77"/>
                  <a:gd name="T7" fmla="*/ 54 h 72"/>
                  <a:gd name="T8" fmla="*/ 9 w 77"/>
                  <a:gd name="T9" fmla="*/ 64 h 72"/>
                  <a:gd name="T10" fmla="*/ 11 w 77"/>
                  <a:gd name="T11" fmla="*/ 64 h 72"/>
                  <a:gd name="T12" fmla="*/ 11 w 77"/>
                  <a:gd name="T13" fmla="*/ 64 h 72"/>
                  <a:gd name="T14" fmla="*/ 20 w 77"/>
                  <a:gd name="T15" fmla="*/ 65 h 72"/>
                  <a:gd name="T16" fmla="*/ 21 w 77"/>
                  <a:gd name="T17" fmla="*/ 65 h 72"/>
                  <a:gd name="T18" fmla="*/ 30 w 77"/>
                  <a:gd name="T19" fmla="*/ 66 h 72"/>
                  <a:gd name="T20" fmla="*/ 33 w 77"/>
                  <a:gd name="T21" fmla="*/ 67 h 72"/>
                  <a:gd name="T22" fmla="*/ 40 w 77"/>
                  <a:gd name="T23" fmla="*/ 68 h 72"/>
                  <a:gd name="T24" fmla="*/ 43 w 77"/>
                  <a:gd name="T25" fmla="*/ 69 h 72"/>
                  <a:gd name="T26" fmla="*/ 45 w 77"/>
                  <a:gd name="T27" fmla="*/ 69 h 72"/>
                  <a:gd name="T28" fmla="*/ 46 w 77"/>
                  <a:gd name="T29" fmla="*/ 70 h 72"/>
                  <a:gd name="T30" fmla="*/ 53 w 77"/>
                  <a:gd name="T31" fmla="*/ 71 h 72"/>
                  <a:gd name="T32" fmla="*/ 55 w 77"/>
                  <a:gd name="T33" fmla="*/ 72 h 72"/>
                  <a:gd name="T34" fmla="*/ 64 w 77"/>
                  <a:gd name="T35" fmla="*/ 66 h 72"/>
                  <a:gd name="T36" fmla="*/ 65 w 77"/>
                  <a:gd name="T37" fmla="*/ 64 h 72"/>
                  <a:gd name="T38" fmla="*/ 67 w 77"/>
                  <a:gd name="T39" fmla="*/ 59 h 72"/>
                  <a:gd name="T40" fmla="*/ 67 w 77"/>
                  <a:gd name="T41" fmla="*/ 59 h 72"/>
                  <a:gd name="T42" fmla="*/ 75 w 77"/>
                  <a:gd name="T43" fmla="*/ 24 h 72"/>
                  <a:gd name="T44" fmla="*/ 76 w 77"/>
                  <a:gd name="T45" fmla="*/ 23 h 72"/>
                  <a:gd name="T46" fmla="*/ 76 w 77"/>
                  <a:gd name="T47" fmla="*/ 17 h 72"/>
                  <a:gd name="T48" fmla="*/ 77 w 77"/>
                  <a:gd name="T49" fmla="*/ 14 h 72"/>
                  <a:gd name="T50" fmla="*/ 77 w 77"/>
                  <a:gd name="T51" fmla="*/ 10 h 72"/>
                  <a:gd name="T52" fmla="*/ 74 w 77"/>
                  <a:gd name="T53" fmla="*/ 3 h 72"/>
                  <a:gd name="T54" fmla="*/ 67 w 77"/>
                  <a:gd name="T5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0"/>
                    </a:moveTo>
                    <a:cubicBezTo>
                      <a:pt x="10" y="0"/>
                      <a:pt x="10" y="0"/>
                      <a:pt x="10" y="0"/>
                    </a:cubicBezTo>
                    <a:cubicBezTo>
                      <a:pt x="5" y="0"/>
                      <a:pt x="0" y="5"/>
                      <a:pt x="0" y="10"/>
                    </a:cubicBezTo>
                    <a:cubicBezTo>
                      <a:pt x="0" y="54"/>
                      <a:pt x="0" y="54"/>
                      <a:pt x="0" y="54"/>
                    </a:cubicBezTo>
                    <a:cubicBezTo>
                      <a:pt x="0" y="59"/>
                      <a:pt x="4" y="63"/>
                      <a:pt x="9" y="64"/>
                    </a:cubicBezTo>
                    <a:cubicBezTo>
                      <a:pt x="10" y="64"/>
                      <a:pt x="10" y="64"/>
                      <a:pt x="11" y="64"/>
                    </a:cubicBezTo>
                    <a:cubicBezTo>
                      <a:pt x="11" y="64"/>
                      <a:pt x="11" y="64"/>
                      <a:pt x="11" y="64"/>
                    </a:cubicBezTo>
                    <a:cubicBezTo>
                      <a:pt x="14" y="64"/>
                      <a:pt x="17" y="64"/>
                      <a:pt x="20" y="65"/>
                    </a:cubicBezTo>
                    <a:cubicBezTo>
                      <a:pt x="20" y="65"/>
                      <a:pt x="20" y="65"/>
                      <a:pt x="21" y="65"/>
                    </a:cubicBezTo>
                    <a:cubicBezTo>
                      <a:pt x="24" y="65"/>
                      <a:pt x="27" y="66"/>
                      <a:pt x="30" y="66"/>
                    </a:cubicBezTo>
                    <a:cubicBezTo>
                      <a:pt x="31" y="66"/>
                      <a:pt x="32" y="67"/>
                      <a:pt x="33" y="67"/>
                    </a:cubicBezTo>
                    <a:cubicBezTo>
                      <a:pt x="35" y="67"/>
                      <a:pt x="38" y="68"/>
                      <a:pt x="40" y="68"/>
                    </a:cubicBezTo>
                    <a:cubicBezTo>
                      <a:pt x="41" y="68"/>
                      <a:pt x="42" y="69"/>
                      <a:pt x="43" y="69"/>
                    </a:cubicBezTo>
                    <a:cubicBezTo>
                      <a:pt x="44" y="69"/>
                      <a:pt x="45" y="69"/>
                      <a:pt x="45" y="69"/>
                    </a:cubicBezTo>
                    <a:cubicBezTo>
                      <a:pt x="46" y="70"/>
                      <a:pt x="46" y="70"/>
                      <a:pt x="46" y="70"/>
                    </a:cubicBezTo>
                    <a:cubicBezTo>
                      <a:pt x="48" y="70"/>
                      <a:pt x="51" y="71"/>
                      <a:pt x="53" y="71"/>
                    </a:cubicBezTo>
                    <a:cubicBezTo>
                      <a:pt x="53" y="72"/>
                      <a:pt x="54" y="72"/>
                      <a:pt x="55" y="72"/>
                    </a:cubicBezTo>
                    <a:cubicBezTo>
                      <a:pt x="59" y="72"/>
                      <a:pt x="63" y="70"/>
                      <a:pt x="64" y="66"/>
                    </a:cubicBezTo>
                    <a:cubicBezTo>
                      <a:pt x="64" y="65"/>
                      <a:pt x="65" y="65"/>
                      <a:pt x="65" y="64"/>
                    </a:cubicBezTo>
                    <a:cubicBezTo>
                      <a:pt x="65" y="62"/>
                      <a:pt x="66" y="61"/>
                      <a:pt x="67" y="59"/>
                    </a:cubicBezTo>
                    <a:cubicBezTo>
                      <a:pt x="67" y="59"/>
                      <a:pt x="67" y="59"/>
                      <a:pt x="67" y="59"/>
                    </a:cubicBezTo>
                    <a:cubicBezTo>
                      <a:pt x="71" y="48"/>
                      <a:pt x="74" y="36"/>
                      <a:pt x="75" y="24"/>
                    </a:cubicBezTo>
                    <a:cubicBezTo>
                      <a:pt x="75" y="23"/>
                      <a:pt x="76" y="23"/>
                      <a:pt x="76" y="23"/>
                    </a:cubicBezTo>
                    <a:cubicBezTo>
                      <a:pt x="76" y="21"/>
                      <a:pt x="76" y="19"/>
                      <a:pt x="76" y="17"/>
                    </a:cubicBezTo>
                    <a:cubicBezTo>
                      <a:pt x="76" y="16"/>
                      <a:pt x="76" y="15"/>
                      <a:pt x="77" y="14"/>
                    </a:cubicBezTo>
                    <a:cubicBezTo>
                      <a:pt x="77" y="13"/>
                      <a:pt x="77" y="12"/>
                      <a:pt x="77" y="10"/>
                    </a:cubicBezTo>
                    <a:cubicBezTo>
                      <a:pt x="77" y="8"/>
                      <a:pt x="76" y="5"/>
                      <a:pt x="74" y="3"/>
                    </a:cubicBezTo>
                    <a:cubicBezTo>
                      <a:pt x="73" y="1"/>
                      <a:pt x="70" y="0"/>
                      <a:pt x="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59" name="Freeform 21"/>
              <p:cNvSpPr/>
              <p:nvPr/>
            </p:nvSpPr>
            <p:spPr bwMode="auto">
              <a:xfrm>
                <a:off x="3062692" y="2110497"/>
                <a:ext cx="96403" cy="90377"/>
              </a:xfrm>
              <a:custGeom>
                <a:avLst/>
                <a:gdLst>
                  <a:gd name="T0" fmla="*/ 77 w 77"/>
                  <a:gd name="T1" fmla="*/ 54 h 72"/>
                  <a:gd name="T2" fmla="*/ 77 w 77"/>
                  <a:gd name="T3" fmla="*/ 10 h 72"/>
                  <a:gd name="T4" fmla="*/ 67 w 77"/>
                  <a:gd name="T5" fmla="*/ 0 h 72"/>
                  <a:gd name="T6" fmla="*/ 10 w 77"/>
                  <a:gd name="T7" fmla="*/ 0 h 72"/>
                  <a:gd name="T8" fmla="*/ 3 w 77"/>
                  <a:gd name="T9" fmla="*/ 3 h 72"/>
                  <a:gd name="T10" fmla="*/ 0 w 77"/>
                  <a:gd name="T11" fmla="*/ 10 h 72"/>
                  <a:gd name="T12" fmla="*/ 0 w 77"/>
                  <a:gd name="T13" fmla="*/ 14 h 72"/>
                  <a:gd name="T14" fmla="*/ 1 w 77"/>
                  <a:gd name="T15" fmla="*/ 17 h 72"/>
                  <a:gd name="T16" fmla="*/ 1 w 77"/>
                  <a:gd name="T17" fmla="*/ 22 h 72"/>
                  <a:gd name="T18" fmla="*/ 2 w 77"/>
                  <a:gd name="T19" fmla="*/ 24 h 72"/>
                  <a:gd name="T20" fmla="*/ 10 w 77"/>
                  <a:gd name="T21" fmla="*/ 59 h 72"/>
                  <a:gd name="T22" fmla="*/ 10 w 77"/>
                  <a:gd name="T23" fmla="*/ 59 h 72"/>
                  <a:gd name="T24" fmla="*/ 12 w 77"/>
                  <a:gd name="T25" fmla="*/ 65 h 72"/>
                  <a:gd name="T26" fmla="*/ 13 w 77"/>
                  <a:gd name="T27" fmla="*/ 66 h 72"/>
                  <a:gd name="T28" fmla="*/ 22 w 77"/>
                  <a:gd name="T29" fmla="*/ 72 h 72"/>
                  <a:gd name="T30" fmla="*/ 22 w 77"/>
                  <a:gd name="T31" fmla="*/ 72 h 72"/>
                  <a:gd name="T32" fmla="*/ 25 w 77"/>
                  <a:gd name="T33" fmla="*/ 71 h 72"/>
                  <a:gd name="T34" fmla="*/ 31 w 77"/>
                  <a:gd name="T35" fmla="*/ 70 h 72"/>
                  <a:gd name="T36" fmla="*/ 32 w 77"/>
                  <a:gd name="T37" fmla="*/ 69 h 72"/>
                  <a:gd name="T38" fmla="*/ 34 w 77"/>
                  <a:gd name="T39" fmla="*/ 69 h 72"/>
                  <a:gd name="T40" fmla="*/ 37 w 77"/>
                  <a:gd name="T41" fmla="*/ 68 h 72"/>
                  <a:gd name="T42" fmla="*/ 44 w 77"/>
                  <a:gd name="T43" fmla="*/ 67 h 72"/>
                  <a:gd name="T44" fmla="*/ 47 w 77"/>
                  <a:gd name="T45" fmla="*/ 66 h 72"/>
                  <a:gd name="T46" fmla="*/ 56 w 77"/>
                  <a:gd name="T47" fmla="*/ 65 h 72"/>
                  <a:gd name="T48" fmla="*/ 57 w 77"/>
                  <a:gd name="T49" fmla="*/ 65 h 72"/>
                  <a:gd name="T50" fmla="*/ 66 w 77"/>
                  <a:gd name="T51" fmla="*/ 64 h 72"/>
                  <a:gd name="T52" fmla="*/ 66 w 77"/>
                  <a:gd name="T53" fmla="*/ 64 h 72"/>
                  <a:gd name="T54" fmla="*/ 68 w 77"/>
                  <a:gd name="T55" fmla="*/ 64 h 72"/>
                  <a:gd name="T56" fmla="*/ 77 w 77"/>
                  <a:gd name="T57" fmla="*/ 5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54"/>
                    </a:moveTo>
                    <a:cubicBezTo>
                      <a:pt x="77" y="10"/>
                      <a:pt x="77" y="10"/>
                      <a:pt x="77" y="10"/>
                    </a:cubicBezTo>
                    <a:cubicBezTo>
                      <a:pt x="77" y="5"/>
                      <a:pt x="72" y="0"/>
                      <a:pt x="67" y="0"/>
                    </a:cubicBezTo>
                    <a:cubicBezTo>
                      <a:pt x="10" y="0"/>
                      <a:pt x="10" y="0"/>
                      <a:pt x="10" y="0"/>
                    </a:cubicBezTo>
                    <a:cubicBezTo>
                      <a:pt x="7" y="0"/>
                      <a:pt x="4" y="1"/>
                      <a:pt x="3" y="3"/>
                    </a:cubicBezTo>
                    <a:cubicBezTo>
                      <a:pt x="1" y="5"/>
                      <a:pt x="0" y="8"/>
                      <a:pt x="0" y="10"/>
                    </a:cubicBezTo>
                    <a:cubicBezTo>
                      <a:pt x="0" y="12"/>
                      <a:pt x="0" y="13"/>
                      <a:pt x="0" y="14"/>
                    </a:cubicBezTo>
                    <a:cubicBezTo>
                      <a:pt x="1" y="15"/>
                      <a:pt x="1" y="16"/>
                      <a:pt x="1" y="17"/>
                    </a:cubicBezTo>
                    <a:cubicBezTo>
                      <a:pt x="1" y="19"/>
                      <a:pt x="1" y="21"/>
                      <a:pt x="1" y="22"/>
                    </a:cubicBezTo>
                    <a:cubicBezTo>
                      <a:pt x="1" y="23"/>
                      <a:pt x="2" y="23"/>
                      <a:pt x="2" y="24"/>
                    </a:cubicBezTo>
                    <a:cubicBezTo>
                      <a:pt x="3" y="36"/>
                      <a:pt x="6" y="48"/>
                      <a:pt x="10" y="59"/>
                    </a:cubicBezTo>
                    <a:cubicBezTo>
                      <a:pt x="10" y="59"/>
                      <a:pt x="10" y="59"/>
                      <a:pt x="10" y="59"/>
                    </a:cubicBezTo>
                    <a:cubicBezTo>
                      <a:pt x="11" y="61"/>
                      <a:pt x="12" y="63"/>
                      <a:pt x="12" y="65"/>
                    </a:cubicBezTo>
                    <a:cubicBezTo>
                      <a:pt x="13" y="65"/>
                      <a:pt x="13" y="66"/>
                      <a:pt x="13" y="66"/>
                    </a:cubicBezTo>
                    <a:cubicBezTo>
                      <a:pt x="14" y="70"/>
                      <a:pt x="18" y="72"/>
                      <a:pt x="22" y="72"/>
                    </a:cubicBezTo>
                    <a:cubicBezTo>
                      <a:pt x="22" y="72"/>
                      <a:pt x="22" y="72"/>
                      <a:pt x="22" y="72"/>
                    </a:cubicBezTo>
                    <a:cubicBezTo>
                      <a:pt x="23" y="72"/>
                      <a:pt x="24" y="72"/>
                      <a:pt x="25" y="71"/>
                    </a:cubicBezTo>
                    <a:cubicBezTo>
                      <a:pt x="26" y="71"/>
                      <a:pt x="29" y="70"/>
                      <a:pt x="31" y="70"/>
                    </a:cubicBezTo>
                    <a:cubicBezTo>
                      <a:pt x="31" y="70"/>
                      <a:pt x="31" y="70"/>
                      <a:pt x="32" y="69"/>
                    </a:cubicBezTo>
                    <a:cubicBezTo>
                      <a:pt x="32" y="69"/>
                      <a:pt x="33" y="69"/>
                      <a:pt x="34" y="69"/>
                    </a:cubicBezTo>
                    <a:cubicBezTo>
                      <a:pt x="35" y="69"/>
                      <a:pt x="36" y="68"/>
                      <a:pt x="37" y="68"/>
                    </a:cubicBezTo>
                    <a:cubicBezTo>
                      <a:pt x="39" y="68"/>
                      <a:pt x="41" y="67"/>
                      <a:pt x="44" y="67"/>
                    </a:cubicBezTo>
                    <a:cubicBezTo>
                      <a:pt x="45" y="67"/>
                      <a:pt x="46" y="66"/>
                      <a:pt x="47" y="66"/>
                    </a:cubicBezTo>
                    <a:cubicBezTo>
                      <a:pt x="50" y="66"/>
                      <a:pt x="53" y="65"/>
                      <a:pt x="56" y="65"/>
                    </a:cubicBezTo>
                    <a:cubicBezTo>
                      <a:pt x="56" y="65"/>
                      <a:pt x="57" y="65"/>
                      <a:pt x="57" y="65"/>
                    </a:cubicBezTo>
                    <a:cubicBezTo>
                      <a:pt x="60" y="64"/>
                      <a:pt x="63" y="64"/>
                      <a:pt x="66" y="64"/>
                    </a:cubicBezTo>
                    <a:cubicBezTo>
                      <a:pt x="66" y="64"/>
                      <a:pt x="66" y="64"/>
                      <a:pt x="66" y="64"/>
                    </a:cubicBezTo>
                    <a:cubicBezTo>
                      <a:pt x="67" y="64"/>
                      <a:pt x="67" y="64"/>
                      <a:pt x="68" y="64"/>
                    </a:cubicBezTo>
                    <a:cubicBezTo>
                      <a:pt x="73" y="63"/>
                      <a:pt x="77" y="59"/>
                      <a:pt x="7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60" name="Freeform 22"/>
              <p:cNvSpPr/>
              <p:nvPr/>
            </p:nvSpPr>
            <p:spPr bwMode="auto">
              <a:xfrm>
                <a:off x="3096433" y="2204490"/>
                <a:ext cx="62662" cy="61456"/>
              </a:xfrm>
              <a:custGeom>
                <a:avLst/>
                <a:gdLst>
                  <a:gd name="T0" fmla="*/ 46 w 50"/>
                  <a:gd name="T1" fmla="*/ 47 h 49"/>
                  <a:gd name="T2" fmla="*/ 50 w 50"/>
                  <a:gd name="T3" fmla="*/ 39 h 49"/>
                  <a:gd name="T4" fmla="*/ 50 w 50"/>
                  <a:gd name="T5" fmla="*/ 10 h 49"/>
                  <a:gd name="T6" fmla="*/ 47 w 50"/>
                  <a:gd name="T7" fmla="*/ 3 h 49"/>
                  <a:gd name="T8" fmla="*/ 40 w 50"/>
                  <a:gd name="T9" fmla="*/ 0 h 49"/>
                  <a:gd name="T10" fmla="*/ 31 w 50"/>
                  <a:gd name="T11" fmla="*/ 1 h 49"/>
                  <a:gd name="T12" fmla="*/ 31 w 50"/>
                  <a:gd name="T13" fmla="*/ 1 h 49"/>
                  <a:gd name="T14" fmla="*/ 22 w 50"/>
                  <a:gd name="T15" fmla="*/ 2 h 49"/>
                  <a:gd name="T16" fmla="*/ 19 w 50"/>
                  <a:gd name="T17" fmla="*/ 3 h 49"/>
                  <a:gd name="T18" fmla="*/ 12 w 50"/>
                  <a:gd name="T19" fmla="*/ 4 h 49"/>
                  <a:gd name="T20" fmla="*/ 10 w 50"/>
                  <a:gd name="T21" fmla="*/ 5 h 49"/>
                  <a:gd name="T22" fmla="*/ 7 w 50"/>
                  <a:gd name="T23" fmla="*/ 6 h 49"/>
                  <a:gd name="T24" fmla="*/ 1 w 50"/>
                  <a:gd name="T25" fmla="*/ 12 h 49"/>
                  <a:gd name="T26" fmla="*/ 2 w 50"/>
                  <a:gd name="T27" fmla="*/ 20 h 49"/>
                  <a:gd name="T28" fmla="*/ 3 w 50"/>
                  <a:gd name="T29" fmla="*/ 21 h 49"/>
                  <a:gd name="T30" fmla="*/ 5 w 50"/>
                  <a:gd name="T31" fmla="*/ 24 h 49"/>
                  <a:gd name="T32" fmla="*/ 6 w 50"/>
                  <a:gd name="T33" fmla="*/ 25 h 49"/>
                  <a:gd name="T34" fmla="*/ 10 w 50"/>
                  <a:gd name="T35" fmla="*/ 30 h 49"/>
                  <a:gd name="T36" fmla="*/ 12 w 50"/>
                  <a:gd name="T37" fmla="*/ 31 h 49"/>
                  <a:gd name="T38" fmla="*/ 14 w 50"/>
                  <a:gd name="T39" fmla="*/ 33 h 49"/>
                  <a:gd name="T40" fmla="*/ 16 w 50"/>
                  <a:gd name="T41" fmla="*/ 35 h 49"/>
                  <a:gd name="T42" fmla="*/ 18 w 50"/>
                  <a:gd name="T43" fmla="*/ 37 h 49"/>
                  <a:gd name="T44" fmla="*/ 21 w 50"/>
                  <a:gd name="T45" fmla="*/ 39 h 49"/>
                  <a:gd name="T46" fmla="*/ 22 w 50"/>
                  <a:gd name="T47" fmla="*/ 40 h 49"/>
                  <a:gd name="T48" fmla="*/ 25 w 50"/>
                  <a:gd name="T49" fmla="*/ 42 h 49"/>
                  <a:gd name="T50" fmla="*/ 26 w 50"/>
                  <a:gd name="T51" fmla="*/ 42 h 49"/>
                  <a:gd name="T52" fmla="*/ 29 w 50"/>
                  <a:gd name="T53" fmla="*/ 44 h 49"/>
                  <a:gd name="T54" fmla="*/ 30 w 50"/>
                  <a:gd name="T55" fmla="*/ 45 h 49"/>
                  <a:gd name="T56" fmla="*/ 34 w 50"/>
                  <a:gd name="T57" fmla="*/ 46 h 49"/>
                  <a:gd name="T58" fmla="*/ 34 w 50"/>
                  <a:gd name="T59" fmla="*/ 47 h 49"/>
                  <a:gd name="T60" fmla="*/ 37 w 50"/>
                  <a:gd name="T61" fmla="*/ 48 h 49"/>
                  <a:gd name="T62" fmla="*/ 46 w 50"/>
                  <a:gd name="T63"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47"/>
                    </a:moveTo>
                    <a:cubicBezTo>
                      <a:pt x="48" y="45"/>
                      <a:pt x="50" y="42"/>
                      <a:pt x="50" y="39"/>
                    </a:cubicBezTo>
                    <a:cubicBezTo>
                      <a:pt x="50" y="10"/>
                      <a:pt x="50" y="10"/>
                      <a:pt x="50" y="10"/>
                    </a:cubicBezTo>
                    <a:cubicBezTo>
                      <a:pt x="50" y="7"/>
                      <a:pt x="49" y="4"/>
                      <a:pt x="47" y="3"/>
                    </a:cubicBezTo>
                    <a:cubicBezTo>
                      <a:pt x="45" y="1"/>
                      <a:pt x="43" y="0"/>
                      <a:pt x="40" y="0"/>
                    </a:cubicBezTo>
                    <a:cubicBezTo>
                      <a:pt x="37" y="0"/>
                      <a:pt x="34" y="1"/>
                      <a:pt x="31" y="1"/>
                    </a:cubicBezTo>
                    <a:cubicBezTo>
                      <a:pt x="31" y="1"/>
                      <a:pt x="31" y="1"/>
                      <a:pt x="31" y="1"/>
                    </a:cubicBezTo>
                    <a:cubicBezTo>
                      <a:pt x="28" y="1"/>
                      <a:pt x="25" y="2"/>
                      <a:pt x="22" y="2"/>
                    </a:cubicBezTo>
                    <a:cubicBezTo>
                      <a:pt x="21" y="3"/>
                      <a:pt x="20" y="3"/>
                      <a:pt x="19" y="3"/>
                    </a:cubicBezTo>
                    <a:cubicBezTo>
                      <a:pt x="17" y="3"/>
                      <a:pt x="15" y="4"/>
                      <a:pt x="12" y="4"/>
                    </a:cubicBezTo>
                    <a:cubicBezTo>
                      <a:pt x="11" y="5"/>
                      <a:pt x="10" y="5"/>
                      <a:pt x="10" y="5"/>
                    </a:cubicBezTo>
                    <a:cubicBezTo>
                      <a:pt x="9" y="5"/>
                      <a:pt x="8" y="5"/>
                      <a:pt x="7" y="6"/>
                    </a:cubicBezTo>
                    <a:cubicBezTo>
                      <a:pt x="4" y="7"/>
                      <a:pt x="2" y="9"/>
                      <a:pt x="1" y="12"/>
                    </a:cubicBezTo>
                    <a:cubicBezTo>
                      <a:pt x="0" y="15"/>
                      <a:pt x="1" y="18"/>
                      <a:pt x="2" y="20"/>
                    </a:cubicBezTo>
                    <a:cubicBezTo>
                      <a:pt x="3" y="20"/>
                      <a:pt x="3" y="21"/>
                      <a:pt x="3" y="21"/>
                    </a:cubicBezTo>
                    <a:cubicBezTo>
                      <a:pt x="4" y="22"/>
                      <a:pt x="5" y="23"/>
                      <a:pt x="5" y="24"/>
                    </a:cubicBezTo>
                    <a:cubicBezTo>
                      <a:pt x="6" y="25"/>
                      <a:pt x="6" y="25"/>
                      <a:pt x="6" y="25"/>
                    </a:cubicBezTo>
                    <a:cubicBezTo>
                      <a:pt x="8" y="27"/>
                      <a:pt x="9" y="28"/>
                      <a:pt x="10" y="30"/>
                    </a:cubicBezTo>
                    <a:cubicBezTo>
                      <a:pt x="11" y="30"/>
                      <a:pt x="11" y="30"/>
                      <a:pt x="12" y="31"/>
                    </a:cubicBezTo>
                    <a:cubicBezTo>
                      <a:pt x="12" y="32"/>
                      <a:pt x="13" y="33"/>
                      <a:pt x="14" y="33"/>
                    </a:cubicBezTo>
                    <a:cubicBezTo>
                      <a:pt x="15" y="34"/>
                      <a:pt x="16" y="35"/>
                      <a:pt x="16" y="35"/>
                    </a:cubicBezTo>
                    <a:cubicBezTo>
                      <a:pt x="17" y="36"/>
                      <a:pt x="17" y="36"/>
                      <a:pt x="18" y="37"/>
                    </a:cubicBezTo>
                    <a:cubicBezTo>
                      <a:pt x="19" y="37"/>
                      <a:pt x="20" y="38"/>
                      <a:pt x="21" y="39"/>
                    </a:cubicBezTo>
                    <a:cubicBezTo>
                      <a:pt x="21" y="39"/>
                      <a:pt x="22" y="39"/>
                      <a:pt x="22" y="40"/>
                    </a:cubicBezTo>
                    <a:cubicBezTo>
                      <a:pt x="23" y="40"/>
                      <a:pt x="24" y="41"/>
                      <a:pt x="25" y="42"/>
                    </a:cubicBezTo>
                    <a:cubicBezTo>
                      <a:pt x="25" y="42"/>
                      <a:pt x="26" y="42"/>
                      <a:pt x="26" y="42"/>
                    </a:cubicBezTo>
                    <a:cubicBezTo>
                      <a:pt x="27" y="43"/>
                      <a:pt x="28" y="44"/>
                      <a:pt x="29" y="44"/>
                    </a:cubicBezTo>
                    <a:cubicBezTo>
                      <a:pt x="30" y="44"/>
                      <a:pt x="30" y="45"/>
                      <a:pt x="30" y="45"/>
                    </a:cubicBezTo>
                    <a:cubicBezTo>
                      <a:pt x="31" y="45"/>
                      <a:pt x="33" y="46"/>
                      <a:pt x="34" y="46"/>
                    </a:cubicBezTo>
                    <a:cubicBezTo>
                      <a:pt x="34" y="46"/>
                      <a:pt x="34" y="46"/>
                      <a:pt x="34" y="47"/>
                    </a:cubicBezTo>
                    <a:cubicBezTo>
                      <a:pt x="35" y="47"/>
                      <a:pt x="36" y="47"/>
                      <a:pt x="37" y="48"/>
                    </a:cubicBezTo>
                    <a:cubicBezTo>
                      <a:pt x="40" y="49"/>
                      <a:pt x="43" y="48"/>
                      <a:pt x="46"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61" name="Freeform 23"/>
              <p:cNvSpPr/>
              <p:nvPr/>
            </p:nvSpPr>
            <p:spPr bwMode="auto">
              <a:xfrm>
                <a:off x="3173556" y="2204490"/>
                <a:ext cx="61457" cy="61456"/>
              </a:xfrm>
              <a:custGeom>
                <a:avLst/>
                <a:gdLst>
                  <a:gd name="T0" fmla="*/ 49 w 50"/>
                  <a:gd name="T1" fmla="*/ 12 h 49"/>
                  <a:gd name="T2" fmla="*/ 43 w 50"/>
                  <a:gd name="T3" fmla="*/ 6 h 49"/>
                  <a:gd name="T4" fmla="*/ 40 w 50"/>
                  <a:gd name="T5" fmla="*/ 5 h 49"/>
                  <a:gd name="T6" fmla="*/ 38 w 50"/>
                  <a:gd name="T7" fmla="*/ 4 h 49"/>
                  <a:gd name="T8" fmla="*/ 31 w 50"/>
                  <a:gd name="T9" fmla="*/ 3 h 49"/>
                  <a:gd name="T10" fmla="*/ 28 w 50"/>
                  <a:gd name="T11" fmla="*/ 2 h 49"/>
                  <a:gd name="T12" fmla="*/ 20 w 50"/>
                  <a:gd name="T13" fmla="*/ 1 h 49"/>
                  <a:gd name="T14" fmla="*/ 19 w 50"/>
                  <a:gd name="T15" fmla="*/ 1 h 49"/>
                  <a:gd name="T16" fmla="*/ 10 w 50"/>
                  <a:gd name="T17" fmla="*/ 0 h 49"/>
                  <a:gd name="T18" fmla="*/ 3 w 50"/>
                  <a:gd name="T19" fmla="*/ 3 h 49"/>
                  <a:gd name="T20" fmla="*/ 0 w 50"/>
                  <a:gd name="T21" fmla="*/ 10 h 49"/>
                  <a:gd name="T22" fmla="*/ 0 w 50"/>
                  <a:gd name="T23" fmla="*/ 39 h 49"/>
                  <a:gd name="T24" fmla="*/ 4 w 50"/>
                  <a:gd name="T25" fmla="*/ 47 h 49"/>
                  <a:gd name="T26" fmla="*/ 13 w 50"/>
                  <a:gd name="T27" fmla="*/ 48 h 49"/>
                  <a:gd name="T28" fmla="*/ 16 w 50"/>
                  <a:gd name="T29" fmla="*/ 46 h 49"/>
                  <a:gd name="T30" fmla="*/ 16 w 50"/>
                  <a:gd name="T31" fmla="*/ 46 h 49"/>
                  <a:gd name="T32" fmla="*/ 20 w 50"/>
                  <a:gd name="T33" fmla="*/ 45 h 49"/>
                  <a:gd name="T34" fmla="*/ 21 w 50"/>
                  <a:gd name="T35" fmla="*/ 44 h 49"/>
                  <a:gd name="T36" fmla="*/ 24 w 50"/>
                  <a:gd name="T37" fmla="*/ 42 h 49"/>
                  <a:gd name="T38" fmla="*/ 25 w 50"/>
                  <a:gd name="T39" fmla="*/ 42 h 49"/>
                  <a:gd name="T40" fmla="*/ 28 w 50"/>
                  <a:gd name="T41" fmla="*/ 40 h 49"/>
                  <a:gd name="T42" fmla="*/ 29 w 50"/>
                  <a:gd name="T43" fmla="*/ 39 h 49"/>
                  <a:gd name="T44" fmla="*/ 32 w 50"/>
                  <a:gd name="T45" fmla="*/ 37 h 49"/>
                  <a:gd name="T46" fmla="*/ 34 w 50"/>
                  <a:gd name="T47" fmla="*/ 35 h 49"/>
                  <a:gd name="T48" fmla="*/ 36 w 50"/>
                  <a:gd name="T49" fmla="*/ 33 h 49"/>
                  <a:gd name="T50" fmla="*/ 38 w 50"/>
                  <a:gd name="T51" fmla="*/ 31 h 49"/>
                  <a:gd name="T52" fmla="*/ 40 w 50"/>
                  <a:gd name="T53" fmla="*/ 30 h 49"/>
                  <a:gd name="T54" fmla="*/ 43 w 50"/>
                  <a:gd name="T55" fmla="*/ 25 h 49"/>
                  <a:gd name="T56" fmla="*/ 45 w 50"/>
                  <a:gd name="T57" fmla="*/ 24 h 49"/>
                  <a:gd name="T58" fmla="*/ 47 w 50"/>
                  <a:gd name="T59" fmla="*/ 21 h 49"/>
                  <a:gd name="T60" fmla="*/ 48 w 50"/>
                  <a:gd name="T61" fmla="*/ 20 h 49"/>
                  <a:gd name="T62" fmla="*/ 49 w 50"/>
                  <a:gd name="T6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12"/>
                    </a:moveTo>
                    <a:cubicBezTo>
                      <a:pt x="48" y="9"/>
                      <a:pt x="46" y="7"/>
                      <a:pt x="43" y="6"/>
                    </a:cubicBezTo>
                    <a:cubicBezTo>
                      <a:pt x="42" y="5"/>
                      <a:pt x="41" y="5"/>
                      <a:pt x="40" y="5"/>
                    </a:cubicBezTo>
                    <a:cubicBezTo>
                      <a:pt x="40" y="5"/>
                      <a:pt x="39" y="5"/>
                      <a:pt x="38" y="4"/>
                    </a:cubicBezTo>
                    <a:cubicBezTo>
                      <a:pt x="35" y="4"/>
                      <a:pt x="33" y="3"/>
                      <a:pt x="31" y="3"/>
                    </a:cubicBezTo>
                    <a:cubicBezTo>
                      <a:pt x="30" y="3"/>
                      <a:pt x="29" y="3"/>
                      <a:pt x="28" y="2"/>
                    </a:cubicBezTo>
                    <a:cubicBezTo>
                      <a:pt x="25" y="2"/>
                      <a:pt x="22" y="1"/>
                      <a:pt x="20" y="1"/>
                    </a:cubicBezTo>
                    <a:cubicBezTo>
                      <a:pt x="19" y="1"/>
                      <a:pt x="19" y="1"/>
                      <a:pt x="19" y="1"/>
                    </a:cubicBezTo>
                    <a:cubicBezTo>
                      <a:pt x="16" y="1"/>
                      <a:pt x="13" y="0"/>
                      <a:pt x="10" y="0"/>
                    </a:cubicBezTo>
                    <a:cubicBezTo>
                      <a:pt x="7" y="0"/>
                      <a:pt x="5" y="1"/>
                      <a:pt x="3" y="3"/>
                    </a:cubicBezTo>
                    <a:cubicBezTo>
                      <a:pt x="1" y="4"/>
                      <a:pt x="0" y="7"/>
                      <a:pt x="0" y="10"/>
                    </a:cubicBezTo>
                    <a:cubicBezTo>
                      <a:pt x="0" y="39"/>
                      <a:pt x="0" y="39"/>
                      <a:pt x="0" y="39"/>
                    </a:cubicBezTo>
                    <a:cubicBezTo>
                      <a:pt x="0" y="42"/>
                      <a:pt x="2" y="45"/>
                      <a:pt x="4" y="47"/>
                    </a:cubicBezTo>
                    <a:cubicBezTo>
                      <a:pt x="7" y="48"/>
                      <a:pt x="10" y="49"/>
                      <a:pt x="13" y="48"/>
                    </a:cubicBezTo>
                    <a:cubicBezTo>
                      <a:pt x="14" y="47"/>
                      <a:pt x="15" y="47"/>
                      <a:pt x="16" y="46"/>
                    </a:cubicBezTo>
                    <a:cubicBezTo>
                      <a:pt x="16" y="46"/>
                      <a:pt x="16" y="46"/>
                      <a:pt x="16" y="46"/>
                    </a:cubicBezTo>
                    <a:cubicBezTo>
                      <a:pt x="17" y="46"/>
                      <a:pt x="19" y="45"/>
                      <a:pt x="20" y="45"/>
                    </a:cubicBezTo>
                    <a:cubicBezTo>
                      <a:pt x="20" y="44"/>
                      <a:pt x="20" y="44"/>
                      <a:pt x="21" y="44"/>
                    </a:cubicBezTo>
                    <a:cubicBezTo>
                      <a:pt x="22" y="44"/>
                      <a:pt x="23" y="43"/>
                      <a:pt x="24" y="42"/>
                    </a:cubicBezTo>
                    <a:cubicBezTo>
                      <a:pt x="24" y="42"/>
                      <a:pt x="25" y="42"/>
                      <a:pt x="25" y="42"/>
                    </a:cubicBezTo>
                    <a:cubicBezTo>
                      <a:pt x="26" y="41"/>
                      <a:pt x="27" y="40"/>
                      <a:pt x="28" y="40"/>
                    </a:cubicBezTo>
                    <a:cubicBezTo>
                      <a:pt x="28" y="39"/>
                      <a:pt x="29" y="39"/>
                      <a:pt x="29" y="39"/>
                    </a:cubicBezTo>
                    <a:cubicBezTo>
                      <a:pt x="30" y="38"/>
                      <a:pt x="31" y="37"/>
                      <a:pt x="32" y="37"/>
                    </a:cubicBezTo>
                    <a:cubicBezTo>
                      <a:pt x="33" y="36"/>
                      <a:pt x="33" y="36"/>
                      <a:pt x="34" y="35"/>
                    </a:cubicBezTo>
                    <a:cubicBezTo>
                      <a:pt x="34" y="35"/>
                      <a:pt x="35" y="34"/>
                      <a:pt x="36" y="33"/>
                    </a:cubicBezTo>
                    <a:cubicBezTo>
                      <a:pt x="37" y="33"/>
                      <a:pt x="37" y="32"/>
                      <a:pt x="38" y="31"/>
                    </a:cubicBezTo>
                    <a:cubicBezTo>
                      <a:pt x="39" y="31"/>
                      <a:pt x="39" y="30"/>
                      <a:pt x="40" y="30"/>
                    </a:cubicBezTo>
                    <a:cubicBezTo>
                      <a:pt x="41" y="28"/>
                      <a:pt x="42" y="27"/>
                      <a:pt x="43" y="25"/>
                    </a:cubicBezTo>
                    <a:cubicBezTo>
                      <a:pt x="44" y="25"/>
                      <a:pt x="44" y="24"/>
                      <a:pt x="45" y="24"/>
                    </a:cubicBezTo>
                    <a:cubicBezTo>
                      <a:pt x="46" y="23"/>
                      <a:pt x="46" y="22"/>
                      <a:pt x="47" y="21"/>
                    </a:cubicBezTo>
                    <a:cubicBezTo>
                      <a:pt x="47" y="21"/>
                      <a:pt x="47" y="20"/>
                      <a:pt x="48" y="20"/>
                    </a:cubicBezTo>
                    <a:cubicBezTo>
                      <a:pt x="49" y="18"/>
                      <a:pt x="50" y="15"/>
                      <a:pt x="4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62" name="Freeform 24"/>
              <p:cNvSpPr/>
              <p:nvPr/>
            </p:nvSpPr>
            <p:spPr bwMode="auto">
              <a:xfrm>
                <a:off x="3060282" y="2218950"/>
                <a:ext cx="38561" cy="34946"/>
              </a:xfrm>
              <a:custGeom>
                <a:avLst/>
                <a:gdLst>
                  <a:gd name="T0" fmla="*/ 20 w 31"/>
                  <a:gd name="T1" fmla="*/ 12 h 28"/>
                  <a:gd name="T2" fmla="*/ 21 w 31"/>
                  <a:gd name="T3" fmla="*/ 14 h 28"/>
                  <a:gd name="T4" fmla="*/ 24 w 31"/>
                  <a:gd name="T5" fmla="*/ 18 h 28"/>
                  <a:gd name="T6" fmla="*/ 31 w 31"/>
                  <a:gd name="T7" fmla="*/ 26 h 28"/>
                  <a:gd name="T8" fmla="*/ 31 w 31"/>
                  <a:gd name="T9" fmla="*/ 27 h 28"/>
                  <a:gd name="T10" fmla="*/ 29 w 31"/>
                  <a:gd name="T11" fmla="*/ 28 h 28"/>
                  <a:gd name="T12" fmla="*/ 2 w 31"/>
                  <a:gd name="T13" fmla="*/ 11 h 28"/>
                  <a:gd name="T14" fmla="*/ 0 w 31"/>
                  <a:gd name="T15" fmla="*/ 6 h 28"/>
                  <a:gd name="T16" fmla="*/ 3 w 31"/>
                  <a:gd name="T17" fmla="*/ 3 h 28"/>
                  <a:gd name="T18" fmla="*/ 16 w 31"/>
                  <a:gd name="T19" fmla="*/ 6 h 28"/>
                  <a:gd name="T20" fmla="*/ 19 w 31"/>
                  <a:gd name="T21" fmla="*/ 11 h 28"/>
                  <a:gd name="T22" fmla="*/ 19 w 31"/>
                  <a:gd name="T23" fmla="*/ 12 h 28"/>
                  <a:gd name="T24" fmla="*/ 20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20" y="12"/>
                    </a:moveTo>
                    <a:cubicBezTo>
                      <a:pt x="20" y="13"/>
                      <a:pt x="20" y="13"/>
                      <a:pt x="21" y="14"/>
                    </a:cubicBezTo>
                    <a:cubicBezTo>
                      <a:pt x="22" y="15"/>
                      <a:pt x="23" y="17"/>
                      <a:pt x="24" y="18"/>
                    </a:cubicBezTo>
                    <a:cubicBezTo>
                      <a:pt x="24" y="18"/>
                      <a:pt x="27" y="22"/>
                      <a:pt x="31" y="26"/>
                    </a:cubicBezTo>
                    <a:cubicBezTo>
                      <a:pt x="31" y="26"/>
                      <a:pt x="31" y="27"/>
                      <a:pt x="31" y="27"/>
                    </a:cubicBezTo>
                    <a:cubicBezTo>
                      <a:pt x="30" y="28"/>
                      <a:pt x="30" y="28"/>
                      <a:pt x="29" y="28"/>
                    </a:cubicBezTo>
                    <a:cubicBezTo>
                      <a:pt x="20" y="23"/>
                      <a:pt x="11" y="18"/>
                      <a:pt x="2" y="11"/>
                    </a:cubicBezTo>
                    <a:cubicBezTo>
                      <a:pt x="1" y="10"/>
                      <a:pt x="0" y="8"/>
                      <a:pt x="0" y="6"/>
                    </a:cubicBezTo>
                    <a:cubicBezTo>
                      <a:pt x="1" y="5"/>
                      <a:pt x="2" y="3"/>
                      <a:pt x="3" y="3"/>
                    </a:cubicBezTo>
                    <a:cubicBezTo>
                      <a:pt x="7" y="0"/>
                      <a:pt x="13" y="2"/>
                      <a:pt x="16" y="6"/>
                    </a:cubicBezTo>
                    <a:cubicBezTo>
                      <a:pt x="17" y="8"/>
                      <a:pt x="18" y="9"/>
                      <a:pt x="19" y="11"/>
                    </a:cubicBezTo>
                    <a:cubicBezTo>
                      <a:pt x="19" y="11"/>
                      <a:pt x="19" y="12"/>
                      <a:pt x="19" y="12"/>
                    </a:cubicBezTo>
                    <a:cubicBezTo>
                      <a:pt x="19" y="12"/>
                      <a:pt x="20" y="12"/>
                      <a:pt x="2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63" name="Freeform 25"/>
              <p:cNvSpPr/>
              <p:nvPr/>
            </p:nvSpPr>
            <p:spPr bwMode="auto">
              <a:xfrm>
                <a:off x="3231397" y="2218950"/>
                <a:ext cx="38561" cy="34946"/>
              </a:xfrm>
              <a:custGeom>
                <a:avLst/>
                <a:gdLst>
                  <a:gd name="T0" fmla="*/ 12 w 31"/>
                  <a:gd name="T1" fmla="*/ 12 h 28"/>
                  <a:gd name="T2" fmla="*/ 11 w 31"/>
                  <a:gd name="T3" fmla="*/ 14 h 28"/>
                  <a:gd name="T4" fmla="*/ 8 w 31"/>
                  <a:gd name="T5" fmla="*/ 18 h 28"/>
                  <a:gd name="T6" fmla="*/ 1 w 31"/>
                  <a:gd name="T7" fmla="*/ 26 h 28"/>
                  <a:gd name="T8" fmla="*/ 1 w 31"/>
                  <a:gd name="T9" fmla="*/ 27 h 28"/>
                  <a:gd name="T10" fmla="*/ 2 w 31"/>
                  <a:gd name="T11" fmla="*/ 28 h 28"/>
                  <a:gd name="T12" fmla="*/ 29 w 31"/>
                  <a:gd name="T13" fmla="*/ 11 h 28"/>
                  <a:gd name="T14" fmla="*/ 31 w 31"/>
                  <a:gd name="T15" fmla="*/ 6 h 28"/>
                  <a:gd name="T16" fmla="*/ 29 w 31"/>
                  <a:gd name="T17" fmla="*/ 3 h 28"/>
                  <a:gd name="T18" fmla="*/ 16 w 31"/>
                  <a:gd name="T19" fmla="*/ 6 h 28"/>
                  <a:gd name="T20" fmla="*/ 13 w 31"/>
                  <a:gd name="T21" fmla="*/ 11 h 28"/>
                  <a:gd name="T22" fmla="*/ 12 w 31"/>
                  <a:gd name="T23" fmla="*/ 12 h 28"/>
                  <a:gd name="T24" fmla="*/ 12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12" y="12"/>
                    </a:moveTo>
                    <a:cubicBezTo>
                      <a:pt x="12" y="13"/>
                      <a:pt x="11" y="13"/>
                      <a:pt x="11" y="14"/>
                    </a:cubicBezTo>
                    <a:cubicBezTo>
                      <a:pt x="10" y="15"/>
                      <a:pt x="9" y="17"/>
                      <a:pt x="8" y="18"/>
                    </a:cubicBezTo>
                    <a:cubicBezTo>
                      <a:pt x="7" y="18"/>
                      <a:pt x="5" y="22"/>
                      <a:pt x="1" y="26"/>
                    </a:cubicBezTo>
                    <a:cubicBezTo>
                      <a:pt x="1" y="26"/>
                      <a:pt x="0" y="27"/>
                      <a:pt x="1" y="27"/>
                    </a:cubicBezTo>
                    <a:cubicBezTo>
                      <a:pt x="1" y="28"/>
                      <a:pt x="2" y="28"/>
                      <a:pt x="2" y="28"/>
                    </a:cubicBezTo>
                    <a:cubicBezTo>
                      <a:pt x="12" y="23"/>
                      <a:pt x="21" y="18"/>
                      <a:pt x="29" y="11"/>
                    </a:cubicBezTo>
                    <a:cubicBezTo>
                      <a:pt x="31" y="10"/>
                      <a:pt x="31" y="8"/>
                      <a:pt x="31" y="6"/>
                    </a:cubicBezTo>
                    <a:cubicBezTo>
                      <a:pt x="31" y="5"/>
                      <a:pt x="30" y="3"/>
                      <a:pt x="29" y="3"/>
                    </a:cubicBezTo>
                    <a:cubicBezTo>
                      <a:pt x="24" y="0"/>
                      <a:pt x="19" y="2"/>
                      <a:pt x="16" y="6"/>
                    </a:cubicBezTo>
                    <a:cubicBezTo>
                      <a:pt x="15" y="8"/>
                      <a:pt x="14" y="9"/>
                      <a:pt x="13" y="11"/>
                    </a:cubicBezTo>
                    <a:cubicBezTo>
                      <a:pt x="13" y="11"/>
                      <a:pt x="13" y="12"/>
                      <a:pt x="12" y="12"/>
                    </a:cubicBezTo>
                    <a:cubicBezTo>
                      <a:pt x="12" y="12"/>
                      <a:pt x="12" y="12"/>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64" name="Freeform 26"/>
              <p:cNvSpPr/>
              <p:nvPr/>
            </p:nvSpPr>
            <p:spPr bwMode="auto">
              <a:xfrm>
                <a:off x="3060282" y="1953843"/>
                <a:ext cx="38561" cy="33741"/>
              </a:xfrm>
              <a:custGeom>
                <a:avLst/>
                <a:gdLst>
                  <a:gd name="T0" fmla="*/ 20 w 31"/>
                  <a:gd name="T1" fmla="*/ 15 h 27"/>
                  <a:gd name="T2" fmla="*/ 21 w 31"/>
                  <a:gd name="T3" fmla="*/ 14 h 27"/>
                  <a:gd name="T4" fmla="*/ 24 w 31"/>
                  <a:gd name="T5" fmla="*/ 10 h 27"/>
                  <a:gd name="T6" fmla="*/ 31 w 31"/>
                  <a:gd name="T7" fmla="*/ 2 h 27"/>
                  <a:gd name="T8" fmla="*/ 31 w 31"/>
                  <a:gd name="T9" fmla="*/ 0 h 27"/>
                  <a:gd name="T10" fmla="*/ 29 w 31"/>
                  <a:gd name="T11" fmla="*/ 0 h 27"/>
                  <a:gd name="T12" fmla="*/ 2 w 31"/>
                  <a:gd name="T13" fmla="*/ 17 h 27"/>
                  <a:gd name="T14" fmla="*/ 0 w 31"/>
                  <a:gd name="T15" fmla="*/ 21 h 27"/>
                  <a:gd name="T16" fmla="*/ 3 w 31"/>
                  <a:gd name="T17" fmla="*/ 25 h 27"/>
                  <a:gd name="T18" fmla="*/ 15 w 31"/>
                  <a:gd name="T19" fmla="*/ 21 h 27"/>
                  <a:gd name="T20" fmla="*/ 19 w 31"/>
                  <a:gd name="T21" fmla="*/ 16 h 27"/>
                  <a:gd name="T22" fmla="*/ 19 w 31"/>
                  <a:gd name="T23" fmla="*/ 16 h 27"/>
                  <a:gd name="T24" fmla="*/ 20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20" y="15"/>
                    </a:moveTo>
                    <a:cubicBezTo>
                      <a:pt x="20" y="15"/>
                      <a:pt x="20" y="14"/>
                      <a:pt x="21" y="14"/>
                    </a:cubicBezTo>
                    <a:cubicBezTo>
                      <a:pt x="22" y="12"/>
                      <a:pt x="23" y="11"/>
                      <a:pt x="24" y="10"/>
                    </a:cubicBezTo>
                    <a:cubicBezTo>
                      <a:pt x="24" y="9"/>
                      <a:pt x="27" y="6"/>
                      <a:pt x="31" y="2"/>
                    </a:cubicBezTo>
                    <a:cubicBezTo>
                      <a:pt x="31" y="1"/>
                      <a:pt x="31" y="1"/>
                      <a:pt x="31" y="0"/>
                    </a:cubicBezTo>
                    <a:cubicBezTo>
                      <a:pt x="30" y="0"/>
                      <a:pt x="30" y="0"/>
                      <a:pt x="29" y="0"/>
                    </a:cubicBezTo>
                    <a:cubicBezTo>
                      <a:pt x="20" y="4"/>
                      <a:pt x="11" y="10"/>
                      <a:pt x="2" y="17"/>
                    </a:cubicBezTo>
                    <a:cubicBezTo>
                      <a:pt x="1" y="18"/>
                      <a:pt x="0" y="19"/>
                      <a:pt x="0" y="21"/>
                    </a:cubicBezTo>
                    <a:cubicBezTo>
                      <a:pt x="1" y="23"/>
                      <a:pt x="2" y="24"/>
                      <a:pt x="3" y="25"/>
                    </a:cubicBezTo>
                    <a:cubicBezTo>
                      <a:pt x="7" y="27"/>
                      <a:pt x="13" y="26"/>
                      <a:pt x="15" y="21"/>
                    </a:cubicBezTo>
                    <a:cubicBezTo>
                      <a:pt x="17" y="20"/>
                      <a:pt x="18" y="18"/>
                      <a:pt x="19" y="16"/>
                    </a:cubicBezTo>
                    <a:cubicBezTo>
                      <a:pt x="19" y="16"/>
                      <a:pt x="19" y="16"/>
                      <a:pt x="19" y="16"/>
                    </a:cubicBezTo>
                    <a:cubicBezTo>
                      <a:pt x="19" y="16"/>
                      <a:pt x="19" y="15"/>
                      <a:pt x="2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65" name="Freeform 27"/>
              <p:cNvSpPr/>
              <p:nvPr/>
            </p:nvSpPr>
            <p:spPr bwMode="auto">
              <a:xfrm>
                <a:off x="3231397" y="1953843"/>
                <a:ext cx="38561" cy="33741"/>
              </a:xfrm>
              <a:custGeom>
                <a:avLst/>
                <a:gdLst>
                  <a:gd name="T0" fmla="*/ 12 w 31"/>
                  <a:gd name="T1" fmla="*/ 15 h 27"/>
                  <a:gd name="T2" fmla="*/ 11 w 31"/>
                  <a:gd name="T3" fmla="*/ 14 h 27"/>
                  <a:gd name="T4" fmla="*/ 8 w 31"/>
                  <a:gd name="T5" fmla="*/ 10 h 27"/>
                  <a:gd name="T6" fmla="*/ 1 w 31"/>
                  <a:gd name="T7" fmla="*/ 2 h 27"/>
                  <a:gd name="T8" fmla="*/ 1 w 31"/>
                  <a:gd name="T9" fmla="*/ 0 h 27"/>
                  <a:gd name="T10" fmla="*/ 2 w 31"/>
                  <a:gd name="T11" fmla="*/ 0 h 27"/>
                  <a:gd name="T12" fmla="*/ 29 w 31"/>
                  <a:gd name="T13" fmla="*/ 17 h 27"/>
                  <a:gd name="T14" fmla="*/ 31 w 31"/>
                  <a:gd name="T15" fmla="*/ 21 h 27"/>
                  <a:gd name="T16" fmla="*/ 29 w 31"/>
                  <a:gd name="T17" fmla="*/ 25 h 27"/>
                  <a:gd name="T18" fmla="*/ 16 w 31"/>
                  <a:gd name="T19" fmla="*/ 21 h 27"/>
                  <a:gd name="T20" fmla="*/ 13 w 31"/>
                  <a:gd name="T21" fmla="*/ 16 h 27"/>
                  <a:gd name="T22" fmla="*/ 12 w 31"/>
                  <a:gd name="T23" fmla="*/ 16 h 27"/>
                  <a:gd name="T24" fmla="*/ 12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12" y="15"/>
                    </a:moveTo>
                    <a:cubicBezTo>
                      <a:pt x="12" y="15"/>
                      <a:pt x="11" y="14"/>
                      <a:pt x="11" y="14"/>
                    </a:cubicBezTo>
                    <a:cubicBezTo>
                      <a:pt x="10" y="12"/>
                      <a:pt x="9" y="11"/>
                      <a:pt x="8" y="10"/>
                    </a:cubicBezTo>
                    <a:cubicBezTo>
                      <a:pt x="7" y="9"/>
                      <a:pt x="5" y="6"/>
                      <a:pt x="1" y="2"/>
                    </a:cubicBezTo>
                    <a:cubicBezTo>
                      <a:pt x="1" y="1"/>
                      <a:pt x="0" y="1"/>
                      <a:pt x="1" y="0"/>
                    </a:cubicBezTo>
                    <a:cubicBezTo>
                      <a:pt x="1" y="0"/>
                      <a:pt x="2" y="0"/>
                      <a:pt x="2" y="0"/>
                    </a:cubicBezTo>
                    <a:cubicBezTo>
                      <a:pt x="12" y="4"/>
                      <a:pt x="21" y="10"/>
                      <a:pt x="29" y="17"/>
                    </a:cubicBezTo>
                    <a:cubicBezTo>
                      <a:pt x="31" y="18"/>
                      <a:pt x="31" y="19"/>
                      <a:pt x="31" y="21"/>
                    </a:cubicBezTo>
                    <a:cubicBezTo>
                      <a:pt x="31" y="23"/>
                      <a:pt x="30" y="24"/>
                      <a:pt x="29" y="25"/>
                    </a:cubicBezTo>
                    <a:cubicBezTo>
                      <a:pt x="24" y="27"/>
                      <a:pt x="19" y="26"/>
                      <a:pt x="16" y="21"/>
                    </a:cubicBezTo>
                    <a:cubicBezTo>
                      <a:pt x="15" y="20"/>
                      <a:pt x="14" y="18"/>
                      <a:pt x="13" y="16"/>
                    </a:cubicBezTo>
                    <a:cubicBezTo>
                      <a:pt x="13" y="16"/>
                      <a:pt x="13" y="16"/>
                      <a:pt x="12" y="16"/>
                    </a:cubicBezTo>
                    <a:cubicBezTo>
                      <a:pt x="12" y="16"/>
                      <a:pt x="12" y="15"/>
                      <a:pt x="1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grpSp>
        <p:sp>
          <p:nvSpPr>
            <p:cNvPr id="67" name="Oval 11"/>
            <p:cNvSpPr>
              <a:spLocks noChangeArrowheads="1"/>
            </p:cNvSpPr>
            <p:nvPr/>
          </p:nvSpPr>
          <p:spPr bwMode="auto">
            <a:xfrm>
              <a:off x="6653" y="5330"/>
              <a:ext cx="1094" cy="1097"/>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Arial" panose="020B0604020202020204" pitchFamily="34" charset="0"/>
              </a:endParaRPr>
            </a:p>
          </p:txBody>
        </p:sp>
        <p:grpSp>
          <p:nvGrpSpPr>
            <p:cNvPr id="69" name="组合 68"/>
            <p:cNvGrpSpPr/>
            <p:nvPr/>
          </p:nvGrpSpPr>
          <p:grpSpPr>
            <a:xfrm>
              <a:off x="6960" y="5683"/>
              <a:ext cx="480" cy="387"/>
              <a:chOff x="4419562" y="3555335"/>
              <a:chExt cx="304874" cy="245827"/>
            </a:xfrm>
            <a:solidFill>
              <a:schemeClr val="bg1"/>
            </a:solidFill>
          </p:grpSpPr>
          <p:sp>
            <p:nvSpPr>
              <p:cNvPr id="70" name="Freeform 29"/>
              <p:cNvSpPr/>
              <p:nvPr/>
            </p:nvSpPr>
            <p:spPr bwMode="auto">
              <a:xfrm>
                <a:off x="4578627" y="3679454"/>
                <a:ext cx="67482" cy="121708"/>
              </a:xfrm>
              <a:custGeom>
                <a:avLst/>
                <a:gdLst>
                  <a:gd name="T0" fmla="*/ 43 w 54"/>
                  <a:gd name="T1" fmla="*/ 0 h 97"/>
                  <a:gd name="T2" fmla="*/ 11 w 54"/>
                  <a:gd name="T3" fmla="*/ 0 h 97"/>
                  <a:gd name="T4" fmla="*/ 0 w 54"/>
                  <a:gd name="T5" fmla="*/ 11 h 97"/>
                  <a:gd name="T6" fmla="*/ 0 w 54"/>
                  <a:gd name="T7" fmla="*/ 86 h 97"/>
                  <a:gd name="T8" fmla="*/ 11 w 54"/>
                  <a:gd name="T9" fmla="*/ 97 h 97"/>
                  <a:gd name="T10" fmla="*/ 43 w 54"/>
                  <a:gd name="T11" fmla="*/ 97 h 97"/>
                  <a:gd name="T12" fmla="*/ 54 w 54"/>
                  <a:gd name="T13" fmla="*/ 86 h 97"/>
                  <a:gd name="T14" fmla="*/ 54 w 54"/>
                  <a:gd name="T15" fmla="*/ 11 h 97"/>
                  <a:gd name="T16" fmla="*/ 43 w 54"/>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7">
                    <a:moveTo>
                      <a:pt x="43" y="0"/>
                    </a:moveTo>
                    <a:cubicBezTo>
                      <a:pt x="11" y="0"/>
                      <a:pt x="11" y="0"/>
                      <a:pt x="11" y="0"/>
                    </a:cubicBezTo>
                    <a:cubicBezTo>
                      <a:pt x="5" y="0"/>
                      <a:pt x="0" y="5"/>
                      <a:pt x="0" y="11"/>
                    </a:cubicBezTo>
                    <a:cubicBezTo>
                      <a:pt x="0" y="86"/>
                      <a:pt x="0" y="86"/>
                      <a:pt x="0" y="86"/>
                    </a:cubicBezTo>
                    <a:cubicBezTo>
                      <a:pt x="0" y="92"/>
                      <a:pt x="5" y="97"/>
                      <a:pt x="11" y="97"/>
                    </a:cubicBezTo>
                    <a:cubicBezTo>
                      <a:pt x="43" y="97"/>
                      <a:pt x="43" y="97"/>
                      <a:pt x="43" y="97"/>
                    </a:cubicBezTo>
                    <a:cubicBezTo>
                      <a:pt x="49" y="97"/>
                      <a:pt x="54" y="92"/>
                      <a:pt x="54" y="86"/>
                    </a:cubicBezTo>
                    <a:cubicBezTo>
                      <a:pt x="54" y="11"/>
                      <a:pt x="54" y="11"/>
                      <a:pt x="54" y="11"/>
                    </a:cubicBezTo>
                    <a:cubicBezTo>
                      <a:pt x="54" y="5"/>
                      <a:pt x="49"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71" name="Freeform 30"/>
              <p:cNvSpPr/>
              <p:nvPr/>
            </p:nvSpPr>
            <p:spPr bwMode="auto">
              <a:xfrm>
                <a:off x="4658159" y="3555335"/>
                <a:ext cx="66277" cy="245827"/>
              </a:xfrm>
              <a:custGeom>
                <a:avLst/>
                <a:gdLst>
                  <a:gd name="T0" fmla="*/ 11 w 53"/>
                  <a:gd name="T1" fmla="*/ 197 h 197"/>
                  <a:gd name="T2" fmla="*/ 42 w 53"/>
                  <a:gd name="T3" fmla="*/ 197 h 197"/>
                  <a:gd name="T4" fmla="*/ 53 w 53"/>
                  <a:gd name="T5" fmla="*/ 186 h 197"/>
                  <a:gd name="T6" fmla="*/ 53 w 53"/>
                  <a:gd name="T7" fmla="*/ 11 h 197"/>
                  <a:gd name="T8" fmla="*/ 42 w 53"/>
                  <a:gd name="T9" fmla="*/ 0 h 197"/>
                  <a:gd name="T10" fmla="*/ 11 w 53"/>
                  <a:gd name="T11" fmla="*/ 0 h 197"/>
                  <a:gd name="T12" fmla="*/ 0 w 53"/>
                  <a:gd name="T13" fmla="*/ 11 h 197"/>
                  <a:gd name="T14" fmla="*/ 0 w 53"/>
                  <a:gd name="T15" fmla="*/ 111 h 197"/>
                  <a:gd name="T16" fmla="*/ 0 w 53"/>
                  <a:gd name="T17" fmla="*/ 186 h 197"/>
                  <a:gd name="T18" fmla="*/ 11 w 5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97">
                    <a:moveTo>
                      <a:pt x="11" y="197"/>
                    </a:moveTo>
                    <a:cubicBezTo>
                      <a:pt x="42" y="197"/>
                      <a:pt x="42" y="197"/>
                      <a:pt x="42" y="197"/>
                    </a:cubicBezTo>
                    <a:cubicBezTo>
                      <a:pt x="48" y="197"/>
                      <a:pt x="53" y="192"/>
                      <a:pt x="53" y="186"/>
                    </a:cubicBezTo>
                    <a:cubicBezTo>
                      <a:pt x="53" y="11"/>
                      <a:pt x="53" y="11"/>
                      <a:pt x="53" y="11"/>
                    </a:cubicBezTo>
                    <a:cubicBezTo>
                      <a:pt x="53" y="5"/>
                      <a:pt x="48" y="0"/>
                      <a:pt x="42" y="0"/>
                    </a:cubicBezTo>
                    <a:cubicBezTo>
                      <a:pt x="11" y="0"/>
                      <a:pt x="11" y="0"/>
                      <a:pt x="11" y="0"/>
                    </a:cubicBezTo>
                    <a:cubicBezTo>
                      <a:pt x="5" y="0"/>
                      <a:pt x="0" y="5"/>
                      <a:pt x="0" y="11"/>
                    </a:cubicBezTo>
                    <a:cubicBezTo>
                      <a:pt x="0" y="111"/>
                      <a:pt x="0" y="111"/>
                      <a:pt x="0" y="111"/>
                    </a:cubicBezTo>
                    <a:cubicBezTo>
                      <a:pt x="0" y="186"/>
                      <a:pt x="0" y="186"/>
                      <a:pt x="0" y="186"/>
                    </a:cubicBezTo>
                    <a:cubicBezTo>
                      <a:pt x="0" y="192"/>
                      <a:pt x="5" y="197"/>
                      <a:pt x="11"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72" name="Freeform 31"/>
              <p:cNvSpPr/>
              <p:nvPr/>
            </p:nvSpPr>
            <p:spPr bwMode="auto">
              <a:xfrm>
                <a:off x="4497890" y="3625227"/>
                <a:ext cx="67482" cy="175935"/>
              </a:xfrm>
              <a:custGeom>
                <a:avLst/>
                <a:gdLst>
                  <a:gd name="T0" fmla="*/ 43 w 54"/>
                  <a:gd name="T1" fmla="*/ 0 h 141"/>
                  <a:gd name="T2" fmla="*/ 11 w 54"/>
                  <a:gd name="T3" fmla="*/ 0 h 141"/>
                  <a:gd name="T4" fmla="*/ 0 w 54"/>
                  <a:gd name="T5" fmla="*/ 10 h 141"/>
                  <a:gd name="T6" fmla="*/ 0 w 54"/>
                  <a:gd name="T7" fmla="*/ 100 h 141"/>
                  <a:gd name="T8" fmla="*/ 0 w 54"/>
                  <a:gd name="T9" fmla="*/ 130 h 141"/>
                  <a:gd name="T10" fmla="*/ 11 w 54"/>
                  <a:gd name="T11" fmla="*/ 141 h 141"/>
                  <a:gd name="T12" fmla="*/ 43 w 54"/>
                  <a:gd name="T13" fmla="*/ 141 h 141"/>
                  <a:gd name="T14" fmla="*/ 54 w 54"/>
                  <a:gd name="T15" fmla="*/ 130 h 141"/>
                  <a:gd name="T16" fmla="*/ 54 w 54"/>
                  <a:gd name="T17" fmla="*/ 55 h 141"/>
                  <a:gd name="T18" fmla="*/ 54 w 54"/>
                  <a:gd name="T19" fmla="*/ 10 h 141"/>
                  <a:gd name="T20" fmla="*/ 43 w 54"/>
                  <a:gd name="T21"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41">
                    <a:moveTo>
                      <a:pt x="43" y="0"/>
                    </a:moveTo>
                    <a:cubicBezTo>
                      <a:pt x="11" y="0"/>
                      <a:pt x="11" y="0"/>
                      <a:pt x="11" y="0"/>
                    </a:cubicBezTo>
                    <a:cubicBezTo>
                      <a:pt x="5" y="0"/>
                      <a:pt x="0" y="4"/>
                      <a:pt x="0" y="10"/>
                    </a:cubicBezTo>
                    <a:cubicBezTo>
                      <a:pt x="0" y="100"/>
                      <a:pt x="0" y="100"/>
                      <a:pt x="0" y="100"/>
                    </a:cubicBezTo>
                    <a:cubicBezTo>
                      <a:pt x="0" y="130"/>
                      <a:pt x="0" y="130"/>
                      <a:pt x="0" y="130"/>
                    </a:cubicBezTo>
                    <a:cubicBezTo>
                      <a:pt x="0" y="136"/>
                      <a:pt x="5" y="141"/>
                      <a:pt x="11" y="141"/>
                    </a:cubicBezTo>
                    <a:cubicBezTo>
                      <a:pt x="43" y="141"/>
                      <a:pt x="43" y="141"/>
                      <a:pt x="43" y="141"/>
                    </a:cubicBezTo>
                    <a:cubicBezTo>
                      <a:pt x="49" y="141"/>
                      <a:pt x="54" y="136"/>
                      <a:pt x="54" y="130"/>
                    </a:cubicBezTo>
                    <a:cubicBezTo>
                      <a:pt x="54" y="55"/>
                      <a:pt x="54" y="55"/>
                      <a:pt x="54" y="55"/>
                    </a:cubicBezTo>
                    <a:cubicBezTo>
                      <a:pt x="54" y="10"/>
                      <a:pt x="54" y="10"/>
                      <a:pt x="54" y="10"/>
                    </a:cubicBezTo>
                    <a:cubicBezTo>
                      <a:pt x="54" y="4"/>
                      <a:pt x="49"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73" name="Freeform 32"/>
              <p:cNvSpPr/>
              <p:nvPr/>
            </p:nvSpPr>
            <p:spPr bwMode="auto">
              <a:xfrm>
                <a:off x="4419562" y="3736090"/>
                <a:ext cx="66277" cy="65072"/>
              </a:xfrm>
              <a:custGeom>
                <a:avLst/>
                <a:gdLst>
                  <a:gd name="T0" fmla="*/ 42 w 53"/>
                  <a:gd name="T1" fmla="*/ 0 h 52"/>
                  <a:gd name="T2" fmla="*/ 11 w 53"/>
                  <a:gd name="T3" fmla="*/ 0 h 52"/>
                  <a:gd name="T4" fmla="*/ 0 w 53"/>
                  <a:gd name="T5" fmla="*/ 11 h 52"/>
                  <a:gd name="T6" fmla="*/ 0 w 53"/>
                  <a:gd name="T7" fmla="*/ 41 h 52"/>
                  <a:gd name="T8" fmla="*/ 11 w 53"/>
                  <a:gd name="T9" fmla="*/ 52 h 52"/>
                  <a:gd name="T10" fmla="*/ 42 w 53"/>
                  <a:gd name="T11" fmla="*/ 52 h 52"/>
                  <a:gd name="T12" fmla="*/ 53 w 53"/>
                  <a:gd name="T13" fmla="*/ 41 h 52"/>
                  <a:gd name="T14" fmla="*/ 53 w 53"/>
                  <a:gd name="T15" fmla="*/ 11 h 52"/>
                  <a:gd name="T16" fmla="*/ 42 w 53"/>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2">
                    <a:moveTo>
                      <a:pt x="42" y="0"/>
                    </a:moveTo>
                    <a:cubicBezTo>
                      <a:pt x="11" y="0"/>
                      <a:pt x="11" y="0"/>
                      <a:pt x="11" y="0"/>
                    </a:cubicBezTo>
                    <a:cubicBezTo>
                      <a:pt x="5" y="0"/>
                      <a:pt x="0" y="5"/>
                      <a:pt x="0" y="11"/>
                    </a:cubicBezTo>
                    <a:cubicBezTo>
                      <a:pt x="0" y="41"/>
                      <a:pt x="0" y="41"/>
                      <a:pt x="0" y="41"/>
                    </a:cubicBezTo>
                    <a:cubicBezTo>
                      <a:pt x="0" y="47"/>
                      <a:pt x="5" y="52"/>
                      <a:pt x="11" y="52"/>
                    </a:cubicBezTo>
                    <a:cubicBezTo>
                      <a:pt x="42" y="52"/>
                      <a:pt x="42" y="52"/>
                      <a:pt x="42" y="52"/>
                    </a:cubicBezTo>
                    <a:cubicBezTo>
                      <a:pt x="48" y="52"/>
                      <a:pt x="53" y="47"/>
                      <a:pt x="53" y="41"/>
                    </a:cubicBezTo>
                    <a:cubicBezTo>
                      <a:pt x="53" y="11"/>
                      <a:pt x="53" y="11"/>
                      <a:pt x="53" y="11"/>
                    </a:cubicBezTo>
                    <a:cubicBezTo>
                      <a:pt x="53" y="5"/>
                      <a:pt x="48"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grpSp>
        <p:sp>
          <p:nvSpPr>
            <p:cNvPr id="75" name="Oval 11"/>
            <p:cNvSpPr>
              <a:spLocks noChangeArrowheads="1"/>
            </p:cNvSpPr>
            <p:nvPr/>
          </p:nvSpPr>
          <p:spPr bwMode="auto">
            <a:xfrm>
              <a:off x="8865" y="2849"/>
              <a:ext cx="1094" cy="1097"/>
            </a:xfrm>
            <a:prstGeom prst="ellipse">
              <a:avLst/>
            </a:prstGeom>
            <a:solidFill>
              <a:srgbClr val="77B48E"/>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Arial" panose="020B0604020202020204" pitchFamily="34" charset="0"/>
              </a:endParaRPr>
            </a:p>
          </p:txBody>
        </p:sp>
        <p:grpSp>
          <p:nvGrpSpPr>
            <p:cNvPr id="77" name="组合 76"/>
            <p:cNvGrpSpPr/>
            <p:nvPr/>
          </p:nvGrpSpPr>
          <p:grpSpPr>
            <a:xfrm>
              <a:off x="9159" y="3185"/>
              <a:ext cx="505" cy="425"/>
              <a:chOff x="5816199" y="1969508"/>
              <a:chExt cx="320539" cy="269927"/>
            </a:xfrm>
            <a:solidFill>
              <a:schemeClr val="bg1"/>
            </a:solidFill>
          </p:grpSpPr>
          <p:sp>
            <p:nvSpPr>
              <p:cNvPr id="78" name="Freeform 34"/>
              <p:cNvSpPr>
                <a:spLocks noEditPoints="1"/>
              </p:cNvSpPr>
              <p:nvPr/>
            </p:nvSpPr>
            <p:spPr bwMode="auto">
              <a:xfrm>
                <a:off x="5842710" y="1969508"/>
                <a:ext cx="268723" cy="196420"/>
              </a:xfrm>
              <a:custGeom>
                <a:avLst/>
                <a:gdLst>
                  <a:gd name="T0" fmla="*/ 13 w 215"/>
                  <a:gd name="T1" fmla="*/ 157 h 157"/>
                  <a:gd name="T2" fmla="*/ 202 w 215"/>
                  <a:gd name="T3" fmla="*/ 157 h 157"/>
                  <a:gd name="T4" fmla="*/ 215 w 215"/>
                  <a:gd name="T5" fmla="*/ 144 h 157"/>
                  <a:gd name="T6" fmla="*/ 215 w 215"/>
                  <a:gd name="T7" fmla="*/ 14 h 157"/>
                  <a:gd name="T8" fmla="*/ 202 w 215"/>
                  <a:gd name="T9" fmla="*/ 0 h 157"/>
                  <a:gd name="T10" fmla="*/ 13 w 215"/>
                  <a:gd name="T11" fmla="*/ 0 h 157"/>
                  <a:gd name="T12" fmla="*/ 0 w 215"/>
                  <a:gd name="T13" fmla="*/ 14 h 157"/>
                  <a:gd name="T14" fmla="*/ 0 w 215"/>
                  <a:gd name="T15" fmla="*/ 144 h 157"/>
                  <a:gd name="T16" fmla="*/ 13 w 215"/>
                  <a:gd name="T17" fmla="*/ 157 h 157"/>
                  <a:gd name="T18" fmla="*/ 15 w 215"/>
                  <a:gd name="T19" fmla="*/ 24 h 157"/>
                  <a:gd name="T20" fmla="*/ 24 w 215"/>
                  <a:gd name="T21" fmla="*/ 15 h 157"/>
                  <a:gd name="T22" fmla="*/ 191 w 215"/>
                  <a:gd name="T23" fmla="*/ 15 h 157"/>
                  <a:gd name="T24" fmla="*/ 200 w 215"/>
                  <a:gd name="T25" fmla="*/ 24 h 157"/>
                  <a:gd name="T26" fmla="*/ 200 w 215"/>
                  <a:gd name="T27" fmla="*/ 134 h 157"/>
                  <a:gd name="T28" fmla="*/ 191 w 215"/>
                  <a:gd name="T29" fmla="*/ 143 h 157"/>
                  <a:gd name="T30" fmla="*/ 24 w 215"/>
                  <a:gd name="T31" fmla="*/ 143 h 157"/>
                  <a:gd name="T32" fmla="*/ 15 w 215"/>
                  <a:gd name="T33" fmla="*/ 134 h 157"/>
                  <a:gd name="T34" fmla="*/ 15 w 215"/>
                  <a:gd name="T35"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57">
                    <a:moveTo>
                      <a:pt x="13" y="157"/>
                    </a:moveTo>
                    <a:cubicBezTo>
                      <a:pt x="202" y="157"/>
                      <a:pt x="202" y="157"/>
                      <a:pt x="202" y="157"/>
                    </a:cubicBezTo>
                    <a:cubicBezTo>
                      <a:pt x="209" y="157"/>
                      <a:pt x="215" y="151"/>
                      <a:pt x="215" y="144"/>
                    </a:cubicBezTo>
                    <a:cubicBezTo>
                      <a:pt x="215" y="14"/>
                      <a:pt x="215" y="14"/>
                      <a:pt x="215" y="14"/>
                    </a:cubicBezTo>
                    <a:cubicBezTo>
                      <a:pt x="215" y="6"/>
                      <a:pt x="209" y="0"/>
                      <a:pt x="202" y="0"/>
                    </a:cubicBezTo>
                    <a:cubicBezTo>
                      <a:pt x="13" y="0"/>
                      <a:pt x="13" y="0"/>
                      <a:pt x="13" y="0"/>
                    </a:cubicBezTo>
                    <a:cubicBezTo>
                      <a:pt x="6" y="0"/>
                      <a:pt x="0" y="6"/>
                      <a:pt x="0" y="14"/>
                    </a:cubicBezTo>
                    <a:cubicBezTo>
                      <a:pt x="0" y="144"/>
                      <a:pt x="0" y="144"/>
                      <a:pt x="0" y="144"/>
                    </a:cubicBezTo>
                    <a:cubicBezTo>
                      <a:pt x="0" y="151"/>
                      <a:pt x="6" y="157"/>
                      <a:pt x="13" y="157"/>
                    </a:cubicBezTo>
                    <a:close/>
                    <a:moveTo>
                      <a:pt x="15" y="24"/>
                    </a:moveTo>
                    <a:cubicBezTo>
                      <a:pt x="15" y="19"/>
                      <a:pt x="19" y="15"/>
                      <a:pt x="24" y="15"/>
                    </a:cubicBezTo>
                    <a:cubicBezTo>
                      <a:pt x="191" y="15"/>
                      <a:pt x="191" y="15"/>
                      <a:pt x="191" y="15"/>
                    </a:cubicBezTo>
                    <a:cubicBezTo>
                      <a:pt x="196" y="15"/>
                      <a:pt x="200" y="19"/>
                      <a:pt x="200" y="24"/>
                    </a:cubicBezTo>
                    <a:cubicBezTo>
                      <a:pt x="200" y="134"/>
                      <a:pt x="200" y="134"/>
                      <a:pt x="200" y="134"/>
                    </a:cubicBezTo>
                    <a:cubicBezTo>
                      <a:pt x="200" y="139"/>
                      <a:pt x="196" y="143"/>
                      <a:pt x="191" y="143"/>
                    </a:cubicBezTo>
                    <a:cubicBezTo>
                      <a:pt x="24" y="143"/>
                      <a:pt x="24" y="143"/>
                      <a:pt x="24" y="143"/>
                    </a:cubicBezTo>
                    <a:cubicBezTo>
                      <a:pt x="19" y="143"/>
                      <a:pt x="15" y="139"/>
                      <a:pt x="15" y="134"/>
                    </a:cubicBezTo>
                    <a:lnTo>
                      <a:pt x="1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79" name="Freeform 35"/>
              <p:cNvSpPr/>
              <p:nvPr/>
            </p:nvSpPr>
            <p:spPr bwMode="auto">
              <a:xfrm>
                <a:off x="5816199" y="2177979"/>
                <a:ext cx="320539" cy="61456"/>
              </a:xfrm>
              <a:custGeom>
                <a:avLst/>
                <a:gdLst>
                  <a:gd name="T0" fmla="*/ 252 w 257"/>
                  <a:gd name="T1" fmla="*/ 19 h 49"/>
                  <a:gd name="T2" fmla="*/ 244 w 257"/>
                  <a:gd name="T3" fmla="*/ 7 h 49"/>
                  <a:gd name="T4" fmla="*/ 233 w 257"/>
                  <a:gd name="T5" fmla="*/ 0 h 49"/>
                  <a:gd name="T6" fmla="*/ 231 w 257"/>
                  <a:gd name="T7" fmla="*/ 0 h 49"/>
                  <a:gd name="T8" fmla="*/ 26 w 257"/>
                  <a:gd name="T9" fmla="*/ 0 h 49"/>
                  <a:gd name="T10" fmla="*/ 24 w 257"/>
                  <a:gd name="T11" fmla="*/ 0 h 49"/>
                  <a:gd name="T12" fmla="*/ 13 w 257"/>
                  <a:gd name="T13" fmla="*/ 7 h 49"/>
                  <a:gd name="T14" fmla="*/ 5 w 257"/>
                  <a:gd name="T15" fmla="*/ 19 h 49"/>
                  <a:gd name="T16" fmla="*/ 3 w 257"/>
                  <a:gd name="T17" fmla="*/ 39 h 49"/>
                  <a:gd name="T18" fmla="*/ 16 w 257"/>
                  <a:gd name="T19" fmla="*/ 49 h 49"/>
                  <a:gd name="T20" fmla="*/ 241 w 257"/>
                  <a:gd name="T21" fmla="*/ 49 h 49"/>
                  <a:gd name="T22" fmla="*/ 254 w 257"/>
                  <a:gd name="T23" fmla="*/ 39 h 49"/>
                  <a:gd name="T24" fmla="*/ 252 w 257"/>
                  <a:gd name="T25"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
                    <a:moveTo>
                      <a:pt x="252" y="19"/>
                    </a:moveTo>
                    <a:cubicBezTo>
                      <a:pt x="244" y="7"/>
                      <a:pt x="244" y="7"/>
                      <a:pt x="244" y="7"/>
                    </a:cubicBezTo>
                    <a:cubicBezTo>
                      <a:pt x="241" y="3"/>
                      <a:pt x="237" y="0"/>
                      <a:pt x="233" y="0"/>
                    </a:cubicBezTo>
                    <a:cubicBezTo>
                      <a:pt x="231" y="0"/>
                      <a:pt x="231" y="0"/>
                      <a:pt x="231" y="0"/>
                    </a:cubicBezTo>
                    <a:cubicBezTo>
                      <a:pt x="26" y="0"/>
                      <a:pt x="26" y="0"/>
                      <a:pt x="26" y="0"/>
                    </a:cubicBezTo>
                    <a:cubicBezTo>
                      <a:pt x="24" y="0"/>
                      <a:pt x="24" y="0"/>
                      <a:pt x="24" y="0"/>
                    </a:cubicBezTo>
                    <a:cubicBezTo>
                      <a:pt x="20" y="0"/>
                      <a:pt x="16" y="3"/>
                      <a:pt x="13" y="7"/>
                    </a:cubicBezTo>
                    <a:cubicBezTo>
                      <a:pt x="5" y="19"/>
                      <a:pt x="5" y="19"/>
                      <a:pt x="5" y="19"/>
                    </a:cubicBezTo>
                    <a:cubicBezTo>
                      <a:pt x="1" y="25"/>
                      <a:pt x="0" y="33"/>
                      <a:pt x="3" y="39"/>
                    </a:cubicBezTo>
                    <a:cubicBezTo>
                      <a:pt x="6" y="45"/>
                      <a:pt x="11" y="49"/>
                      <a:pt x="16" y="49"/>
                    </a:cubicBezTo>
                    <a:cubicBezTo>
                      <a:pt x="241" y="49"/>
                      <a:pt x="241" y="49"/>
                      <a:pt x="241" y="49"/>
                    </a:cubicBezTo>
                    <a:cubicBezTo>
                      <a:pt x="246" y="49"/>
                      <a:pt x="251" y="45"/>
                      <a:pt x="254" y="39"/>
                    </a:cubicBezTo>
                    <a:cubicBezTo>
                      <a:pt x="257" y="33"/>
                      <a:pt x="256" y="25"/>
                      <a:pt x="25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grpSp>
        <p:sp>
          <p:nvSpPr>
            <p:cNvPr id="81" name="Oval 11"/>
            <p:cNvSpPr>
              <a:spLocks noChangeArrowheads="1"/>
            </p:cNvSpPr>
            <p:nvPr/>
          </p:nvSpPr>
          <p:spPr bwMode="auto">
            <a:xfrm>
              <a:off x="2229" y="5330"/>
              <a:ext cx="1094" cy="1097"/>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Arial" panose="020B0604020202020204" pitchFamily="34" charset="0"/>
              </a:endParaRPr>
            </a:p>
          </p:txBody>
        </p:sp>
        <p:grpSp>
          <p:nvGrpSpPr>
            <p:cNvPr id="83" name="组合 82"/>
            <p:cNvGrpSpPr/>
            <p:nvPr/>
          </p:nvGrpSpPr>
          <p:grpSpPr>
            <a:xfrm>
              <a:off x="2493" y="5634"/>
              <a:ext cx="564" cy="495"/>
              <a:chOff x="1582909" y="3524004"/>
              <a:chExt cx="357896" cy="314514"/>
            </a:xfrm>
            <a:solidFill>
              <a:schemeClr val="bg1"/>
            </a:solidFill>
          </p:grpSpPr>
          <p:sp>
            <p:nvSpPr>
              <p:cNvPr id="84" name="Freeform 37"/>
              <p:cNvSpPr>
                <a:spLocks noEditPoints="1"/>
              </p:cNvSpPr>
              <p:nvPr/>
            </p:nvSpPr>
            <p:spPr bwMode="auto">
              <a:xfrm>
                <a:off x="1582909" y="3585461"/>
                <a:ext cx="256673" cy="253057"/>
              </a:xfrm>
              <a:custGeom>
                <a:avLst/>
                <a:gdLst>
                  <a:gd name="T0" fmla="*/ 176 w 205"/>
                  <a:gd name="T1" fmla="*/ 154 h 203"/>
                  <a:gd name="T2" fmla="*/ 172 w 205"/>
                  <a:gd name="T3" fmla="*/ 149 h 203"/>
                  <a:gd name="T4" fmla="*/ 167 w 205"/>
                  <a:gd name="T5" fmla="*/ 123 h 203"/>
                  <a:gd name="T6" fmla="*/ 167 w 205"/>
                  <a:gd name="T7" fmla="*/ 123 h 203"/>
                  <a:gd name="T8" fmla="*/ 186 w 205"/>
                  <a:gd name="T9" fmla="*/ 105 h 203"/>
                  <a:gd name="T10" fmla="*/ 193 w 205"/>
                  <a:gd name="T11" fmla="*/ 104 h 203"/>
                  <a:gd name="T12" fmla="*/ 204 w 205"/>
                  <a:gd name="T13" fmla="*/ 88 h 203"/>
                  <a:gd name="T14" fmla="*/ 202 w 205"/>
                  <a:gd name="T15" fmla="*/ 74 h 203"/>
                  <a:gd name="T16" fmla="*/ 185 w 205"/>
                  <a:gd name="T17" fmla="*/ 64 h 203"/>
                  <a:gd name="T18" fmla="*/ 178 w 205"/>
                  <a:gd name="T19" fmla="*/ 65 h 203"/>
                  <a:gd name="T20" fmla="*/ 153 w 205"/>
                  <a:gd name="T21" fmla="*/ 57 h 203"/>
                  <a:gd name="T22" fmla="*/ 153 w 205"/>
                  <a:gd name="T23" fmla="*/ 57 h 203"/>
                  <a:gd name="T24" fmla="*/ 148 w 205"/>
                  <a:gd name="T25" fmla="*/ 31 h 203"/>
                  <a:gd name="T26" fmla="*/ 150 w 205"/>
                  <a:gd name="T27" fmla="*/ 25 h 203"/>
                  <a:gd name="T28" fmla="*/ 142 w 205"/>
                  <a:gd name="T29" fmla="*/ 7 h 203"/>
                  <a:gd name="T30" fmla="*/ 135 w 205"/>
                  <a:gd name="T31" fmla="*/ 4 h 203"/>
                  <a:gd name="T32" fmla="*/ 129 w 205"/>
                  <a:gd name="T33" fmla="*/ 2 h 203"/>
                  <a:gd name="T34" fmla="*/ 111 w 205"/>
                  <a:gd name="T35" fmla="*/ 12 h 203"/>
                  <a:gd name="T36" fmla="*/ 109 w 205"/>
                  <a:gd name="T37" fmla="*/ 18 h 203"/>
                  <a:gd name="T38" fmla="*/ 89 w 205"/>
                  <a:gd name="T39" fmla="*/ 35 h 203"/>
                  <a:gd name="T40" fmla="*/ 89 w 205"/>
                  <a:gd name="T41" fmla="*/ 35 h 203"/>
                  <a:gd name="T42" fmla="*/ 64 w 205"/>
                  <a:gd name="T43" fmla="*/ 27 h 203"/>
                  <a:gd name="T44" fmla="*/ 60 w 205"/>
                  <a:gd name="T45" fmla="*/ 22 h 203"/>
                  <a:gd name="T46" fmla="*/ 40 w 205"/>
                  <a:gd name="T47" fmla="*/ 20 h 203"/>
                  <a:gd name="T48" fmla="*/ 30 w 205"/>
                  <a:gd name="T49" fmla="*/ 29 h 203"/>
                  <a:gd name="T50" fmla="*/ 29 w 205"/>
                  <a:gd name="T51" fmla="*/ 49 h 203"/>
                  <a:gd name="T52" fmla="*/ 34 w 205"/>
                  <a:gd name="T53" fmla="*/ 54 h 203"/>
                  <a:gd name="T54" fmla="*/ 39 w 205"/>
                  <a:gd name="T55" fmla="*/ 80 h 203"/>
                  <a:gd name="T56" fmla="*/ 19 w 205"/>
                  <a:gd name="T57" fmla="*/ 98 h 203"/>
                  <a:gd name="T58" fmla="*/ 13 w 205"/>
                  <a:gd name="T59" fmla="*/ 99 h 203"/>
                  <a:gd name="T60" fmla="*/ 1 w 205"/>
                  <a:gd name="T61" fmla="*/ 115 h 203"/>
                  <a:gd name="T62" fmla="*/ 4 w 205"/>
                  <a:gd name="T63" fmla="*/ 128 h 203"/>
                  <a:gd name="T64" fmla="*/ 21 w 205"/>
                  <a:gd name="T65" fmla="*/ 139 h 203"/>
                  <a:gd name="T66" fmla="*/ 27 w 205"/>
                  <a:gd name="T67" fmla="*/ 137 h 203"/>
                  <a:gd name="T68" fmla="*/ 52 w 205"/>
                  <a:gd name="T69" fmla="*/ 146 h 203"/>
                  <a:gd name="T70" fmla="*/ 52 w 205"/>
                  <a:gd name="T71" fmla="*/ 146 h 203"/>
                  <a:gd name="T72" fmla="*/ 57 w 205"/>
                  <a:gd name="T73" fmla="*/ 172 h 203"/>
                  <a:gd name="T74" fmla="*/ 55 w 205"/>
                  <a:gd name="T75" fmla="*/ 178 h 203"/>
                  <a:gd name="T76" fmla="*/ 64 w 205"/>
                  <a:gd name="T77" fmla="*/ 196 h 203"/>
                  <a:gd name="T78" fmla="*/ 70 w 205"/>
                  <a:gd name="T79" fmla="*/ 199 h 203"/>
                  <a:gd name="T80" fmla="*/ 77 w 205"/>
                  <a:gd name="T81" fmla="*/ 201 h 203"/>
                  <a:gd name="T82" fmla="*/ 94 w 205"/>
                  <a:gd name="T83" fmla="*/ 191 h 203"/>
                  <a:gd name="T84" fmla="*/ 96 w 205"/>
                  <a:gd name="T85" fmla="*/ 185 h 203"/>
                  <a:gd name="T86" fmla="*/ 116 w 205"/>
                  <a:gd name="T87" fmla="*/ 167 h 203"/>
                  <a:gd name="T88" fmla="*/ 116 w 205"/>
                  <a:gd name="T89" fmla="*/ 167 h 203"/>
                  <a:gd name="T90" fmla="*/ 141 w 205"/>
                  <a:gd name="T91" fmla="*/ 176 h 203"/>
                  <a:gd name="T92" fmla="*/ 146 w 205"/>
                  <a:gd name="T93" fmla="*/ 181 h 203"/>
                  <a:gd name="T94" fmla="*/ 165 w 205"/>
                  <a:gd name="T95" fmla="*/ 183 h 203"/>
                  <a:gd name="T96" fmla="*/ 176 w 205"/>
                  <a:gd name="T97" fmla="*/ 174 h 203"/>
                  <a:gd name="T98" fmla="*/ 176 w 205"/>
                  <a:gd name="T99" fmla="*/ 154 h 203"/>
                  <a:gd name="T100" fmla="*/ 92 w 205"/>
                  <a:gd name="T101" fmla="*/ 134 h 203"/>
                  <a:gd name="T102" fmla="*/ 70 w 205"/>
                  <a:gd name="T103" fmla="*/ 90 h 203"/>
                  <a:gd name="T104" fmla="*/ 114 w 205"/>
                  <a:gd name="T105" fmla="*/ 69 h 203"/>
                  <a:gd name="T106" fmla="*/ 135 w 205"/>
                  <a:gd name="T107" fmla="*/ 112 h 203"/>
                  <a:gd name="T108" fmla="*/ 92 w 205"/>
                  <a:gd name="T109" fmla="*/ 13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 h="203">
                    <a:moveTo>
                      <a:pt x="176" y="154"/>
                    </a:moveTo>
                    <a:cubicBezTo>
                      <a:pt x="172" y="149"/>
                      <a:pt x="172" y="149"/>
                      <a:pt x="172" y="149"/>
                    </a:cubicBezTo>
                    <a:cubicBezTo>
                      <a:pt x="165" y="142"/>
                      <a:pt x="163" y="132"/>
                      <a:pt x="167" y="123"/>
                    </a:cubicBezTo>
                    <a:cubicBezTo>
                      <a:pt x="167" y="123"/>
                      <a:pt x="167" y="123"/>
                      <a:pt x="167" y="123"/>
                    </a:cubicBezTo>
                    <a:cubicBezTo>
                      <a:pt x="170" y="114"/>
                      <a:pt x="177" y="107"/>
                      <a:pt x="186" y="105"/>
                    </a:cubicBezTo>
                    <a:cubicBezTo>
                      <a:pt x="193" y="104"/>
                      <a:pt x="193" y="104"/>
                      <a:pt x="193" y="104"/>
                    </a:cubicBezTo>
                    <a:cubicBezTo>
                      <a:pt x="200" y="102"/>
                      <a:pt x="205" y="95"/>
                      <a:pt x="204" y="88"/>
                    </a:cubicBezTo>
                    <a:cubicBezTo>
                      <a:pt x="204" y="83"/>
                      <a:pt x="203" y="79"/>
                      <a:pt x="202" y="74"/>
                    </a:cubicBezTo>
                    <a:cubicBezTo>
                      <a:pt x="200" y="67"/>
                      <a:pt x="192" y="63"/>
                      <a:pt x="185" y="64"/>
                    </a:cubicBezTo>
                    <a:cubicBezTo>
                      <a:pt x="178" y="65"/>
                      <a:pt x="178" y="65"/>
                      <a:pt x="178" y="65"/>
                    </a:cubicBezTo>
                    <a:cubicBezTo>
                      <a:pt x="169" y="67"/>
                      <a:pt x="159" y="64"/>
                      <a:pt x="153" y="57"/>
                    </a:cubicBezTo>
                    <a:cubicBezTo>
                      <a:pt x="153" y="57"/>
                      <a:pt x="153" y="57"/>
                      <a:pt x="153" y="57"/>
                    </a:cubicBezTo>
                    <a:cubicBezTo>
                      <a:pt x="147" y="50"/>
                      <a:pt x="145" y="40"/>
                      <a:pt x="148" y="31"/>
                    </a:cubicBezTo>
                    <a:cubicBezTo>
                      <a:pt x="150" y="25"/>
                      <a:pt x="150" y="25"/>
                      <a:pt x="150" y="25"/>
                    </a:cubicBezTo>
                    <a:cubicBezTo>
                      <a:pt x="152" y="17"/>
                      <a:pt x="149" y="9"/>
                      <a:pt x="142" y="7"/>
                    </a:cubicBezTo>
                    <a:cubicBezTo>
                      <a:pt x="140" y="6"/>
                      <a:pt x="138" y="5"/>
                      <a:pt x="135" y="4"/>
                    </a:cubicBezTo>
                    <a:cubicBezTo>
                      <a:pt x="133" y="3"/>
                      <a:pt x="131" y="3"/>
                      <a:pt x="129" y="2"/>
                    </a:cubicBezTo>
                    <a:cubicBezTo>
                      <a:pt x="121" y="0"/>
                      <a:pt x="114" y="4"/>
                      <a:pt x="111" y="12"/>
                    </a:cubicBezTo>
                    <a:cubicBezTo>
                      <a:pt x="109" y="18"/>
                      <a:pt x="109" y="18"/>
                      <a:pt x="109" y="18"/>
                    </a:cubicBezTo>
                    <a:cubicBezTo>
                      <a:pt x="106" y="27"/>
                      <a:pt x="99" y="34"/>
                      <a:pt x="89" y="35"/>
                    </a:cubicBezTo>
                    <a:cubicBezTo>
                      <a:pt x="89" y="35"/>
                      <a:pt x="89" y="35"/>
                      <a:pt x="89" y="35"/>
                    </a:cubicBezTo>
                    <a:cubicBezTo>
                      <a:pt x="80" y="37"/>
                      <a:pt x="70" y="34"/>
                      <a:pt x="64" y="27"/>
                    </a:cubicBezTo>
                    <a:cubicBezTo>
                      <a:pt x="60" y="22"/>
                      <a:pt x="60" y="22"/>
                      <a:pt x="60" y="22"/>
                    </a:cubicBezTo>
                    <a:cubicBezTo>
                      <a:pt x="55" y="16"/>
                      <a:pt x="46" y="16"/>
                      <a:pt x="40" y="20"/>
                    </a:cubicBezTo>
                    <a:cubicBezTo>
                      <a:pt x="37" y="23"/>
                      <a:pt x="33" y="26"/>
                      <a:pt x="30" y="29"/>
                    </a:cubicBezTo>
                    <a:cubicBezTo>
                      <a:pt x="25" y="35"/>
                      <a:pt x="24" y="43"/>
                      <a:pt x="29" y="49"/>
                    </a:cubicBezTo>
                    <a:cubicBezTo>
                      <a:pt x="34" y="54"/>
                      <a:pt x="34" y="54"/>
                      <a:pt x="34" y="54"/>
                    </a:cubicBezTo>
                    <a:cubicBezTo>
                      <a:pt x="40" y="61"/>
                      <a:pt x="42" y="71"/>
                      <a:pt x="39" y="80"/>
                    </a:cubicBezTo>
                    <a:cubicBezTo>
                      <a:pt x="36" y="89"/>
                      <a:pt x="28" y="96"/>
                      <a:pt x="19" y="98"/>
                    </a:cubicBezTo>
                    <a:cubicBezTo>
                      <a:pt x="13" y="99"/>
                      <a:pt x="13" y="99"/>
                      <a:pt x="13" y="99"/>
                    </a:cubicBezTo>
                    <a:cubicBezTo>
                      <a:pt x="5" y="100"/>
                      <a:pt x="0" y="107"/>
                      <a:pt x="1" y="115"/>
                    </a:cubicBezTo>
                    <a:cubicBezTo>
                      <a:pt x="2" y="119"/>
                      <a:pt x="3" y="124"/>
                      <a:pt x="4" y="128"/>
                    </a:cubicBezTo>
                    <a:cubicBezTo>
                      <a:pt x="6" y="136"/>
                      <a:pt x="13" y="140"/>
                      <a:pt x="21" y="139"/>
                    </a:cubicBezTo>
                    <a:cubicBezTo>
                      <a:pt x="27" y="137"/>
                      <a:pt x="27" y="137"/>
                      <a:pt x="27" y="137"/>
                    </a:cubicBezTo>
                    <a:cubicBezTo>
                      <a:pt x="36" y="136"/>
                      <a:pt x="46" y="139"/>
                      <a:pt x="52" y="146"/>
                    </a:cubicBezTo>
                    <a:cubicBezTo>
                      <a:pt x="52" y="146"/>
                      <a:pt x="52" y="146"/>
                      <a:pt x="52" y="146"/>
                    </a:cubicBezTo>
                    <a:cubicBezTo>
                      <a:pt x="58" y="153"/>
                      <a:pt x="61" y="163"/>
                      <a:pt x="57" y="172"/>
                    </a:cubicBezTo>
                    <a:cubicBezTo>
                      <a:pt x="55" y="178"/>
                      <a:pt x="55" y="178"/>
                      <a:pt x="55" y="178"/>
                    </a:cubicBezTo>
                    <a:cubicBezTo>
                      <a:pt x="53" y="185"/>
                      <a:pt x="57" y="193"/>
                      <a:pt x="64" y="196"/>
                    </a:cubicBezTo>
                    <a:cubicBezTo>
                      <a:pt x="66" y="197"/>
                      <a:pt x="68" y="198"/>
                      <a:pt x="70" y="199"/>
                    </a:cubicBezTo>
                    <a:cubicBezTo>
                      <a:pt x="72" y="199"/>
                      <a:pt x="74" y="200"/>
                      <a:pt x="77" y="201"/>
                    </a:cubicBezTo>
                    <a:cubicBezTo>
                      <a:pt x="84" y="203"/>
                      <a:pt x="92" y="198"/>
                      <a:pt x="94" y="191"/>
                    </a:cubicBezTo>
                    <a:cubicBezTo>
                      <a:pt x="96" y="185"/>
                      <a:pt x="96" y="185"/>
                      <a:pt x="96" y="185"/>
                    </a:cubicBezTo>
                    <a:cubicBezTo>
                      <a:pt x="99" y="176"/>
                      <a:pt x="107" y="169"/>
                      <a:pt x="116" y="167"/>
                    </a:cubicBezTo>
                    <a:cubicBezTo>
                      <a:pt x="116" y="167"/>
                      <a:pt x="116" y="167"/>
                      <a:pt x="116" y="167"/>
                    </a:cubicBezTo>
                    <a:cubicBezTo>
                      <a:pt x="125" y="166"/>
                      <a:pt x="135" y="169"/>
                      <a:pt x="141" y="176"/>
                    </a:cubicBezTo>
                    <a:cubicBezTo>
                      <a:pt x="146" y="181"/>
                      <a:pt x="146" y="181"/>
                      <a:pt x="146" y="181"/>
                    </a:cubicBezTo>
                    <a:cubicBezTo>
                      <a:pt x="151" y="186"/>
                      <a:pt x="159" y="187"/>
                      <a:pt x="165" y="183"/>
                    </a:cubicBezTo>
                    <a:cubicBezTo>
                      <a:pt x="169" y="180"/>
                      <a:pt x="172" y="177"/>
                      <a:pt x="176" y="174"/>
                    </a:cubicBezTo>
                    <a:cubicBezTo>
                      <a:pt x="181" y="168"/>
                      <a:pt x="181" y="160"/>
                      <a:pt x="176" y="154"/>
                    </a:cubicBezTo>
                    <a:close/>
                    <a:moveTo>
                      <a:pt x="92" y="134"/>
                    </a:moveTo>
                    <a:cubicBezTo>
                      <a:pt x="74" y="128"/>
                      <a:pt x="64" y="108"/>
                      <a:pt x="70" y="90"/>
                    </a:cubicBezTo>
                    <a:cubicBezTo>
                      <a:pt x="76" y="72"/>
                      <a:pt x="96" y="63"/>
                      <a:pt x="114" y="69"/>
                    </a:cubicBezTo>
                    <a:cubicBezTo>
                      <a:pt x="132" y="75"/>
                      <a:pt x="142" y="94"/>
                      <a:pt x="135" y="112"/>
                    </a:cubicBezTo>
                    <a:cubicBezTo>
                      <a:pt x="129" y="131"/>
                      <a:pt x="110" y="140"/>
                      <a:pt x="92"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85" name="Freeform 38"/>
              <p:cNvSpPr>
                <a:spLocks noEditPoints="1"/>
              </p:cNvSpPr>
              <p:nvPr/>
            </p:nvSpPr>
            <p:spPr bwMode="auto">
              <a:xfrm>
                <a:off x="1790175" y="3524004"/>
                <a:ext cx="150630" cy="157859"/>
              </a:xfrm>
              <a:custGeom>
                <a:avLst/>
                <a:gdLst>
                  <a:gd name="T0" fmla="*/ 113 w 120"/>
                  <a:gd name="T1" fmla="*/ 81 h 127"/>
                  <a:gd name="T2" fmla="*/ 110 w 120"/>
                  <a:gd name="T3" fmla="*/ 79 h 127"/>
                  <a:gd name="T4" fmla="*/ 102 w 120"/>
                  <a:gd name="T5" fmla="*/ 65 h 127"/>
                  <a:gd name="T6" fmla="*/ 102 w 120"/>
                  <a:gd name="T7" fmla="*/ 65 h 127"/>
                  <a:gd name="T8" fmla="*/ 111 w 120"/>
                  <a:gd name="T9" fmla="*/ 51 h 127"/>
                  <a:gd name="T10" fmla="*/ 114 w 120"/>
                  <a:gd name="T11" fmla="*/ 49 h 127"/>
                  <a:gd name="T12" fmla="*/ 118 w 120"/>
                  <a:gd name="T13" fmla="*/ 37 h 127"/>
                  <a:gd name="T14" fmla="*/ 114 w 120"/>
                  <a:gd name="T15" fmla="*/ 30 h 127"/>
                  <a:gd name="T16" fmla="*/ 102 w 120"/>
                  <a:gd name="T17" fmla="*/ 27 h 127"/>
                  <a:gd name="T18" fmla="*/ 99 w 120"/>
                  <a:gd name="T19" fmla="*/ 29 h 127"/>
                  <a:gd name="T20" fmla="*/ 82 w 120"/>
                  <a:gd name="T21" fmla="*/ 28 h 127"/>
                  <a:gd name="T22" fmla="*/ 82 w 120"/>
                  <a:gd name="T23" fmla="*/ 28 h 127"/>
                  <a:gd name="T24" fmla="*/ 75 w 120"/>
                  <a:gd name="T25" fmla="*/ 13 h 127"/>
                  <a:gd name="T26" fmla="*/ 75 w 120"/>
                  <a:gd name="T27" fmla="*/ 9 h 127"/>
                  <a:gd name="T28" fmla="*/ 67 w 120"/>
                  <a:gd name="T29" fmla="*/ 0 h 127"/>
                  <a:gd name="T30" fmla="*/ 63 w 120"/>
                  <a:gd name="T31" fmla="*/ 0 h 127"/>
                  <a:gd name="T32" fmla="*/ 58 w 120"/>
                  <a:gd name="T33" fmla="*/ 0 h 127"/>
                  <a:gd name="T34" fmla="*/ 50 w 120"/>
                  <a:gd name="T35" fmla="*/ 8 h 127"/>
                  <a:gd name="T36" fmla="*/ 49 w 120"/>
                  <a:gd name="T37" fmla="*/ 12 h 127"/>
                  <a:gd name="T38" fmla="*/ 41 w 120"/>
                  <a:gd name="T39" fmla="*/ 26 h 127"/>
                  <a:gd name="T40" fmla="*/ 41 w 120"/>
                  <a:gd name="T41" fmla="*/ 26 h 127"/>
                  <a:gd name="T42" fmla="*/ 24 w 120"/>
                  <a:gd name="T43" fmla="*/ 26 h 127"/>
                  <a:gd name="T44" fmla="*/ 21 w 120"/>
                  <a:gd name="T45" fmla="*/ 24 h 127"/>
                  <a:gd name="T46" fmla="*/ 9 w 120"/>
                  <a:gd name="T47" fmla="*/ 26 h 127"/>
                  <a:gd name="T48" fmla="*/ 4 w 120"/>
                  <a:gd name="T49" fmla="*/ 33 h 127"/>
                  <a:gd name="T50" fmla="*/ 7 w 120"/>
                  <a:gd name="T51" fmla="*/ 45 h 127"/>
                  <a:gd name="T52" fmla="*/ 11 w 120"/>
                  <a:gd name="T53" fmla="*/ 47 h 127"/>
                  <a:gd name="T54" fmla="*/ 19 w 120"/>
                  <a:gd name="T55" fmla="*/ 62 h 127"/>
                  <a:gd name="T56" fmla="*/ 10 w 120"/>
                  <a:gd name="T57" fmla="*/ 76 h 127"/>
                  <a:gd name="T58" fmla="*/ 6 w 120"/>
                  <a:gd name="T59" fmla="*/ 77 h 127"/>
                  <a:gd name="T60" fmla="*/ 2 w 120"/>
                  <a:gd name="T61" fmla="*/ 89 h 127"/>
                  <a:gd name="T62" fmla="*/ 6 w 120"/>
                  <a:gd name="T63" fmla="*/ 97 h 127"/>
                  <a:gd name="T64" fmla="*/ 18 w 120"/>
                  <a:gd name="T65" fmla="*/ 100 h 127"/>
                  <a:gd name="T66" fmla="*/ 22 w 120"/>
                  <a:gd name="T67" fmla="*/ 98 h 127"/>
                  <a:gd name="T68" fmla="*/ 38 w 120"/>
                  <a:gd name="T69" fmla="*/ 98 h 127"/>
                  <a:gd name="T70" fmla="*/ 38 w 120"/>
                  <a:gd name="T71" fmla="*/ 98 h 127"/>
                  <a:gd name="T72" fmla="*/ 46 w 120"/>
                  <a:gd name="T73" fmla="*/ 113 h 127"/>
                  <a:gd name="T74" fmla="*/ 46 w 120"/>
                  <a:gd name="T75" fmla="*/ 117 h 127"/>
                  <a:gd name="T76" fmla="*/ 54 w 120"/>
                  <a:gd name="T77" fmla="*/ 126 h 127"/>
                  <a:gd name="T78" fmla="*/ 58 w 120"/>
                  <a:gd name="T79" fmla="*/ 127 h 127"/>
                  <a:gd name="T80" fmla="*/ 62 w 120"/>
                  <a:gd name="T81" fmla="*/ 127 h 127"/>
                  <a:gd name="T82" fmla="*/ 71 w 120"/>
                  <a:gd name="T83" fmla="*/ 118 h 127"/>
                  <a:gd name="T84" fmla="*/ 71 w 120"/>
                  <a:gd name="T85" fmla="*/ 114 h 127"/>
                  <a:gd name="T86" fmla="*/ 80 w 120"/>
                  <a:gd name="T87" fmla="*/ 100 h 127"/>
                  <a:gd name="T88" fmla="*/ 80 w 120"/>
                  <a:gd name="T89" fmla="*/ 100 h 127"/>
                  <a:gd name="T90" fmla="*/ 96 w 120"/>
                  <a:gd name="T91" fmla="*/ 101 h 127"/>
                  <a:gd name="T92" fmla="*/ 100 w 120"/>
                  <a:gd name="T93" fmla="*/ 103 h 127"/>
                  <a:gd name="T94" fmla="*/ 112 w 120"/>
                  <a:gd name="T95" fmla="*/ 100 h 127"/>
                  <a:gd name="T96" fmla="*/ 116 w 120"/>
                  <a:gd name="T97" fmla="*/ 93 h 127"/>
                  <a:gd name="T98" fmla="*/ 113 w 120"/>
                  <a:gd name="T99" fmla="*/ 81 h 127"/>
                  <a:gd name="T100" fmla="*/ 60 w 120"/>
                  <a:gd name="T101" fmla="*/ 81 h 127"/>
                  <a:gd name="T102" fmla="*/ 42 w 120"/>
                  <a:gd name="T103" fmla="*/ 63 h 127"/>
                  <a:gd name="T104" fmla="*/ 61 w 120"/>
                  <a:gd name="T105" fmla="*/ 45 h 127"/>
                  <a:gd name="T106" fmla="*/ 78 w 120"/>
                  <a:gd name="T107" fmla="*/ 64 h 127"/>
                  <a:gd name="T108" fmla="*/ 60 w 120"/>
                  <a:gd name="T109" fmla="*/ 8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7">
                    <a:moveTo>
                      <a:pt x="113" y="81"/>
                    </a:moveTo>
                    <a:cubicBezTo>
                      <a:pt x="110" y="79"/>
                      <a:pt x="110" y="79"/>
                      <a:pt x="110" y="79"/>
                    </a:cubicBezTo>
                    <a:cubicBezTo>
                      <a:pt x="105" y="76"/>
                      <a:pt x="102" y="71"/>
                      <a:pt x="102" y="65"/>
                    </a:cubicBezTo>
                    <a:cubicBezTo>
                      <a:pt x="102" y="65"/>
                      <a:pt x="102" y="65"/>
                      <a:pt x="102" y="65"/>
                    </a:cubicBezTo>
                    <a:cubicBezTo>
                      <a:pt x="102" y="59"/>
                      <a:pt x="105" y="53"/>
                      <a:pt x="111" y="51"/>
                    </a:cubicBezTo>
                    <a:cubicBezTo>
                      <a:pt x="114" y="49"/>
                      <a:pt x="114" y="49"/>
                      <a:pt x="114" y="49"/>
                    </a:cubicBezTo>
                    <a:cubicBezTo>
                      <a:pt x="118" y="47"/>
                      <a:pt x="120" y="42"/>
                      <a:pt x="118" y="37"/>
                    </a:cubicBezTo>
                    <a:cubicBezTo>
                      <a:pt x="117" y="35"/>
                      <a:pt x="116" y="32"/>
                      <a:pt x="114" y="30"/>
                    </a:cubicBezTo>
                    <a:cubicBezTo>
                      <a:pt x="112" y="26"/>
                      <a:pt x="107" y="24"/>
                      <a:pt x="102" y="27"/>
                    </a:cubicBezTo>
                    <a:cubicBezTo>
                      <a:pt x="99" y="29"/>
                      <a:pt x="99" y="29"/>
                      <a:pt x="99" y="29"/>
                    </a:cubicBezTo>
                    <a:cubicBezTo>
                      <a:pt x="94" y="31"/>
                      <a:pt x="87" y="31"/>
                      <a:pt x="82" y="28"/>
                    </a:cubicBezTo>
                    <a:cubicBezTo>
                      <a:pt x="82" y="28"/>
                      <a:pt x="82" y="28"/>
                      <a:pt x="82" y="28"/>
                    </a:cubicBezTo>
                    <a:cubicBezTo>
                      <a:pt x="77" y="25"/>
                      <a:pt x="74" y="19"/>
                      <a:pt x="75" y="13"/>
                    </a:cubicBezTo>
                    <a:cubicBezTo>
                      <a:pt x="75" y="9"/>
                      <a:pt x="75" y="9"/>
                      <a:pt x="75" y="9"/>
                    </a:cubicBezTo>
                    <a:cubicBezTo>
                      <a:pt x="75" y="5"/>
                      <a:pt x="71" y="1"/>
                      <a:pt x="67" y="0"/>
                    </a:cubicBezTo>
                    <a:cubicBezTo>
                      <a:pt x="65" y="0"/>
                      <a:pt x="64" y="0"/>
                      <a:pt x="63" y="0"/>
                    </a:cubicBezTo>
                    <a:cubicBezTo>
                      <a:pt x="61" y="0"/>
                      <a:pt x="60" y="0"/>
                      <a:pt x="58" y="0"/>
                    </a:cubicBezTo>
                    <a:cubicBezTo>
                      <a:pt x="54" y="0"/>
                      <a:pt x="50" y="4"/>
                      <a:pt x="50" y="8"/>
                    </a:cubicBezTo>
                    <a:cubicBezTo>
                      <a:pt x="49" y="12"/>
                      <a:pt x="49" y="12"/>
                      <a:pt x="49" y="12"/>
                    </a:cubicBezTo>
                    <a:cubicBezTo>
                      <a:pt x="49" y="18"/>
                      <a:pt x="46" y="24"/>
                      <a:pt x="41" y="26"/>
                    </a:cubicBezTo>
                    <a:cubicBezTo>
                      <a:pt x="41" y="26"/>
                      <a:pt x="41" y="26"/>
                      <a:pt x="41" y="26"/>
                    </a:cubicBezTo>
                    <a:cubicBezTo>
                      <a:pt x="36" y="29"/>
                      <a:pt x="29" y="29"/>
                      <a:pt x="24" y="26"/>
                    </a:cubicBezTo>
                    <a:cubicBezTo>
                      <a:pt x="21" y="24"/>
                      <a:pt x="21" y="24"/>
                      <a:pt x="21" y="24"/>
                    </a:cubicBezTo>
                    <a:cubicBezTo>
                      <a:pt x="17" y="21"/>
                      <a:pt x="12" y="22"/>
                      <a:pt x="9" y="26"/>
                    </a:cubicBezTo>
                    <a:cubicBezTo>
                      <a:pt x="7" y="28"/>
                      <a:pt x="6" y="31"/>
                      <a:pt x="4" y="33"/>
                    </a:cubicBezTo>
                    <a:cubicBezTo>
                      <a:pt x="2" y="37"/>
                      <a:pt x="4" y="42"/>
                      <a:pt x="7" y="45"/>
                    </a:cubicBezTo>
                    <a:cubicBezTo>
                      <a:pt x="11" y="47"/>
                      <a:pt x="11" y="47"/>
                      <a:pt x="11" y="47"/>
                    </a:cubicBezTo>
                    <a:cubicBezTo>
                      <a:pt x="16" y="50"/>
                      <a:pt x="19" y="56"/>
                      <a:pt x="19" y="62"/>
                    </a:cubicBezTo>
                    <a:cubicBezTo>
                      <a:pt x="18" y="68"/>
                      <a:pt x="15" y="73"/>
                      <a:pt x="10" y="76"/>
                    </a:cubicBezTo>
                    <a:cubicBezTo>
                      <a:pt x="6" y="77"/>
                      <a:pt x="6" y="77"/>
                      <a:pt x="6" y="77"/>
                    </a:cubicBezTo>
                    <a:cubicBezTo>
                      <a:pt x="2" y="80"/>
                      <a:pt x="0" y="85"/>
                      <a:pt x="2" y="89"/>
                    </a:cubicBezTo>
                    <a:cubicBezTo>
                      <a:pt x="4" y="92"/>
                      <a:pt x="5" y="94"/>
                      <a:pt x="6" y="97"/>
                    </a:cubicBezTo>
                    <a:cubicBezTo>
                      <a:pt x="9" y="100"/>
                      <a:pt x="14" y="102"/>
                      <a:pt x="18" y="100"/>
                    </a:cubicBezTo>
                    <a:cubicBezTo>
                      <a:pt x="22" y="98"/>
                      <a:pt x="22" y="98"/>
                      <a:pt x="22" y="98"/>
                    </a:cubicBezTo>
                    <a:cubicBezTo>
                      <a:pt x="27" y="95"/>
                      <a:pt x="33" y="95"/>
                      <a:pt x="38" y="98"/>
                    </a:cubicBezTo>
                    <a:cubicBezTo>
                      <a:pt x="38" y="98"/>
                      <a:pt x="38" y="98"/>
                      <a:pt x="38" y="98"/>
                    </a:cubicBezTo>
                    <a:cubicBezTo>
                      <a:pt x="43" y="102"/>
                      <a:pt x="46" y="107"/>
                      <a:pt x="46" y="113"/>
                    </a:cubicBezTo>
                    <a:cubicBezTo>
                      <a:pt x="46" y="117"/>
                      <a:pt x="46" y="117"/>
                      <a:pt x="46" y="117"/>
                    </a:cubicBezTo>
                    <a:cubicBezTo>
                      <a:pt x="46" y="122"/>
                      <a:pt x="49" y="126"/>
                      <a:pt x="54" y="126"/>
                    </a:cubicBezTo>
                    <a:cubicBezTo>
                      <a:pt x="55" y="126"/>
                      <a:pt x="56" y="126"/>
                      <a:pt x="58" y="127"/>
                    </a:cubicBezTo>
                    <a:cubicBezTo>
                      <a:pt x="59" y="127"/>
                      <a:pt x="61" y="127"/>
                      <a:pt x="62" y="127"/>
                    </a:cubicBezTo>
                    <a:cubicBezTo>
                      <a:pt x="67" y="126"/>
                      <a:pt x="71" y="123"/>
                      <a:pt x="71" y="118"/>
                    </a:cubicBezTo>
                    <a:cubicBezTo>
                      <a:pt x="71" y="114"/>
                      <a:pt x="71" y="114"/>
                      <a:pt x="71" y="114"/>
                    </a:cubicBezTo>
                    <a:cubicBezTo>
                      <a:pt x="71" y="108"/>
                      <a:pt x="75" y="103"/>
                      <a:pt x="80" y="100"/>
                    </a:cubicBezTo>
                    <a:cubicBezTo>
                      <a:pt x="80" y="100"/>
                      <a:pt x="80" y="100"/>
                      <a:pt x="80" y="100"/>
                    </a:cubicBezTo>
                    <a:cubicBezTo>
                      <a:pt x="85" y="97"/>
                      <a:pt x="91" y="97"/>
                      <a:pt x="96" y="101"/>
                    </a:cubicBezTo>
                    <a:cubicBezTo>
                      <a:pt x="100" y="103"/>
                      <a:pt x="100" y="103"/>
                      <a:pt x="100" y="103"/>
                    </a:cubicBezTo>
                    <a:cubicBezTo>
                      <a:pt x="104" y="105"/>
                      <a:pt x="109" y="104"/>
                      <a:pt x="112" y="100"/>
                    </a:cubicBezTo>
                    <a:cubicBezTo>
                      <a:pt x="113" y="98"/>
                      <a:pt x="115" y="96"/>
                      <a:pt x="116" y="93"/>
                    </a:cubicBezTo>
                    <a:cubicBezTo>
                      <a:pt x="118" y="89"/>
                      <a:pt x="117" y="84"/>
                      <a:pt x="113" y="81"/>
                    </a:cubicBezTo>
                    <a:close/>
                    <a:moveTo>
                      <a:pt x="60" y="81"/>
                    </a:moveTo>
                    <a:cubicBezTo>
                      <a:pt x="50" y="81"/>
                      <a:pt x="42" y="72"/>
                      <a:pt x="42" y="63"/>
                    </a:cubicBezTo>
                    <a:cubicBezTo>
                      <a:pt x="43" y="53"/>
                      <a:pt x="51" y="45"/>
                      <a:pt x="61" y="45"/>
                    </a:cubicBezTo>
                    <a:cubicBezTo>
                      <a:pt x="71" y="46"/>
                      <a:pt x="79" y="54"/>
                      <a:pt x="78" y="64"/>
                    </a:cubicBezTo>
                    <a:cubicBezTo>
                      <a:pt x="78" y="74"/>
                      <a:pt x="69" y="81"/>
                      <a:pt x="6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grpSp>
        <p:sp>
          <p:nvSpPr>
            <p:cNvPr id="87" name="Oval 11"/>
            <p:cNvSpPr>
              <a:spLocks noChangeArrowheads="1"/>
            </p:cNvSpPr>
            <p:nvPr/>
          </p:nvSpPr>
          <p:spPr bwMode="auto">
            <a:xfrm>
              <a:off x="11077" y="5330"/>
              <a:ext cx="1094" cy="1097"/>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Arial" panose="020B0604020202020204" pitchFamily="34" charset="0"/>
              </a:endParaRPr>
            </a:p>
          </p:txBody>
        </p:sp>
        <p:grpSp>
          <p:nvGrpSpPr>
            <p:cNvPr id="89" name="组合 88"/>
            <p:cNvGrpSpPr/>
            <p:nvPr/>
          </p:nvGrpSpPr>
          <p:grpSpPr>
            <a:xfrm>
              <a:off x="11334" y="5615"/>
              <a:ext cx="579" cy="488"/>
              <a:chOff x="7197170" y="3511953"/>
              <a:chExt cx="367536" cy="309694"/>
            </a:xfrm>
            <a:solidFill>
              <a:schemeClr val="bg1"/>
            </a:solidFill>
          </p:grpSpPr>
          <p:sp>
            <p:nvSpPr>
              <p:cNvPr id="90" name="Freeform 40"/>
              <p:cNvSpPr/>
              <p:nvPr/>
            </p:nvSpPr>
            <p:spPr bwMode="auto">
              <a:xfrm>
                <a:off x="7236936" y="3633662"/>
                <a:ext cx="289209" cy="93993"/>
              </a:xfrm>
              <a:custGeom>
                <a:avLst/>
                <a:gdLst>
                  <a:gd name="T0" fmla="*/ 4 w 232"/>
                  <a:gd name="T1" fmla="*/ 75 h 75"/>
                  <a:gd name="T2" fmla="*/ 5 w 232"/>
                  <a:gd name="T3" fmla="*/ 75 h 75"/>
                  <a:gd name="T4" fmla="*/ 10 w 232"/>
                  <a:gd name="T5" fmla="*/ 70 h 75"/>
                  <a:gd name="T6" fmla="*/ 10 w 232"/>
                  <a:gd name="T7" fmla="*/ 61 h 75"/>
                  <a:gd name="T8" fmla="*/ 29 w 232"/>
                  <a:gd name="T9" fmla="*/ 42 h 75"/>
                  <a:gd name="T10" fmla="*/ 103 w 232"/>
                  <a:gd name="T11" fmla="*/ 42 h 75"/>
                  <a:gd name="T12" fmla="*/ 111 w 232"/>
                  <a:gd name="T13" fmla="*/ 50 h 75"/>
                  <a:gd name="T14" fmla="*/ 111 w 232"/>
                  <a:gd name="T15" fmla="*/ 70 h 75"/>
                  <a:gd name="T16" fmla="*/ 115 w 232"/>
                  <a:gd name="T17" fmla="*/ 75 h 75"/>
                  <a:gd name="T18" fmla="*/ 116 w 232"/>
                  <a:gd name="T19" fmla="*/ 75 h 75"/>
                  <a:gd name="T20" fmla="*/ 121 w 232"/>
                  <a:gd name="T21" fmla="*/ 70 h 75"/>
                  <a:gd name="T22" fmla="*/ 121 w 232"/>
                  <a:gd name="T23" fmla="*/ 50 h 75"/>
                  <a:gd name="T24" fmla="*/ 129 w 232"/>
                  <a:gd name="T25" fmla="*/ 42 h 75"/>
                  <a:gd name="T26" fmla="*/ 202 w 232"/>
                  <a:gd name="T27" fmla="*/ 42 h 75"/>
                  <a:gd name="T28" fmla="*/ 222 w 232"/>
                  <a:gd name="T29" fmla="*/ 61 h 75"/>
                  <a:gd name="T30" fmla="*/ 222 w 232"/>
                  <a:gd name="T31" fmla="*/ 70 h 75"/>
                  <a:gd name="T32" fmla="*/ 227 w 232"/>
                  <a:gd name="T33" fmla="*/ 75 h 75"/>
                  <a:gd name="T34" fmla="*/ 228 w 232"/>
                  <a:gd name="T35" fmla="*/ 75 h 75"/>
                  <a:gd name="T36" fmla="*/ 232 w 232"/>
                  <a:gd name="T37" fmla="*/ 70 h 75"/>
                  <a:gd name="T38" fmla="*/ 232 w 232"/>
                  <a:gd name="T39" fmla="*/ 61 h 75"/>
                  <a:gd name="T40" fmla="*/ 202 w 232"/>
                  <a:gd name="T41" fmla="*/ 32 h 75"/>
                  <a:gd name="T42" fmla="*/ 129 w 232"/>
                  <a:gd name="T43" fmla="*/ 32 h 75"/>
                  <a:gd name="T44" fmla="*/ 121 w 232"/>
                  <a:gd name="T45" fmla="*/ 24 h 75"/>
                  <a:gd name="T46" fmla="*/ 121 w 232"/>
                  <a:gd name="T47" fmla="*/ 5 h 75"/>
                  <a:gd name="T48" fmla="*/ 116 w 232"/>
                  <a:gd name="T49" fmla="*/ 0 h 75"/>
                  <a:gd name="T50" fmla="*/ 115 w 232"/>
                  <a:gd name="T51" fmla="*/ 0 h 75"/>
                  <a:gd name="T52" fmla="*/ 111 w 232"/>
                  <a:gd name="T53" fmla="*/ 5 h 75"/>
                  <a:gd name="T54" fmla="*/ 111 w 232"/>
                  <a:gd name="T55" fmla="*/ 24 h 75"/>
                  <a:gd name="T56" fmla="*/ 103 w 232"/>
                  <a:gd name="T57" fmla="*/ 32 h 75"/>
                  <a:gd name="T58" fmla="*/ 29 w 232"/>
                  <a:gd name="T59" fmla="*/ 32 h 75"/>
                  <a:gd name="T60" fmla="*/ 0 w 232"/>
                  <a:gd name="T61" fmla="*/ 61 h 75"/>
                  <a:gd name="T62" fmla="*/ 0 w 232"/>
                  <a:gd name="T63" fmla="*/ 70 h 75"/>
                  <a:gd name="T64" fmla="*/ 4 w 232"/>
                  <a:gd name="T65"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75">
                    <a:moveTo>
                      <a:pt x="4" y="75"/>
                    </a:moveTo>
                    <a:cubicBezTo>
                      <a:pt x="5" y="75"/>
                      <a:pt x="5" y="75"/>
                      <a:pt x="5" y="75"/>
                    </a:cubicBezTo>
                    <a:cubicBezTo>
                      <a:pt x="8" y="75"/>
                      <a:pt x="10" y="73"/>
                      <a:pt x="10" y="70"/>
                    </a:cubicBezTo>
                    <a:cubicBezTo>
                      <a:pt x="10" y="61"/>
                      <a:pt x="10" y="61"/>
                      <a:pt x="10" y="61"/>
                    </a:cubicBezTo>
                    <a:cubicBezTo>
                      <a:pt x="10" y="50"/>
                      <a:pt x="19" y="42"/>
                      <a:pt x="29" y="42"/>
                    </a:cubicBezTo>
                    <a:cubicBezTo>
                      <a:pt x="103" y="42"/>
                      <a:pt x="103" y="42"/>
                      <a:pt x="103" y="42"/>
                    </a:cubicBezTo>
                    <a:cubicBezTo>
                      <a:pt x="107" y="42"/>
                      <a:pt x="111" y="45"/>
                      <a:pt x="111" y="50"/>
                    </a:cubicBezTo>
                    <a:cubicBezTo>
                      <a:pt x="111" y="70"/>
                      <a:pt x="111" y="70"/>
                      <a:pt x="111" y="70"/>
                    </a:cubicBezTo>
                    <a:cubicBezTo>
                      <a:pt x="111" y="73"/>
                      <a:pt x="113" y="75"/>
                      <a:pt x="115" y="75"/>
                    </a:cubicBezTo>
                    <a:cubicBezTo>
                      <a:pt x="116" y="75"/>
                      <a:pt x="116" y="75"/>
                      <a:pt x="116" y="75"/>
                    </a:cubicBezTo>
                    <a:cubicBezTo>
                      <a:pt x="119" y="75"/>
                      <a:pt x="121" y="73"/>
                      <a:pt x="121" y="70"/>
                    </a:cubicBezTo>
                    <a:cubicBezTo>
                      <a:pt x="121" y="50"/>
                      <a:pt x="121" y="50"/>
                      <a:pt x="121" y="50"/>
                    </a:cubicBezTo>
                    <a:cubicBezTo>
                      <a:pt x="121" y="45"/>
                      <a:pt x="125" y="42"/>
                      <a:pt x="129" y="42"/>
                    </a:cubicBezTo>
                    <a:cubicBezTo>
                      <a:pt x="202" y="42"/>
                      <a:pt x="202" y="42"/>
                      <a:pt x="202" y="42"/>
                    </a:cubicBezTo>
                    <a:cubicBezTo>
                      <a:pt x="213" y="42"/>
                      <a:pt x="222" y="50"/>
                      <a:pt x="222" y="61"/>
                    </a:cubicBezTo>
                    <a:cubicBezTo>
                      <a:pt x="222" y="70"/>
                      <a:pt x="222" y="70"/>
                      <a:pt x="222" y="70"/>
                    </a:cubicBezTo>
                    <a:cubicBezTo>
                      <a:pt x="222" y="73"/>
                      <a:pt x="224" y="75"/>
                      <a:pt x="227" y="75"/>
                    </a:cubicBezTo>
                    <a:cubicBezTo>
                      <a:pt x="228" y="75"/>
                      <a:pt x="228" y="75"/>
                      <a:pt x="228" y="75"/>
                    </a:cubicBezTo>
                    <a:cubicBezTo>
                      <a:pt x="230" y="75"/>
                      <a:pt x="232" y="73"/>
                      <a:pt x="232" y="70"/>
                    </a:cubicBezTo>
                    <a:cubicBezTo>
                      <a:pt x="232" y="61"/>
                      <a:pt x="232" y="61"/>
                      <a:pt x="232" y="61"/>
                    </a:cubicBezTo>
                    <a:cubicBezTo>
                      <a:pt x="232" y="45"/>
                      <a:pt x="219" y="32"/>
                      <a:pt x="202" y="32"/>
                    </a:cubicBezTo>
                    <a:cubicBezTo>
                      <a:pt x="129" y="32"/>
                      <a:pt x="129" y="32"/>
                      <a:pt x="129" y="32"/>
                    </a:cubicBezTo>
                    <a:cubicBezTo>
                      <a:pt x="125" y="32"/>
                      <a:pt x="121" y="28"/>
                      <a:pt x="121" y="24"/>
                    </a:cubicBezTo>
                    <a:cubicBezTo>
                      <a:pt x="121" y="5"/>
                      <a:pt x="121" y="5"/>
                      <a:pt x="121" y="5"/>
                    </a:cubicBezTo>
                    <a:cubicBezTo>
                      <a:pt x="121" y="2"/>
                      <a:pt x="119" y="0"/>
                      <a:pt x="116" y="0"/>
                    </a:cubicBezTo>
                    <a:cubicBezTo>
                      <a:pt x="115" y="0"/>
                      <a:pt x="115" y="0"/>
                      <a:pt x="115" y="0"/>
                    </a:cubicBezTo>
                    <a:cubicBezTo>
                      <a:pt x="113" y="0"/>
                      <a:pt x="111" y="2"/>
                      <a:pt x="111" y="5"/>
                    </a:cubicBezTo>
                    <a:cubicBezTo>
                      <a:pt x="111" y="24"/>
                      <a:pt x="111" y="24"/>
                      <a:pt x="111" y="24"/>
                    </a:cubicBezTo>
                    <a:cubicBezTo>
                      <a:pt x="111" y="28"/>
                      <a:pt x="107" y="32"/>
                      <a:pt x="103" y="32"/>
                    </a:cubicBezTo>
                    <a:cubicBezTo>
                      <a:pt x="29" y="32"/>
                      <a:pt x="29" y="32"/>
                      <a:pt x="29" y="32"/>
                    </a:cubicBezTo>
                    <a:cubicBezTo>
                      <a:pt x="13" y="32"/>
                      <a:pt x="0" y="45"/>
                      <a:pt x="0" y="61"/>
                    </a:cubicBezTo>
                    <a:cubicBezTo>
                      <a:pt x="0" y="70"/>
                      <a:pt x="0" y="70"/>
                      <a:pt x="0" y="70"/>
                    </a:cubicBezTo>
                    <a:cubicBezTo>
                      <a:pt x="0" y="73"/>
                      <a:pt x="2" y="75"/>
                      <a:pt x="4"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91" name="Freeform 41"/>
              <p:cNvSpPr/>
              <p:nvPr/>
            </p:nvSpPr>
            <p:spPr bwMode="auto">
              <a:xfrm>
                <a:off x="7321288" y="3511953"/>
                <a:ext cx="120504" cy="109658"/>
              </a:xfrm>
              <a:custGeom>
                <a:avLst/>
                <a:gdLst>
                  <a:gd name="T0" fmla="*/ 20 w 96"/>
                  <a:gd name="T1" fmla="*/ 87 h 87"/>
                  <a:gd name="T2" fmla="*/ 43 w 96"/>
                  <a:gd name="T3" fmla="*/ 87 h 87"/>
                  <a:gd name="T4" fmla="*/ 53 w 96"/>
                  <a:gd name="T5" fmla="*/ 87 h 87"/>
                  <a:gd name="T6" fmla="*/ 76 w 96"/>
                  <a:gd name="T7" fmla="*/ 87 h 87"/>
                  <a:gd name="T8" fmla="*/ 96 w 96"/>
                  <a:gd name="T9" fmla="*/ 67 h 87"/>
                  <a:gd name="T10" fmla="*/ 96 w 96"/>
                  <a:gd name="T11" fmla="*/ 19 h 87"/>
                  <a:gd name="T12" fmla="*/ 76 w 96"/>
                  <a:gd name="T13" fmla="*/ 0 h 87"/>
                  <a:gd name="T14" fmla="*/ 20 w 96"/>
                  <a:gd name="T15" fmla="*/ 0 h 87"/>
                  <a:gd name="T16" fmla="*/ 0 w 96"/>
                  <a:gd name="T17" fmla="*/ 19 h 87"/>
                  <a:gd name="T18" fmla="*/ 0 w 96"/>
                  <a:gd name="T19" fmla="*/ 67 h 87"/>
                  <a:gd name="T20" fmla="*/ 20 w 96"/>
                  <a:gd name="T21"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87">
                    <a:moveTo>
                      <a:pt x="20" y="87"/>
                    </a:moveTo>
                    <a:cubicBezTo>
                      <a:pt x="43" y="87"/>
                      <a:pt x="43" y="87"/>
                      <a:pt x="43" y="87"/>
                    </a:cubicBezTo>
                    <a:cubicBezTo>
                      <a:pt x="53" y="87"/>
                      <a:pt x="53" y="87"/>
                      <a:pt x="53" y="87"/>
                    </a:cubicBezTo>
                    <a:cubicBezTo>
                      <a:pt x="76" y="87"/>
                      <a:pt x="76" y="87"/>
                      <a:pt x="76" y="87"/>
                    </a:cubicBezTo>
                    <a:cubicBezTo>
                      <a:pt x="87" y="87"/>
                      <a:pt x="96" y="78"/>
                      <a:pt x="96" y="67"/>
                    </a:cubicBezTo>
                    <a:cubicBezTo>
                      <a:pt x="96" y="19"/>
                      <a:pt x="96" y="19"/>
                      <a:pt x="96" y="19"/>
                    </a:cubicBezTo>
                    <a:cubicBezTo>
                      <a:pt x="96" y="9"/>
                      <a:pt x="87" y="0"/>
                      <a:pt x="76" y="0"/>
                    </a:cubicBezTo>
                    <a:cubicBezTo>
                      <a:pt x="20" y="0"/>
                      <a:pt x="20" y="0"/>
                      <a:pt x="20" y="0"/>
                    </a:cubicBezTo>
                    <a:cubicBezTo>
                      <a:pt x="9" y="0"/>
                      <a:pt x="0" y="9"/>
                      <a:pt x="0" y="19"/>
                    </a:cubicBezTo>
                    <a:cubicBezTo>
                      <a:pt x="0" y="67"/>
                      <a:pt x="0" y="67"/>
                      <a:pt x="0" y="67"/>
                    </a:cubicBezTo>
                    <a:cubicBezTo>
                      <a:pt x="0" y="78"/>
                      <a:pt x="9" y="87"/>
                      <a:pt x="2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92" name="Freeform 42"/>
              <p:cNvSpPr/>
              <p:nvPr/>
            </p:nvSpPr>
            <p:spPr bwMode="auto">
              <a:xfrm>
                <a:off x="7197170"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93" name="Freeform 43"/>
              <p:cNvSpPr/>
              <p:nvPr/>
            </p:nvSpPr>
            <p:spPr bwMode="auto">
              <a:xfrm>
                <a:off x="7335748"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sp>
            <p:nvSpPr>
              <p:cNvPr id="94" name="Freeform 44"/>
              <p:cNvSpPr/>
              <p:nvPr/>
            </p:nvSpPr>
            <p:spPr bwMode="auto">
              <a:xfrm>
                <a:off x="7476738" y="3740910"/>
                <a:ext cx="87968" cy="80737"/>
              </a:xfrm>
              <a:custGeom>
                <a:avLst/>
                <a:gdLst>
                  <a:gd name="T0" fmla="*/ 56 w 71"/>
                  <a:gd name="T1" fmla="*/ 0 h 64"/>
                  <a:gd name="T2" fmla="*/ 14 w 71"/>
                  <a:gd name="T3" fmla="*/ 0 h 64"/>
                  <a:gd name="T4" fmla="*/ 0 w 71"/>
                  <a:gd name="T5" fmla="*/ 14 h 64"/>
                  <a:gd name="T6" fmla="*/ 0 w 71"/>
                  <a:gd name="T7" fmla="*/ 50 h 64"/>
                  <a:gd name="T8" fmla="*/ 14 w 71"/>
                  <a:gd name="T9" fmla="*/ 64 h 64"/>
                  <a:gd name="T10" fmla="*/ 56 w 71"/>
                  <a:gd name="T11" fmla="*/ 64 h 64"/>
                  <a:gd name="T12" fmla="*/ 71 w 71"/>
                  <a:gd name="T13" fmla="*/ 50 h 64"/>
                  <a:gd name="T14" fmla="*/ 71 w 71"/>
                  <a:gd name="T15" fmla="*/ 14 h 64"/>
                  <a:gd name="T16" fmla="*/ 56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6" y="0"/>
                    </a:moveTo>
                    <a:cubicBezTo>
                      <a:pt x="14" y="0"/>
                      <a:pt x="14" y="0"/>
                      <a:pt x="14" y="0"/>
                    </a:cubicBezTo>
                    <a:cubicBezTo>
                      <a:pt x="6" y="0"/>
                      <a:pt x="0" y="6"/>
                      <a:pt x="0" y="14"/>
                    </a:cubicBezTo>
                    <a:cubicBezTo>
                      <a:pt x="0" y="50"/>
                      <a:pt x="0" y="50"/>
                      <a:pt x="0" y="50"/>
                    </a:cubicBezTo>
                    <a:cubicBezTo>
                      <a:pt x="0" y="58"/>
                      <a:pt x="6" y="64"/>
                      <a:pt x="14" y="64"/>
                    </a:cubicBezTo>
                    <a:cubicBezTo>
                      <a:pt x="56" y="64"/>
                      <a:pt x="56" y="64"/>
                      <a:pt x="56" y="64"/>
                    </a:cubicBezTo>
                    <a:cubicBezTo>
                      <a:pt x="64" y="64"/>
                      <a:pt x="71" y="58"/>
                      <a:pt x="71" y="50"/>
                    </a:cubicBezTo>
                    <a:cubicBezTo>
                      <a:pt x="71" y="14"/>
                      <a:pt x="71" y="14"/>
                      <a:pt x="71" y="14"/>
                    </a:cubicBezTo>
                    <a:cubicBezTo>
                      <a:pt x="71" y="6"/>
                      <a:pt x="64"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a:latin typeface="Arial" panose="020B0604020202020204" pitchFamily="34" charset="0"/>
                </a:endParaRPr>
              </a:p>
            </p:txBody>
          </p:sp>
        </p:grpSp>
        <p:sp>
          <p:nvSpPr>
            <p:cNvPr id="97" name="TextBox 96"/>
            <p:cNvSpPr txBox="1"/>
            <p:nvPr/>
          </p:nvSpPr>
          <p:spPr>
            <a:xfrm>
              <a:off x="2213" y="6569"/>
              <a:ext cx="1126" cy="381"/>
            </a:xfrm>
            <a:prstGeom prst="rect">
              <a:avLst/>
            </a:prstGeom>
            <a:noFill/>
          </p:spPr>
          <p:txBody>
            <a:bodyPr wrap="square" rtlCol="0">
              <a:spAutoFit/>
            </a:bodyPr>
            <a:p>
              <a:pPr algn="ctr"/>
              <a:r>
                <a:rPr lang="en-US" altLang="zh-CN" sz="1200" b="1" dirty="0" smtClean="0">
                  <a:solidFill>
                    <a:schemeClr val="accent4">
                      <a:lumMod val="50000"/>
                    </a:schemeClr>
                  </a:solidFill>
                  <a:latin typeface="Arial" panose="020B0604020202020204" pitchFamily="34" charset="0"/>
                  <a:ea typeface="微软雅黑 Light" panose="02010600030101010101" charset="-122"/>
                </a:rPr>
                <a:t>STEP 01</a:t>
              </a:r>
              <a:endParaRPr lang="en-US" altLang="zh-CN" sz="1200" b="1" dirty="0" smtClean="0">
                <a:solidFill>
                  <a:schemeClr val="accent4">
                    <a:lumMod val="50000"/>
                  </a:schemeClr>
                </a:solidFill>
                <a:latin typeface="Arial" panose="020B0604020202020204" pitchFamily="34" charset="0"/>
                <a:ea typeface="微软雅黑 Light" panose="02010600030101010101" charset="-122"/>
              </a:endParaRPr>
            </a:p>
          </p:txBody>
        </p:sp>
        <p:sp>
          <p:nvSpPr>
            <p:cNvPr id="100" name="TextBox 99"/>
            <p:cNvSpPr txBox="1"/>
            <p:nvPr/>
          </p:nvSpPr>
          <p:spPr>
            <a:xfrm>
              <a:off x="6609" y="6569"/>
              <a:ext cx="1167" cy="381"/>
            </a:xfrm>
            <a:prstGeom prst="rect">
              <a:avLst/>
            </a:prstGeom>
            <a:noFill/>
          </p:spPr>
          <p:txBody>
            <a:bodyPr wrap="square" rtlCol="0">
              <a:spAutoFit/>
            </a:bodyPr>
            <a:p>
              <a:pPr algn="ctr"/>
              <a:r>
                <a:rPr lang="en-US" altLang="zh-CN" sz="1200" b="1" dirty="0" smtClean="0">
                  <a:solidFill>
                    <a:schemeClr val="accent4">
                      <a:lumMod val="50000"/>
                    </a:schemeClr>
                  </a:solidFill>
                  <a:latin typeface="Arial" panose="020B0604020202020204" pitchFamily="34" charset="0"/>
                  <a:ea typeface="微软雅黑 Light" panose="02010600030101010101" charset="-122"/>
                </a:rPr>
                <a:t>STEP 03</a:t>
              </a:r>
              <a:endParaRPr lang="en-US" altLang="zh-CN" sz="1200" b="1" dirty="0" smtClean="0">
                <a:solidFill>
                  <a:schemeClr val="accent4">
                    <a:lumMod val="50000"/>
                  </a:schemeClr>
                </a:solidFill>
                <a:latin typeface="Arial" panose="020B0604020202020204" pitchFamily="34" charset="0"/>
                <a:ea typeface="微软雅黑 Light" panose="02010600030101010101" charset="-122"/>
              </a:endParaRPr>
            </a:p>
          </p:txBody>
        </p:sp>
        <p:sp>
          <p:nvSpPr>
            <p:cNvPr id="103" name="TextBox 102"/>
            <p:cNvSpPr txBox="1"/>
            <p:nvPr/>
          </p:nvSpPr>
          <p:spPr>
            <a:xfrm>
              <a:off x="11037" y="6569"/>
              <a:ext cx="1167" cy="381"/>
            </a:xfrm>
            <a:prstGeom prst="rect">
              <a:avLst/>
            </a:prstGeom>
            <a:noFill/>
          </p:spPr>
          <p:txBody>
            <a:bodyPr wrap="square" rtlCol="0">
              <a:spAutoFit/>
            </a:bodyPr>
            <a:p>
              <a:pPr algn="ctr"/>
              <a:r>
                <a:rPr lang="en-US" altLang="zh-CN" sz="1200" b="1" dirty="0" smtClean="0">
                  <a:solidFill>
                    <a:schemeClr val="accent4">
                      <a:lumMod val="50000"/>
                    </a:schemeClr>
                  </a:solidFill>
                  <a:latin typeface="Arial" panose="020B0604020202020204" pitchFamily="34" charset="0"/>
                  <a:ea typeface="微软雅黑 Light" panose="02010600030101010101" charset="-122"/>
                </a:rPr>
                <a:t>STEP 05</a:t>
              </a:r>
              <a:endParaRPr lang="en-US" altLang="zh-CN" sz="1200" b="1" dirty="0" smtClean="0">
                <a:solidFill>
                  <a:schemeClr val="accent4">
                    <a:lumMod val="50000"/>
                  </a:schemeClr>
                </a:solidFill>
                <a:latin typeface="Arial" panose="020B0604020202020204" pitchFamily="34" charset="0"/>
                <a:ea typeface="微软雅黑 Light" panose="02010600030101010101" charset="-122"/>
              </a:endParaRPr>
            </a:p>
          </p:txBody>
        </p:sp>
        <p:sp>
          <p:nvSpPr>
            <p:cNvPr id="108" name="TextBox 107"/>
            <p:cNvSpPr txBox="1"/>
            <p:nvPr/>
          </p:nvSpPr>
          <p:spPr>
            <a:xfrm>
              <a:off x="4412" y="2192"/>
              <a:ext cx="1167" cy="381"/>
            </a:xfrm>
            <a:prstGeom prst="rect">
              <a:avLst/>
            </a:prstGeom>
            <a:noFill/>
          </p:spPr>
          <p:txBody>
            <a:bodyPr wrap="square" rtlCol="0">
              <a:spAutoFit/>
            </a:bodyPr>
            <a:p>
              <a:pPr algn="ctr"/>
              <a:r>
                <a:rPr lang="en-US" altLang="zh-CN" sz="1200" b="1" dirty="0" smtClean="0">
                  <a:solidFill>
                    <a:srgbClr val="4C8A64"/>
                  </a:solidFill>
                  <a:latin typeface="Arial" panose="020B0604020202020204" pitchFamily="34" charset="0"/>
                  <a:ea typeface="微软雅黑 Light" panose="02010600030101010101" charset="-122"/>
                </a:rPr>
                <a:t>STEP 02</a:t>
              </a:r>
              <a:endParaRPr lang="en-US" altLang="zh-CN" sz="1200" b="1" dirty="0" smtClean="0">
                <a:solidFill>
                  <a:srgbClr val="4C8A64"/>
                </a:solidFill>
                <a:latin typeface="Arial" panose="020B0604020202020204" pitchFamily="34" charset="0"/>
                <a:ea typeface="微软雅黑 Light" panose="02010600030101010101" charset="-122"/>
              </a:endParaRPr>
            </a:p>
          </p:txBody>
        </p:sp>
        <p:sp>
          <p:nvSpPr>
            <p:cNvPr id="109" name="TextBox 108"/>
            <p:cNvSpPr txBox="1"/>
            <p:nvPr/>
          </p:nvSpPr>
          <p:spPr>
            <a:xfrm>
              <a:off x="8837" y="2192"/>
              <a:ext cx="1172" cy="381"/>
            </a:xfrm>
            <a:prstGeom prst="rect">
              <a:avLst/>
            </a:prstGeom>
            <a:noFill/>
          </p:spPr>
          <p:txBody>
            <a:bodyPr wrap="square" rtlCol="0">
              <a:spAutoFit/>
            </a:bodyPr>
            <a:p>
              <a:pPr algn="ctr"/>
              <a:r>
                <a:rPr lang="en-US" altLang="zh-CN" sz="1200" b="1" dirty="0" smtClean="0">
                  <a:solidFill>
                    <a:srgbClr val="4C8A64"/>
                  </a:solidFill>
                  <a:latin typeface="Arial" panose="020B0604020202020204" pitchFamily="34" charset="0"/>
                  <a:ea typeface="微软雅黑 Light" panose="02010600030101010101" charset="-122"/>
                </a:rPr>
                <a:t>STEP 04</a:t>
              </a:r>
              <a:endParaRPr lang="en-US" altLang="zh-CN" sz="1200" b="1" dirty="0" smtClean="0">
                <a:solidFill>
                  <a:srgbClr val="4C8A64"/>
                </a:solidFill>
                <a:latin typeface="Arial" panose="020B0604020202020204" pitchFamily="34" charset="0"/>
                <a:ea typeface="微软雅黑 Light" panose="02010600030101010101" charset="-122"/>
              </a:endParaRPr>
            </a:p>
          </p:txBody>
        </p:sp>
        <p:sp>
          <p:nvSpPr>
            <p:cNvPr id="110" name="Rectangle 32"/>
            <p:cNvSpPr>
              <a:spLocks noChangeArrowheads="1"/>
            </p:cNvSpPr>
            <p:nvPr/>
          </p:nvSpPr>
          <p:spPr bwMode="auto">
            <a:xfrm>
              <a:off x="1699" y="2913"/>
              <a:ext cx="2155"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lnSpc>
                  <a:spcPct val="120000"/>
                </a:lnSpc>
              </a:pPr>
              <a:r>
                <a:rPr lang="zh-CN" altLang="en-US" sz="1200" b="1" dirty="0">
                  <a:solidFill>
                    <a:schemeClr val="tx1"/>
                  </a:solidFill>
                  <a:latin typeface="Arial" panose="020B0604020202020204" pitchFamily="34" charset="0"/>
                  <a:ea typeface="微软雅黑 Light" panose="02010600030101010101" charset="-122"/>
                </a:rPr>
                <a:t>TOPIC HEADER </a:t>
              </a:r>
              <a:endParaRPr lang="zh-CN" altLang="en-US" sz="1200" b="1" dirty="0" smtClean="0">
                <a:solidFill>
                  <a:schemeClr val="tx1"/>
                </a:solidFill>
                <a:latin typeface="Arial" panose="020B0604020202020204" pitchFamily="34" charset="0"/>
                <a:ea typeface="微软雅黑 Light" panose="02010600030101010101" charset="-122"/>
              </a:endParaRPr>
            </a:p>
            <a:p>
              <a:pPr algn="ctr">
                <a:lnSpc>
                  <a:spcPct val="120000"/>
                </a:lnSpc>
              </a:pPr>
              <a:r>
                <a:rPr lang="en-US" altLang="zh-CN" sz="900" dirty="0" smtClean="0">
                  <a:solidFill>
                    <a:schemeClr val="tx1"/>
                  </a:solidFill>
                  <a:latin typeface="Arial" panose="020B0604020202020204" pitchFamily="34" charset="0"/>
                  <a:ea typeface="微软雅黑 Light" panose="02010600030101010101" charset="-122"/>
                </a:rPr>
                <a:t>We </a:t>
              </a:r>
              <a:r>
                <a:rPr lang="en-US" altLang="zh-CN" sz="900" dirty="0">
                  <a:solidFill>
                    <a:schemeClr val="tx1"/>
                  </a:solidFill>
                  <a:latin typeface="Arial" panose="020B0604020202020204" pitchFamily="34" charset="0"/>
                  <a:ea typeface="微软雅黑 Light" panose="02010600030101010101" charset="-122"/>
                </a:rPr>
                <a:t>have many PowerPoint </a:t>
              </a:r>
              <a:r>
                <a:rPr lang="zh-CN" altLang="en-US" sz="900" dirty="0">
                  <a:solidFill>
                    <a:schemeClr val="tx1"/>
                  </a:solidFill>
                  <a:latin typeface="Arial" panose="020B0604020202020204" pitchFamily="34" charset="0"/>
                  <a:ea typeface="微软雅黑 Light" panose="02010600030101010101" charset="-122"/>
                </a:rPr>
                <a:t>templates</a:t>
              </a:r>
              <a:r>
                <a:rPr lang="en-US" altLang="zh-CN" sz="900" dirty="0">
                  <a:solidFill>
                    <a:schemeClr val="tx1"/>
                  </a:solidFill>
                  <a:latin typeface="Arial" panose="020B0604020202020204" pitchFamily="34" charset="0"/>
                  <a:ea typeface="微软雅黑 Light" panose="02010600030101010101" charset="-122"/>
                </a:rPr>
                <a:t> that has been specifically designed</a:t>
              </a:r>
              <a:r>
                <a:rPr lang="zh-CN" altLang="en-US" sz="900" dirty="0">
                  <a:solidFill>
                    <a:schemeClr val="tx1"/>
                  </a:solidFill>
                  <a:latin typeface="Arial" panose="020B0604020202020204" pitchFamily="34" charset="0"/>
                  <a:ea typeface="微软雅黑 Light" panose="02010600030101010101" charset="-122"/>
                </a:rPr>
                <a:t>.</a:t>
              </a:r>
              <a:endParaRPr lang="zh-CN" altLang="en-US" sz="900" dirty="0">
                <a:solidFill>
                  <a:schemeClr val="tx1"/>
                </a:solidFill>
                <a:latin typeface="Arial" panose="020B0604020202020204" pitchFamily="34" charset="0"/>
                <a:ea typeface="微软雅黑 Light" panose="02010600030101010101" charset="-122"/>
              </a:endParaRPr>
            </a:p>
          </p:txBody>
        </p:sp>
        <p:sp>
          <p:nvSpPr>
            <p:cNvPr id="111" name="Rectangle 32"/>
            <p:cNvSpPr>
              <a:spLocks noChangeArrowheads="1"/>
            </p:cNvSpPr>
            <p:nvPr/>
          </p:nvSpPr>
          <p:spPr bwMode="auto">
            <a:xfrm>
              <a:off x="6122" y="2913"/>
              <a:ext cx="2155"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lnSpc>
                  <a:spcPct val="120000"/>
                </a:lnSpc>
              </a:pPr>
              <a:r>
                <a:rPr lang="zh-CN" altLang="en-US" sz="1200" b="1" dirty="0">
                  <a:solidFill>
                    <a:schemeClr val="tx1"/>
                  </a:solidFill>
                  <a:latin typeface="Arial" panose="020B0604020202020204" pitchFamily="34" charset="0"/>
                  <a:ea typeface="微软雅黑 Light" panose="02010600030101010101" charset="-122"/>
                </a:rPr>
                <a:t>TOPIC HEADER </a:t>
              </a:r>
              <a:endParaRPr lang="zh-CN" altLang="en-US" sz="1200" b="1" dirty="0" smtClean="0">
                <a:solidFill>
                  <a:schemeClr val="tx1"/>
                </a:solidFill>
                <a:latin typeface="Arial" panose="020B0604020202020204" pitchFamily="34" charset="0"/>
                <a:ea typeface="微软雅黑 Light" panose="02010600030101010101" charset="-122"/>
              </a:endParaRPr>
            </a:p>
            <a:p>
              <a:pPr algn="ctr">
                <a:lnSpc>
                  <a:spcPct val="120000"/>
                </a:lnSpc>
              </a:pPr>
              <a:r>
                <a:rPr lang="en-US" altLang="zh-CN" sz="900" dirty="0" smtClean="0">
                  <a:solidFill>
                    <a:schemeClr val="tx1"/>
                  </a:solidFill>
                  <a:latin typeface="Arial" panose="020B0604020202020204" pitchFamily="34" charset="0"/>
                  <a:ea typeface="微软雅黑 Light" panose="02010600030101010101" charset="-122"/>
                </a:rPr>
                <a:t>We </a:t>
              </a:r>
              <a:r>
                <a:rPr lang="en-US" altLang="zh-CN" sz="900" dirty="0">
                  <a:solidFill>
                    <a:schemeClr val="tx1"/>
                  </a:solidFill>
                  <a:latin typeface="Arial" panose="020B0604020202020204" pitchFamily="34" charset="0"/>
                  <a:ea typeface="微软雅黑 Light" panose="02010600030101010101" charset="-122"/>
                </a:rPr>
                <a:t>have many PowerPoint </a:t>
              </a:r>
              <a:r>
                <a:rPr lang="zh-CN" altLang="en-US" sz="900" dirty="0">
                  <a:solidFill>
                    <a:schemeClr val="tx1"/>
                  </a:solidFill>
                  <a:latin typeface="Arial" panose="020B0604020202020204" pitchFamily="34" charset="0"/>
                  <a:ea typeface="微软雅黑 Light" panose="02010600030101010101" charset="-122"/>
                </a:rPr>
                <a:t>templates</a:t>
              </a:r>
              <a:r>
                <a:rPr lang="en-US" altLang="zh-CN" sz="900" dirty="0">
                  <a:solidFill>
                    <a:schemeClr val="tx1"/>
                  </a:solidFill>
                  <a:latin typeface="Arial" panose="020B0604020202020204" pitchFamily="34" charset="0"/>
                  <a:ea typeface="微软雅黑 Light" panose="02010600030101010101" charset="-122"/>
                </a:rPr>
                <a:t> that has been specifically designed</a:t>
              </a:r>
              <a:r>
                <a:rPr lang="zh-CN" altLang="en-US" sz="900" dirty="0">
                  <a:solidFill>
                    <a:schemeClr val="tx1"/>
                  </a:solidFill>
                  <a:latin typeface="Arial" panose="020B0604020202020204" pitchFamily="34" charset="0"/>
                  <a:ea typeface="微软雅黑 Light" panose="02010600030101010101" charset="-122"/>
                </a:rPr>
                <a:t>.</a:t>
              </a:r>
              <a:endParaRPr lang="zh-CN" altLang="en-US" sz="900" dirty="0">
                <a:solidFill>
                  <a:schemeClr val="tx1"/>
                </a:solidFill>
                <a:latin typeface="Arial" panose="020B0604020202020204" pitchFamily="34" charset="0"/>
                <a:ea typeface="微软雅黑 Light" panose="02010600030101010101" charset="-122"/>
              </a:endParaRPr>
            </a:p>
          </p:txBody>
        </p:sp>
        <p:sp>
          <p:nvSpPr>
            <p:cNvPr id="112" name="Rectangle 32"/>
            <p:cNvSpPr>
              <a:spLocks noChangeArrowheads="1"/>
            </p:cNvSpPr>
            <p:nvPr/>
          </p:nvSpPr>
          <p:spPr bwMode="auto">
            <a:xfrm>
              <a:off x="10543" y="2913"/>
              <a:ext cx="2155"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lnSpc>
                  <a:spcPct val="120000"/>
                </a:lnSpc>
              </a:pPr>
              <a:r>
                <a:rPr lang="zh-CN" altLang="en-US" sz="1200" b="1" dirty="0">
                  <a:solidFill>
                    <a:schemeClr val="tx1"/>
                  </a:solidFill>
                  <a:latin typeface="Arial" panose="020B0604020202020204" pitchFamily="34" charset="0"/>
                  <a:ea typeface="微软雅黑 Light" panose="02010600030101010101" charset="-122"/>
                </a:rPr>
                <a:t>TOPIC HEADER </a:t>
              </a:r>
              <a:endParaRPr lang="zh-CN" altLang="en-US" sz="1200" b="1" dirty="0" smtClean="0">
                <a:solidFill>
                  <a:schemeClr val="tx1"/>
                </a:solidFill>
                <a:latin typeface="Arial" panose="020B0604020202020204" pitchFamily="34" charset="0"/>
                <a:ea typeface="微软雅黑 Light" panose="02010600030101010101" charset="-122"/>
              </a:endParaRPr>
            </a:p>
            <a:p>
              <a:pPr algn="ctr">
                <a:lnSpc>
                  <a:spcPct val="120000"/>
                </a:lnSpc>
              </a:pPr>
              <a:r>
                <a:rPr lang="en-US" altLang="zh-CN" sz="900" dirty="0" smtClean="0">
                  <a:solidFill>
                    <a:schemeClr val="tx1"/>
                  </a:solidFill>
                  <a:latin typeface="Arial" panose="020B0604020202020204" pitchFamily="34" charset="0"/>
                  <a:ea typeface="微软雅黑 Light" panose="02010600030101010101" charset="-122"/>
                </a:rPr>
                <a:t>We </a:t>
              </a:r>
              <a:r>
                <a:rPr lang="en-US" altLang="zh-CN" sz="900" dirty="0">
                  <a:solidFill>
                    <a:schemeClr val="tx1"/>
                  </a:solidFill>
                  <a:latin typeface="Arial" panose="020B0604020202020204" pitchFamily="34" charset="0"/>
                  <a:ea typeface="微软雅黑 Light" panose="02010600030101010101" charset="-122"/>
                </a:rPr>
                <a:t>have many PowerPoint </a:t>
              </a:r>
              <a:r>
                <a:rPr lang="zh-CN" altLang="en-US" sz="900" dirty="0">
                  <a:solidFill>
                    <a:schemeClr val="tx1"/>
                  </a:solidFill>
                  <a:latin typeface="Arial" panose="020B0604020202020204" pitchFamily="34" charset="0"/>
                  <a:ea typeface="微软雅黑 Light" panose="02010600030101010101" charset="-122"/>
                </a:rPr>
                <a:t>templates</a:t>
              </a:r>
              <a:r>
                <a:rPr lang="en-US" altLang="zh-CN" sz="900" dirty="0">
                  <a:solidFill>
                    <a:schemeClr val="tx1"/>
                  </a:solidFill>
                  <a:latin typeface="Arial" panose="020B0604020202020204" pitchFamily="34" charset="0"/>
                  <a:ea typeface="微软雅黑 Light" panose="02010600030101010101" charset="-122"/>
                </a:rPr>
                <a:t> that has been specifically designed</a:t>
              </a:r>
              <a:r>
                <a:rPr lang="zh-CN" altLang="en-US" sz="900" dirty="0">
                  <a:solidFill>
                    <a:schemeClr val="tx1"/>
                  </a:solidFill>
                  <a:latin typeface="Arial" panose="020B0604020202020204" pitchFamily="34" charset="0"/>
                  <a:ea typeface="微软雅黑 Light" panose="02010600030101010101" charset="-122"/>
                </a:rPr>
                <a:t>.</a:t>
              </a:r>
              <a:endParaRPr lang="zh-CN" altLang="en-US" sz="900" dirty="0">
                <a:solidFill>
                  <a:schemeClr val="tx1"/>
                </a:solidFill>
                <a:latin typeface="Arial" panose="020B0604020202020204" pitchFamily="34" charset="0"/>
                <a:ea typeface="微软雅黑 Light" panose="02010600030101010101" charset="-122"/>
              </a:endParaRPr>
            </a:p>
          </p:txBody>
        </p:sp>
        <p:sp>
          <p:nvSpPr>
            <p:cNvPr id="113" name="Rectangle 32"/>
            <p:cNvSpPr>
              <a:spLocks noChangeArrowheads="1"/>
            </p:cNvSpPr>
            <p:nvPr/>
          </p:nvSpPr>
          <p:spPr bwMode="auto">
            <a:xfrm>
              <a:off x="3899" y="5388"/>
              <a:ext cx="2155"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lnSpc>
                  <a:spcPct val="120000"/>
                </a:lnSpc>
              </a:pPr>
              <a:r>
                <a:rPr lang="zh-CN" altLang="en-US" sz="1200" b="1" dirty="0">
                  <a:solidFill>
                    <a:schemeClr val="tx1"/>
                  </a:solidFill>
                  <a:latin typeface="Arial" panose="020B0604020202020204" pitchFamily="34" charset="0"/>
                  <a:ea typeface="微软雅黑 Light" panose="02010600030101010101" charset="-122"/>
                </a:rPr>
                <a:t>TOPIC HEADER </a:t>
              </a:r>
              <a:endParaRPr lang="zh-CN" altLang="en-US" sz="1200" b="1" dirty="0" smtClean="0">
                <a:solidFill>
                  <a:schemeClr val="tx1"/>
                </a:solidFill>
                <a:latin typeface="Arial" panose="020B0604020202020204" pitchFamily="34" charset="0"/>
                <a:ea typeface="微软雅黑 Light" panose="02010600030101010101" charset="-122"/>
              </a:endParaRPr>
            </a:p>
            <a:p>
              <a:pPr algn="ctr">
                <a:lnSpc>
                  <a:spcPct val="120000"/>
                </a:lnSpc>
              </a:pPr>
              <a:r>
                <a:rPr lang="en-US" altLang="zh-CN" sz="900" dirty="0" smtClean="0">
                  <a:solidFill>
                    <a:schemeClr val="tx1"/>
                  </a:solidFill>
                  <a:latin typeface="Arial" panose="020B0604020202020204" pitchFamily="34" charset="0"/>
                  <a:ea typeface="微软雅黑 Light" panose="02010600030101010101" charset="-122"/>
                </a:rPr>
                <a:t>We </a:t>
              </a:r>
              <a:r>
                <a:rPr lang="en-US" altLang="zh-CN" sz="900" dirty="0">
                  <a:solidFill>
                    <a:schemeClr val="tx1"/>
                  </a:solidFill>
                  <a:latin typeface="Arial" panose="020B0604020202020204" pitchFamily="34" charset="0"/>
                  <a:ea typeface="微软雅黑 Light" panose="02010600030101010101" charset="-122"/>
                </a:rPr>
                <a:t>have many PowerPoint </a:t>
              </a:r>
              <a:r>
                <a:rPr lang="zh-CN" altLang="en-US" sz="900" dirty="0">
                  <a:solidFill>
                    <a:schemeClr val="tx1"/>
                  </a:solidFill>
                  <a:latin typeface="Arial" panose="020B0604020202020204" pitchFamily="34" charset="0"/>
                  <a:ea typeface="微软雅黑 Light" panose="02010600030101010101" charset="-122"/>
                </a:rPr>
                <a:t>templates</a:t>
              </a:r>
              <a:r>
                <a:rPr lang="en-US" altLang="zh-CN" sz="900" dirty="0">
                  <a:solidFill>
                    <a:schemeClr val="tx1"/>
                  </a:solidFill>
                  <a:latin typeface="Arial" panose="020B0604020202020204" pitchFamily="34" charset="0"/>
                  <a:ea typeface="微软雅黑 Light" panose="02010600030101010101" charset="-122"/>
                </a:rPr>
                <a:t> that has been specifically designed</a:t>
              </a:r>
              <a:r>
                <a:rPr lang="zh-CN" altLang="en-US" sz="900" dirty="0">
                  <a:solidFill>
                    <a:schemeClr val="tx1"/>
                  </a:solidFill>
                  <a:latin typeface="Arial" panose="020B0604020202020204" pitchFamily="34" charset="0"/>
                  <a:ea typeface="微软雅黑 Light" panose="02010600030101010101" charset="-122"/>
                </a:rPr>
                <a:t>.</a:t>
              </a:r>
              <a:endParaRPr lang="zh-CN" altLang="en-US" sz="900" dirty="0">
                <a:solidFill>
                  <a:schemeClr val="tx1"/>
                </a:solidFill>
                <a:latin typeface="Arial" panose="020B0604020202020204" pitchFamily="34" charset="0"/>
                <a:ea typeface="微软雅黑 Light" panose="02010600030101010101" charset="-122"/>
              </a:endParaRPr>
            </a:p>
          </p:txBody>
        </p:sp>
        <p:sp>
          <p:nvSpPr>
            <p:cNvPr id="114" name="Rectangle 32"/>
            <p:cNvSpPr>
              <a:spLocks noChangeArrowheads="1"/>
            </p:cNvSpPr>
            <p:nvPr/>
          </p:nvSpPr>
          <p:spPr bwMode="auto">
            <a:xfrm>
              <a:off x="8345" y="5388"/>
              <a:ext cx="2155"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lnSpc>
                  <a:spcPct val="120000"/>
                </a:lnSpc>
              </a:pPr>
              <a:r>
                <a:rPr lang="zh-CN" altLang="en-US" sz="1200" b="1" dirty="0">
                  <a:solidFill>
                    <a:schemeClr val="tx1"/>
                  </a:solidFill>
                  <a:latin typeface="Arial" panose="020B0604020202020204" pitchFamily="34" charset="0"/>
                  <a:ea typeface="微软雅黑 Light" panose="02010600030101010101" charset="-122"/>
                </a:rPr>
                <a:t>TOPIC HEADER </a:t>
              </a:r>
              <a:endParaRPr lang="zh-CN" altLang="en-US" sz="1200" b="1" dirty="0" smtClean="0">
                <a:solidFill>
                  <a:schemeClr val="tx1"/>
                </a:solidFill>
                <a:latin typeface="Arial" panose="020B0604020202020204" pitchFamily="34" charset="0"/>
                <a:ea typeface="微软雅黑 Light" panose="02010600030101010101" charset="-122"/>
              </a:endParaRPr>
            </a:p>
            <a:p>
              <a:pPr algn="ctr">
                <a:lnSpc>
                  <a:spcPct val="120000"/>
                </a:lnSpc>
              </a:pPr>
              <a:r>
                <a:rPr lang="en-US" altLang="zh-CN" sz="900" dirty="0" smtClean="0">
                  <a:solidFill>
                    <a:schemeClr val="tx1"/>
                  </a:solidFill>
                  <a:latin typeface="Arial" panose="020B0604020202020204" pitchFamily="34" charset="0"/>
                  <a:ea typeface="微软雅黑 Light" panose="02010600030101010101" charset="-122"/>
                </a:rPr>
                <a:t>We </a:t>
              </a:r>
              <a:r>
                <a:rPr lang="en-US" altLang="zh-CN" sz="900" dirty="0">
                  <a:solidFill>
                    <a:schemeClr val="tx1"/>
                  </a:solidFill>
                  <a:latin typeface="Arial" panose="020B0604020202020204" pitchFamily="34" charset="0"/>
                  <a:ea typeface="微软雅黑 Light" panose="02010600030101010101" charset="-122"/>
                </a:rPr>
                <a:t>have many PowerPoint </a:t>
              </a:r>
              <a:r>
                <a:rPr lang="zh-CN" altLang="en-US" sz="900" dirty="0">
                  <a:solidFill>
                    <a:schemeClr val="tx1"/>
                  </a:solidFill>
                  <a:latin typeface="Arial" panose="020B0604020202020204" pitchFamily="34" charset="0"/>
                  <a:ea typeface="微软雅黑 Light" panose="02010600030101010101" charset="-122"/>
                </a:rPr>
                <a:t>templates</a:t>
              </a:r>
              <a:r>
                <a:rPr lang="en-US" altLang="zh-CN" sz="900" dirty="0">
                  <a:solidFill>
                    <a:schemeClr val="tx1"/>
                  </a:solidFill>
                  <a:latin typeface="Arial" panose="020B0604020202020204" pitchFamily="34" charset="0"/>
                  <a:ea typeface="微软雅黑 Light" panose="02010600030101010101" charset="-122"/>
                </a:rPr>
                <a:t> that has been specifically designed</a:t>
              </a:r>
              <a:r>
                <a:rPr lang="zh-CN" altLang="en-US" sz="900" dirty="0">
                  <a:solidFill>
                    <a:schemeClr val="tx1"/>
                  </a:solidFill>
                  <a:latin typeface="Arial" panose="020B0604020202020204" pitchFamily="34" charset="0"/>
                  <a:ea typeface="微软雅黑 Light" panose="02010600030101010101" charset="-122"/>
                </a:rPr>
                <a:t>.</a:t>
              </a:r>
              <a:endParaRPr lang="zh-CN" altLang="en-US" sz="900" dirty="0">
                <a:solidFill>
                  <a:schemeClr val="tx1"/>
                </a:solidFill>
                <a:latin typeface="Arial" panose="020B0604020202020204" pitchFamily="34" charset="0"/>
                <a:ea typeface="微软雅黑 Light" panose="02010600030101010101" charset="-122"/>
              </a:endParaRPr>
            </a:p>
          </p:txBody>
        </p:sp>
      </p:grpSp>
    </p:spTree>
  </p:cSld>
  <p:clrMapOvr>
    <a:masterClrMapping/>
  </p:clrMapOvr>
  <p:transition>
    <p:pull dir="rd"/>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
        <p:nvSpPr>
          <p:cNvPr id="11" name="矩形 10"/>
          <p:cNvSpPr/>
          <p:nvPr/>
        </p:nvSpPr>
        <p:spPr>
          <a:xfrm>
            <a:off x="1153795" y="2263140"/>
            <a:ext cx="2734945" cy="792480"/>
          </a:xfrm>
          <a:prstGeom prst="rect">
            <a:avLst/>
          </a:prstGeom>
        </p:spPr>
        <p:txBody>
          <a:bodyPr wrap="square">
            <a:spAutoFit/>
          </a:bodyPr>
          <a:p>
            <a:pPr algn="l">
              <a:lnSpc>
                <a:spcPct val="13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OPTION1</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0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9" name="矩形 8"/>
          <p:cNvSpPr/>
          <p:nvPr/>
        </p:nvSpPr>
        <p:spPr>
          <a:xfrm>
            <a:off x="1153795" y="3116580"/>
            <a:ext cx="2734945" cy="792480"/>
          </a:xfrm>
          <a:prstGeom prst="rect">
            <a:avLst/>
          </a:prstGeom>
        </p:spPr>
        <p:txBody>
          <a:bodyPr wrap="square">
            <a:spAutoFit/>
          </a:bodyPr>
          <a:p>
            <a:pPr algn="l">
              <a:lnSpc>
                <a:spcPct val="13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OPTION2</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0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0" name="矩形 9"/>
          <p:cNvSpPr/>
          <p:nvPr/>
        </p:nvSpPr>
        <p:spPr>
          <a:xfrm>
            <a:off x="1153795" y="3967480"/>
            <a:ext cx="2734945" cy="792480"/>
          </a:xfrm>
          <a:prstGeom prst="rect">
            <a:avLst/>
          </a:prstGeom>
        </p:spPr>
        <p:txBody>
          <a:bodyPr wrap="square">
            <a:spAutoFit/>
          </a:bodyPr>
          <a:p>
            <a:pPr algn="l">
              <a:lnSpc>
                <a:spcPct val="13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OPTION3</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0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2" name="矩形 11"/>
          <p:cNvSpPr/>
          <p:nvPr/>
        </p:nvSpPr>
        <p:spPr>
          <a:xfrm>
            <a:off x="1153795" y="4866640"/>
            <a:ext cx="2734945" cy="930910"/>
          </a:xfrm>
          <a:prstGeom prst="rect">
            <a:avLst/>
          </a:prstGeom>
        </p:spPr>
        <p:txBody>
          <a:bodyPr wrap="square">
            <a:spAutoFit/>
          </a:bodyPr>
          <a:p>
            <a:pPr algn="l">
              <a:lnSpc>
                <a:spcPct val="13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OPTION4</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3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grpSp>
        <p:nvGrpSpPr>
          <p:cNvPr id="14" name="组合 13"/>
          <p:cNvGrpSpPr/>
          <p:nvPr/>
        </p:nvGrpSpPr>
        <p:grpSpPr>
          <a:xfrm>
            <a:off x="569813" y="2187503"/>
            <a:ext cx="11317368" cy="3636916"/>
            <a:chOff x="897" y="3445"/>
            <a:chExt cx="17823" cy="5727"/>
          </a:xfrm>
        </p:grpSpPr>
        <p:grpSp>
          <p:nvGrpSpPr>
            <p:cNvPr id="8" name="组合 7"/>
            <p:cNvGrpSpPr/>
            <p:nvPr/>
          </p:nvGrpSpPr>
          <p:grpSpPr>
            <a:xfrm>
              <a:off x="897" y="3445"/>
              <a:ext cx="17823" cy="5727"/>
              <a:chOff x="838" y="2567"/>
              <a:chExt cx="13563" cy="4358"/>
            </a:xfrm>
          </p:grpSpPr>
          <p:sp>
            <p:nvSpPr>
              <p:cNvPr id="29728" name="Oval 32"/>
              <p:cNvSpPr>
                <a:spLocks noChangeArrowheads="1"/>
              </p:cNvSpPr>
              <p:nvPr/>
            </p:nvSpPr>
            <p:spPr bwMode="auto">
              <a:xfrm>
                <a:off x="838" y="3680"/>
                <a:ext cx="700" cy="700"/>
              </a:xfrm>
              <a:prstGeom prst="ellipse">
                <a:avLst/>
              </a:prstGeom>
              <a:solidFill>
                <a:schemeClr val="accent4"/>
              </a:solidFill>
              <a:ln>
                <a:noFill/>
              </a:ln>
            </p:spPr>
            <p:txBody>
              <a:bodyPr/>
              <a:p>
                <a:endParaRPr lang="zh-CN" altLang="en-US"/>
              </a:p>
            </p:txBody>
          </p:sp>
          <p:sp>
            <p:nvSpPr>
              <p:cNvPr id="29729" name="Oval 33"/>
              <p:cNvSpPr>
                <a:spLocks noChangeArrowheads="1"/>
              </p:cNvSpPr>
              <p:nvPr/>
            </p:nvSpPr>
            <p:spPr bwMode="auto">
              <a:xfrm>
                <a:off x="838" y="4700"/>
                <a:ext cx="700" cy="700"/>
              </a:xfrm>
              <a:prstGeom prst="ellipse">
                <a:avLst/>
              </a:prstGeom>
              <a:solidFill>
                <a:srgbClr val="77B48E"/>
              </a:solidFill>
              <a:ln>
                <a:noFill/>
              </a:ln>
            </p:spPr>
            <p:txBody>
              <a:bodyPr/>
              <a:p>
                <a:endParaRPr lang="zh-CN" altLang="en-US"/>
              </a:p>
            </p:txBody>
          </p:sp>
          <p:sp>
            <p:nvSpPr>
              <p:cNvPr id="29730" name="Oval 34"/>
              <p:cNvSpPr>
                <a:spLocks noChangeArrowheads="1"/>
              </p:cNvSpPr>
              <p:nvPr/>
            </p:nvSpPr>
            <p:spPr bwMode="auto">
              <a:xfrm>
                <a:off x="838" y="5778"/>
                <a:ext cx="700" cy="700"/>
              </a:xfrm>
              <a:prstGeom prst="ellipse">
                <a:avLst/>
              </a:prstGeom>
              <a:solidFill>
                <a:schemeClr val="accent4"/>
              </a:solidFill>
              <a:ln>
                <a:noFill/>
              </a:ln>
            </p:spPr>
            <p:txBody>
              <a:bodyPr/>
              <a:p>
                <a:endParaRPr lang="zh-CN" altLang="en-US"/>
              </a:p>
            </p:txBody>
          </p:sp>
          <p:sp>
            <p:nvSpPr>
              <p:cNvPr id="29727" name="Oval 31"/>
              <p:cNvSpPr>
                <a:spLocks noChangeArrowheads="1"/>
              </p:cNvSpPr>
              <p:nvPr/>
            </p:nvSpPr>
            <p:spPr bwMode="auto">
              <a:xfrm>
                <a:off x="838" y="2658"/>
                <a:ext cx="700" cy="700"/>
              </a:xfrm>
              <a:prstGeom prst="ellipse">
                <a:avLst/>
              </a:prstGeom>
              <a:solidFill>
                <a:srgbClr val="77B48E"/>
              </a:solidFill>
              <a:ln>
                <a:noFill/>
              </a:ln>
            </p:spPr>
            <p:txBody>
              <a:bodyPr/>
              <a:p>
                <a:endParaRPr lang="zh-CN" altLang="en-US"/>
              </a:p>
            </p:txBody>
          </p:sp>
          <p:sp>
            <p:nvSpPr>
              <p:cNvPr id="29705" name="Rectangle 9"/>
              <p:cNvSpPr>
                <a:spLocks noChangeArrowheads="1"/>
              </p:cNvSpPr>
              <p:nvPr/>
            </p:nvSpPr>
            <p:spPr bwMode="auto">
              <a:xfrm>
                <a:off x="8953" y="2796"/>
                <a:ext cx="5447" cy="2628"/>
              </a:xfrm>
              <a:prstGeom prst="rect">
                <a:avLst/>
              </a:prstGeom>
              <a:solidFill>
                <a:schemeClr val="accent4"/>
              </a:solidFill>
              <a:ln>
                <a:noFill/>
              </a:ln>
              <a:effectLst/>
            </p:spPr>
            <p:txBody>
              <a:bodyPr wrap="none" anchor="ctr"/>
              <a:p>
                <a:endParaRPr lang="zh-CN" altLang="en-US"/>
              </a:p>
            </p:txBody>
          </p:sp>
          <p:grpSp>
            <p:nvGrpSpPr>
              <p:cNvPr id="29706" name="Group 10"/>
              <p:cNvGrpSpPr/>
              <p:nvPr/>
            </p:nvGrpSpPr>
            <p:grpSpPr bwMode="auto">
              <a:xfrm>
                <a:off x="4305" y="2567"/>
                <a:ext cx="5788" cy="4358"/>
                <a:chOff x="0" y="-217"/>
                <a:chExt cx="2724" cy="2052"/>
              </a:xfrm>
            </p:grpSpPr>
            <p:sp>
              <p:nvSpPr>
                <p:cNvPr id="29707" name="Oval 11"/>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p>
                  <a:endParaRPr lang="zh-CN" altLang="en-US"/>
                </a:p>
              </p:txBody>
            </p:sp>
            <p:pic>
              <p:nvPicPr>
                <p:cNvPr id="29709" name="Picture 13" descr="apple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 y="-217"/>
                  <a:ext cx="2246" cy="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11" name="Rectangle 15"/>
              <p:cNvSpPr>
                <a:spLocks noChangeArrowheads="1"/>
              </p:cNvSpPr>
              <p:nvPr/>
            </p:nvSpPr>
            <p:spPr bwMode="auto">
              <a:xfrm>
                <a:off x="9858" y="3141"/>
                <a:ext cx="4032" cy="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20000"/>
                  </a:lnSpc>
                  <a:buFont typeface="Arial" panose="020B0604020202020204" pitchFamily="34" charset="0"/>
                  <a:buNone/>
                </a:pPr>
                <a:r>
                  <a:rPr lang="en-US" altLang="zh-CN" sz="1400" b="1">
                    <a:solidFill>
                      <a:schemeClr val="tx1"/>
                    </a:solidFill>
                    <a:latin typeface="Arial" panose="020B0604020202020204" pitchFamily="34" charset="0"/>
                  </a:rPr>
                  <a:t>WRITE YOUR GREAT TITLE HERE</a:t>
                </a:r>
                <a:endParaRPr lang="en-US" altLang="zh-CN" sz="1600" b="1">
                  <a:solidFill>
                    <a:schemeClr val="tx1"/>
                  </a:solidFill>
                  <a:latin typeface="Arial" panose="020B0604020202020204" pitchFamily="34" charset="0"/>
                </a:endParaRPr>
              </a:p>
              <a:p>
                <a:pPr>
                  <a:lnSpc>
                    <a:spcPct val="200000"/>
                  </a:lnSpc>
                  <a:buFont typeface="Arial" panose="020B0604020202020204" pitchFamily="34" charset="0"/>
                  <a:buNone/>
                </a:pPr>
                <a:r>
                  <a:rPr lang="en-US" altLang="zh-CN" sz="900">
                    <a:solidFill>
                      <a:schemeClr val="tx1"/>
                    </a:solidFill>
                    <a:latin typeface="Arial" panose="020B0604020202020204" pitchFamily="34" charset="0"/>
                  </a:rPr>
                  <a:t>We have many PowerPoint </a:t>
                </a:r>
                <a:r>
                  <a:rPr lang="zh-CN" altLang="en-US" sz="900">
                    <a:solidFill>
                      <a:schemeClr val="tx1"/>
                    </a:solidFill>
                    <a:latin typeface="Arial" panose="020B0604020202020204" pitchFamily="34" charset="0"/>
                  </a:rPr>
                  <a:t>templates</a:t>
                </a:r>
                <a:r>
                  <a:rPr lang="en-US" altLang="zh-CN" sz="900">
                    <a:solidFill>
                      <a:schemeClr val="tx1"/>
                    </a:solidFill>
                    <a:latin typeface="Arial" panose="020B0604020202020204" pitchFamily="34" charset="0"/>
                  </a:rPr>
                  <a:t> that has been specifically designed to help anyone that is stepping into the world of PowerPoint for the very first time. We have many PowerPoint </a:t>
                </a:r>
                <a:r>
                  <a:rPr lang="zh-CN" altLang="en-US" sz="900">
                    <a:solidFill>
                      <a:schemeClr val="tx1"/>
                    </a:solidFill>
                    <a:latin typeface="Arial" panose="020B0604020202020204" pitchFamily="34" charset="0"/>
                  </a:rPr>
                  <a:t>templates</a:t>
                </a:r>
                <a:r>
                  <a:rPr lang="en-US" altLang="zh-CN" sz="900">
                    <a:solidFill>
                      <a:schemeClr val="tx1"/>
                    </a:solidFill>
                    <a:latin typeface="Arial" panose="020B0604020202020204" pitchFamily="34" charset="0"/>
                  </a:rPr>
                  <a:t> that has been specifically designed to help anyone that is stepping into the world of PowerPoint for the very first time. </a:t>
                </a:r>
                <a:endParaRPr lang="en-US" altLang="zh-CN" sz="900">
                  <a:solidFill>
                    <a:schemeClr val="tx1"/>
                  </a:solidFill>
                  <a:latin typeface="Arial" panose="020B0604020202020204" pitchFamily="34" charset="0"/>
                </a:endParaRPr>
              </a:p>
            </p:txBody>
          </p:sp>
          <p:grpSp>
            <p:nvGrpSpPr>
              <p:cNvPr id="29712" name="Group 16"/>
              <p:cNvGrpSpPr/>
              <p:nvPr/>
            </p:nvGrpSpPr>
            <p:grpSpPr bwMode="auto">
              <a:xfrm>
                <a:off x="1053" y="2838"/>
                <a:ext cx="270" cy="350"/>
                <a:chOff x="0" y="0"/>
                <a:chExt cx="184" cy="236"/>
              </a:xfrm>
            </p:grpSpPr>
            <p:sp>
              <p:nvSpPr>
                <p:cNvPr id="29713" name="Freeform 17"/>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14" name="Freeform 18"/>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15" name="Freeform 19"/>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16" name="Freeform 20"/>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17" name="Freeform 21"/>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grpSp>
            <p:nvGrpSpPr>
              <p:cNvPr id="29718" name="Group 22"/>
              <p:cNvGrpSpPr/>
              <p:nvPr/>
            </p:nvGrpSpPr>
            <p:grpSpPr bwMode="auto">
              <a:xfrm>
                <a:off x="1013" y="5958"/>
                <a:ext cx="345" cy="350"/>
                <a:chOff x="0" y="0"/>
                <a:chExt cx="233" cy="236"/>
              </a:xfrm>
            </p:grpSpPr>
            <p:sp>
              <p:nvSpPr>
                <p:cNvPr id="29719" name="Freeform 23"/>
                <p:cNvSpPr>
                  <a:spLocks noEditPoints="1"/>
                </p:cNvSpPr>
                <p:nvPr/>
              </p:nvSpPr>
              <p:spPr bwMode="auto">
                <a:xfrm>
                  <a:off x="0" y="0"/>
                  <a:ext cx="233" cy="236"/>
                </a:xfrm>
                <a:custGeom>
                  <a:avLst/>
                  <a:gdLst>
                    <a:gd name="T0" fmla="*/ 103 w 107"/>
                    <a:gd name="T1" fmla="*/ 42 h 108"/>
                    <a:gd name="T2" fmla="*/ 93 w 107"/>
                    <a:gd name="T3" fmla="*/ 35 h 108"/>
                    <a:gd name="T4" fmla="*/ 97 w 107"/>
                    <a:gd name="T5" fmla="*/ 22 h 108"/>
                    <a:gd name="T6" fmla="*/ 80 w 107"/>
                    <a:gd name="T7" fmla="*/ 10 h 108"/>
                    <a:gd name="T8" fmla="*/ 68 w 107"/>
                    <a:gd name="T9" fmla="*/ 12 h 108"/>
                    <a:gd name="T10" fmla="*/ 62 w 107"/>
                    <a:gd name="T11" fmla="*/ 1 h 108"/>
                    <a:gd name="T12" fmla="*/ 42 w 107"/>
                    <a:gd name="T13" fmla="*/ 4 h 108"/>
                    <a:gd name="T14" fmla="*/ 34 w 107"/>
                    <a:gd name="T15" fmla="*/ 14 h 108"/>
                    <a:gd name="T16" fmla="*/ 22 w 107"/>
                    <a:gd name="T17" fmla="*/ 11 h 108"/>
                    <a:gd name="T18" fmla="*/ 10 w 107"/>
                    <a:gd name="T19" fmla="*/ 27 h 108"/>
                    <a:gd name="T20" fmla="*/ 12 w 107"/>
                    <a:gd name="T21" fmla="*/ 39 h 108"/>
                    <a:gd name="T22" fmla="*/ 0 w 107"/>
                    <a:gd name="T23" fmla="*/ 46 h 108"/>
                    <a:gd name="T24" fmla="*/ 0 w 107"/>
                    <a:gd name="T25" fmla="*/ 62 h 108"/>
                    <a:gd name="T26" fmla="*/ 12 w 107"/>
                    <a:gd name="T27" fmla="*/ 69 h 108"/>
                    <a:gd name="T28" fmla="*/ 10 w 107"/>
                    <a:gd name="T29" fmla="*/ 81 h 108"/>
                    <a:gd name="T30" fmla="*/ 22 w 107"/>
                    <a:gd name="T31" fmla="*/ 97 h 108"/>
                    <a:gd name="T32" fmla="*/ 34 w 107"/>
                    <a:gd name="T33" fmla="*/ 94 h 108"/>
                    <a:gd name="T34" fmla="*/ 42 w 107"/>
                    <a:gd name="T35" fmla="*/ 104 h 108"/>
                    <a:gd name="T36" fmla="*/ 53 w 107"/>
                    <a:gd name="T37" fmla="*/ 108 h 108"/>
                    <a:gd name="T38" fmla="*/ 65 w 107"/>
                    <a:gd name="T39" fmla="*/ 104 h 108"/>
                    <a:gd name="T40" fmla="*/ 72 w 107"/>
                    <a:gd name="T41" fmla="*/ 94 h 108"/>
                    <a:gd name="T42" fmla="*/ 85 w 107"/>
                    <a:gd name="T43" fmla="*/ 97 h 108"/>
                    <a:gd name="T44" fmla="*/ 97 w 107"/>
                    <a:gd name="T45" fmla="*/ 81 h 108"/>
                    <a:gd name="T46" fmla="*/ 95 w 107"/>
                    <a:gd name="T47" fmla="*/ 69 h 108"/>
                    <a:gd name="T48" fmla="*/ 106 w 107"/>
                    <a:gd name="T49" fmla="*/ 62 h 108"/>
                    <a:gd name="T50" fmla="*/ 106 w 107"/>
                    <a:gd name="T51" fmla="*/ 46 h 108"/>
                    <a:gd name="T52" fmla="*/ 90 w 107"/>
                    <a:gd name="T53" fmla="*/ 61 h 108"/>
                    <a:gd name="T54" fmla="*/ 84 w 107"/>
                    <a:gd name="T55" fmla="*/ 71 h 108"/>
                    <a:gd name="T56" fmla="*/ 88 w 107"/>
                    <a:gd name="T57" fmla="*/ 82 h 108"/>
                    <a:gd name="T58" fmla="*/ 74 w 107"/>
                    <a:gd name="T59" fmla="*/ 84 h 108"/>
                    <a:gd name="T60" fmla="*/ 63 w 107"/>
                    <a:gd name="T61" fmla="*/ 87 h 108"/>
                    <a:gd name="T62" fmla="*/ 57 w 107"/>
                    <a:gd name="T63" fmla="*/ 98 h 108"/>
                    <a:gd name="T64" fmla="*/ 47 w 107"/>
                    <a:gd name="T65" fmla="*/ 90 h 108"/>
                    <a:gd name="T66" fmla="*/ 37 w 107"/>
                    <a:gd name="T67" fmla="*/ 85 h 108"/>
                    <a:gd name="T68" fmla="*/ 25 w 107"/>
                    <a:gd name="T69" fmla="*/ 88 h 108"/>
                    <a:gd name="T70" fmla="*/ 23 w 107"/>
                    <a:gd name="T71" fmla="*/ 75 h 108"/>
                    <a:gd name="T72" fmla="*/ 20 w 107"/>
                    <a:gd name="T73" fmla="*/ 64 h 108"/>
                    <a:gd name="T74" fmla="*/ 9 w 107"/>
                    <a:gd name="T75" fmla="*/ 58 h 108"/>
                    <a:gd name="T76" fmla="*/ 9 w 107"/>
                    <a:gd name="T77" fmla="*/ 50 h 108"/>
                    <a:gd name="T78" fmla="*/ 20 w 107"/>
                    <a:gd name="T79" fmla="*/ 44 h 108"/>
                    <a:gd name="T80" fmla="*/ 23 w 107"/>
                    <a:gd name="T81" fmla="*/ 33 h 108"/>
                    <a:gd name="T82" fmla="*/ 25 w 107"/>
                    <a:gd name="T83" fmla="*/ 20 h 108"/>
                    <a:gd name="T84" fmla="*/ 37 w 107"/>
                    <a:gd name="T85" fmla="*/ 23 h 108"/>
                    <a:gd name="T86" fmla="*/ 47 w 107"/>
                    <a:gd name="T87" fmla="*/ 18 h 108"/>
                    <a:gd name="T88" fmla="*/ 57 w 107"/>
                    <a:gd name="T89" fmla="*/ 10 h 108"/>
                    <a:gd name="T90" fmla="*/ 63 w 107"/>
                    <a:gd name="T91" fmla="*/ 21 h 108"/>
                    <a:gd name="T92" fmla="*/ 74 w 107"/>
                    <a:gd name="T93" fmla="*/ 23 h 108"/>
                    <a:gd name="T94" fmla="*/ 88 w 107"/>
                    <a:gd name="T95" fmla="*/ 26 h 108"/>
                    <a:gd name="T96" fmla="*/ 84 w 107"/>
                    <a:gd name="T97" fmla="*/ 37 h 108"/>
                    <a:gd name="T98" fmla="*/ 90 w 107"/>
                    <a:gd name="T99" fmla="*/ 47 h 108"/>
                    <a:gd name="T100" fmla="*/ 98 w 107"/>
                    <a:gd name="T101"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08">
                      <a:moveTo>
                        <a:pt x="106" y="46"/>
                      </a:moveTo>
                      <a:cubicBezTo>
                        <a:pt x="106" y="44"/>
                        <a:pt x="105" y="43"/>
                        <a:pt x="103" y="42"/>
                      </a:cubicBezTo>
                      <a:cubicBezTo>
                        <a:pt x="95" y="39"/>
                        <a:pt x="95" y="39"/>
                        <a:pt x="95" y="39"/>
                      </a:cubicBezTo>
                      <a:cubicBezTo>
                        <a:pt x="94" y="38"/>
                        <a:pt x="94" y="36"/>
                        <a:pt x="93" y="35"/>
                      </a:cubicBezTo>
                      <a:cubicBezTo>
                        <a:pt x="97" y="27"/>
                        <a:pt x="97" y="27"/>
                        <a:pt x="97" y="27"/>
                      </a:cubicBezTo>
                      <a:cubicBezTo>
                        <a:pt x="98" y="25"/>
                        <a:pt x="98" y="24"/>
                        <a:pt x="97" y="22"/>
                      </a:cubicBezTo>
                      <a:cubicBezTo>
                        <a:pt x="93" y="18"/>
                        <a:pt x="89" y="14"/>
                        <a:pt x="85" y="11"/>
                      </a:cubicBezTo>
                      <a:cubicBezTo>
                        <a:pt x="84" y="10"/>
                        <a:pt x="82" y="10"/>
                        <a:pt x="80" y="10"/>
                      </a:cubicBezTo>
                      <a:cubicBezTo>
                        <a:pt x="72" y="14"/>
                        <a:pt x="72" y="14"/>
                        <a:pt x="72" y="14"/>
                      </a:cubicBezTo>
                      <a:cubicBezTo>
                        <a:pt x="71" y="14"/>
                        <a:pt x="70" y="13"/>
                        <a:pt x="68" y="12"/>
                      </a:cubicBezTo>
                      <a:cubicBezTo>
                        <a:pt x="65" y="4"/>
                        <a:pt x="65" y="4"/>
                        <a:pt x="65" y="4"/>
                      </a:cubicBezTo>
                      <a:cubicBezTo>
                        <a:pt x="65" y="2"/>
                        <a:pt x="63" y="1"/>
                        <a:pt x="62" y="1"/>
                      </a:cubicBezTo>
                      <a:cubicBezTo>
                        <a:pt x="56" y="0"/>
                        <a:pt x="51" y="0"/>
                        <a:pt x="45" y="1"/>
                      </a:cubicBezTo>
                      <a:cubicBezTo>
                        <a:pt x="44" y="1"/>
                        <a:pt x="42" y="2"/>
                        <a:pt x="42" y="4"/>
                      </a:cubicBezTo>
                      <a:cubicBezTo>
                        <a:pt x="39" y="12"/>
                        <a:pt x="39" y="12"/>
                        <a:pt x="39" y="12"/>
                      </a:cubicBezTo>
                      <a:cubicBezTo>
                        <a:pt x="37" y="13"/>
                        <a:pt x="36" y="14"/>
                        <a:pt x="34" y="14"/>
                      </a:cubicBezTo>
                      <a:cubicBezTo>
                        <a:pt x="26" y="10"/>
                        <a:pt x="26" y="10"/>
                        <a:pt x="26" y="10"/>
                      </a:cubicBezTo>
                      <a:cubicBezTo>
                        <a:pt x="25" y="10"/>
                        <a:pt x="23" y="10"/>
                        <a:pt x="22" y="11"/>
                      </a:cubicBezTo>
                      <a:cubicBezTo>
                        <a:pt x="17" y="14"/>
                        <a:pt x="13" y="18"/>
                        <a:pt x="10" y="22"/>
                      </a:cubicBezTo>
                      <a:cubicBezTo>
                        <a:pt x="9" y="24"/>
                        <a:pt x="9" y="25"/>
                        <a:pt x="10" y="27"/>
                      </a:cubicBezTo>
                      <a:cubicBezTo>
                        <a:pt x="14" y="35"/>
                        <a:pt x="14" y="35"/>
                        <a:pt x="14" y="35"/>
                      </a:cubicBezTo>
                      <a:cubicBezTo>
                        <a:pt x="13" y="36"/>
                        <a:pt x="12" y="38"/>
                        <a:pt x="12" y="39"/>
                      </a:cubicBezTo>
                      <a:cubicBezTo>
                        <a:pt x="3" y="42"/>
                        <a:pt x="3" y="42"/>
                        <a:pt x="3" y="42"/>
                      </a:cubicBezTo>
                      <a:cubicBezTo>
                        <a:pt x="2" y="43"/>
                        <a:pt x="1" y="44"/>
                        <a:pt x="0" y="46"/>
                      </a:cubicBezTo>
                      <a:cubicBezTo>
                        <a:pt x="0" y="49"/>
                        <a:pt x="0" y="51"/>
                        <a:pt x="0" y="54"/>
                      </a:cubicBezTo>
                      <a:cubicBezTo>
                        <a:pt x="0" y="56"/>
                        <a:pt x="0" y="59"/>
                        <a:pt x="0" y="62"/>
                      </a:cubicBezTo>
                      <a:cubicBezTo>
                        <a:pt x="1" y="64"/>
                        <a:pt x="2" y="65"/>
                        <a:pt x="3" y="66"/>
                      </a:cubicBezTo>
                      <a:cubicBezTo>
                        <a:pt x="12" y="69"/>
                        <a:pt x="12" y="69"/>
                        <a:pt x="12" y="69"/>
                      </a:cubicBezTo>
                      <a:cubicBezTo>
                        <a:pt x="12" y="70"/>
                        <a:pt x="13" y="72"/>
                        <a:pt x="14" y="73"/>
                      </a:cubicBezTo>
                      <a:cubicBezTo>
                        <a:pt x="10" y="81"/>
                        <a:pt x="10" y="81"/>
                        <a:pt x="10" y="81"/>
                      </a:cubicBezTo>
                      <a:cubicBezTo>
                        <a:pt x="9" y="82"/>
                        <a:pt x="9" y="84"/>
                        <a:pt x="10" y="86"/>
                      </a:cubicBezTo>
                      <a:cubicBezTo>
                        <a:pt x="13" y="90"/>
                        <a:pt x="17" y="94"/>
                        <a:pt x="22" y="97"/>
                      </a:cubicBezTo>
                      <a:cubicBezTo>
                        <a:pt x="23" y="98"/>
                        <a:pt x="25" y="98"/>
                        <a:pt x="26" y="98"/>
                      </a:cubicBezTo>
                      <a:cubicBezTo>
                        <a:pt x="34" y="94"/>
                        <a:pt x="34" y="94"/>
                        <a:pt x="34" y="94"/>
                      </a:cubicBezTo>
                      <a:cubicBezTo>
                        <a:pt x="36" y="94"/>
                        <a:pt x="37" y="95"/>
                        <a:pt x="39" y="95"/>
                      </a:cubicBezTo>
                      <a:cubicBezTo>
                        <a:pt x="42" y="104"/>
                        <a:pt x="42" y="104"/>
                        <a:pt x="42" y="104"/>
                      </a:cubicBezTo>
                      <a:cubicBezTo>
                        <a:pt x="42" y="106"/>
                        <a:pt x="44" y="107"/>
                        <a:pt x="45" y="107"/>
                      </a:cubicBezTo>
                      <a:cubicBezTo>
                        <a:pt x="48" y="107"/>
                        <a:pt x="51" y="108"/>
                        <a:pt x="53" y="108"/>
                      </a:cubicBezTo>
                      <a:cubicBezTo>
                        <a:pt x="56" y="108"/>
                        <a:pt x="59" y="107"/>
                        <a:pt x="62" y="107"/>
                      </a:cubicBezTo>
                      <a:cubicBezTo>
                        <a:pt x="63" y="107"/>
                        <a:pt x="65" y="106"/>
                        <a:pt x="65" y="104"/>
                      </a:cubicBezTo>
                      <a:cubicBezTo>
                        <a:pt x="68" y="95"/>
                        <a:pt x="68" y="95"/>
                        <a:pt x="68" y="95"/>
                      </a:cubicBezTo>
                      <a:cubicBezTo>
                        <a:pt x="70" y="95"/>
                        <a:pt x="71" y="94"/>
                        <a:pt x="72" y="94"/>
                      </a:cubicBezTo>
                      <a:cubicBezTo>
                        <a:pt x="80" y="98"/>
                        <a:pt x="80" y="98"/>
                        <a:pt x="80" y="98"/>
                      </a:cubicBezTo>
                      <a:cubicBezTo>
                        <a:pt x="82" y="98"/>
                        <a:pt x="84" y="98"/>
                        <a:pt x="85" y="97"/>
                      </a:cubicBezTo>
                      <a:cubicBezTo>
                        <a:pt x="89" y="94"/>
                        <a:pt x="93" y="90"/>
                        <a:pt x="97" y="86"/>
                      </a:cubicBezTo>
                      <a:cubicBezTo>
                        <a:pt x="98" y="84"/>
                        <a:pt x="98" y="82"/>
                        <a:pt x="97" y="81"/>
                      </a:cubicBezTo>
                      <a:cubicBezTo>
                        <a:pt x="93" y="73"/>
                        <a:pt x="93" y="73"/>
                        <a:pt x="93" y="73"/>
                      </a:cubicBezTo>
                      <a:cubicBezTo>
                        <a:pt x="94" y="72"/>
                        <a:pt x="94" y="70"/>
                        <a:pt x="95" y="69"/>
                      </a:cubicBezTo>
                      <a:cubicBezTo>
                        <a:pt x="103" y="66"/>
                        <a:pt x="103" y="66"/>
                        <a:pt x="103" y="66"/>
                      </a:cubicBezTo>
                      <a:cubicBezTo>
                        <a:pt x="105" y="65"/>
                        <a:pt x="106" y="64"/>
                        <a:pt x="106" y="62"/>
                      </a:cubicBezTo>
                      <a:cubicBezTo>
                        <a:pt x="107" y="59"/>
                        <a:pt x="107" y="56"/>
                        <a:pt x="107" y="54"/>
                      </a:cubicBezTo>
                      <a:cubicBezTo>
                        <a:pt x="107" y="51"/>
                        <a:pt x="107" y="49"/>
                        <a:pt x="106" y="46"/>
                      </a:cubicBezTo>
                      <a:close/>
                      <a:moveTo>
                        <a:pt x="98" y="58"/>
                      </a:moveTo>
                      <a:cubicBezTo>
                        <a:pt x="90" y="61"/>
                        <a:pt x="90" y="61"/>
                        <a:pt x="90" y="61"/>
                      </a:cubicBezTo>
                      <a:cubicBezTo>
                        <a:pt x="88" y="61"/>
                        <a:pt x="87" y="62"/>
                        <a:pt x="87" y="64"/>
                      </a:cubicBezTo>
                      <a:cubicBezTo>
                        <a:pt x="86" y="66"/>
                        <a:pt x="85" y="69"/>
                        <a:pt x="84" y="71"/>
                      </a:cubicBezTo>
                      <a:cubicBezTo>
                        <a:pt x="83" y="72"/>
                        <a:pt x="83" y="73"/>
                        <a:pt x="84" y="75"/>
                      </a:cubicBezTo>
                      <a:cubicBezTo>
                        <a:pt x="88" y="82"/>
                        <a:pt x="88" y="82"/>
                        <a:pt x="88" y="82"/>
                      </a:cubicBezTo>
                      <a:cubicBezTo>
                        <a:pt x="86" y="84"/>
                        <a:pt x="84" y="86"/>
                        <a:pt x="82" y="88"/>
                      </a:cubicBezTo>
                      <a:cubicBezTo>
                        <a:pt x="74" y="84"/>
                        <a:pt x="74" y="84"/>
                        <a:pt x="74" y="84"/>
                      </a:cubicBezTo>
                      <a:cubicBezTo>
                        <a:pt x="73" y="84"/>
                        <a:pt x="71" y="84"/>
                        <a:pt x="70" y="85"/>
                      </a:cubicBezTo>
                      <a:cubicBezTo>
                        <a:pt x="68" y="86"/>
                        <a:pt x="66" y="87"/>
                        <a:pt x="63" y="87"/>
                      </a:cubicBezTo>
                      <a:cubicBezTo>
                        <a:pt x="62" y="88"/>
                        <a:pt x="61" y="89"/>
                        <a:pt x="60" y="90"/>
                      </a:cubicBezTo>
                      <a:cubicBezTo>
                        <a:pt x="57" y="98"/>
                        <a:pt x="57" y="98"/>
                        <a:pt x="57" y="98"/>
                      </a:cubicBezTo>
                      <a:cubicBezTo>
                        <a:pt x="55" y="98"/>
                        <a:pt x="52" y="98"/>
                        <a:pt x="49" y="98"/>
                      </a:cubicBezTo>
                      <a:cubicBezTo>
                        <a:pt x="47" y="90"/>
                        <a:pt x="47" y="90"/>
                        <a:pt x="47" y="90"/>
                      </a:cubicBezTo>
                      <a:cubicBezTo>
                        <a:pt x="46" y="89"/>
                        <a:pt x="45" y="88"/>
                        <a:pt x="43" y="87"/>
                      </a:cubicBezTo>
                      <a:cubicBezTo>
                        <a:pt x="41" y="87"/>
                        <a:pt x="39" y="86"/>
                        <a:pt x="37" y="85"/>
                      </a:cubicBezTo>
                      <a:cubicBezTo>
                        <a:pt x="35" y="84"/>
                        <a:pt x="34" y="84"/>
                        <a:pt x="33" y="84"/>
                      </a:cubicBezTo>
                      <a:cubicBezTo>
                        <a:pt x="25" y="88"/>
                        <a:pt x="25" y="88"/>
                        <a:pt x="25" y="88"/>
                      </a:cubicBezTo>
                      <a:cubicBezTo>
                        <a:pt x="23" y="86"/>
                        <a:pt x="21" y="84"/>
                        <a:pt x="19" y="82"/>
                      </a:cubicBezTo>
                      <a:cubicBezTo>
                        <a:pt x="23" y="75"/>
                        <a:pt x="23" y="75"/>
                        <a:pt x="23" y="75"/>
                      </a:cubicBezTo>
                      <a:cubicBezTo>
                        <a:pt x="23" y="73"/>
                        <a:pt x="23" y="72"/>
                        <a:pt x="23" y="71"/>
                      </a:cubicBezTo>
                      <a:cubicBezTo>
                        <a:pt x="22" y="69"/>
                        <a:pt x="21" y="66"/>
                        <a:pt x="20" y="64"/>
                      </a:cubicBezTo>
                      <a:cubicBezTo>
                        <a:pt x="20" y="62"/>
                        <a:pt x="18" y="61"/>
                        <a:pt x="17" y="61"/>
                      </a:cubicBezTo>
                      <a:cubicBezTo>
                        <a:pt x="9" y="58"/>
                        <a:pt x="9" y="58"/>
                        <a:pt x="9" y="58"/>
                      </a:cubicBezTo>
                      <a:cubicBezTo>
                        <a:pt x="9" y="57"/>
                        <a:pt x="9" y="55"/>
                        <a:pt x="9" y="54"/>
                      </a:cubicBezTo>
                      <a:cubicBezTo>
                        <a:pt x="9" y="53"/>
                        <a:pt x="9" y="51"/>
                        <a:pt x="9" y="50"/>
                      </a:cubicBezTo>
                      <a:cubicBezTo>
                        <a:pt x="17" y="47"/>
                        <a:pt x="17" y="47"/>
                        <a:pt x="17" y="47"/>
                      </a:cubicBezTo>
                      <a:cubicBezTo>
                        <a:pt x="18" y="47"/>
                        <a:pt x="20" y="45"/>
                        <a:pt x="20" y="44"/>
                      </a:cubicBezTo>
                      <a:cubicBezTo>
                        <a:pt x="21" y="42"/>
                        <a:pt x="22" y="39"/>
                        <a:pt x="23" y="37"/>
                      </a:cubicBezTo>
                      <a:cubicBezTo>
                        <a:pt x="23" y="36"/>
                        <a:pt x="23" y="34"/>
                        <a:pt x="23" y="33"/>
                      </a:cubicBezTo>
                      <a:cubicBezTo>
                        <a:pt x="19" y="26"/>
                        <a:pt x="19" y="26"/>
                        <a:pt x="19" y="26"/>
                      </a:cubicBezTo>
                      <a:cubicBezTo>
                        <a:pt x="21" y="23"/>
                        <a:pt x="23" y="22"/>
                        <a:pt x="25" y="20"/>
                      </a:cubicBezTo>
                      <a:cubicBezTo>
                        <a:pt x="33" y="23"/>
                        <a:pt x="33" y="23"/>
                        <a:pt x="33" y="23"/>
                      </a:cubicBezTo>
                      <a:cubicBezTo>
                        <a:pt x="34" y="24"/>
                        <a:pt x="35" y="24"/>
                        <a:pt x="37" y="23"/>
                      </a:cubicBezTo>
                      <a:cubicBezTo>
                        <a:pt x="39" y="22"/>
                        <a:pt x="41" y="21"/>
                        <a:pt x="43" y="21"/>
                      </a:cubicBezTo>
                      <a:cubicBezTo>
                        <a:pt x="45" y="20"/>
                        <a:pt x="46" y="19"/>
                        <a:pt x="47" y="18"/>
                      </a:cubicBezTo>
                      <a:cubicBezTo>
                        <a:pt x="49" y="10"/>
                        <a:pt x="49" y="10"/>
                        <a:pt x="49" y="10"/>
                      </a:cubicBezTo>
                      <a:cubicBezTo>
                        <a:pt x="52" y="9"/>
                        <a:pt x="55" y="9"/>
                        <a:pt x="57" y="10"/>
                      </a:cubicBezTo>
                      <a:cubicBezTo>
                        <a:pt x="60" y="18"/>
                        <a:pt x="60" y="18"/>
                        <a:pt x="60" y="18"/>
                      </a:cubicBezTo>
                      <a:cubicBezTo>
                        <a:pt x="61" y="19"/>
                        <a:pt x="62" y="20"/>
                        <a:pt x="63" y="21"/>
                      </a:cubicBezTo>
                      <a:cubicBezTo>
                        <a:pt x="66" y="21"/>
                        <a:pt x="68" y="22"/>
                        <a:pt x="70" y="23"/>
                      </a:cubicBezTo>
                      <a:cubicBezTo>
                        <a:pt x="71" y="24"/>
                        <a:pt x="73" y="24"/>
                        <a:pt x="74" y="23"/>
                      </a:cubicBezTo>
                      <a:cubicBezTo>
                        <a:pt x="82" y="20"/>
                        <a:pt x="82" y="20"/>
                        <a:pt x="82" y="20"/>
                      </a:cubicBezTo>
                      <a:cubicBezTo>
                        <a:pt x="84" y="22"/>
                        <a:pt x="86" y="23"/>
                        <a:pt x="88" y="26"/>
                      </a:cubicBezTo>
                      <a:cubicBezTo>
                        <a:pt x="84" y="33"/>
                        <a:pt x="84" y="33"/>
                        <a:pt x="84" y="33"/>
                      </a:cubicBezTo>
                      <a:cubicBezTo>
                        <a:pt x="83" y="34"/>
                        <a:pt x="83" y="36"/>
                        <a:pt x="84" y="37"/>
                      </a:cubicBezTo>
                      <a:cubicBezTo>
                        <a:pt x="85" y="39"/>
                        <a:pt x="86" y="42"/>
                        <a:pt x="87" y="44"/>
                      </a:cubicBezTo>
                      <a:cubicBezTo>
                        <a:pt x="87" y="45"/>
                        <a:pt x="88" y="47"/>
                        <a:pt x="90" y="47"/>
                      </a:cubicBezTo>
                      <a:cubicBezTo>
                        <a:pt x="98" y="50"/>
                        <a:pt x="98" y="50"/>
                        <a:pt x="98" y="50"/>
                      </a:cubicBezTo>
                      <a:cubicBezTo>
                        <a:pt x="98" y="51"/>
                        <a:pt x="98" y="53"/>
                        <a:pt x="98" y="54"/>
                      </a:cubicBezTo>
                      <a:cubicBezTo>
                        <a:pt x="98" y="55"/>
                        <a:pt x="98" y="57"/>
                        <a:pt x="98"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20" name="Freeform 24"/>
                <p:cNvSpPr>
                  <a:spLocks noEditPoints="1"/>
                </p:cNvSpPr>
                <p:nvPr/>
              </p:nvSpPr>
              <p:spPr bwMode="auto">
                <a:xfrm>
                  <a:off x="70" y="70"/>
                  <a:ext cx="93" cy="92"/>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3 h 42"/>
                    <a:gd name="T12" fmla="*/ 9 w 43"/>
                    <a:gd name="T13" fmla="*/ 21 h 42"/>
                    <a:gd name="T14" fmla="*/ 21 w 43"/>
                    <a:gd name="T15" fmla="*/ 9 h 42"/>
                    <a:gd name="T16" fmla="*/ 33 w 43"/>
                    <a:gd name="T17" fmla="*/ 21 h 42"/>
                    <a:gd name="T18" fmla="*/ 21 w 43"/>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3"/>
                        <a:pt x="10" y="42"/>
                        <a:pt x="21" y="42"/>
                      </a:cubicBezTo>
                      <a:cubicBezTo>
                        <a:pt x="33" y="42"/>
                        <a:pt x="43" y="33"/>
                        <a:pt x="43" y="21"/>
                      </a:cubicBezTo>
                      <a:cubicBezTo>
                        <a:pt x="43" y="9"/>
                        <a:pt x="33" y="0"/>
                        <a:pt x="21" y="0"/>
                      </a:cubicBezTo>
                      <a:close/>
                      <a:moveTo>
                        <a:pt x="21" y="33"/>
                      </a:moveTo>
                      <a:cubicBezTo>
                        <a:pt x="15" y="33"/>
                        <a:pt x="9" y="28"/>
                        <a:pt x="9" y="21"/>
                      </a:cubicBezTo>
                      <a:cubicBezTo>
                        <a:pt x="9" y="14"/>
                        <a:pt x="15" y="9"/>
                        <a:pt x="21" y="9"/>
                      </a:cubicBezTo>
                      <a:cubicBezTo>
                        <a:pt x="28" y="9"/>
                        <a:pt x="33" y="14"/>
                        <a:pt x="33" y="21"/>
                      </a:cubicBezTo>
                      <a:cubicBezTo>
                        <a:pt x="33" y="28"/>
                        <a:pt x="28" y="33"/>
                        <a:pt x="21"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grpSp>
            <p:nvGrpSpPr>
              <p:cNvPr id="29721" name="Group 25"/>
              <p:cNvGrpSpPr/>
              <p:nvPr/>
            </p:nvGrpSpPr>
            <p:grpSpPr bwMode="auto">
              <a:xfrm>
                <a:off x="1018" y="4885"/>
                <a:ext cx="340" cy="350"/>
                <a:chOff x="0" y="0"/>
                <a:chExt cx="232" cy="236"/>
              </a:xfrm>
            </p:grpSpPr>
            <p:sp>
              <p:nvSpPr>
                <p:cNvPr id="29722" name="Freeform 26"/>
                <p:cNvSpPr/>
                <p:nvPr/>
              </p:nvSpPr>
              <p:spPr bwMode="auto">
                <a:xfrm>
                  <a:off x="0" y="0"/>
                  <a:ext cx="232" cy="168"/>
                </a:xfrm>
                <a:custGeom>
                  <a:avLst/>
                  <a:gdLst>
                    <a:gd name="T0" fmla="*/ 82 w 106"/>
                    <a:gd name="T1" fmla="*/ 28 h 77"/>
                    <a:gd name="T2" fmla="*/ 77 w 106"/>
                    <a:gd name="T3" fmla="*/ 29 h 77"/>
                    <a:gd name="T4" fmla="*/ 77 w 106"/>
                    <a:gd name="T5" fmla="*/ 27 h 77"/>
                    <a:gd name="T6" fmla="*/ 50 w 106"/>
                    <a:gd name="T7" fmla="*/ 0 h 77"/>
                    <a:gd name="T8" fmla="*/ 25 w 106"/>
                    <a:gd name="T9" fmla="*/ 22 h 77"/>
                    <a:gd name="T10" fmla="*/ 17 w 106"/>
                    <a:gd name="T11" fmla="*/ 23 h 77"/>
                    <a:gd name="T12" fmla="*/ 17 w 106"/>
                    <a:gd name="T13" fmla="*/ 23 h 77"/>
                    <a:gd name="T14" fmla="*/ 6 w 106"/>
                    <a:gd name="T15" fmla="*/ 39 h 77"/>
                    <a:gd name="T16" fmla="*/ 8 w 106"/>
                    <a:gd name="T17" fmla="*/ 46 h 77"/>
                    <a:gd name="T18" fmla="*/ 0 w 106"/>
                    <a:gd name="T19" fmla="*/ 60 h 77"/>
                    <a:gd name="T20" fmla="*/ 17 w 106"/>
                    <a:gd name="T21" fmla="*/ 77 h 77"/>
                    <a:gd name="T22" fmla="*/ 35 w 106"/>
                    <a:gd name="T23" fmla="*/ 77 h 77"/>
                    <a:gd name="T24" fmla="*/ 39 w 106"/>
                    <a:gd name="T25" fmla="*/ 73 h 77"/>
                    <a:gd name="T26" fmla="*/ 35 w 106"/>
                    <a:gd name="T27" fmla="*/ 68 h 77"/>
                    <a:gd name="T28" fmla="*/ 17 w 106"/>
                    <a:gd name="T29" fmla="*/ 68 h 77"/>
                    <a:gd name="T30" fmla="*/ 9 w 106"/>
                    <a:gd name="T31" fmla="*/ 60 h 77"/>
                    <a:gd name="T32" fmla="*/ 16 w 106"/>
                    <a:gd name="T33" fmla="*/ 53 h 77"/>
                    <a:gd name="T34" fmla="*/ 20 w 106"/>
                    <a:gd name="T35" fmla="*/ 50 h 77"/>
                    <a:gd name="T36" fmla="*/ 18 w 106"/>
                    <a:gd name="T37" fmla="*/ 45 h 77"/>
                    <a:gd name="T38" fmla="*/ 15 w 106"/>
                    <a:gd name="T39" fmla="*/ 39 h 77"/>
                    <a:gd name="T40" fmla="*/ 20 w 106"/>
                    <a:gd name="T41" fmla="*/ 32 h 77"/>
                    <a:gd name="T42" fmla="*/ 20 w 106"/>
                    <a:gd name="T43" fmla="*/ 32 h 77"/>
                    <a:gd name="T44" fmla="*/ 27 w 106"/>
                    <a:gd name="T45" fmla="*/ 32 h 77"/>
                    <a:gd name="T46" fmla="*/ 31 w 106"/>
                    <a:gd name="T47" fmla="*/ 32 h 77"/>
                    <a:gd name="T48" fmla="*/ 34 w 106"/>
                    <a:gd name="T49" fmla="*/ 28 h 77"/>
                    <a:gd name="T50" fmla="*/ 33 w 106"/>
                    <a:gd name="T51" fmla="*/ 27 h 77"/>
                    <a:gd name="T52" fmla="*/ 33 w 106"/>
                    <a:gd name="T53" fmla="*/ 27 h 77"/>
                    <a:gd name="T54" fmla="*/ 50 w 106"/>
                    <a:gd name="T55" fmla="*/ 9 h 77"/>
                    <a:gd name="T56" fmla="*/ 67 w 106"/>
                    <a:gd name="T57" fmla="*/ 27 h 77"/>
                    <a:gd name="T58" fmla="*/ 65 w 106"/>
                    <a:gd name="T59" fmla="*/ 35 h 77"/>
                    <a:gd name="T60" fmla="*/ 66 w 106"/>
                    <a:gd name="T61" fmla="*/ 41 h 77"/>
                    <a:gd name="T62" fmla="*/ 72 w 106"/>
                    <a:gd name="T63" fmla="*/ 41 h 77"/>
                    <a:gd name="T64" fmla="*/ 82 w 106"/>
                    <a:gd name="T65" fmla="*/ 38 h 77"/>
                    <a:gd name="T66" fmla="*/ 97 w 106"/>
                    <a:gd name="T67" fmla="*/ 53 h 77"/>
                    <a:gd name="T68" fmla="*/ 82 w 106"/>
                    <a:gd name="T69" fmla="*/ 68 h 77"/>
                    <a:gd name="T70" fmla="*/ 71 w 106"/>
                    <a:gd name="T71" fmla="*/ 68 h 77"/>
                    <a:gd name="T72" fmla="*/ 67 w 106"/>
                    <a:gd name="T73" fmla="*/ 73 h 77"/>
                    <a:gd name="T74" fmla="*/ 71 w 106"/>
                    <a:gd name="T75" fmla="*/ 77 h 77"/>
                    <a:gd name="T76" fmla="*/ 82 w 106"/>
                    <a:gd name="T77" fmla="*/ 77 h 77"/>
                    <a:gd name="T78" fmla="*/ 106 w 106"/>
                    <a:gd name="T79" fmla="*/ 53 h 77"/>
                    <a:gd name="T80" fmla="*/ 82 w 106"/>
                    <a:gd name="T81"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6" h="77">
                      <a:moveTo>
                        <a:pt x="82" y="28"/>
                      </a:moveTo>
                      <a:cubicBezTo>
                        <a:pt x="80" y="28"/>
                        <a:pt x="78" y="29"/>
                        <a:pt x="77" y="29"/>
                      </a:cubicBezTo>
                      <a:cubicBezTo>
                        <a:pt x="77" y="28"/>
                        <a:pt x="77" y="27"/>
                        <a:pt x="77" y="27"/>
                      </a:cubicBezTo>
                      <a:cubicBezTo>
                        <a:pt x="77" y="12"/>
                        <a:pt x="65" y="0"/>
                        <a:pt x="50" y="0"/>
                      </a:cubicBezTo>
                      <a:cubicBezTo>
                        <a:pt x="37" y="0"/>
                        <a:pt x="27" y="10"/>
                        <a:pt x="25" y="22"/>
                      </a:cubicBezTo>
                      <a:cubicBezTo>
                        <a:pt x="22" y="22"/>
                        <a:pt x="19" y="22"/>
                        <a:pt x="17" y="23"/>
                      </a:cubicBezTo>
                      <a:cubicBezTo>
                        <a:pt x="17" y="23"/>
                        <a:pt x="17" y="23"/>
                        <a:pt x="17" y="23"/>
                      </a:cubicBezTo>
                      <a:cubicBezTo>
                        <a:pt x="10" y="26"/>
                        <a:pt x="6" y="32"/>
                        <a:pt x="6" y="39"/>
                      </a:cubicBezTo>
                      <a:cubicBezTo>
                        <a:pt x="6" y="41"/>
                        <a:pt x="7" y="44"/>
                        <a:pt x="8" y="46"/>
                      </a:cubicBezTo>
                      <a:cubicBezTo>
                        <a:pt x="3" y="49"/>
                        <a:pt x="0" y="55"/>
                        <a:pt x="0" y="60"/>
                      </a:cubicBezTo>
                      <a:cubicBezTo>
                        <a:pt x="0" y="70"/>
                        <a:pt x="8" y="77"/>
                        <a:pt x="17" y="77"/>
                      </a:cubicBezTo>
                      <a:cubicBezTo>
                        <a:pt x="35" y="77"/>
                        <a:pt x="35" y="77"/>
                        <a:pt x="35" y="77"/>
                      </a:cubicBezTo>
                      <a:cubicBezTo>
                        <a:pt x="37" y="77"/>
                        <a:pt x="39" y="75"/>
                        <a:pt x="39" y="73"/>
                      </a:cubicBezTo>
                      <a:cubicBezTo>
                        <a:pt x="39" y="70"/>
                        <a:pt x="37" y="68"/>
                        <a:pt x="35" y="68"/>
                      </a:cubicBezTo>
                      <a:cubicBezTo>
                        <a:pt x="17" y="68"/>
                        <a:pt x="17" y="68"/>
                        <a:pt x="17" y="68"/>
                      </a:cubicBezTo>
                      <a:cubicBezTo>
                        <a:pt x="13" y="68"/>
                        <a:pt x="9" y="65"/>
                        <a:pt x="9" y="60"/>
                      </a:cubicBezTo>
                      <a:cubicBezTo>
                        <a:pt x="9" y="57"/>
                        <a:pt x="12" y="53"/>
                        <a:pt x="16" y="53"/>
                      </a:cubicBezTo>
                      <a:cubicBezTo>
                        <a:pt x="18" y="53"/>
                        <a:pt x="19" y="51"/>
                        <a:pt x="20" y="50"/>
                      </a:cubicBezTo>
                      <a:cubicBezTo>
                        <a:pt x="20" y="48"/>
                        <a:pt x="20" y="46"/>
                        <a:pt x="18" y="45"/>
                      </a:cubicBezTo>
                      <a:cubicBezTo>
                        <a:pt x="16" y="43"/>
                        <a:pt x="15" y="41"/>
                        <a:pt x="15" y="39"/>
                      </a:cubicBezTo>
                      <a:cubicBezTo>
                        <a:pt x="15" y="36"/>
                        <a:pt x="17" y="33"/>
                        <a:pt x="20" y="32"/>
                      </a:cubicBezTo>
                      <a:cubicBezTo>
                        <a:pt x="20" y="32"/>
                        <a:pt x="20" y="32"/>
                        <a:pt x="20" y="32"/>
                      </a:cubicBezTo>
                      <a:cubicBezTo>
                        <a:pt x="22" y="31"/>
                        <a:pt x="25" y="31"/>
                        <a:pt x="27" y="32"/>
                      </a:cubicBezTo>
                      <a:cubicBezTo>
                        <a:pt x="28" y="33"/>
                        <a:pt x="30" y="33"/>
                        <a:pt x="31" y="32"/>
                      </a:cubicBezTo>
                      <a:cubicBezTo>
                        <a:pt x="33" y="31"/>
                        <a:pt x="34" y="30"/>
                        <a:pt x="34" y="28"/>
                      </a:cubicBezTo>
                      <a:cubicBezTo>
                        <a:pt x="33" y="28"/>
                        <a:pt x="33" y="27"/>
                        <a:pt x="33" y="27"/>
                      </a:cubicBezTo>
                      <a:cubicBezTo>
                        <a:pt x="33" y="27"/>
                        <a:pt x="33" y="27"/>
                        <a:pt x="33" y="27"/>
                      </a:cubicBezTo>
                      <a:cubicBezTo>
                        <a:pt x="33" y="17"/>
                        <a:pt x="41" y="9"/>
                        <a:pt x="50" y="9"/>
                      </a:cubicBezTo>
                      <a:cubicBezTo>
                        <a:pt x="60" y="9"/>
                        <a:pt x="67" y="17"/>
                        <a:pt x="67" y="27"/>
                      </a:cubicBezTo>
                      <a:cubicBezTo>
                        <a:pt x="67" y="30"/>
                        <a:pt x="67" y="33"/>
                        <a:pt x="65" y="35"/>
                      </a:cubicBezTo>
                      <a:cubicBezTo>
                        <a:pt x="64" y="37"/>
                        <a:pt x="64" y="40"/>
                        <a:pt x="66" y="41"/>
                      </a:cubicBezTo>
                      <a:cubicBezTo>
                        <a:pt x="68" y="43"/>
                        <a:pt x="70" y="43"/>
                        <a:pt x="72" y="41"/>
                      </a:cubicBezTo>
                      <a:cubicBezTo>
                        <a:pt x="74" y="40"/>
                        <a:pt x="77" y="38"/>
                        <a:pt x="82" y="38"/>
                      </a:cubicBezTo>
                      <a:cubicBezTo>
                        <a:pt x="90" y="38"/>
                        <a:pt x="97" y="44"/>
                        <a:pt x="97" y="53"/>
                      </a:cubicBezTo>
                      <a:cubicBezTo>
                        <a:pt x="97" y="61"/>
                        <a:pt x="90" y="68"/>
                        <a:pt x="82" y="68"/>
                      </a:cubicBezTo>
                      <a:cubicBezTo>
                        <a:pt x="71" y="68"/>
                        <a:pt x="71" y="68"/>
                        <a:pt x="71" y="68"/>
                      </a:cubicBezTo>
                      <a:cubicBezTo>
                        <a:pt x="69" y="68"/>
                        <a:pt x="67" y="70"/>
                        <a:pt x="67" y="73"/>
                      </a:cubicBezTo>
                      <a:cubicBezTo>
                        <a:pt x="67" y="75"/>
                        <a:pt x="69" y="77"/>
                        <a:pt x="71" y="77"/>
                      </a:cubicBezTo>
                      <a:cubicBezTo>
                        <a:pt x="82" y="77"/>
                        <a:pt x="82" y="77"/>
                        <a:pt x="82" y="77"/>
                      </a:cubicBezTo>
                      <a:cubicBezTo>
                        <a:pt x="95" y="77"/>
                        <a:pt x="106" y="66"/>
                        <a:pt x="106" y="53"/>
                      </a:cubicBezTo>
                      <a:cubicBezTo>
                        <a:pt x="106" y="39"/>
                        <a:pt x="95" y="28"/>
                        <a:pt x="82"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23" name="Freeform 27"/>
                <p:cNvSpPr/>
                <p:nvPr/>
              </p:nvSpPr>
              <p:spPr bwMode="auto">
                <a:xfrm>
                  <a:off x="70" y="94"/>
                  <a:ext cx="92" cy="142"/>
                </a:xfrm>
                <a:custGeom>
                  <a:avLst/>
                  <a:gdLst>
                    <a:gd name="T0" fmla="*/ 33 w 42"/>
                    <a:gd name="T1" fmla="*/ 41 h 65"/>
                    <a:gd name="T2" fmla="*/ 26 w 42"/>
                    <a:gd name="T3" fmla="*/ 49 h 65"/>
                    <a:gd name="T4" fmla="*/ 26 w 42"/>
                    <a:gd name="T5" fmla="*/ 5 h 65"/>
                    <a:gd name="T6" fmla="*/ 21 w 42"/>
                    <a:gd name="T7" fmla="*/ 0 h 65"/>
                    <a:gd name="T8" fmla="*/ 16 w 42"/>
                    <a:gd name="T9" fmla="*/ 5 h 65"/>
                    <a:gd name="T10" fmla="*/ 16 w 42"/>
                    <a:gd name="T11" fmla="*/ 49 h 65"/>
                    <a:gd name="T12" fmla="*/ 9 w 42"/>
                    <a:gd name="T13" fmla="*/ 41 h 65"/>
                    <a:gd name="T14" fmla="*/ 2 w 42"/>
                    <a:gd name="T15" fmla="*/ 41 h 65"/>
                    <a:gd name="T16" fmla="*/ 2 w 42"/>
                    <a:gd name="T17" fmla="*/ 48 h 65"/>
                    <a:gd name="T18" fmla="*/ 18 w 42"/>
                    <a:gd name="T19" fmla="*/ 63 h 65"/>
                    <a:gd name="T20" fmla="*/ 21 w 42"/>
                    <a:gd name="T21" fmla="*/ 65 h 65"/>
                    <a:gd name="T22" fmla="*/ 24 w 42"/>
                    <a:gd name="T23" fmla="*/ 63 h 65"/>
                    <a:gd name="T24" fmla="*/ 40 w 42"/>
                    <a:gd name="T25" fmla="*/ 48 h 65"/>
                    <a:gd name="T26" fmla="*/ 40 w 42"/>
                    <a:gd name="T27" fmla="*/ 41 h 65"/>
                    <a:gd name="T28" fmla="*/ 33 w 42"/>
                    <a:gd name="T29"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65">
                      <a:moveTo>
                        <a:pt x="33" y="41"/>
                      </a:moveTo>
                      <a:cubicBezTo>
                        <a:pt x="26" y="49"/>
                        <a:pt x="26" y="49"/>
                        <a:pt x="26" y="49"/>
                      </a:cubicBezTo>
                      <a:cubicBezTo>
                        <a:pt x="26" y="5"/>
                        <a:pt x="26" y="5"/>
                        <a:pt x="26" y="5"/>
                      </a:cubicBezTo>
                      <a:cubicBezTo>
                        <a:pt x="26" y="3"/>
                        <a:pt x="24" y="0"/>
                        <a:pt x="21" y="0"/>
                      </a:cubicBezTo>
                      <a:cubicBezTo>
                        <a:pt x="18" y="0"/>
                        <a:pt x="16" y="3"/>
                        <a:pt x="16" y="5"/>
                      </a:cubicBezTo>
                      <a:cubicBezTo>
                        <a:pt x="16" y="49"/>
                        <a:pt x="16" y="49"/>
                        <a:pt x="16" y="49"/>
                      </a:cubicBezTo>
                      <a:cubicBezTo>
                        <a:pt x="9" y="41"/>
                        <a:pt x="9" y="41"/>
                        <a:pt x="9" y="41"/>
                      </a:cubicBezTo>
                      <a:cubicBezTo>
                        <a:pt x="7" y="39"/>
                        <a:pt x="4" y="39"/>
                        <a:pt x="2" y="41"/>
                      </a:cubicBezTo>
                      <a:cubicBezTo>
                        <a:pt x="0" y="43"/>
                        <a:pt x="0" y="46"/>
                        <a:pt x="2" y="48"/>
                      </a:cubicBezTo>
                      <a:cubicBezTo>
                        <a:pt x="18" y="63"/>
                        <a:pt x="18" y="63"/>
                        <a:pt x="18" y="63"/>
                      </a:cubicBezTo>
                      <a:cubicBezTo>
                        <a:pt x="19" y="64"/>
                        <a:pt x="20" y="65"/>
                        <a:pt x="21" y="65"/>
                      </a:cubicBezTo>
                      <a:cubicBezTo>
                        <a:pt x="22" y="65"/>
                        <a:pt x="23" y="64"/>
                        <a:pt x="24" y="63"/>
                      </a:cubicBezTo>
                      <a:cubicBezTo>
                        <a:pt x="40" y="48"/>
                        <a:pt x="40" y="48"/>
                        <a:pt x="40" y="48"/>
                      </a:cubicBezTo>
                      <a:cubicBezTo>
                        <a:pt x="42" y="46"/>
                        <a:pt x="42" y="43"/>
                        <a:pt x="40" y="41"/>
                      </a:cubicBezTo>
                      <a:cubicBezTo>
                        <a:pt x="38" y="39"/>
                        <a:pt x="35" y="39"/>
                        <a:pt x="33"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grpSp>
            <p:nvGrpSpPr>
              <p:cNvPr id="29724" name="Group 28"/>
              <p:cNvGrpSpPr/>
              <p:nvPr/>
            </p:nvGrpSpPr>
            <p:grpSpPr bwMode="auto">
              <a:xfrm>
                <a:off x="1010" y="3863"/>
                <a:ext cx="350" cy="295"/>
                <a:chOff x="0" y="0"/>
                <a:chExt cx="235" cy="200"/>
              </a:xfrm>
            </p:grpSpPr>
            <p:sp>
              <p:nvSpPr>
                <p:cNvPr id="29725" name="Freeform 29"/>
                <p:cNvSpPr>
                  <a:spLocks noEditPoints="1"/>
                </p:cNvSpPr>
                <p:nvPr/>
              </p:nvSpPr>
              <p:spPr bwMode="auto">
                <a:xfrm>
                  <a:off x="0" y="0"/>
                  <a:ext cx="235" cy="200"/>
                </a:xfrm>
                <a:custGeom>
                  <a:avLst/>
                  <a:gdLst>
                    <a:gd name="T0" fmla="*/ 94 w 108"/>
                    <a:gd name="T1" fmla="*/ 15 h 92"/>
                    <a:gd name="T2" fmla="*/ 77 w 108"/>
                    <a:gd name="T3" fmla="*/ 15 h 92"/>
                    <a:gd name="T4" fmla="*/ 77 w 108"/>
                    <a:gd name="T5" fmla="*/ 14 h 92"/>
                    <a:gd name="T6" fmla="*/ 77 w 108"/>
                    <a:gd name="T7" fmla="*/ 11 h 92"/>
                    <a:gd name="T8" fmla="*/ 66 w 108"/>
                    <a:gd name="T9" fmla="*/ 0 h 92"/>
                    <a:gd name="T10" fmla="*/ 54 w 108"/>
                    <a:gd name="T11" fmla="*/ 0 h 92"/>
                    <a:gd name="T12" fmla="*/ 43 w 108"/>
                    <a:gd name="T13" fmla="*/ 11 h 92"/>
                    <a:gd name="T14" fmla="*/ 43 w 108"/>
                    <a:gd name="T15" fmla="*/ 15 h 92"/>
                    <a:gd name="T16" fmla="*/ 14 w 108"/>
                    <a:gd name="T17" fmla="*/ 15 h 92"/>
                    <a:gd name="T18" fmla="*/ 0 w 108"/>
                    <a:gd name="T19" fmla="*/ 29 h 92"/>
                    <a:gd name="T20" fmla="*/ 0 w 108"/>
                    <a:gd name="T21" fmla="*/ 78 h 92"/>
                    <a:gd name="T22" fmla="*/ 14 w 108"/>
                    <a:gd name="T23" fmla="*/ 92 h 92"/>
                    <a:gd name="T24" fmla="*/ 94 w 108"/>
                    <a:gd name="T25" fmla="*/ 92 h 92"/>
                    <a:gd name="T26" fmla="*/ 108 w 108"/>
                    <a:gd name="T27" fmla="*/ 78 h 92"/>
                    <a:gd name="T28" fmla="*/ 108 w 108"/>
                    <a:gd name="T29" fmla="*/ 29 h 92"/>
                    <a:gd name="T30" fmla="*/ 94 w 108"/>
                    <a:gd name="T31" fmla="*/ 15 h 92"/>
                    <a:gd name="T32" fmla="*/ 10 w 108"/>
                    <a:gd name="T33" fmla="*/ 78 h 92"/>
                    <a:gd name="T34" fmla="*/ 10 w 108"/>
                    <a:gd name="T35" fmla="*/ 29 h 92"/>
                    <a:gd name="T36" fmla="*/ 14 w 108"/>
                    <a:gd name="T37" fmla="*/ 24 h 92"/>
                    <a:gd name="T38" fmla="*/ 26 w 108"/>
                    <a:gd name="T39" fmla="*/ 24 h 92"/>
                    <a:gd name="T40" fmla="*/ 26 w 108"/>
                    <a:gd name="T41" fmla="*/ 83 h 92"/>
                    <a:gd name="T42" fmla="*/ 14 w 108"/>
                    <a:gd name="T43" fmla="*/ 83 h 92"/>
                    <a:gd name="T44" fmla="*/ 10 w 108"/>
                    <a:gd name="T45" fmla="*/ 78 h 92"/>
                    <a:gd name="T46" fmla="*/ 99 w 108"/>
                    <a:gd name="T47" fmla="*/ 78 h 92"/>
                    <a:gd name="T48" fmla="*/ 94 w 108"/>
                    <a:gd name="T49" fmla="*/ 83 h 92"/>
                    <a:gd name="T50" fmla="*/ 35 w 108"/>
                    <a:gd name="T51" fmla="*/ 83 h 92"/>
                    <a:gd name="T52" fmla="*/ 35 w 108"/>
                    <a:gd name="T53" fmla="*/ 24 h 92"/>
                    <a:gd name="T54" fmla="*/ 43 w 108"/>
                    <a:gd name="T55" fmla="*/ 24 h 92"/>
                    <a:gd name="T56" fmla="*/ 77 w 108"/>
                    <a:gd name="T57" fmla="*/ 24 h 92"/>
                    <a:gd name="T58" fmla="*/ 94 w 108"/>
                    <a:gd name="T59" fmla="*/ 24 h 92"/>
                    <a:gd name="T60" fmla="*/ 99 w 108"/>
                    <a:gd name="T61" fmla="*/ 29 h 92"/>
                    <a:gd name="T62" fmla="*/ 99 w 108"/>
                    <a:gd name="T63"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92">
                      <a:moveTo>
                        <a:pt x="94" y="15"/>
                      </a:moveTo>
                      <a:cubicBezTo>
                        <a:pt x="77" y="15"/>
                        <a:pt x="77" y="15"/>
                        <a:pt x="77" y="15"/>
                      </a:cubicBezTo>
                      <a:cubicBezTo>
                        <a:pt x="77" y="14"/>
                        <a:pt x="77" y="14"/>
                        <a:pt x="77" y="14"/>
                      </a:cubicBezTo>
                      <a:cubicBezTo>
                        <a:pt x="77" y="11"/>
                        <a:pt x="77" y="11"/>
                        <a:pt x="77" y="11"/>
                      </a:cubicBezTo>
                      <a:cubicBezTo>
                        <a:pt x="77" y="5"/>
                        <a:pt x="72" y="0"/>
                        <a:pt x="66" y="0"/>
                      </a:cubicBezTo>
                      <a:cubicBezTo>
                        <a:pt x="54" y="0"/>
                        <a:pt x="54" y="0"/>
                        <a:pt x="54" y="0"/>
                      </a:cubicBezTo>
                      <a:cubicBezTo>
                        <a:pt x="48" y="0"/>
                        <a:pt x="43" y="5"/>
                        <a:pt x="43" y="11"/>
                      </a:cubicBezTo>
                      <a:cubicBezTo>
                        <a:pt x="43" y="15"/>
                        <a:pt x="43" y="15"/>
                        <a:pt x="43" y="15"/>
                      </a:cubicBezTo>
                      <a:cubicBezTo>
                        <a:pt x="14" y="15"/>
                        <a:pt x="14" y="15"/>
                        <a:pt x="14" y="15"/>
                      </a:cubicBezTo>
                      <a:cubicBezTo>
                        <a:pt x="7" y="15"/>
                        <a:pt x="0" y="21"/>
                        <a:pt x="0" y="29"/>
                      </a:cubicBezTo>
                      <a:cubicBezTo>
                        <a:pt x="0" y="78"/>
                        <a:pt x="0" y="78"/>
                        <a:pt x="0" y="78"/>
                      </a:cubicBezTo>
                      <a:cubicBezTo>
                        <a:pt x="0" y="86"/>
                        <a:pt x="6" y="92"/>
                        <a:pt x="14" y="92"/>
                      </a:cubicBezTo>
                      <a:cubicBezTo>
                        <a:pt x="94" y="92"/>
                        <a:pt x="94" y="92"/>
                        <a:pt x="94" y="92"/>
                      </a:cubicBezTo>
                      <a:cubicBezTo>
                        <a:pt x="101" y="92"/>
                        <a:pt x="108" y="86"/>
                        <a:pt x="108" y="78"/>
                      </a:cubicBezTo>
                      <a:cubicBezTo>
                        <a:pt x="108" y="29"/>
                        <a:pt x="108" y="29"/>
                        <a:pt x="108" y="29"/>
                      </a:cubicBezTo>
                      <a:cubicBezTo>
                        <a:pt x="108" y="21"/>
                        <a:pt x="101" y="15"/>
                        <a:pt x="94" y="15"/>
                      </a:cubicBezTo>
                      <a:close/>
                      <a:moveTo>
                        <a:pt x="10" y="78"/>
                      </a:moveTo>
                      <a:cubicBezTo>
                        <a:pt x="10" y="29"/>
                        <a:pt x="10" y="29"/>
                        <a:pt x="10" y="29"/>
                      </a:cubicBezTo>
                      <a:cubicBezTo>
                        <a:pt x="10" y="27"/>
                        <a:pt x="12" y="24"/>
                        <a:pt x="14" y="24"/>
                      </a:cubicBezTo>
                      <a:cubicBezTo>
                        <a:pt x="26" y="24"/>
                        <a:pt x="26" y="24"/>
                        <a:pt x="26" y="24"/>
                      </a:cubicBezTo>
                      <a:cubicBezTo>
                        <a:pt x="26" y="83"/>
                        <a:pt x="26" y="83"/>
                        <a:pt x="26" y="83"/>
                      </a:cubicBezTo>
                      <a:cubicBezTo>
                        <a:pt x="14" y="83"/>
                        <a:pt x="14" y="83"/>
                        <a:pt x="14" y="83"/>
                      </a:cubicBezTo>
                      <a:cubicBezTo>
                        <a:pt x="11" y="83"/>
                        <a:pt x="10" y="80"/>
                        <a:pt x="10" y="78"/>
                      </a:cubicBezTo>
                      <a:close/>
                      <a:moveTo>
                        <a:pt x="99" y="78"/>
                      </a:moveTo>
                      <a:cubicBezTo>
                        <a:pt x="99" y="80"/>
                        <a:pt x="96" y="83"/>
                        <a:pt x="94" y="83"/>
                      </a:cubicBezTo>
                      <a:cubicBezTo>
                        <a:pt x="35" y="83"/>
                        <a:pt x="35" y="83"/>
                        <a:pt x="35" y="83"/>
                      </a:cubicBezTo>
                      <a:cubicBezTo>
                        <a:pt x="35" y="24"/>
                        <a:pt x="35" y="24"/>
                        <a:pt x="35" y="24"/>
                      </a:cubicBezTo>
                      <a:cubicBezTo>
                        <a:pt x="43" y="24"/>
                        <a:pt x="43" y="24"/>
                        <a:pt x="43" y="24"/>
                      </a:cubicBezTo>
                      <a:cubicBezTo>
                        <a:pt x="77" y="24"/>
                        <a:pt x="77" y="24"/>
                        <a:pt x="77" y="24"/>
                      </a:cubicBezTo>
                      <a:cubicBezTo>
                        <a:pt x="94" y="24"/>
                        <a:pt x="94" y="24"/>
                        <a:pt x="94" y="24"/>
                      </a:cubicBezTo>
                      <a:cubicBezTo>
                        <a:pt x="96" y="24"/>
                        <a:pt x="99" y="27"/>
                        <a:pt x="99" y="29"/>
                      </a:cubicBezTo>
                      <a:lnTo>
                        <a:pt x="99" y="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29726" name="Freeform 30"/>
                <p:cNvSpPr>
                  <a:spLocks noEditPoints="1"/>
                </p:cNvSpPr>
                <p:nvPr/>
              </p:nvSpPr>
              <p:spPr bwMode="auto">
                <a:xfrm>
                  <a:off x="93" y="83"/>
                  <a:ext cx="74" cy="74"/>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5 h 34"/>
                    <a:gd name="T12" fmla="*/ 9 w 34"/>
                    <a:gd name="T13" fmla="*/ 17 h 34"/>
                    <a:gd name="T14" fmla="*/ 17 w 34"/>
                    <a:gd name="T15" fmla="*/ 10 h 34"/>
                    <a:gd name="T16" fmla="*/ 25 w 34"/>
                    <a:gd name="T17" fmla="*/ 17 h 34"/>
                    <a:gd name="T18" fmla="*/ 17 w 34"/>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25"/>
                      </a:moveTo>
                      <a:cubicBezTo>
                        <a:pt x="13" y="25"/>
                        <a:pt x="9" y="21"/>
                        <a:pt x="9" y="17"/>
                      </a:cubicBezTo>
                      <a:cubicBezTo>
                        <a:pt x="9" y="13"/>
                        <a:pt x="13" y="10"/>
                        <a:pt x="17" y="10"/>
                      </a:cubicBezTo>
                      <a:cubicBezTo>
                        <a:pt x="21" y="10"/>
                        <a:pt x="25" y="13"/>
                        <a:pt x="25" y="17"/>
                      </a:cubicBezTo>
                      <a:cubicBezTo>
                        <a:pt x="25" y="21"/>
                        <a:pt x="21" y="25"/>
                        <a:pt x="17"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grpSp>
        </p:grpSp>
        <p:pic>
          <p:nvPicPr>
            <p:cNvPr id="13" name="图片 12"/>
            <p:cNvPicPr>
              <a:picLocks noChangeAspect="1"/>
            </p:cNvPicPr>
            <p:nvPr/>
          </p:nvPicPr>
          <p:blipFill>
            <a:blip r:embed="rId5"/>
            <a:stretch>
              <a:fillRect/>
            </a:stretch>
          </p:blipFill>
          <p:spPr>
            <a:xfrm>
              <a:off x="6295" y="3672"/>
              <a:ext cx="5899" cy="3509"/>
            </a:xfrm>
            <a:prstGeom prst="rect">
              <a:avLst/>
            </a:prstGeom>
          </p:spPr>
        </p:pic>
      </p:grpSp>
    </p:spTree>
  </p:cSld>
  <p:clrMapOvr>
    <a:masterClrMapping/>
  </p:clrMapOvr>
  <p:transition>
    <p:pull dir="rd"/>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sp>
        <p:nvSpPr>
          <p:cNvPr id="9" name="文本框 8"/>
          <p:cNvSpPr txBox="1"/>
          <p:nvPr/>
        </p:nvSpPr>
        <p:spPr>
          <a:xfrm>
            <a:off x="4621530" y="1602740"/>
            <a:ext cx="2910205" cy="306705"/>
          </a:xfrm>
          <a:prstGeom prst="rect">
            <a:avLst/>
          </a:prstGeom>
          <a:noFill/>
        </p:spPr>
        <p:txBody>
          <a:bodyPr wrap="square" rtlCol="0">
            <a:spAutoFit/>
          </a:bodyPr>
          <a:p>
            <a:pPr algn="ctr"/>
            <a:r>
              <a:rPr lang="en-US" altLang="zh-CN" sz="1400" b="1">
                <a:solidFill>
                  <a:srgbClr val="4C8A64"/>
                </a:solidFill>
                <a:latin typeface="Arial" panose="020B0604020202020204" pitchFamily="34" charset="0"/>
                <a:ea typeface="华文细黑" panose="02010600040101010101" charset="-122"/>
              </a:rPr>
              <a:t>ADD YOUR TITLE HERE</a:t>
            </a:r>
            <a:endParaRPr lang="en-US" altLang="zh-CN" sz="1400" b="1">
              <a:solidFill>
                <a:srgbClr val="4C8A64"/>
              </a:solidFill>
              <a:latin typeface="Arial" panose="020B0604020202020204" pitchFamily="34" charset="0"/>
              <a:ea typeface="华文细黑" panose="02010600040101010101" charset="-122"/>
            </a:endParaRPr>
          </a:p>
        </p:txBody>
      </p:sp>
      <p:grpSp>
        <p:nvGrpSpPr>
          <p:cNvPr id="14" name="组合 13"/>
          <p:cNvGrpSpPr/>
          <p:nvPr/>
        </p:nvGrpSpPr>
        <p:grpSpPr>
          <a:xfrm>
            <a:off x="1786890" y="2281555"/>
            <a:ext cx="8522970" cy="1891030"/>
            <a:chOff x="2737" y="3376"/>
            <a:chExt cx="13422" cy="2978"/>
          </a:xfrm>
        </p:grpSpPr>
        <p:grpSp>
          <p:nvGrpSpPr>
            <p:cNvPr id="8" name="组合 7"/>
            <p:cNvGrpSpPr/>
            <p:nvPr/>
          </p:nvGrpSpPr>
          <p:grpSpPr>
            <a:xfrm>
              <a:off x="2737" y="3376"/>
              <a:ext cx="13422" cy="2979"/>
              <a:chOff x="2165" y="2731"/>
              <a:chExt cx="10045" cy="2229"/>
            </a:xfrm>
          </p:grpSpPr>
          <p:sp>
            <p:nvSpPr>
              <p:cNvPr id="36944" name="Freeform 80"/>
              <p:cNvSpPr/>
              <p:nvPr/>
            </p:nvSpPr>
            <p:spPr bwMode="auto">
              <a:xfrm>
                <a:off x="6784" y="2731"/>
                <a:ext cx="3110" cy="2229"/>
              </a:xfrm>
              <a:custGeom>
                <a:avLst/>
                <a:gdLst>
                  <a:gd name="T0" fmla="*/ 0 w 1555"/>
                  <a:gd name="T1" fmla="*/ 0 h 1114"/>
                  <a:gd name="T2" fmla="*/ 401 w 1555"/>
                  <a:gd name="T3" fmla="*/ 557 h 1114"/>
                  <a:gd name="T4" fmla="*/ 0 w 1555"/>
                  <a:gd name="T5" fmla="*/ 1114 h 1114"/>
                  <a:gd name="T6" fmla="*/ 1153 w 1555"/>
                  <a:gd name="T7" fmla="*/ 1114 h 1114"/>
                  <a:gd name="T8" fmla="*/ 1555 w 1555"/>
                  <a:gd name="T9" fmla="*/ 557 h 1114"/>
                  <a:gd name="T10" fmla="*/ 1153 w 1555"/>
                  <a:gd name="T11" fmla="*/ 0 h 1114"/>
                  <a:gd name="T12" fmla="*/ 0 w 1555"/>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5" h="1114">
                    <a:moveTo>
                      <a:pt x="0" y="0"/>
                    </a:moveTo>
                    <a:lnTo>
                      <a:pt x="401" y="557"/>
                    </a:lnTo>
                    <a:lnTo>
                      <a:pt x="0" y="1114"/>
                    </a:lnTo>
                    <a:lnTo>
                      <a:pt x="1153" y="1114"/>
                    </a:lnTo>
                    <a:lnTo>
                      <a:pt x="1555" y="557"/>
                    </a:lnTo>
                    <a:lnTo>
                      <a:pt x="1153" y="0"/>
                    </a:lnTo>
                    <a:lnTo>
                      <a:pt x="0" y="0"/>
                    </a:lnTo>
                    <a:close/>
                  </a:path>
                </a:pathLst>
              </a:custGeom>
              <a:solidFill>
                <a:schemeClr val="accent4"/>
              </a:solidFill>
              <a:ln>
                <a:noFill/>
              </a:ln>
            </p:spPr>
            <p:txBody>
              <a:bodyPr/>
              <a:p>
                <a:endParaRPr lang="zh-CN" altLang="en-US">
                  <a:solidFill>
                    <a:prstClr val="black"/>
                  </a:solidFill>
                </a:endParaRPr>
              </a:p>
            </p:txBody>
          </p:sp>
          <p:sp>
            <p:nvSpPr>
              <p:cNvPr id="36942" name="Freeform 78"/>
              <p:cNvSpPr/>
              <p:nvPr/>
            </p:nvSpPr>
            <p:spPr bwMode="auto">
              <a:xfrm>
                <a:off x="2165" y="2731"/>
                <a:ext cx="3110" cy="2229"/>
              </a:xfrm>
              <a:custGeom>
                <a:avLst/>
                <a:gdLst>
                  <a:gd name="T0" fmla="*/ 0 w 1555"/>
                  <a:gd name="T1" fmla="*/ 0 h 1114"/>
                  <a:gd name="T2" fmla="*/ 401 w 1555"/>
                  <a:gd name="T3" fmla="*/ 557 h 1114"/>
                  <a:gd name="T4" fmla="*/ 0 w 1555"/>
                  <a:gd name="T5" fmla="*/ 1114 h 1114"/>
                  <a:gd name="T6" fmla="*/ 1154 w 1555"/>
                  <a:gd name="T7" fmla="*/ 1114 h 1114"/>
                  <a:gd name="T8" fmla="*/ 1555 w 1555"/>
                  <a:gd name="T9" fmla="*/ 557 h 1114"/>
                  <a:gd name="T10" fmla="*/ 1154 w 1555"/>
                  <a:gd name="T11" fmla="*/ 0 h 1114"/>
                  <a:gd name="T12" fmla="*/ 0 w 1555"/>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5" h="1114">
                    <a:moveTo>
                      <a:pt x="0" y="0"/>
                    </a:moveTo>
                    <a:lnTo>
                      <a:pt x="401" y="557"/>
                    </a:lnTo>
                    <a:lnTo>
                      <a:pt x="0" y="1114"/>
                    </a:lnTo>
                    <a:lnTo>
                      <a:pt x="1154" y="1114"/>
                    </a:lnTo>
                    <a:lnTo>
                      <a:pt x="1555" y="557"/>
                    </a:lnTo>
                    <a:lnTo>
                      <a:pt x="1154" y="0"/>
                    </a:lnTo>
                    <a:lnTo>
                      <a:pt x="0" y="0"/>
                    </a:lnTo>
                    <a:close/>
                  </a:path>
                </a:pathLst>
              </a:custGeom>
              <a:solidFill>
                <a:schemeClr val="accent4"/>
              </a:solidFill>
              <a:ln>
                <a:noFill/>
              </a:ln>
            </p:spPr>
            <p:txBody>
              <a:bodyPr/>
              <a:p>
                <a:endParaRPr lang="zh-CN" altLang="en-US">
                  <a:solidFill>
                    <a:prstClr val="black"/>
                  </a:solidFill>
                </a:endParaRPr>
              </a:p>
            </p:txBody>
          </p:sp>
          <p:sp>
            <p:nvSpPr>
              <p:cNvPr id="36943" name="Freeform 79"/>
              <p:cNvSpPr/>
              <p:nvPr/>
            </p:nvSpPr>
            <p:spPr bwMode="auto">
              <a:xfrm>
                <a:off x="4507" y="2731"/>
                <a:ext cx="3106" cy="2229"/>
              </a:xfrm>
              <a:custGeom>
                <a:avLst/>
                <a:gdLst>
                  <a:gd name="T0" fmla="*/ 0 w 1553"/>
                  <a:gd name="T1" fmla="*/ 0 h 1114"/>
                  <a:gd name="T2" fmla="*/ 400 w 1553"/>
                  <a:gd name="T3" fmla="*/ 557 h 1114"/>
                  <a:gd name="T4" fmla="*/ 0 w 1553"/>
                  <a:gd name="T5" fmla="*/ 1114 h 1114"/>
                  <a:gd name="T6" fmla="*/ 1154 w 1553"/>
                  <a:gd name="T7" fmla="*/ 1114 h 1114"/>
                  <a:gd name="T8" fmla="*/ 1553 w 1553"/>
                  <a:gd name="T9" fmla="*/ 557 h 1114"/>
                  <a:gd name="T10" fmla="*/ 1154 w 1553"/>
                  <a:gd name="T11" fmla="*/ 0 h 1114"/>
                  <a:gd name="T12" fmla="*/ 0 w 1553"/>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3" h="1114">
                    <a:moveTo>
                      <a:pt x="0" y="0"/>
                    </a:moveTo>
                    <a:lnTo>
                      <a:pt x="400" y="557"/>
                    </a:lnTo>
                    <a:lnTo>
                      <a:pt x="0" y="1114"/>
                    </a:lnTo>
                    <a:lnTo>
                      <a:pt x="1154" y="1114"/>
                    </a:lnTo>
                    <a:lnTo>
                      <a:pt x="1553" y="557"/>
                    </a:lnTo>
                    <a:lnTo>
                      <a:pt x="1154" y="0"/>
                    </a:lnTo>
                    <a:lnTo>
                      <a:pt x="0" y="0"/>
                    </a:lnTo>
                    <a:close/>
                  </a:path>
                </a:pathLst>
              </a:custGeom>
              <a:solidFill>
                <a:srgbClr val="77B48E"/>
              </a:solidFill>
              <a:ln>
                <a:noFill/>
              </a:ln>
            </p:spPr>
            <p:txBody>
              <a:bodyPr/>
              <a:p>
                <a:endParaRPr lang="zh-CN" altLang="en-US">
                  <a:solidFill>
                    <a:prstClr val="black"/>
                  </a:solidFill>
                </a:endParaRPr>
              </a:p>
            </p:txBody>
          </p:sp>
          <p:grpSp>
            <p:nvGrpSpPr>
              <p:cNvPr id="36953" name="Group 89"/>
              <p:cNvGrpSpPr/>
              <p:nvPr/>
            </p:nvGrpSpPr>
            <p:grpSpPr bwMode="auto">
              <a:xfrm>
                <a:off x="3657" y="2977"/>
                <a:ext cx="392" cy="488"/>
                <a:chOff x="1607" y="1183"/>
                <a:chExt cx="196" cy="244"/>
              </a:xfrm>
            </p:grpSpPr>
            <p:sp>
              <p:nvSpPr>
                <p:cNvPr id="36945" name="Freeform 81"/>
                <p:cNvSpPr/>
                <p:nvPr/>
              </p:nvSpPr>
              <p:spPr bwMode="auto">
                <a:xfrm>
                  <a:off x="1607" y="1230"/>
                  <a:ext cx="154" cy="196"/>
                </a:xfrm>
                <a:custGeom>
                  <a:avLst/>
                  <a:gdLst>
                    <a:gd name="T0" fmla="*/ 87 w 89"/>
                    <a:gd name="T1" fmla="*/ 20 h 113"/>
                    <a:gd name="T2" fmla="*/ 88 w 89"/>
                    <a:gd name="T3" fmla="*/ 26 h 113"/>
                    <a:gd name="T4" fmla="*/ 36 w 89"/>
                    <a:gd name="T5" fmla="*/ 100 h 113"/>
                    <a:gd name="T6" fmla="*/ 30 w 89"/>
                    <a:gd name="T7" fmla="*/ 105 h 113"/>
                    <a:gd name="T8" fmla="*/ 5 w 89"/>
                    <a:gd name="T9" fmla="*/ 112 h 113"/>
                    <a:gd name="T10" fmla="*/ 1 w 89"/>
                    <a:gd name="T11" fmla="*/ 110 h 113"/>
                    <a:gd name="T12" fmla="*/ 0 w 89"/>
                    <a:gd name="T13" fmla="*/ 84 h 113"/>
                    <a:gd name="T14" fmla="*/ 2 w 89"/>
                    <a:gd name="T15" fmla="*/ 77 h 113"/>
                    <a:gd name="T16" fmla="*/ 54 w 89"/>
                    <a:gd name="T17" fmla="*/ 2 h 113"/>
                    <a:gd name="T18" fmla="*/ 60 w 89"/>
                    <a:gd name="T19" fmla="*/ 1 h 113"/>
                    <a:gd name="T20" fmla="*/ 87 w 89"/>
                    <a:gd name="T21" fmla="*/ 2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13">
                      <a:moveTo>
                        <a:pt x="87" y="20"/>
                      </a:moveTo>
                      <a:cubicBezTo>
                        <a:pt x="89" y="21"/>
                        <a:pt x="89" y="24"/>
                        <a:pt x="88" y="26"/>
                      </a:cubicBezTo>
                      <a:cubicBezTo>
                        <a:pt x="36" y="100"/>
                        <a:pt x="36" y="100"/>
                        <a:pt x="36" y="100"/>
                      </a:cubicBezTo>
                      <a:cubicBezTo>
                        <a:pt x="34" y="102"/>
                        <a:pt x="32" y="104"/>
                        <a:pt x="30" y="105"/>
                      </a:cubicBezTo>
                      <a:cubicBezTo>
                        <a:pt x="5" y="112"/>
                        <a:pt x="5" y="112"/>
                        <a:pt x="5" y="112"/>
                      </a:cubicBezTo>
                      <a:cubicBezTo>
                        <a:pt x="3" y="113"/>
                        <a:pt x="1" y="112"/>
                        <a:pt x="1" y="110"/>
                      </a:cubicBezTo>
                      <a:cubicBezTo>
                        <a:pt x="0" y="84"/>
                        <a:pt x="0" y="84"/>
                        <a:pt x="0" y="84"/>
                      </a:cubicBezTo>
                      <a:cubicBezTo>
                        <a:pt x="0" y="82"/>
                        <a:pt x="1" y="78"/>
                        <a:pt x="2" y="77"/>
                      </a:cubicBezTo>
                      <a:cubicBezTo>
                        <a:pt x="54" y="2"/>
                        <a:pt x="54" y="2"/>
                        <a:pt x="54" y="2"/>
                      </a:cubicBezTo>
                      <a:cubicBezTo>
                        <a:pt x="56" y="0"/>
                        <a:pt x="58" y="0"/>
                        <a:pt x="60" y="1"/>
                      </a:cubicBezTo>
                      <a:lnTo>
                        <a:pt x="87"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36946" name="Freeform 82"/>
                <p:cNvSpPr/>
                <p:nvPr/>
              </p:nvSpPr>
              <p:spPr bwMode="auto">
                <a:xfrm>
                  <a:off x="1718" y="1183"/>
                  <a:ext cx="76" cy="67"/>
                </a:xfrm>
                <a:custGeom>
                  <a:avLst/>
                  <a:gdLst>
                    <a:gd name="T0" fmla="*/ 42 w 44"/>
                    <a:gd name="T1" fmla="*/ 20 h 39"/>
                    <a:gd name="T2" fmla="*/ 43 w 44"/>
                    <a:gd name="T3" fmla="*/ 26 h 39"/>
                    <a:gd name="T4" fmla="*/ 35 w 44"/>
                    <a:gd name="T5" fmla="*/ 36 h 39"/>
                    <a:gd name="T6" fmla="*/ 30 w 44"/>
                    <a:gd name="T7" fmla="*/ 37 h 39"/>
                    <a:gd name="T8" fmla="*/ 3 w 44"/>
                    <a:gd name="T9" fmla="*/ 19 h 39"/>
                    <a:gd name="T10" fmla="*/ 2 w 44"/>
                    <a:gd name="T11" fmla="*/ 13 h 39"/>
                    <a:gd name="T12" fmla="*/ 9 w 44"/>
                    <a:gd name="T13" fmla="*/ 2 h 39"/>
                    <a:gd name="T14" fmla="*/ 15 w 44"/>
                    <a:gd name="T15" fmla="*/ 1 h 39"/>
                    <a:gd name="T16" fmla="*/ 42 w 44"/>
                    <a:gd name="T17" fmla="*/ 2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9">
                      <a:moveTo>
                        <a:pt x="42" y="20"/>
                      </a:moveTo>
                      <a:cubicBezTo>
                        <a:pt x="43" y="21"/>
                        <a:pt x="44" y="24"/>
                        <a:pt x="43" y="26"/>
                      </a:cubicBezTo>
                      <a:cubicBezTo>
                        <a:pt x="35" y="36"/>
                        <a:pt x="35" y="36"/>
                        <a:pt x="35" y="36"/>
                      </a:cubicBezTo>
                      <a:cubicBezTo>
                        <a:pt x="34" y="38"/>
                        <a:pt x="31" y="39"/>
                        <a:pt x="30" y="37"/>
                      </a:cubicBezTo>
                      <a:cubicBezTo>
                        <a:pt x="3" y="19"/>
                        <a:pt x="3" y="19"/>
                        <a:pt x="3" y="19"/>
                      </a:cubicBezTo>
                      <a:cubicBezTo>
                        <a:pt x="1" y="17"/>
                        <a:pt x="0" y="15"/>
                        <a:pt x="2" y="13"/>
                      </a:cubicBezTo>
                      <a:cubicBezTo>
                        <a:pt x="9" y="2"/>
                        <a:pt x="9" y="2"/>
                        <a:pt x="9" y="2"/>
                      </a:cubicBezTo>
                      <a:cubicBezTo>
                        <a:pt x="10" y="1"/>
                        <a:pt x="13" y="0"/>
                        <a:pt x="15" y="1"/>
                      </a:cubicBezTo>
                      <a:lnTo>
                        <a:pt x="42"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36947" name="Freeform 83"/>
                <p:cNvSpPr/>
                <p:nvPr/>
              </p:nvSpPr>
              <p:spPr bwMode="auto">
                <a:xfrm>
                  <a:off x="1700" y="1380"/>
                  <a:ext cx="103" cy="47"/>
                </a:xfrm>
                <a:custGeom>
                  <a:avLst/>
                  <a:gdLst>
                    <a:gd name="T0" fmla="*/ 59 w 59"/>
                    <a:gd name="T1" fmla="*/ 22 h 27"/>
                    <a:gd name="T2" fmla="*/ 55 w 59"/>
                    <a:gd name="T3" fmla="*/ 26 h 27"/>
                    <a:gd name="T4" fmla="*/ 3 w 59"/>
                    <a:gd name="T5" fmla="*/ 27 h 27"/>
                    <a:gd name="T6" fmla="*/ 1 w 59"/>
                    <a:gd name="T7" fmla="*/ 23 h 27"/>
                    <a:gd name="T8" fmla="*/ 15 w 59"/>
                    <a:gd name="T9" fmla="*/ 3 h 27"/>
                    <a:gd name="T10" fmla="*/ 22 w 59"/>
                    <a:gd name="T11" fmla="*/ 0 h 27"/>
                    <a:gd name="T12" fmla="*/ 55 w 59"/>
                    <a:gd name="T13" fmla="*/ 0 h 27"/>
                    <a:gd name="T14" fmla="*/ 59 w 59"/>
                    <a:gd name="T15" fmla="*/ 4 h 27"/>
                    <a:gd name="T16" fmla="*/ 59 w 59"/>
                    <a:gd name="T17"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7">
                      <a:moveTo>
                        <a:pt x="59" y="22"/>
                      </a:moveTo>
                      <a:cubicBezTo>
                        <a:pt x="59" y="25"/>
                        <a:pt x="57" y="26"/>
                        <a:pt x="55" y="26"/>
                      </a:cubicBezTo>
                      <a:cubicBezTo>
                        <a:pt x="3" y="27"/>
                        <a:pt x="3" y="27"/>
                        <a:pt x="3" y="27"/>
                      </a:cubicBezTo>
                      <a:cubicBezTo>
                        <a:pt x="1" y="27"/>
                        <a:pt x="0" y="25"/>
                        <a:pt x="1" y="23"/>
                      </a:cubicBezTo>
                      <a:cubicBezTo>
                        <a:pt x="15" y="3"/>
                        <a:pt x="15" y="3"/>
                        <a:pt x="15" y="3"/>
                      </a:cubicBezTo>
                      <a:cubicBezTo>
                        <a:pt x="17" y="1"/>
                        <a:pt x="19" y="0"/>
                        <a:pt x="22" y="0"/>
                      </a:cubicBezTo>
                      <a:cubicBezTo>
                        <a:pt x="55" y="0"/>
                        <a:pt x="55" y="0"/>
                        <a:pt x="55" y="0"/>
                      </a:cubicBezTo>
                      <a:cubicBezTo>
                        <a:pt x="57" y="0"/>
                        <a:pt x="59" y="1"/>
                        <a:pt x="59" y="4"/>
                      </a:cubicBezTo>
                      <a:lnTo>
                        <a:pt x="59"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36948" name="Freeform 84"/>
                <p:cNvSpPr/>
                <p:nvPr/>
              </p:nvSpPr>
              <p:spPr bwMode="auto">
                <a:xfrm>
                  <a:off x="1740" y="1318"/>
                  <a:ext cx="63" cy="47"/>
                </a:xfrm>
                <a:custGeom>
                  <a:avLst/>
                  <a:gdLst>
                    <a:gd name="T0" fmla="*/ 36 w 36"/>
                    <a:gd name="T1" fmla="*/ 23 h 27"/>
                    <a:gd name="T2" fmla="*/ 32 w 36"/>
                    <a:gd name="T3" fmla="*/ 27 h 27"/>
                    <a:gd name="T4" fmla="*/ 3 w 36"/>
                    <a:gd name="T5" fmla="*/ 27 h 27"/>
                    <a:gd name="T6" fmla="*/ 1 w 36"/>
                    <a:gd name="T7" fmla="*/ 24 h 27"/>
                    <a:gd name="T8" fmla="*/ 15 w 36"/>
                    <a:gd name="T9" fmla="*/ 4 h 27"/>
                    <a:gd name="T10" fmla="*/ 22 w 36"/>
                    <a:gd name="T11" fmla="*/ 0 h 27"/>
                    <a:gd name="T12" fmla="*/ 32 w 36"/>
                    <a:gd name="T13" fmla="*/ 0 h 27"/>
                    <a:gd name="T14" fmla="*/ 36 w 36"/>
                    <a:gd name="T15" fmla="*/ 4 h 27"/>
                    <a:gd name="T16" fmla="*/ 36 w 36"/>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7">
                      <a:moveTo>
                        <a:pt x="36" y="23"/>
                      </a:moveTo>
                      <a:cubicBezTo>
                        <a:pt x="36" y="25"/>
                        <a:pt x="34" y="27"/>
                        <a:pt x="32" y="27"/>
                      </a:cubicBezTo>
                      <a:cubicBezTo>
                        <a:pt x="3" y="27"/>
                        <a:pt x="3" y="27"/>
                        <a:pt x="3" y="27"/>
                      </a:cubicBezTo>
                      <a:cubicBezTo>
                        <a:pt x="1" y="27"/>
                        <a:pt x="0" y="26"/>
                        <a:pt x="1" y="24"/>
                      </a:cubicBezTo>
                      <a:cubicBezTo>
                        <a:pt x="15" y="4"/>
                        <a:pt x="15" y="4"/>
                        <a:pt x="15" y="4"/>
                      </a:cubicBezTo>
                      <a:cubicBezTo>
                        <a:pt x="17" y="2"/>
                        <a:pt x="19" y="0"/>
                        <a:pt x="22" y="0"/>
                      </a:cubicBezTo>
                      <a:cubicBezTo>
                        <a:pt x="32" y="0"/>
                        <a:pt x="32" y="0"/>
                        <a:pt x="32" y="0"/>
                      </a:cubicBezTo>
                      <a:cubicBezTo>
                        <a:pt x="34" y="0"/>
                        <a:pt x="36" y="2"/>
                        <a:pt x="36" y="4"/>
                      </a:cubicBezTo>
                      <a:lnTo>
                        <a:pt x="36"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grpSp>
          <p:grpSp>
            <p:nvGrpSpPr>
              <p:cNvPr id="36954" name="Group 90"/>
              <p:cNvGrpSpPr/>
              <p:nvPr/>
            </p:nvGrpSpPr>
            <p:grpSpPr bwMode="auto">
              <a:xfrm>
                <a:off x="8155" y="2949"/>
                <a:ext cx="590" cy="530"/>
                <a:chOff x="3928" y="1191"/>
                <a:chExt cx="246" cy="221"/>
              </a:xfrm>
            </p:grpSpPr>
            <p:sp>
              <p:nvSpPr>
                <p:cNvPr id="36949" name="Freeform 85"/>
                <p:cNvSpPr/>
                <p:nvPr/>
              </p:nvSpPr>
              <p:spPr bwMode="auto">
                <a:xfrm>
                  <a:off x="3928" y="1191"/>
                  <a:ext cx="182" cy="221"/>
                </a:xfrm>
                <a:custGeom>
                  <a:avLst/>
                  <a:gdLst>
                    <a:gd name="T0" fmla="*/ 102 w 105"/>
                    <a:gd name="T1" fmla="*/ 114 h 127"/>
                    <a:gd name="T2" fmla="*/ 98 w 105"/>
                    <a:gd name="T3" fmla="*/ 116 h 127"/>
                    <a:gd name="T4" fmla="*/ 85 w 105"/>
                    <a:gd name="T5" fmla="*/ 124 h 127"/>
                    <a:gd name="T6" fmla="*/ 83 w 105"/>
                    <a:gd name="T7" fmla="*/ 126 h 127"/>
                    <a:gd name="T8" fmla="*/ 76 w 105"/>
                    <a:gd name="T9" fmla="*/ 124 h 127"/>
                    <a:gd name="T10" fmla="*/ 75 w 105"/>
                    <a:gd name="T11" fmla="*/ 123 h 127"/>
                    <a:gd name="T12" fmla="*/ 58 w 105"/>
                    <a:gd name="T13" fmla="*/ 93 h 127"/>
                    <a:gd name="T14" fmla="*/ 54 w 105"/>
                    <a:gd name="T15" fmla="*/ 90 h 127"/>
                    <a:gd name="T16" fmla="*/ 53 w 105"/>
                    <a:gd name="T17" fmla="*/ 91 h 127"/>
                    <a:gd name="T18" fmla="*/ 53 w 105"/>
                    <a:gd name="T19" fmla="*/ 91 h 127"/>
                    <a:gd name="T20" fmla="*/ 53 w 105"/>
                    <a:gd name="T21" fmla="*/ 91 h 127"/>
                    <a:gd name="T22" fmla="*/ 53 w 105"/>
                    <a:gd name="T23" fmla="*/ 91 h 127"/>
                    <a:gd name="T24" fmla="*/ 6 w 105"/>
                    <a:gd name="T25" fmla="*/ 75 h 127"/>
                    <a:gd name="T26" fmla="*/ 6 w 105"/>
                    <a:gd name="T27" fmla="*/ 75 h 127"/>
                    <a:gd name="T28" fmla="*/ 4 w 105"/>
                    <a:gd name="T29" fmla="*/ 43 h 127"/>
                    <a:gd name="T30" fmla="*/ 18 w 105"/>
                    <a:gd name="T31" fmla="*/ 27 h 127"/>
                    <a:gd name="T32" fmla="*/ 18 w 105"/>
                    <a:gd name="T33" fmla="*/ 26 h 127"/>
                    <a:gd name="T34" fmla="*/ 21 w 105"/>
                    <a:gd name="T35" fmla="*/ 28 h 127"/>
                    <a:gd name="T36" fmla="*/ 36 w 105"/>
                    <a:gd name="T37" fmla="*/ 54 h 127"/>
                    <a:gd name="T38" fmla="*/ 41 w 105"/>
                    <a:gd name="T39" fmla="*/ 55 h 127"/>
                    <a:gd name="T40" fmla="*/ 46 w 105"/>
                    <a:gd name="T41" fmla="*/ 53 h 127"/>
                    <a:gd name="T42" fmla="*/ 62 w 105"/>
                    <a:gd name="T43" fmla="*/ 44 h 127"/>
                    <a:gd name="T44" fmla="*/ 63 w 105"/>
                    <a:gd name="T45" fmla="*/ 39 h 127"/>
                    <a:gd name="T46" fmla="*/ 53 w 105"/>
                    <a:gd name="T47" fmla="*/ 21 h 127"/>
                    <a:gd name="T48" fmla="*/ 48 w 105"/>
                    <a:gd name="T49" fmla="*/ 12 h 127"/>
                    <a:gd name="T50" fmla="*/ 48 w 105"/>
                    <a:gd name="T51" fmla="*/ 9 h 127"/>
                    <a:gd name="T52" fmla="*/ 49 w 105"/>
                    <a:gd name="T53" fmla="*/ 9 h 127"/>
                    <a:gd name="T54" fmla="*/ 96 w 105"/>
                    <a:gd name="T55" fmla="*/ 23 h 127"/>
                    <a:gd name="T56" fmla="*/ 97 w 105"/>
                    <a:gd name="T57" fmla="*/ 23 h 127"/>
                    <a:gd name="T58" fmla="*/ 101 w 105"/>
                    <a:gd name="T59" fmla="*/ 35 h 127"/>
                    <a:gd name="T60" fmla="*/ 96 w 105"/>
                    <a:gd name="T61" fmla="*/ 35 h 127"/>
                    <a:gd name="T62" fmla="*/ 86 w 105"/>
                    <a:gd name="T63" fmla="*/ 41 h 127"/>
                    <a:gd name="T64" fmla="*/ 83 w 105"/>
                    <a:gd name="T65" fmla="*/ 45 h 127"/>
                    <a:gd name="T66" fmla="*/ 80 w 105"/>
                    <a:gd name="T67" fmla="*/ 51 h 127"/>
                    <a:gd name="T68" fmla="*/ 71 w 105"/>
                    <a:gd name="T69" fmla="*/ 66 h 127"/>
                    <a:gd name="T70" fmla="*/ 70 w 105"/>
                    <a:gd name="T71" fmla="*/ 72 h 127"/>
                    <a:gd name="T72" fmla="*/ 70 w 105"/>
                    <a:gd name="T73" fmla="*/ 72 h 127"/>
                    <a:gd name="T74" fmla="*/ 71 w 105"/>
                    <a:gd name="T75" fmla="*/ 78 h 127"/>
                    <a:gd name="T76" fmla="*/ 86 w 105"/>
                    <a:gd name="T77" fmla="*/ 102 h 127"/>
                    <a:gd name="T78" fmla="*/ 96 w 105"/>
                    <a:gd name="T79" fmla="*/ 108 h 127"/>
                    <a:gd name="T80" fmla="*/ 104 w 105"/>
                    <a:gd name="T81" fmla="*/ 108 h 127"/>
                    <a:gd name="T82" fmla="*/ 102 w 105"/>
                    <a:gd name="T83" fmla="*/ 11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127">
                      <a:moveTo>
                        <a:pt x="102" y="114"/>
                      </a:moveTo>
                      <a:cubicBezTo>
                        <a:pt x="98" y="116"/>
                        <a:pt x="98" y="116"/>
                        <a:pt x="98" y="116"/>
                      </a:cubicBezTo>
                      <a:cubicBezTo>
                        <a:pt x="85" y="124"/>
                        <a:pt x="85" y="124"/>
                        <a:pt x="85" y="124"/>
                      </a:cubicBezTo>
                      <a:cubicBezTo>
                        <a:pt x="83" y="126"/>
                        <a:pt x="83" y="126"/>
                        <a:pt x="83" y="126"/>
                      </a:cubicBezTo>
                      <a:cubicBezTo>
                        <a:pt x="80" y="127"/>
                        <a:pt x="77" y="126"/>
                        <a:pt x="76" y="124"/>
                      </a:cubicBezTo>
                      <a:cubicBezTo>
                        <a:pt x="75" y="123"/>
                        <a:pt x="75" y="123"/>
                        <a:pt x="75" y="123"/>
                      </a:cubicBezTo>
                      <a:cubicBezTo>
                        <a:pt x="58" y="93"/>
                        <a:pt x="58" y="93"/>
                        <a:pt x="58" y="93"/>
                      </a:cubicBezTo>
                      <a:cubicBezTo>
                        <a:pt x="57" y="92"/>
                        <a:pt x="56" y="91"/>
                        <a:pt x="54" y="90"/>
                      </a:cubicBezTo>
                      <a:cubicBezTo>
                        <a:pt x="54" y="90"/>
                        <a:pt x="53" y="90"/>
                        <a:pt x="53" y="91"/>
                      </a:cubicBezTo>
                      <a:cubicBezTo>
                        <a:pt x="53" y="91"/>
                        <a:pt x="53" y="91"/>
                        <a:pt x="53" y="91"/>
                      </a:cubicBezTo>
                      <a:cubicBezTo>
                        <a:pt x="53" y="91"/>
                        <a:pt x="53" y="91"/>
                        <a:pt x="53" y="91"/>
                      </a:cubicBezTo>
                      <a:cubicBezTo>
                        <a:pt x="53" y="91"/>
                        <a:pt x="53" y="91"/>
                        <a:pt x="53" y="91"/>
                      </a:cubicBezTo>
                      <a:cubicBezTo>
                        <a:pt x="36" y="98"/>
                        <a:pt x="16" y="92"/>
                        <a:pt x="6" y="75"/>
                      </a:cubicBezTo>
                      <a:cubicBezTo>
                        <a:pt x="6" y="75"/>
                        <a:pt x="6" y="75"/>
                        <a:pt x="6" y="75"/>
                      </a:cubicBezTo>
                      <a:cubicBezTo>
                        <a:pt x="0" y="65"/>
                        <a:pt x="0" y="53"/>
                        <a:pt x="4" y="43"/>
                      </a:cubicBezTo>
                      <a:cubicBezTo>
                        <a:pt x="7" y="36"/>
                        <a:pt x="12" y="31"/>
                        <a:pt x="18" y="27"/>
                      </a:cubicBezTo>
                      <a:cubicBezTo>
                        <a:pt x="18" y="27"/>
                        <a:pt x="18" y="27"/>
                        <a:pt x="18" y="26"/>
                      </a:cubicBezTo>
                      <a:cubicBezTo>
                        <a:pt x="19" y="26"/>
                        <a:pt x="20" y="26"/>
                        <a:pt x="21" y="28"/>
                      </a:cubicBezTo>
                      <a:cubicBezTo>
                        <a:pt x="36" y="54"/>
                        <a:pt x="36" y="54"/>
                        <a:pt x="36" y="54"/>
                      </a:cubicBezTo>
                      <a:cubicBezTo>
                        <a:pt x="37" y="56"/>
                        <a:pt x="40" y="56"/>
                        <a:pt x="41" y="55"/>
                      </a:cubicBezTo>
                      <a:cubicBezTo>
                        <a:pt x="46" y="53"/>
                        <a:pt x="46" y="53"/>
                        <a:pt x="46" y="53"/>
                      </a:cubicBezTo>
                      <a:cubicBezTo>
                        <a:pt x="62" y="44"/>
                        <a:pt x="62" y="44"/>
                        <a:pt x="62" y="44"/>
                      </a:cubicBezTo>
                      <a:cubicBezTo>
                        <a:pt x="63" y="43"/>
                        <a:pt x="64" y="40"/>
                        <a:pt x="63" y="39"/>
                      </a:cubicBezTo>
                      <a:cubicBezTo>
                        <a:pt x="53" y="21"/>
                        <a:pt x="53" y="21"/>
                        <a:pt x="53" y="21"/>
                      </a:cubicBezTo>
                      <a:cubicBezTo>
                        <a:pt x="48" y="12"/>
                        <a:pt x="48" y="12"/>
                        <a:pt x="48" y="12"/>
                      </a:cubicBezTo>
                      <a:cubicBezTo>
                        <a:pt x="47" y="11"/>
                        <a:pt x="47" y="10"/>
                        <a:pt x="48" y="9"/>
                      </a:cubicBezTo>
                      <a:cubicBezTo>
                        <a:pt x="48" y="9"/>
                        <a:pt x="48" y="9"/>
                        <a:pt x="49" y="9"/>
                      </a:cubicBezTo>
                      <a:cubicBezTo>
                        <a:pt x="66" y="0"/>
                        <a:pt x="86" y="7"/>
                        <a:pt x="96" y="23"/>
                      </a:cubicBezTo>
                      <a:cubicBezTo>
                        <a:pt x="96" y="23"/>
                        <a:pt x="96" y="23"/>
                        <a:pt x="97" y="23"/>
                      </a:cubicBezTo>
                      <a:cubicBezTo>
                        <a:pt x="99" y="27"/>
                        <a:pt x="100" y="31"/>
                        <a:pt x="101" y="35"/>
                      </a:cubicBezTo>
                      <a:cubicBezTo>
                        <a:pt x="96" y="35"/>
                        <a:pt x="96" y="35"/>
                        <a:pt x="96" y="35"/>
                      </a:cubicBezTo>
                      <a:cubicBezTo>
                        <a:pt x="92" y="35"/>
                        <a:pt x="88" y="38"/>
                        <a:pt x="86" y="41"/>
                      </a:cubicBezTo>
                      <a:cubicBezTo>
                        <a:pt x="83" y="45"/>
                        <a:pt x="83" y="45"/>
                        <a:pt x="83" y="45"/>
                      </a:cubicBezTo>
                      <a:cubicBezTo>
                        <a:pt x="80" y="51"/>
                        <a:pt x="80" y="51"/>
                        <a:pt x="80" y="51"/>
                      </a:cubicBezTo>
                      <a:cubicBezTo>
                        <a:pt x="71" y="66"/>
                        <a:pt x="71" y="66"/>
                        <a:pt x="71" y="66"/>
                      </a:cubicBezTo>
                      <a:cubicBezTo>
                        <a:pt x="70" y="68"/>
                        <a:pt x="70" y="70"/>
                        <a:pt x="70" y="72"/>
                      </a:cubicBezTo>
                      <a:cubicBezTo>
                        <a:pt x="70" y="72"/>
                        <a:pt x="70" y="72"/>
                        <a:pt x="70" y="72"/>
                      </a:cubicBezTo>
                      <a:cubicBezTo>
                        <a:pt x="70" y="74"/>
                        <a:pt x="71" y="76"/>
                        <a:pt x="71" y="78"/>
                      </a:cubicBezTo>
                      <a:cubicBezTo>
                        <a:pt x="86" y="102"/>
                        <a:pt x="86" y="102"/>
                        <a:pt x="86" y="102"/>
                      </a:cubicBezTo>
                      <a:cubicBezTo>
                        <a:pt x="88" y="106"/>
                        <a:pt x="92" y="108"/>
                        <a:pt x="96" y="108"/>
                      </a:cubicBezTo>
                      <a:cubicBezTo>
                        <a:pt x="104" y="108"/>
                        <a:pt x="104" y="108"/>
                        <a:pt x="104" y="108"/>
                      </a:cubicBezTo>
                      <a:cubicBezTo>
                        <a:pt x="105" y="111"/>
                        <a:pt x="104" y="113"/>
                        <a:pt x="102" y="11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36950" name="Freeform 86"/>
                <p:cNvSpPr>
                  <a:spLocks noEditPoints="1"/>
                </p:cNvSpPr>
                <p:nvPr/>
              </p:nvSpPr>
              <p:spPr bwMode="auto">
                <a:xfrm>
                  <a:off x="4065" y="1266"/>
                  <a:ext cx="109" cy="99"/>
                </a:xfrm>
                <a:custGeom>
                  <a:avLst/>
                  <a:gdLst>
                    <a:gd name="T0" fmla="*/ 61 w 63"/>
                    <a:gd name="T1" fmla="*/ 23 h 57"/>
                    <a:gd name="T2" fmla="*/ 51 w 63"/>
                    <a:gd name="T3" fmla="*/ 6 h 57"/>
                    <a:gd name="T4" fmla="*/ 41 w 63"/>
                    <a:gd name="T5" fmla="*/ 0 h 57"/>
                    <a:gd name="T6" fmla="*/ 21 w 63"/>
                    <a:gd name="T7" fmla="*/ 0 h 57"/>
                    <a:gd name="T8" fmla="*/ 11 w 63"/>
                    <a:gd name="T9" fmla="*/ 6 h 57"/>
                    <a:gd name="T10" fmla="*/ 5 w 63"/>
                    <a:gd name="T11" fmla="*/ 16 h 57"/>
                    <a:gd name="T12" fmla="*/ 1 w 63"/>
                    <a:gd name="T13" fmla="*/ 23 h 57"/>
                    <a:gd name="T14" fmla="*/ 1 w 63"/>
                    <a:gd name="T15" fmla="*/ 34 h 57"/>
                    <a:gd name="T16" fmla="*/ 3 w 63"/>
                    <a:gd name="T17" fmla="*/ 38 h 57"/>
                    <a:gd name="T18" fmla="*/ 11 w 63"/>
                    <a:gd name="T19" fmla="*/ 52 h 57"/>
                    <a:gd name="T20" fmla="*/ 21 w 63"/>
                    <a:gd name="T21" fmla="*/ 57 h 57"/>
                    <a:gd name="T22" fmla="*/ 21 w 63"/>
                    <a:gd name="T23" fmla="*/ 57 h 57"/>
                    <a:gd name="T24" fmla="*/ 21 w 63"/>
                    <a:gd name="T25" fmla="*/ 57 h 57"/>
                    <a:gd name="T26" fmla="*/ 41 w 63"/>
                    <a:gd name="T27" fmla="*/ 57 h 57"/>
                    <a:gd name="T28" fmla="*/ 51 w 63"/>
                    <a:gd name="T29" fmla="*/ 52 h 57"/>
                    <a:gd name="T30" fmla="*/ 61 w 63"/>
                    <a:gd name="T31" fmla="*/ 34 h 57"/>
                    <a:gd name="T32" fmla="*/ 61 w 63"/>
                    <a:gd name="T33" fmla="*/ 23 h 57"/>
                    <a:gd name="T34" fmla="*/ 33 w 63"/>
                    <a:gd name="T35" fmla="*/ 42 h 57"/>
                    <a:gd name="T36" fmla="*/ 30 w 63"/>
                    <a:gd name="T37" fmla="*/ 42 h 57"/>
                    <a:gd name="T38" fmla="*/ 29 w 63"/>
                    <a:gd name="T39" fmla="*/ 42 h 57"/>
                    <a:gd name="T40" fmla="*/ 20 w 63"/>
                    <a:gd name="T41" fmla="*/ 37 h 57"/>
                    <a:gd name="T42" fmla="*/ 19 w 63"/>
                    <a:gd name="T43" fmla="*/ 34 h 57"/>
                    <a:gd name="T44" fmla="*/ 18 w 63"/>
                    <a:gd name="T45" fmla="*/ 31 h 57"/>
                    <a:gd name="T46" fmla="*/ 19 w 63"/>
                    <a:gd name="T47" fmla="*/ 23 h 57"/>
                    <a:gd name="T48" fmla="*/ 20 w 63"/>
                    <a:gd name="T49" fmla="*/ 21 h 57"/>
                    <a:gd name="T50" fmla="*/ 26 w 63"/>
                    <a:gd name="T51" fmla="*/ 16 h 57"/>
                    <a:gd name="T52" fmla="*/ 30 w 63"/>
                    <a:gd name="T53" fmla="*/ 15 h 57"/>
                    <a:gd name="T54" fmla="*/ 33 w 63"/>
                    <a:gd name="T55" fmla="*/ 15 h 57"/>
                    <a:gd name="T56" fmla="*/ 43 w 63"/>
                    <a:gd name="T57" fmla="*/ 21 h 57"/>
                    <a:gd name="T58" fmla="*/ 44 w 63"/>
                    <a:gd name="T59" fmla="*/ 23 h 57"/>
                    <a:gd name="T60" fmla="*/ 44 w 63"/>
                    <a:gd name="T61" fmla="*/ 34 h 57"/>
                    <a:gd name="T62" fmla="*/ 43 w 63"/>
                    <a:gd name="T63" fmla="*/ 36 h 57"/>
                    <a:gd name="T64" fmla="*/ 43 w 63"/>
                    <a:gd name="T65" fmla="*/ 37 h 57"/>
                    <a:gd name="T66" fmla="*/ 33 w 63"/>
                    <a:gd name="T67"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57">
                      <a:moveTo>
                        <a:pt x="61" y="23"/>
                      </a:moveTo>
                      <a:cubicBezTo>
                        <a:pt x="51" y="6"/>
                        <a:pt x="51" y="6"/>
                        <a:pt x="51" y="6"/>
                      </a:cubicBezTo>
                      <a:cubicBezTo>
                        <a:pt x="49" y="3"/>
                        <a:pt x="45" y="0"/>
                        <a:pt x="41" y="0"/>
                      </a:cubicBezTo>
                      <a:cubicBezTo>
                        <a:pt x="21" y="0"/>
                        <a:pt x="21" y="0"/>
                        <a:pt x="21" y="0"/>
                      </a:cubicBezTo>
                      <a:cubicBezTo>
                        <a:pt x="18" y="0"/>
                        <a:pt x="13" y="3"/>
                        <a:pt x="11" y="6"/>
                      </a:cubicBezTo>
                      <a:cubicBezTo>
                        <a:pt x="5" y="16"/>
                        <a:pt x="5" y="16"/>
                        <a:pt x="5" y="16"/>
                      </a:cubicBezTo>
                      <a:cubicBezTo>
                        <a:pt x="1" y="23"/>
                        <a:pt x="1" y="23"/>
                        <a:pt x="1" y="23"/>
                      </a:cubicBezTo>
                      <a:cubicBezTo>
                        <a:pt x="0" y="26"/>
                        <a:pt x="0" y="31"/>
                        <a:pt x="1" y="34"/>
                      </a:cubicBezTo>
                      <a:cubicBezTo>
                        <a:pt x="3" y="38"/>
                        <a:pt x="3" y="38"/>
                        <a:pt x="3" y="38"/>
                      </a:cubicBezTo>
                      <a:cubicBezTo>
                        <a:pt x="11" y="52"/>
                        <a:pt x="11" y="52"/>
                        <a:pt x="11" y="52"/>
                      </a:cubicBezTo>
                      <a:cubicBezTo>
                        <a:pt x="13" y="55"/>
                        <a:pt x="17" y="57"/>
                        <a:pt x="21" y="57"/>
                      </a:cubicBezTo>
                      <a:cubicBezTo>
                        <a:pt x="21" y="57"/>
                        <a:pt x="21" y="57"/>
                        <a:pt x="21" y="57"/>
                      </a:cubicBezTo>
                      <a:cubicBezTo>
                        <a:pt x="21" y="57"/>
                        <a:pt x="21" y="57"/>
                        <a:pt x="21" y="57"/>
                      </a:cubicBezTo>
                      <a:cubicBezTo>
                        <a:pt x="41" y="57"/>
                        <a:pt x="41" y="57"/>
                        <a:pt x="41" y="57"/>
                      </a:cubicBezTo>
                      <a:cubicBezTo>
                        <a:pt x="45" y="57"/>
                        <a:pt x="49" y="55"/>
                        <a:pt x="51" y="52"/>
                      </a:cubicBezTo>
                      <a:cubicBezTo>
                        <a:pt x="61" y="34"/>
                        <a:pt x="61" y="34"/>
                        <a:pt x="61" y="34"/>
                      </a:cubicBezTo>
                      <a:cubicBezTo>
                        <a:pt x="63" y="31"/>
                        <a:pt x="63" y="26"/>
                        <a:pt x="61" y="23"/>
                      </a:cubicBezTo>
                      <a:moveTo>
                        <a:pt x="33" y="42"/>
                      </a:moveTo>
                      <a:cubicBezTo>
                        <a:pt x="30" y="42"/>
                        <a:pt x="30" y="42"/>
                        <a:pt x="30" y="42"/>
                      </a:cubicBezTo>
                      <a:cubicBezTo>
                        <a:pt x="30" y="42"/>
                        <a:pt x="29" y="42"/>
                        <a:pt x="29" y="42"/>
                      </a:cubicBezTo>
                      <a:cubicBezTo>
                        <a:pt x="26" y="42"/>
                        <a:pt x="22" y="40"/>
                        <a:pt x="20" y="37"/>
                      </a:cubicBezTo>
                      <a:cubicBezTo>
                        <a:pt x="19" y="34"/>
                        <a:pt x="19" y="34"/>
                        <a:pt x="19" y="34"/>
                      </a:cubicBezTo>
                      <a:cubicBezTo>
                        <a:pt x="18" y="34"/>
                        <a:pt x="18" y="32"/>
                        <a:pt x="18" y="31"/>
                      </a:cubicBezTo>
                      <a:cubicBezTo>
                        <a:pt x="17" y="28"/>
                        <a:pt x="18" y="25"/>
                        <a:pt x="19" y="23"/>
                      </a:cubicBezTo>
                      <a:cubicBezTo>
                        <a:pt x="20" y="21"/>
                        <a:pt x="20" y="21"/>
                        <a:pt x="20" y="21"/>
                      </a:cubicBezTo>
                      <a:cubicBezTo>
                        <a:pt x="21" y="19"/>
                        <a:pt x="23" y="17"/>
                        <a:pt x="26" y="16"/>
                      </a:cubicBezTo>
                      <a:cubicBezTo>
                        <a:pt x="27" y="15"/>
                        <a:pt x="29" y="15"/>
                        <a:pt x="30" y="15"/>
                      </a:cubicBezTo>
                      <a:cubicBezTo>
                        <a:pt x="33" y="15"/>
                        <a:pt x="33" y="15"/>
                        <a:pt x="33" y="15"/>
                      </a:cubicBezTo>
                      <a:cubicBezTo>
                        <a:pt x="36" y="15"/>
                        <a:pt x="41" y="18"/>
                        <a:pt x="43" y="21"/>
                      </a:cubicBezTo>
                      <a:cubicBezTo>
                        <a:pt x="44" y="23"/>
                        <a:pt x="44" y="23"/>
                        <a:pt x="44" y="23"/>
                      </a:cubicBezTo>
                      <a:cubicBezTo>
                        <a:pt x="46" y="26"/>
                        <a:pt x="46" y="31"/>
                        <a:pt x="44" y="34"/>
                      </a:cubicBezTo>
                      <a:cubicBezTo>
                        <a:pt x="43" y="36"/>
                        <a:pt x="43" y="36"/>
                        <a:pt x="43" y="36"/>
                      </a:cubicBezTo>
                      <a:cubicBezTo>
                        <a:pt x="43" y="37"/>
                        <a:pt x="43" y="37"/>
                        <a:pt x="43" y="37"/>
                      </a:cubicBezTo>
                      <a:cubicBezTo>
                        <a:pt x="41" y="40"/>
                        <a:pt x="36" y="42"/>
                        <a:pt x="33"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36951" name="Freeform 87"/>
                <p:cNvSpPr>
                  <a:spLocks noEditPoints="1"/>
                </p:cNvSpPr>
                <p:nvPr/>
              </p:nvSpPr>
              <p:spPr bwMode="auto">
                <a:xfrm>
                  <a:off x="4065" y="1266"/>
                  <a:ext cx="109" cy="99"/>
                </a:xfrm>
                <a:custGeom>
                  <a:avLst/>
                  <a:gdLst>
                    <a:gd name="T0" fmla="*/ 61 w 63"/>
                    <a:gd name="T1" fmla="*/ 23 h 57"/>
                    <a:gd name="T2" fmla="*/ 51 w 63"/>
                    <a:gd name="T3" fmla="*/ 6 h 57"/>
                    <a:gd name="T4" fmla="*/ 41 w 63"/>
                    <a:gd name="T5" fmla="*/ 0 h 57"/>
                    <a:gd name="T6" fmla="*/ 21 w 63"/>
                    <a:gd name="T7" fmla="*/ 0 h 57"/>
                    <a:gd name="T8" fmla="*/ 11 w 63"/>
                    <a:gd name="T9" fmla="*/ 6 h 57"/>
                    <a:gd name="T10" fmla="*/ 5 w 63"/>
                    <a:gd name="T11" fmla="*/ 16 h 57"/>
                    <a:gd name="T12" fmla="*/ 1 w 63"/>
                    <a:gd name="T13" fmla="*/ 23 h 57"/>
                    <a:gd name="T14" fmla="*/ 1 w 63"/>
                    <a:gd name="T15" fmla="*/ 34 h 57"/>
                    <a:gd name="T16" fmla="*/ 3 w 63"/>
                    <a:gd name="T17" fmla="*/ 38 h 57"/>
                    <a:gd name="T18" fmla="*/ 11 w 63"/>
                    <a:gd name="T19" fmla="*/ 52 h 57"/>
                    <a:gd name="T20" fmla="*/ 21 w 63"/>
                    <a:gd name="T21" fmla="*/ 57 h 57"/>
                    <a:gd name="T22" fmla="*/ 21 w 63"/>
                    <a:gd name="T23" fmla="*/ 57 h 57"/>
                    <a:gd name="T24" fmla="*/ 21 w 63"/>
                    <a:gd name="T25" fmla="*/ 57 h 57"/>
                    <a:gd name="T26" fmla="*/ 41 w 63"/>
                    <a:gd name="T27" fmla="*/ 57 h 57"/>
                    <a:gd name="T28" fmla="*/ 51 w 63"/>
                    <a:gd name="T29" fmla="*/ 52 h 57"/>
                    <a:gd name="T30" fmla="*/ 61 w 63"/>
                    <a:gd name="T31" fmla="*/ 34 h 57"/>
                    <a:gd name="T32" fmla="*/ 61 w 63"/>
                    <a:gd name="T33" fmla="*/ 23 h 57"/>
                    <a:gd name="T34" fmla="*/ 33 w 63"/>
                    <a:gd name="T35" fmla="*/ 42 h 57"/>
                    <a:gd name="T36" fmla="*/ 30 w 63"/>
                    <a:gd name="T37" fmla="*/ 42 h 57"/>
                    <a:gd name="T38" fmla="*/ 29 w 63"/>
                    <a:gd name="T39" fmla="*/ 42 h 57"/>
                    <a:gd name="T40" fmla="*/ 20 w 63"/>
                    <a:gd name="T41" fmla="*/ 37 h 57"/>
                    <a:gd name="T42" fmla="*/ 19 w 63"/>
                    <a:gd name="T43" fmla="*/ 34 h 57"/>
                    <a:gd name="T44" fmla="*/ 18 w 63"/>
                    <a:gd name="T45" fmla="*/ 31 h 57"/>
                    <a:gd name="T46" fmla="*/ 19 w 63"/>
                    <a:gd name="T47" fmla="*/ 23 h 57"/>
                    <a:gd name="T48" fmla="*/ 20 w 63"/>
                    <a:gd name="T49" fmla="*/ 21 h 57"/>
                    <a:gd name="T50" fmla="*/ 26 w 63"/>
                    <a:gd name="T51" fmla="*/ 16 h 57"/>
                    <a:gd name="T52" fmla="*/ 30 w 63"/>
                    <a:gd name="T53" fmla="*/ 15 h 57"/>
                    <a:gd name="T54" fmla="*/ 33 w 63"/>
                    <a:gd name="T55" fmla="*/ 15 h 57"/>
                    <a:gd name="T56" fmla="*/ 43 w 63"/>
                    <a:gd name="T57" fmla="*/ 21 h 57"/>
                    <a:gd name="T58" fmla="*/ 44 w 63"/>
                    <a:gd name="T59" fmla="*/ 23 h 57"/>
                    <a:gd name="T60" fmla="*/ 44 w 63"/>
                    <a:gd name="T61" fmla="*/ 34 h 57"/>
                    <a:gd name="T62" fmla="*/ 43 w 63"/>
                    <a:gd name="T63" fmla="*/ 36 h 57"/>
                    <a:gd name="T64" fmla="*/ 43 w 63"/>
                    <a:gd name="T65" fmla="*/ 37 h 57"/>
                    <a:gd name="T66" fmla="*/ 33 w 63"/>
                    <a:gd name="T67"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57">
                      <a:moveTo>
                        <a:pt x="61" y="23"/>
                      </a:moveTo>
                      <a:cubicBezTo>
                        <a:pt x="51" y="6"/>
                        <a:pt x="51" y="6"/>
                        <a:pt x="51" y="6"/>
                      </a:cubicBezTo>
                      <a:cubicBezTo>
                        <a:pt x="49" y="3"/>
                        <a:pt x="45" y="0"/>
                        <a:pt x="41" y="0"/>
                      </a:cubicBezTo>
                      <a:cubicBezTo>
                        <a:pt x="21" y="0"/>
                        <a:pt x="21" y="0"/>
                        <a:pt x="21" y="0"/>
                      </a:cubicBezTo>
                      <a:cubicBezTo>
                        <a:pt x="18" y="0"/>
                        <a:pt x="13" y="3"/>
                        <a:pt x="11" y="6"/>
                      </a:cubicBezTo>
                      <a:cubicBezTo>
                        <a:pt x="5" y="16"/>
                        <a:pt x="5" y="16"/>
                        <a:pt x="5" y="16"/>
                      </a:cubicBezTo>
                      <a:cubicBezTo>
                        <a:pt x="1" y="23"/>
                        <a:pt x="1" y="23"/>
                        <a:pt x="1" y="23"/>
                      </a:cubicBezTo>
                      <a:cubicBezTo>
                        <a:pt x="0" y="26"/>
                        <a:pt x="0" y="31"/>
                        <a:pt x="1" y="34"/>
                      </a:cubicBezTo>
                      <a:cubicBezTo>
                        <a:pt x="3" y="38"/>
                        <a:pt x="3" y="38"/>
                        <a:pt x="3" y="38"/>
                      </a:cubicBezTo>
                      <a:cubicBezTo>
                        <a:pt x="11" y="52"/>
                        <a:pt x="11" y="52"/>
                        <a:pt x="11" y="52"/>
                      </a:cubicBezTo>
                      <a:cubicBezTo>
                        <a:pt x="13" y="55"/>
                        <a:pt x="17" y="57"/>
                        <a:pt x="21" y="57"/>
                      </a:cubicBezTo>
                      <a:cubicBezTo>
                        <a:pt x="21" y="57"/>
                        <a:pt x="21" y="57"/>
                        <a:pt x="21" y="57"/>
                      </a:cubicBezTo>
                      <a:cubicBezTo>
                        <a:pt x="21" y="57"/>
                        <a:pt x="21" y="57"/>
                        <a:pt x="21" y="57"/>
                      </a:cubicBezTo>
                      <a:cubicBezTo>
                        <a:pt x="41" y="57"/>
                        <a:pt x="41" y="57"/>
                        <a:pt x="41" y="57"/>
                      </a:cubicBezTo>
                      <a:cubicBezTo>
                        <a:pt x="45" y="57"/>
                        <a:pt x="49" y="55"/>
                        <a:pt x="51" y="52"/>
                      </a:cubicBezTo>
                      <a:cubicBezTo>
                        <a:pt x="61" y="34"/>
                        <a:pt x="61" y="34"/>
                        <a:pt x="61" y="34"/>
                      </a:cubicBezTo>
                      <a:cubicBezTo>
                        <a:pt x="63" y="31"/>
                        <a:pt x="63" y="26"/>
                        <a:pt x="61" y="23"/>
                      </a:cubicBezTo>
                      <a:moveTo>
                        <a:pt x="33" y="42"/>
                      </a:moveTo>
                      <a:cubicBezTo>
                        <a:pt x="30" y="42"/>
                        <a:pt x="30" y="42"/>
                        <a:pt x="30" y="42"/>
                      </a:cubicBezTo>
                      <a:cubicBezTo>
                        <a:pt x="30" y="42"/>
                        <a:pt x="29" y="42"/>
                        <a:pt x="29" y="42"/>
                      </a:cubicBezTo>
                      <a:cubicBezTo>
                        <a:pt x="26" y="42"/>
                        <a:pt x="22" y="40"/>
                        <a:pt x="20" y="37"/>
                      </a:cubicBezTo>
                      <a:cubicBezTo>
                        <a:pt x="19" y="34"/>
                        <a:pt x="19" y="34"/>
                        <a:pt x="19" y="34"/>
                      </a:cubicBezTo>
                      <a:cubicBezTo>
                        <a:pt x="18" y="34"/>
                        <a:pt x="18" y="32"/>
                        <a:pt x="18" y="31"/>
                      </a:cubicBezTo>
                      <a:cubicBezTo>
                        <a:pt x="17" y="28"/>
                        <a:pt x="18" y="25"/>
                        <a:pt x="19" y="23"/>
                      </a:cubicBezTo>
                      <a:cubicBezTo>
                        <a:pt x="20" y="21"/>
                        <a:pt x="20" y="21"/>
                        <a:pt x="20" y="21"/>
                      </a:cubicBezTo>
                      <a:cubicBezTo>
                        <a:pt x="21" y="19"/>
                        <a:pt x="23" y="17"/>
                        <a:pt x="26" y="16"/>
                      </a:cubicBezTo>
                      <a:cubicBezTo>
                        <a:pt x="27" y="15"/>
                        <a:pt x="29" y="15"/>
                        <a:pt x="30" y="15"/>
                      </a:cubicBezTo>
                      <a:cubicBezTo>
                        <a:pt x="33" y="15"/>
                        <a:pt x="33" y="15"/>
                        <a:pt x="33" y="15"/>
                      </a:cubicBezTo>
                      <a:cubicBezTo>
                        <a:pt x="36" y="15"/>
                        <a:pt x="41" y="18"/>
                        <a:pt x="43" y="21"/>
                      </a:cubicBezTo>
                      <a:cubicBezTo>
                        <a:pt x="44" y="23"/>
                        <a:pt x="44" y="23"/>
                        <a:pt x="44" y="23"/>
                      </a:cubicBezTo>
                      <a:cubicBezTo>
                        <a:pt x="46" y="26"/>
                        <a:pt x="46" y="31"/>
                        <a:pt x="44" y="34"/>
                      </a:cubicBezTo>
                      <a:cubicBezTo>
                        <a:pt x="43" y="36"/>
                        <a:pt x="43" y="36"/>
                        <a:pt x="43" y="36"/>
                      </a:cubicBezTo>
                      <a:cubicBezTo>
                        <a:pt x="43" y="37"/>
                        <a:pt x="43" y="37"/>
                        <a:pt x="43" y="37"/>
                      </a:cubicBezTo>
                      <a:cubicBezTo>
                        <a:pt x="41" y="40"/>
                        <a:pt x="36" y="42"/>
                        <a:pt x="33"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grpSp>
          <p:sp>
            <p:nvSpPr>
              <p:cNvPr id="36952" name="Freeform 88"/>
              <p:cNvSpPr/>
              <p:nvPr/>
            </p:nvSpPr>
            <p:spPr bwMode="auto">
              <a:xfrm>
                <a:off x="5926" y="2979"/>
                <a:ext cx="486" cy="486"/>
              </a:xfrm>
              <a:custGeom>
                <a:avLst/>
                <a:gdLst>
                  <a:gd name="T0" fmla="*/ 140 w 140"/>
                  <a:gd name="T1" fmla="*/ 4 h 140"/>
                  <a:gd name="T2" fmla="*/ 140 w 140"/>
                  <a:gd name="T3" fmla="*/ 136 h 140"/>
                  <a:gd name="T4" fmla="*/ 136 w 140"/>
                  <a:gd name="T5" fmla="*/ 140 h 140"/>
                  <a:gd name="T6" fmla="*/ 4 w 140"/>
                  <a:gd name="T7" fmla="*/ 140 h 140"/>
                  <a:gd name="T8" fmla="*/ 0 w 140"/>
                  <a:gd name="T9" fmla="*/ 136 h 140"/>
                  <a:gd name="T10" fmla="*/ 0 w 140"/>
                  <a:gd name="T11" fmla="*/ 4 h 140"/>
                  <a:gd name="T12" fmla="*/ 4 w 140"/>
                  <a:gd name="T13" fmla="*/ 0 h 140"/>
                  <a:gd name="T14" fmla="*/ 55 w 140"/>
                  <a:gd name="T15" fmla="*/ 0 h 140"/>
                  <a:gd name="T16" fmla="*/ 59 w 140"/>
                  <a:gd name="T17" fmla="*/ 4 h 140"/>
                  <a:gd name="T18" fmla="*/ 59 w 140"/>
                  <a:gd name="T19" fmla="*/ 55 h 140"/>
                  <a:gd name="T20" fmla="*/ 55 w 140"/>
                  <a:gd name="T21" fmla="*/ 59 h 140"/>
                  <a:gd name="T22" fmla="*/ 41 w 140"/>
                  <a:gd name="T23" fmla="*/ 59 h 140"/>
                  <a:gd name="T24" fmla="*/ 39 w 140"/>
                  <a:gd name="T25" fmla="*/ 62 h 140"/>
                  <a:gd name="T26" fmla="*/ 43 w 140"/>
                  <a:gd name="T27" fmla="*/ 67 h 140"/>
                  <a:gd name="T28" fmla="*/ 68 w 140"/>
                  <a:gd name="T29" fmla="*/ 101 h 140"/>
                  <a:gd name="T30" fmla="*/ 68 w 140"/>
                  <a:gd name="T31" fmla="*/ 101 h 140"/>
                  <a:gd name="T32" fmla="*/ 72 w 140"/>
                  <a:gd name="T33" fmla="*/ 101 h 140"/>
                  <a:gd name="T34" fmla="*/ 101 w 140"/>
                  <a:gd name="T35" fmla="*/ 62 h 140"/>
                  <a:gd name="T36" fmla="*/ 99 w 140"/>
                  <a:gd name="T37" fmla="*/ 59 h 140"/>
                  <a:gd name="T38" fmla="*/ 85 w 140"/>
                  <a:gd name="T39" fmla="*/ 59 h 140"/>
                  <a:gd name="T40" fmla="*/ 81 w 140"/>
                  <a:gd name="T41" fmla="*/ 55 h 140"/>
                  <a:gd name="T42" fmla="*/ 81 w 140"/>
                  <a:gd name="T43" fmla="*/ 4 h 140"/>
                  <a:gd name="T44" fmla="*/ 85 w 140"/>
                  <a:gd name="T45" fmla="*/ 0 h 140"/>
                  <a:gd name="T46" fmla="*/ 136 w 140"/>
                  <a:gd name="T47" fmla="*/ 0 h 140"/>
                  <a:gd name="T48" fmla="*/ 140 w 140"/>
                  <a:gd name="T49" fmla="*/ 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40">
                    <a:moveTo>
                      <a:pt x="140" y="4"/>
                    </a:moveTo>
                    <a:cubicBezTo>
                      <a:pt x="140" y="136"/>
                      <a:pt x="140" y="136"/>
                      <a:pt x="140" y="136"/>
                    </a:cubicBezTo>
                    <a:cubicBezTo>
                      <a:pt x="140" y="138"/>
                      <a:pt x="138" y="140"/>
                      <a:pt x="136" y="140"/>
                    </a:cubicBezTo>
                    <a:cubicBezTo>
                      <a:pt x="4" y="140"/>
                      <a:pt x="4" y="140"/>
                      <a:pt x="4" y="140"/>
                    </a:cubicBezTo>
                    <a:cubicBezTo>
                      <a:pt x="2" y="140"/>
                      <a:pt x="0" y="138"/>
                      <a:pt x="0" y="136"/>
                    </a:cubicBezTo>
                    <a:cubicBezTo>
                      <a:pt x="0" y="4"/>
                      <a:pt x="0" y="4"/>
                      <a:pt x="0" y="4"/>
                    </a:cubicBezTo>
                    <a:cubicBezTo>
                      <a:pt x="0" y="1"/>
                      <a:pt x="2" y="0"/>
                      <a:pt x="4" y="0"/>
                    </a:cubicBezTo>
                    <a:cubicBezTo>
                      <a:pt x="55" y="0"/>
                      <a:pt x="55" y="0"/>
                      <a:pt x="55" y="0"/>
                    </a:cubicBezTo>
                    <a:cubicBezTo>
                      <a:pt x="57" y="0"/>
                      <a:pt x="59" y="1"/>
                      <a:pt x="59" y="4"/>
                    </a:cubicBezTo>
                    <a:cubicBezTo>
                      <a:pt x="59" y="55"/>
                      <a:pt x="59" y="55"/>
                      <a:pt x="59" y="55"/>
                    </a:cubicBezTo>
                    <a:cubicBezTo>
                      <a:pt x="59" y="57"/>
                      <a:pt x="57" y="59"/>
                      <a:pt x="55" y="59"/>
                    </a:cubicBezTo>
                    <a:cubicBezTo>
                      <a:pt x="41" y="59"/>
                      <a:pt x="41" y="59"/>
                      <a:pt x="41" y="59"/>
                    </a:cubicBezTo>
                    <a:cubicBezTo>
                      <a:pt x="39" y="59"/>
                      <a:pt x="38" y="60"/>
                      <a:pt x="39" y="62"/>
                    </a:cubicBezTo>
                    <a:cubicBezTo>
                      <a:pt x="43" y="67"/>
                      <a:pt x="43" y="67"/>
                      <a:pt x="43" y="67"/>
                    </a:cubicBezTo>
                    <a:cubicBezTo>
                      <a:pt x="68" y="101"/>
                      <a:pt x="68" y="101"/>
                      <a:pt x="68" y="101"/>
                    </a:cubicBezTo>
                    <a:cubicBezTo>
                      <a:pt x="68" y="101"/>
                      <a:pt x="68" y="101"/>
                      <a:pt x="68" y="101"/>
                    </a:cubicBezTo>
                    <a:cubicBezTo>
                      <a:pt x="69" y="103"/>
                      <a:pt x="71" y="102"/>
                      <a:pt x="72" y="101"/>
                    </a:cubicBezTo>
                    <a:cubicBezTo>
                      <a:pt x="101" y="62"/>
                      <a:pt x="101" y="62"/>
                      <a:pt x="101" y="62"/>
                    </a:cubicBezTo>
                    <a:cubicBezTo>
                      <a:pt x="102" y="60"/>
                      <a:pt x="101" y="59"/>
                      <a:pt x="99" y="59"/>
                    </a:cubicBezTo>
                    <a:cubicBezTo>
                      <a:pt x="85" y="59"/>
                      <a:pt x="85" y="59"/>
                      <a:pt x="85" y="59"/>
                    </a:cubicBezTo>
                    <a:cubicBezTo>
                      <a:pt x="83" y="59"/>
                      <a:pt x="81" y="57"/>
                      <a:pt x="81" y="55"/>
                    </a:cubicBezTo>
                    <a:cubicBezTo>
                      <a:pt x="81" y="4"/>
                      <a:pt x="81" y="4"/>
                      <a:pt x="81" y="4"/>
                    </a:cubicBezTo>
                    <a:cubicBezTo>
                      <a:pt x="81" y="1"/>
                      <a:pt x="83" y="0"/>
                      <a:pt x="85" y="0"/>
                    </a:cubicBezTo>
                    <a:cubicBezTo>
                      <a:pt x="136" y="0"/>
                      <a:pt x="136" y="0"/>
                      <a:pt x="136" y="0"/>
                    </a:cubicBezTo>
                    <a:cubicBezTo>
                      <a:pt x="138" y="0"/>
                      <a:pt x="140" y="1"/>
                      <a:pt x="14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44" name="Freeform 80"/>
              <p:cNvSpPr/>
              <p:nvPr/>
            </p:nvSpPr>
            <p:spPr bwMode="auto">
              <a:xfrm>
                <a:off x="9100" y="2731"/>
                <a:ext cx="3110" cy="2229"/>
              </a:xfrm>
              <a:custGeom>
                <a:avLst/>
                <a:gdLst>
                  <a:gd name="T0" fmla="*/ 0 w 1555"/>
                  <a:gd name="T1" fmla="*/ 0 h 1114"/>
                  <a:gd name="T2" fmla="*/ 401 w 1555"/>
                  <a:gd name="T3" fmla="*/ 557 h 1114"/>
                  <a:gd name="T4" fmla="*/ 0 w 1555"/>
                  <a:gd name="T5" fmla="*/ 1114 h 1114"/>
                  <a:gd name="T6" fmla="*/ 1153 w 1555"/>
                  <a:gd name="T7" fmla="*/ 1114 h 1114"/>
                  <a:gd name="T8" fmla="*/ 1555 w 1555"/>
                  <a:gd name="T9" fmla="*/ 557 h 1114"/>
                  <a:gd name="T10" fmla="*/ 1153 w 1555"/>
                  <a:gd name="T11" fmla="*/ 0 h 1114"/>
                  <a:gd name="T12" fmla="*/ 0 w 1555"/>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5" h="1114">
                    <a:moveTo>
                      <a:pt x="0" y="0"/>
                    </a:moveTo>
                    <a:lnTo>
                      <a:pt x="401" y="557"/>
                    </a:lnTo>
                    <a:lnTo>
                      <a:pt x="0" y="1114"/>
                    </a:lnTo>
                    <a:lnTo>
                      <a:pt x="1153" y="1114"/>
                    </a:lnTo>
                    <a:lnTo>
                      <a:pt x="1555" y="557"/>
                    </a:lnTo>
                    <a:lnTo>
                      <a:pt x="1153" y="0"/>
                    </a:lnTo>
                    <a:lnTo>
                      <a:pt x="0" y="0"/>
                    </a:lnTo>
                    <a:close/>
                  </a:path>
                </a:pathLst>
              </a:custGeom>
              <a:solidFill>
                <a:srgbClr val="77B48E"/>
              </a:solidFill>
              <a:ln>
                <a:noFill/>
              </a:ln>
            </p:spPr>
            <p:txBody>
              <a:bodyPr/>
              <a:p>
                <a:endParaRPr lang="zh-CN" altLang="en-US">
                  <a:solidFill>
                    <a:prstClr val="black"/>
                  </a:solidFill>
                </a:endParaRPr>
              </a:p>
            </p:txBody>
          </p:sp>
          <p:grpSp>
            <p:nvGrpSpPr>
              <p:cNvPr id="50" name="Group 85"/>
              <p:cNvGrpSpPr/>
              <p:nvPr/>
            </p:nvGrpSpPr>
            <p:grpSpPr bwMode="auto">
              <a:xfrm>
                <a:off x="10631" y="3016"/>
                <a:ext cx="506" cy="408"/>
                <a:chOff x="3898" y="1638"/>
                <a:chExt cx="253" cy="204"/>
              </a:xfrm>
            </p:grpSpPr>
            <p:sp>
              <p:nvSpPr>
                <p:cNvPr id="51" name="Freeform 65"/>
                <p:cNvSpPr>
                  <a:spLocks noEditPoints="1"/>
                </p:cNvSpPr>
                <p:nvPr/>
              </p:nvSpPr>
              <p:spPr bwMode="auto">
                <a:xfrm>
                  <a:off x="3898" y="1707"/>
                  <a:ext cx="227" cy="135"/>
                </a:xfrm>
                <a:custGeom>
                  <a:avLst/>
                  <a:gdLst>
                    <a:gd name="T0" fmla="*/ 56 w 203"/>
                    <a:gd name="T1" fmla="*/ 46 h 121"/>
                    <a:gd name="T2" fmla="*/ 56 w 203"/>
                    <a:gd name="T3" fmla="*/ 121 h 121"/>
                    <a:gd name="T4" fmla="*/ 91 w 203"/>
                    <a:gd name="T5" fmla="*/ 121 h 121"/>
                    <a:gd name="T6" fmla="*/ 91 w 203"/>
                    <a:gd name="T7" fmla="*/ 46 h 121"/>
                    <a:gd name="T8" fmla="*/ 73 w 203"/>
                    <a:gd name="T9" fmla="*/ 32 h 121"/>
                    <a:gd name="T10" fmla="*/ 56 w 203"/>
                    <a:gd name="T11" fmla="*/ 46 h 121"/>
                    <a:gd name="T12" fmla="*/ 0 w 203"/>
                    <a:gd name="T13" fmla="*/ 121 h 121"/>
                    <a:gd name="T14" fmla="*/ 33 w 203"/>
                    <a:gd name="T15" fmla="*/ 121 h 121"/>
                    <a:gd name="T16" fmla="*/ 33 w 203"/>
                    <a:gd name="T17" fmla="*/ 65 h 121"/>
                    <a:gd name="T18" fmla="*/ 0 w 203"/>
                    <a:gd name="T19" fmla="*/ 91 h 121"/>
                    <a:gd name="T20" fmla="*/ 0 w 203"/>
                    <a:gd name="T21" fmla="*/ 121 h 121"/>
                    <a:gd name="T22" fmla="*/ 170 w 203"/>
                    <a:gd name="T23" fmla="*/ 28 h 121"/>
                    <a:gd name="T24" fmla="*/ 170 w 203"/>
                    <a:gd name="T25" fmla="*/ 121 h 121"/>
                    <a:gd name="T26" fmla="*/ 203 w 203"/>
                    <a:gd name="T27" fmla="*/ 121 h 121"/>
                    <a:gd name="T28" fmla="*/ 203 w 203"/>
                    <a:gd name="T29" fmla="*/ 0 h 121"/>
                    <a:gd name="T30" fmla="*/ 170 w 203"/>
                    <a:gd name="T31" fmla="*/ 28 h 121"/>
                    <a:gd name="T32" fmla="*/ 114 w 203"/>
                    <a:gd name="T33" fmla="*/ 65 h 121"/>
                    <a:gd name="T34" fmla="*/ 114 w 203"/>
                    <a:gd name="T35" fmla="*/ 121 h 121"/>
                    <a:gd name="T36" fmla="*/ 147 w 203"/>
                    <a:gd name="T37" fmla="*/ 121 h 121"/>
                    <a:gd name="T38" fmla="*/ 147 w 203"/>
                    <a:gd name="T39" fmla="*/ 47 h 121"/>
                    <a:gd name="T40" fmla="*/ 121 w 203"/>
                    <a:gd name="T41" fmla="*/ 70 h 121"/>
                    <a:gd name="T42" fmla="*/ 114 w 203"/>
                    <a:gd name="T43" fmla="*/ 6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121">
                      <a:moveTo>
                        <a:pt x="56" y="46"/>
                      </a:moveTo>
                      <a:lnTo>
                        <a:pt x="56" y="121"/>
                      </a:lnTo>
                      <a:lnTo>
                        <a:pt x="91" y="121"/>
                      </a:lnTo>
                      <a:lnTo>
                        <a:pt x="91" y="46"/>
                      </a:lnTo>
                      <a:lnTo>
                        <a:pt x="73" y="32"/>
                      </a:lnTo>
                      <a:lnTo>
                        <a:pt x="56" y="46"/>
                      </a:lnTo>
                      <a:close/>
                      <a:moveTo>
                        <a:pt x="0" y="121"/>
                      </a:moveTo>
                      <a:lnTo>
                        <a:pt x="33" y="121"/>
                      </a:lnTo>
                      <a:lnTo>
                        <a:pt x="33" y="65"/>
                      </a:lnTo>
                      <a:lnTo>
                        <a:pt x="0" y="91"/>
                      </a:lnTo>
                      <a:lnTo>
                        <a:pt x="0" y="121"/>
                      </a:lnTo>
                      <a:close/>
                      <a:moveTo>
                        <a:pt x="170" y="28"/>
                      </a:moveTo>
                      <a:lnTo>
                        <a:pt x="170" y="121"/>
                      </a:lnTo>
                      <a:lnTo>
                        <a:pt x="203" y="121"/>
                      </a:lnTo>
                      <a:lnTo>
                        <a:pt x="203" y="0"/>
                      </a:lnTo>
                      <a:lnTo>
                        <a:pt x="170" y="28"/>
                      </a:lnTo>
                      <a:close/>
                      <a:moveTo>
                        <a:pt x="114" y="65"/>
                      </a:moveTo>
                      <a:lnTo>
                        <a:pt x="114" y="121"/>
                      </a:lnTo>
                      <a:lnTo>
                        <a:pt x="147" y="121"/>
                      </a:lnTo>
                      <a:lnTo>
                        <a:pt x="147" y="47"/>
                      </a:lnTo>
                      <a:lnTo>
                        <a:pt x="121" y="70"/>
                      </a:lnTo>
                      <a:lnTo>
                        <a:pt x="114"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52" name="Freeform 66"/>
                <p:cNvSpPr/>
                <p:nvPr/>
              </p:nvSpPr>
              <p:spPr bwMode="auto">
                <a:xfrm>
                  <a:off x="3898" y="1638"/>
                  <a:ext cx="253" cy="147"/>
                </a:xfrm>
                <a:custGeom>
                  <a:avLst/>
                  <a:gdLst>
                    <a:gd name="T0" fmla="*/ 226 w 226"/>
                    <a:gd name="T1" fmla="*/ 0 h 132"/>
                    <a:gd name="T2" fmla="*/ 161 w 226"/>
                    <a:gd name="T3" fmla="*/ 0 h 132"/>
                    <a:gd name="T4" fmla="*/ 189 w 226"/>
                    <a:gd name="T5" fmla="*/ 27 h 132"/>
                    <a:gd name="T6" fmla="*/ 121 w 226"/>
                    <a:gd name="T7" fmla="*/ 85 h 132"/>
                    <a:gd name="T8" fmla="*/ 73 w 226"/>
                    <a:gd name="T9" fmla="*/ 46 h 132"/>
                    <a:gd name="T10" fmla="*/ 0 w 226"/>
                    <a:gd name="T11" fmla="*/ 106 h 132"/>
                    <a:gd name="T12" fmla="*/ 0 w 226"/>
                    <a:gd name="T13" fmla="*/ 132 h 132"/>
                    <a:gd name="T14" fmla="*/ 73 w 226"/>
                    <a:gd name="T15" fmla="*/ 72 h 132"/>
                    <a:gd name="T16" fmla="*/ 121 w 226"/>
                    <a:gd name="T17" fmla="*/ 111 h 132"/>
                    <a:gd name="T18" fmla="*/ 203 w 226"/>
                    <a:gd name="T19" fmla="*/ 41 h 132"/>
                    <a:gd name="T20" fmla="*/ 226 w 226"/>
                    <a:gd name="T21" fmla="*/ 64 h 132"/>
                    <a:gd name="T22" fmla="*/ 226 w 226"/>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 h="132">
                      <a:moveTo>
                        <a:pt x="226" y="0"/>
                      </a:moveTo>
                      <a:lnTo>
                        <a:pt x="161" y="0"/>
                      </a:lnTo>
                      <a:lnTo>
                        <a:pt x="189" y="27"/>
                      </a:lnTo>
                      <a:lnTo>
                        <a:pt x="121" y="85"/>
                      </a:lnTo>
                      <a:lnTo>
                        <a:pt x="73" y="46"/>
                      </a:lnTo>
                      <a:lnTo>
                        <a:pt x="0" y="106"/>
                      </a:lnTo>
                      <a:lnTo>
                        <a:pt x="0" y="132"/>
                      </a:lnTo>
                      <a:lnTo>
                        <a:pt x="73" y="72"/>
                      </a:lnTo>
                      <a:lnTo>
                        <a:pt x="121" y="111"/>
                      </a:lnTo>
                      <a:lnTo>
                        <a:pt x="203" y="41"/>
                      </a:lnTo>
                      <a:lnTo>
                        <a:pt x="226" y="64"/>
                      </a:lnTo>
                      <a:lnTo>
                        <a:pt x="2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grpSp>
        </p:grpSp>
        <p:sp>
          <p:nvSpPr>
            <p:cNvPr id="38" name="矩形 37"/>
            <p:cNvSpPr/>
            <p:nvPr/>
          </p:nvSpPr>
          <p:spPr>
            <a:xfrm>
              <a:off x="3464" y="4375"/>
              <a:ext cx="2947" cy="1975"/>
            </a:xfrm>
            <a:prstGeom prst="rect">
              <a:avLst/>
            </a:prstGeom>
          </p:spPr>
          <p:txBody>
            <a:bodyPr wrap="square">
              <a:spAutoFit/>
            </a:bodyPr>
            <a:p>
              <a:pPr algn="ctr">
                <a:lnSpc>
                  <a:spcPct val="130000"/>
                </a:lnSpc>
                <a:defRPr/>
              </a:pPr>
              <a:r>
                <a:rPr lang="en-US" altLang="zh-CN" sz="1200" b="1"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OPTION1</a:t>
              </a:r>
              <a:endParaRPr lang="en-US" altLang="zh-CN" sz="1200" b="1"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a:p>
              <a:pPr algn="ctr">
                <a:lnSpc>
                  <a:spcPct val="10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0" name="矩形 9"/>
            <p:cNvSpPr/>
            <p:nvPr/>
          </p:nvSpPr>
          <p:spPr>
            <a:xfrm>
              <a:off x="6485" y="4375"/>
              <a:ext cx="2947" cy="1975"/>
            </a:xfrm>
            <a:prstGeom prst="rect">
              <a:avLst/>
            </a:prstGeom>
          </p:spPr>
          <p:txBody>
            <a:bodyPr wrap="square">
              <a:spAutoFit/>
            </a:bodyPr>
            <a:p>
              <a:pPr algn="ctr">
                <a:lnSpc>
                  <a:spcPct val="130000"/>
                </a:lnSpc>
                <a:defRPr/>
              </a:pPr>
              <a:r>
                <a:rPr lang="en-US" altLang="zh-CN" sz="1200" b="1"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OPTION2</a:t>
              </a:r>
              <a:endParaRPr lang="en-US" altLang="zh-CN" sz="1200" b="1" kern="0" spc="50" dirty="0">
                <a:solidFill>
                  <a:schemeClr val="bg1"/>
                </a:solidFill>
                <a:uFillTx/>
                <a:latin typeface="Arial" panose="020B0604020202020204" pitchFamily="34" charset="0"/>
                <a:ea typeface="微软雅黑 Light" panose="02010600030101010101" charset="-122"/>
                <a:cs typeface="Arial" panose="020B0604020202020204" pitchFamily="34" charset="0"/>
              </a:endParaRPr>
            </a:p>
            <a:p>
              <a:pPr algn="ctr">
                <a:lnSpc>
                  <a:spcPct val="100000"/>
                </a:lnSpc>
                <a:defRPr/>
              </a:pP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endParaRPr>
            </a:p>
          </p:txBody>
        </p:sp>
        <p:sp>
          <p:nvSpPr>
            <p:cNvPr id="11" name="矩形 10"/>
            <p:cNvSpPr/>
            <p:nvPr/>
          </p:nvSpPr>
          <p:spPr>
            <a:xfrm>
              <a:off x="9603" y="4413"/>
              <a:ext cx="2947" cy="1830"/>
            </a:xfrm>
            <a:prstGeom prst="rect">
              <a:avLst/>
            </a:prstGeom>
          </p:spPr>
          <p:txBody>
            <a:bodyPr wrap="square">
              <a:spAutoFit/>
            </a:bodyPr>
            <a:p>
              <a:pPr algn="ctr">
                <a:lnSpc>
                  <a:spcPct val="130000"/>
                </a:lnSpc>
                <a:defRPr/>
              </a:pPr>
              <a:r>
                <a:rPr lang="en-US" altLang="zh-CN" sz="1200" b="1"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OPTION3</a:t>
              </a:r>
              <a:endParaRPr lang="en-US" altLang="zh-CN" sz="1200" b="1"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a:p>
              <a:pPr algn="ctr">
                <a:lnSpc>
                  <a:spcPct val="9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2" name="矩形 11"/>
            <p:cNvSpPr/>
            <p:nvPr/>
          </p:nvSpPr>
          <p:spPr>
            <a:xfrm>
              <a:off x="12740" y="4375"/>
              <a:ext cx="2947" cy="1975"/>
            </a:xfrm>
            <a:prstGeom prst="rect">
              <a:avLst/>
            </a:prstGeom>
          </p:spPr>
          <p:txBody>
            <a:bodyPr wrap="square">
              <a:spAutoFit/>
            </a:bodyPr>
            <a:p>
              <a:pPr algn="ctr">
                <a:lnSpc>
                  <a:spcPct val="130000"/>
                </a:lnSpc>
                <a:defRPr/>
              </a:pPr>
              <a:r>
                <a:rPr lang="en-US" altLang="zh-CN" sz="1200" b="1"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OPTION4</a:t>
              </a:r>
              <a:endParaRPr lang="en-US" altLang="zh-CN" sz="1200" b="1" kern="0" spc="50" dirty="0">
                <a:solidFill>
                  <a:schemeClr val="bg1"/>
                </a:solidFill>
                <a:uFillTx/>
                <a:latin typeface="Arial" panose="020B0604020202020204" pitchFamily="34" charset="0"/>
                <a:ea typeface="微软雅黑 Light" panose="02010600030101010101" charset="-122"/>
                <a:cs typeface="Arial" panose="020B0604020202020204" pitchFamily="34" charset="0"/>
              </a:endParaRPr>
            </a:p>
            <a:p>
              <a:pPr algn="ctr">
                <a:lnSpc>
                  <a:spcPct val="100000"/>
                </a:lnSpc>
                <a:defRPr/>
              </a:pP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bg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rPr>
                <a:t>,</a:t>
              </a:r>
              <a:endParaRPr lang="en-US" altLang="zh-CN" sz="1000" kern="0" spc="50" dirty="0">
                <a:solidFill>
                  <a:schemeClr val="bg1"/>
                </a:solidFill>
                <a:uFillTx/>
                <a:latin typeface="Arial" panose="020B0604020202020204" pitchFamily="34" charset="0"/>
                <a:ea typeface="微软雅黑 Light" panose="02010600030101010101" charset="-122"/>
                <a:cs typeface="Arial" panose="020B0604020202020204" pitchFamily="34" charset="0"/>
              </a:endParaRPr>
            </a:p>
          </p:txBody>
        </p:sp>
      </p:grpSp>
      <p:sp>
        <p:nvSpPr>
          <p:cNvPr id="60" name="Rectangle 59"/>
          <p:cNvSpPr/>
          <p:nvPr/>
        </p:nvSpPr>
        <p:spPr>
          <a:xfrm>
            <a:off x="1786890" y="4859020"/>
            <a:ext cx="8174355" cy="737235"/>
          </a:xfrm>
          <a:prstGeom prst="rect">
            <a:avLst/>
          </a:prstGeom>
        </p:spPr>
        <p:txBody>
          <a:bodyPr wrap="square">
            <a:spAutoFit/>
          </a:bodyPr>
          <a:p>
            <a:pPr algn="l">
              <a:lnSpc>
                <a:spcPct val="140000"/>
              </a:lnSpc>
            </a:pPr>
            <a:r>
              <a:rPr lang="en-GB" sz="1000">
                <a:solidFill>
                  <a:schemeClr val="tx1"/>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Nullam porttitor consectetur nunc in tempor. Cras vitae venenatis sem at pretium arcu. Nulla hendrerit dui quis metus laoreet, eget blandit arcu cursus. Mauris in libero rutrum, consectetur velit vel, blandit neque. </a:t>
            </a:r>
            <a:endParaRPr lang="en-GB" sz="1000">
              <a:solidFill>
                <a:schemeClr val="tx1"/>
              </a:solidFill>
              <a:latin typeface="Arial" panose="020B0604020202020204" pitchFamily="34" charset="0"/>
              <a:cs typeface="Arial" panose="020B0604020202020204" pitchFamily="34" charset="0"/>
            </a:endParaRPr>
          </a:p>
        </p:txBody>
      </p:sp>
      <p:sp>
        <p:nvSpPr>
          <p:cNvPr id="13" name="圆角矩形 12"/>
          <p:cNvSpPr/>
          <p:nvPr/>
        </p:nvSpPr>
        <p:spPr>
          <a:xfrm>
            <a:off x="1893570" y="4612640"/>
            <a:ext cx="1807210" cy="246380"/>
          </a:xfrm>
          <a:prstGeom prst="roundRect">
            <a:avLst>
              <a:gd name="adj" fmla="val 0"/>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spcBef>
                <a:spcPct val="0"/>
              </a:spcBef>
              <a:spcAft>
                <a:spcPct val="0"/>
              </a:spcAft>
            </a:pPr>
            <a:r>
              <a:rPr lang="en-US" altLang="zh-CN" sz="1200" b="1" dirty="0" smtClean="0">
                <a:solidFill>
                  <a:schemeClr val="tx1"/>
                </a:solidFill>
                <a:latin typeface="Arial" panose="020B0604020202020204" pitchFamily="34" charset="0"/>
                <a:ea typeface="微软雅黑 Light" panose="02010600030101010101" charset="-122"/>
              </a:rPr>
              <a:t>TOPIC HEADER HERE</a:t>
            </a:r>
            <a:endParaRPr lang="en-US" altLang="zh-CN" sz="1200" b="1" dirty="0" smtClean="0">
              <a:solidFill>
                <a:schemeClr val="tx1"/>
              </a:solidFill>
              <a:latin typeface="Arial" panose="020B0604020202020204" pitchFamily="34" charset="0"/>
              <a:ea typeface="微软雅黑 Light" panose="02010600030101010101" charset="-122"/>
            </a:endParaRPr>
          </a:p>
        </p:txBody>
      </p:sp>
    </p:spTree>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1" name="组合 10"/>
          <p:cNvGrpSpPr/>
          <p:nvPr/>
        </p:nvGrpSpPr>
        <p:grpSpPr>
          <a:xfrm>
            <a:off x="4692650" y="1977390"/>
            <a:ext cx="2767330" cy="2767330"/>
            <a:chOff x="5438" y="2267"/>
            <a:chExt cx="3530" cy="3530"/>
          </a:xfrm>
        </p:grpSpPr>
        <p:sp>
          <p:nvSpPr>
            <p:cNvPr id="16406" name="Freeform 22"/>
            <p:cNvSpPr/>
            <p:nvPr/>
          </p:nvSpPr>
          <p:spPr bwMode="auto">
            <a:xfrm>
              <a:off x="7285" y="2267"/>
              <a:ext cx="1683" cy="2018"/>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4"/>
            </a:solidFill>
            <a:ln>
              <a:noFill/>
            </a:ln>
          </p:spPr>
          <p:txBody>
            <a:bodyPr/>
            <a:p>
              <a:endParaRPr lang="zh-CN" altLang="en-US">
                <a:solidFill>
                  <a:prstClr val="black"/>
                </a:solidFill>
              </a:endParaRPr>
            </a:p>
          </p:txBody>
        </p:sp>
        <p:grpSp>
          <p:nvGrpSpPr>
            <p:cNvPr id="8" name="组合 7"/>
            <p:cNvGrpSpPr/>
            <p:nvPr/>
          </p:nvGrpSpPr>
          <p:grpSpPr>
            <a:xfrm>
              <a:off x="7960" y="2732"/>
              <a:ext cx="460" cy="633"/>
              <a:chOff x="5054600" y="1884362"/>
              <a:chExt cx="292100" cy="401638"/>
            </a:xfrm>
            <a:solidFill>
              <a:srgbClr val="F8F8F8"/>
            </a:solidFill>
          </p:grpSpPr>
          <p:sp>
            <p:nvSpPr>
              <p:cNvPr id="16410" name="Freeform 26"/>
              <p:cNvSpPr/>
              <p:nvPr/>
            </p:nvSpPr>
            <p:spPr bwMode="auto">
              <a:xfrm>
                <a:off x="5099050" y="1884362"/>
                <a:ext cx="209550" cy="123825"/>
              </a:xfrm>
              <a:custGeom>
                <a:avLst/>
                <a:gdLst>
                  <a:gd name="T0" fmla="*/ 13 w 56"/>
                  <a:gd name="T1" fmla="*/ 33 h 33"/>
                  <a:gd name="T2" fmla="*/ 13 w 56"/>
                  <a:gd name="T3" fmla="*/ 22 h 33"/>
                  <a:gd name="T4" fmla="*/ 22 w 56"/>
                  <a:gd name="T5" fmla="*/ 12 h 33"/>
                  <a:gd name="T6" fmla="*/ 33 w 56"/>
                  <a:gd name="T7" fmla="*/ 12 h 33"/>
                  <a:gd name="T8" fmla="*/ 43 w 56"/>
                  <a:gd name="T9" fmla="*/ 22 h 33"/>
                  <a:gd name="T10" fmla="*/ 43 w 56"/>
                  <a:gd name="T11" fmla="*/ 33 h 33"/>
                  <a:gd name="T12" fmla="*/ 56 w 56"/>
                  <a:gd name="T13" fmla="*/ 33 h 33"/>
                  <a:gd name="T14" fmla="*/ 56 w 56"/>
                  <a:gd name="T15" fmla="*/ 22 h 33"/>
                  <a:gd name="T16" fmla="*/ 33 w 56"/>
                  <a:gd name="T17" fmla="*/ 0 h 33"/>
                  <a:gd name="T18" fmla="*/ 22 w 56"/>
                  <a:gd name="T19" fmla="*/ 0 h 33"/>
                  <a:gd name="T20" fmla="*/ 0 w 56"/>
                  <a:gd name="T21" fmla="*/ 22 h 33"/>
                  <a:gd name="T22" fmla="*/ 0 w 56"/>
                  <a:gd name="T23" fmla="*/ 33 h 33"/>
                  <a:gd name="T24" fmla="*/ 13 w 56"/>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33">
                    <a:moveTo>
                      <a:pt x="13" y="33"/>
                    </a:moveTo>
                    <a:cubicBezTo>
                      <a:pt x="13" y="22"/>
                      <a:pt x="13" y="22"/>
                      <a:pt x="13" y="22"/>
                    </a:cubicBezTo>
                    <a:cubicBezTo>
                      <a:pt x="13" y="17"/>
                      <a:pt x="17" y="13"/>
                      <a:pt x="22" y="12"/>
                    </a:cubicBezTo>
                    <a:cubicBezTo>
                      <a:pt x="33" y="12"/>
                      <a:pt x="33" y="12"/>
                      <a:pt x="33" y="12"/>
                    </a:cubicBezTo>
                    <a:cubicBezTo>
                      <a:pt x="39" y="13"/>
                      <a:pt x="43" y="17"/>
                      <a:pt x="43" y="22"/>
                    </a:cubicBezTo>
                    <a:cubicBezTo>
                      <a:pt x="43" y="33"/>
                      <a:pt x="43" y="33"/>
                      <a:pt x="43" y="33"/>
                    </a:cubicBezTo>
                    <a:cubicBezTo>
                      <a:pt x="56" y="33"/>
                      <a:pt x="56" y="33"/>
                      <a:pt x="56" y="33"/>
                    </a:cubicBezTo>
                    <a:cubicBezTo>
                      <a:pt x="56" y="22"/>
                      <a:pt x="56" y="22"/>
                      <a:pt x="56" y="22"/>
                    </a:cubicBezTo>
                    <a:cubicBezTo>
                      <a:pt x="56" y="10"/>
                      <a:pt x="46" y="0"/>
                      <a:pt x="33" y="0"/>
                    </a:cubicBezTo>
                    <a:cubicBezTo>
                      <a:pt x="22" y="0"/>
                      <a:pt x="22" y="0"/>
                      <a:pt x="22" y="0"/>
                    </a:cubicBezTo>
                    <a:cubicBezTo>
                      <a:pt x="10" y="0"/>
                      <a:pt x="0" y="10"/>
                      <a:pt x="0" y="22"/>
                    </a:cubicBezTo>
                    <a:cubicBezTo>
                      <a:pt x="0" y="33"/>
                      <a:pt x="0" y="33"/>
                      <a:pt x="0" y="33"/>
                    </a:cubicBezTo>
                    <a:lnTo>
                      <a:pt x="1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16411" name="Freeform 27"/>
              <p:cNvSpPr>
                <a:spLocks noEditPoints="1"/>
              </p:cNvSpPr>
              <p:nvPr/>
            </p:nvSpPr>
            <p:spPr bwMode="auto">
              <a:xfrm>
                <a:off x="5054600" y="2030412"/>
                <a:ext cx="292100" cy="255588"/>
              </a:xfrm>
              <a:custGeom>
                <a:avLst/>
                <a:gdLst>
                  <a:gd name="T0" fmla="*/ 0 w 78"/>
                  <a:gd name="T1" fmla="*/ 0 h 68"/>
                  <a:gd name="T2" fmla="*/ 0 w 78"/>
                  <a:gd name="T3" fmla="*/ 35 h 68"/>
                  <a:gd name="T4" fmla="*/ 34 w 78"/>
                  <a:gd name="T5" fmla="*/ 68 h 68"/>
                  <a:gd name="T6" fmla="*/ 44 w 78"/>
                  <a:gd name="T7" fmla="*/ 68 h 68"/>
                  <a:gd name="T8" fmla="*/ 78 w 78"/>
                  <a:gd name="T9" fmla="*/ 35 h 68"/>
                  <a:gd name="T10" fmla="*/ 78 w 78"/>
                  <a:gd name="T11" fmla="*/ 0 h 68"/>
                  <a:gd name="T12" fmla="*/ 0 w 78"/>
                  <a:gd name="T13" fmla="*/ 0 h 68"/>
                  <a:gd name="T14" fmla="*/ 44 w 78"/>
                  <a:gd name="T15" fmla="*/ 31 h 68"/>
                  <a:gd name="T16" fmla="*/ 44 w 78"/>
                  <a:gd name="T17" fmla="*/ 46 h 68"/>
                  <a:gd name="T18" fmla="*/ 41 w 78"/>
                  <a:gd name="T19" fmla="*/ 50 h 68"/>
                  <a:gd name="T20" fmla="*/ 37 w 78"/>
                  <a:gd name="T21" fmla="*/ 46 h 68"/>
                  <a:gd name="T22" fmla="*/ 37 w 78"/>
                  <a:gd name="T23" fmla="*/ 31 h 68"/>
                  <a:gd name="T24" fmla="*/ 32 w 78"/>
                  <a:gd name="T25" fmla="*/ 23 h 68"/>
                  <a:gd name="T26" fmla="*/ 41 w 78"/>
                  <a:gd name="T27" fmla="*/ 14 h 68"/>
                  <a:gd name="T28" fmla="*/ 50 w 78"/>
                  <a:gd name="T29" fmla="*/ 23 h 68"/>
                  <a:gd name="T30" fmla="*/ 44 w 78"/>
                  <a:gd name="T31"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68">
                    <a:moveTo>
                      <a:pt x="0" y="0"/>
                    </a:moveTo>
                    <a:cubicBezTo>
                      <a:pt x="0" y="35"/>
                      <a:pt x="0" y="35"/>
                      <a:pt x="0" y="35"/>
                    </a:cubicBezTo>
                    <a:cubicBezTo>
                      <a:pt x="0" y="53"/>
                      <a:pt x="15" y="68"/>
                      <a:pt x="34" y="68"/>
                    </a:cubicBezTo>
                    <a:cubicBezTo>
                      <a:pt x="44" y="68"/>
                      <a:pt x="44" y="68"/>
                      <a:pt x="44" y="68"/>
                    </a:cubicBezTo>
                    <a:cubicBezTo>
                      <a:pt x="63" y="68"/>
                      <a:pt x="78" y="53"/>
                      <a:pt x="78" y="35"/>
                    </a:cubicBezTo>
                    <a:cubicBezTo>
                      <a:pt x="78" y="0"/>
                      <a:pt x="78" y="0"/>
                      <a:pt x="78" y="0"/>
                    </a:cubicBezTo>
                    <a:lnTo>
                      <a:pt x="0" y="0"/>
                    </a:lnTo>
                    <a:close/>
                    <a:moveTo>
                      <a:pt x="44" y="31"/>
                    </a:moveTo>
                    <a:cubicBezTo>
                      <a:pt x="44" y="46"/>
                      <a:pt x="44" y="46"/>
                      <a:pt x="44" y="46"/>
                    </a:cubicBezTo>
                    <a:cubicBezTo>
                      <a:pt x="44" y="48"/>
                      <a:pt x="43" y="50"/>
                      <a:pt x="41" y="50"/>
                    </a:cubicBezTo>
                    <a:cubicBezTo>
                      <a:pt x="39" y="50"/>
                      <a:pt x="37" y="48"/>
                      <a:pt x="37" y="46"/>
                    </a:cubicBezTo>
                    <a:cubicBezTo>
                      <a:pt x="37" y="31"/>
                      <a:pt x="37" y="31"/>
                      <a:pt x="37" y="31"/>
                    </a:cubicBezTo>
                    <a:cubicBezTo>
                      <a:pt x="34" y="30"/>
                      <a:pt x="32" y="27"/>
                      <a:pt x="32" y="23"/>
                    </a:cubicBezTo>
                    <a:cubicBezTo>
                      <a:pt x="32" y="18"/>
                      <a:pt x="36" y="14"/>
                      <a:pt x="41" y="14"/>
                    </a:cubicBezTo>
                    <a:cubicBezTo>
                      <a:pt x="46" y="14"/>
                      <a:pt x="50" y="18"/>
                      <a:pt x="50" y="23"/>
                    </a:cubicBezTo>
                    <a:cubicBezTo>
                      <a:pt x="50" y="27"/>
                      <a:pt x="47" y="30"/>
                      <a:pt x="4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grpSp>
        <p:sp>
          <p:nvSpPr>
            <p:cNvPr id="16407" name="Freeform 23"/>
            <p:cNvSpPr/>
            <p:nvPr/>
          </p:nvSpPr>
          <p:spPr bwMode="auto">
            <a:xfrm>
              <a:off x="6950" y="4115"/>
              <a:ext cx="2018" cy="1683"/>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77B48E"/>
            </a:solidFill>
            <a:ln>
              <a:noFill/>
            </a:ln>
          </p:spPr>
          <p:txBody>
            <a:bodyPr/>
            <a:p>
              <a:endParaRPr lang="zh-CN" altLang="en-US">
                <a:solidFill>
                  <a:prstClr val="black"/>
                </a:solidFill>
              </a:endParaRPr>
            </a:p>
          </p:txBody>
        </p:sp>
        <p:grpSp>
          <p:nvGrpSpPr>
            <p:cNvPr id="9" name="组合 8"/>
            <p:cNvGrpSpPr/>
            <p:nvPr/>
          </p:nvGrpSpPr>
          <p:grpSpPr>
            <a:xfrm>
              <a:off x="7853" y="4740"/>
              <a:ext cx="685" cy="673"/>
              <a:chOff x="4986338" y="3159125"/>
              <a:chExt cx="434975" cy="427037"/>
            </a:xfrm>
            <a:solidFill>
              <a:srgbClr val="F8F8F8"/>
            </a:solidFill>
          </p:grpSpPr>
          <p:sp>
            <p:nvSpPr>
              <p:cNvPr id="16412" name="Freeform 28"/>
              <p:cNvSpPr/>
              <p:nvPr/>
            </p:nvSpPr>
            <p:spPr bwMode="auto">
              <a:xfrm>
                <a:off x="5129213" y="3302000"/>
                <a:ext cx="146050" cy="142875"/>
              </a:xfrm>
              <a:custGeom>
                <a:avLst/>
                <a:gdLst>
                  <a:gd name="T0" fmla="*/ 37 w 39"/>
                  <a:gd name="T1" fmla="*/ 2 h 38"/>
                  <a:gd name="T2" fmla="*/ 37 w 39"/>
                  <a:gd name="T3" fmla="*/ 9 h 38"/>
                  <a:gd name="T4" fmla="*/ 9 w 39"/>
                  <a:gd name="T5" fmla="*/ 36 h 38"/>
                  <a:gd name="T6" fmla="*/ 2 w 39"/>
                  <a:gd name="T7" fmla="*/ 36 h 38"/>
                  <a:gd name="T8" fmla="*/ 2 w 39"/>
                  <a:gd name="T9" fmla="*/ 36 h 38"/>
                  <a:gd name="T10" fmla="*/ 2 w 39"/>
                  <a:gd name="T11" fmla="*/ 30 h 38"/>
                  <a:gd name="T12" fmla="*/ 30 w 39"/>
                  <a:gd name="T13" fmla="*/ 2 h 38"/>
                  <a:gd name="T14" fmla="*/ 37 w 39"/>
                  <a:gd name="T15" fmla="*/ 2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8">
                    <a:moveTo>
                      <a:pt x="37" y="2"/>
                    </a:moveTo>
                    <a:cubicBezTo>
                      <a:pt x="39" y="4"/>
                      <a:pt x="39" y="7"/>
                      <a:pt x="37" y="9"/>
                    </a:cubicBezTo>
                    <a:cubicBezTo>
                      <a:pt x="9" y="36"/>
                      <a:pt x="9" y="36"/>
                      <a:pt x="9" y="36"/>
                    </a:cubicBezTo>
                    <a:cubicBezTo>
                      <a:pt x="7" y="38"/>
                      <a:pt x="4" y="38"/>
                      <a:pt x="2" y="36"/>
                    </a:cubicBezTo>
                    <a:cubicBezTo>
                      <a:pt x="2" y="36"/>
                      <a:pt x="2" y="36"/>
                      <a:pt x="2" y="36"/>
                    </a:cubicBezTo>
                    <a:cubicBezTo>
                      <a:pt x="0" y="35"/>
                      <a:pt x="0" y="32"/>
                      <a:pt x="2" y="30"/>
                    </a:cubicBezTo>
                    <a:cubicBezTo>
                      <a:pt x="30" y="2"/>
                      <a:pt x="30" y="2"/>
                      <a:pt x="30" y="2"/>
                    </a:cubicBezTo>
                    <a:cubicBezTo>
                      <a:pt x="32" y="0"/>
                      <a:pt x="35" y="0"/>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16413" name="Freeform 29"/>
              <p:cNvSpPr>
                <a:spLocks noEditPoints="1"/>
              </p:cNvSpPr>
              <p:nvPr/>
            </p:nvSpPr>
            <p:spPr bwMode="auto">
              <a:xfrm>
                <a:off x="4986338" y="3159125"/>
                <a:ext cx="434975" cy="427037"/>
              </a:xfrm>
              <a:custGeom>
                <a:avLst/>
                <a:gdLst>
                  <a:gd name="T0" fmla="*/ 28 w 116"/>
                  <a:gd name="T1" fmla="*/ 96 h 114"/>
                  <a:gd name="T2" fmla="*/ 20 w 116"/>
                  <a:gd name="T3" fmla="*/ 96 h 114"/>
                  <a:gd name="T4" fmla="*/ 18 w 116"/>
                  <a:gd name="T5" fmla="*/ 94 h 114"/>
                  <a:gd name="T6" fmla="*/ 18 w 116"/>
                  <a:gd name="T7" fmla="*/ 86 h 114"/>
                  <a:gd name="T8" fmla="*/ 32 w 116"/>
                  <a:gd name="T9" fmla="*/ 73 h 114"/>
                  <a:gd name="T10" fmla="*/ 41 w 116"/>
                  <a:gd name="T11" fmla="*/ 57 h 114"/>
                  <a:gd name="T12" fmla="*/ 22 w 116"/>
                  <a:gd name="T13" fmla="*/ 62 h 114"/>
                  <a:gd name="T14" fmla="*/ 8 w 116"/>
                  <a:gd name="T15" fmla="*/ 76 h 114"/>
                  <a:gd name="T16" fmla="*/ 8 w 116"/>
                  <a:gd name="T17" fmla="*/ 104 h 114"/>
                  <a:gd name="T18" fmla="*/ 9 w 116"/>
                  <a:gd name="T19" fmla="*/ 106 h 114"/>
                  <a:gd name="T20" fmla="*/ 38 w 116"/>
                  <a:gd name="T21" fmla="*/ 106 h 114"/>
                  <a:gd name="T22" fmla="*/ 53 w 116"/>
                  <a:gd name="T23" fmla="*/ 92 h 114"/>
                  <a:gd name="T24" fmla="*/ 58 w 116"/>
                  <a:gd name="T25" fmla="*/ 73 h 114"/>
                  <a:gd name="T26" fmla="*/ 42 w 116"/>
                  <a:gd name="T27" fmla="*/ 82 h 114"/>
                  <a:gd name="T28" fmla="*/ 28 w 116"/>
                  <a:gd name="T29" fmla="*/ 96 h 114"/>
                  <a:gd name="T30" fmla="*/ 77 w 116"/>
                  <a:gd name="T31" fmla="*/ 8 h 114"/>
                  <a:gd name="T32" fmla="*/ 63 w 116"/>
                  <a:gd name="T33" fmla="*/ 22 h 114"/>
                  <a:gd name="T34" fmla="*/ 57 w 116"/>
                  <a:gd name="T35" fmla="*/ 40 h 114"/>
                  <a:gd name="T36" fmla="*/ 74 w 116"/>
                  <a:gd name="T37" fmla="*/ 32 h 114"/>
                  <a:gd name="T38" fmla="*/ 88 w 116"/>
                  <a:gd name="T39" fmla="*/ 18 h 114"/>
                  <a:gd name="T40" fmla="*/ 96 w 116"/>
                  <a:gd name="T41" fmla="*/ 18 h 114"/>
                  <a:gd name="T42" fmla="*/ 98 w 116"/>
                  <a:gd name="T43" fmla="*/ 20 h 114"/>
                  <a:gd name="T44" fmla="*/ 98 w 116"/>
                  <a:gd name="T45" fmla="*/ 28 h 114"/>
                  <a:gd name="T46" fmla="*/ 84 w 116"/>
                  <a:gd name="T47" fmla="*/ 42 h 114"/>
                  <a:gd name="T48" fmla="*/ 75 w 116"/>
                  <a:gd name="T49" fmla="*/ 57 h 114"/>
                  <a:gd name="T50" fmla="*/ 94 w 116"/>
                  <a:gd name="T51" fmla="*/ 52 h 114"/>
                  <a:gd name="T52" fmla="*/ 108 w 116"/>
                  <a:gd name="T53" fmla="*/ 38 h 114"/>
                  <a:gd name="T54" fmla="*/ 108 w 116"/>
                  <a:gd name="T55" fmla="*/ 10 h 114"/>
                  <a:gd name="T56" fmla="*/ 106 w 116"/>
                  <a:gd name="T57" fmla="*/ 8 h 114"/>
                  <a:gd name="T58" fmla="*/ 77 w 116"/>
                  <a:gd name="T59" fmla="*/ 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14">
                    <a:moveTo>
                      <a:pt x="28" y="96"/>
                    </a:moveTo>
                    <a:cubicBezTo>
                      <a:pt x="26" y="98"/>
                      <a:pt x="22" y="98"/>
                      <a:pt x="20" y="96"/>
                    </a:cubicBezTo>
                    <a:cubicBezTo>
                      <a:pt x="18" y="94"/>
                      <a:pt x="18" y="94"/>
                      <a:pt x="18" y="94"/>
                    </a:cubicBezTo>
                    <a:cubicBezTo>
                      <a:pt x="16" y="92"/>
                      <a:pt x="16" y="88"/>
                      <a:pt x="18" y="86"/>
                    </a:cubicBezTo>
                    <a:cubicBezTo>
                      <a:pt x="32" y="73"/>
                      <a:pt x="32" y="73"/>
                      <a:pt x="32" y="73"/>
                    </a:cubicBezTo>
                    <a:cubicBezTo>
                      <a:pt x="33" y="71"/>
                      <a:pt x="38" y="65"/>
                      <a:pt x="41" y="57"/>
                    </a:cubicBezTo>
                    <a:cubicBezTo>
                      <a:pt x="34" y="55"/>
                      <a:pt x="27" y="57"/>
                      <a:pt x="22" y="62"/>
                    </a:cubicBezTo>
                    <a:cubicBezTo>
                      <a:pt x="8" y="76"/>
                      <a:pt x="8" y="76"/>
                      <a:pt x="8" y="76"/>
                    </a:cubicBezTo>
                    <a:cubicBezTo>
                      <a:pt x="0" y="84"/>
                      <a:pt x="0" y="97"/>
                      <a:pt x="8" y="104"/>
                    </a:cubicBezTo>
                    <a:cubicBezTo>
                      <a:pt x="9" y="106"/>
                      <a:pt x="9" y="106"/>
                      <a:pt x="9" y="106"/>
                    </a:cubicBezTo>
                    <a:cubicBezTo>
                      <a:pt x="17" y="114"/>
                      <a:pt x="30" y="114"/>
                      <a:pt x="38" y="106"/>
                    </a:cubicBezTo>
                    <a:cubicBezTo>
                      <a:pt x="53" y="92"/>
                      <a:pt x="53" y="92"/>
                      <a:pt x="53" y="92"/>
                    </a:cubicBezTo>
                    <a:cubicBezTo>
                      <a:pt x="58" y="87"/>
                      <a:pt x="60" y="80"/>
                      <a:pt x="58" y="73"/>
                    </a:cubicBezTo>
                    <a:cubicBezTo>
                      <a:pt x="52" y="76"/>
                      <a:pt x="46" y="79"/>
                      <a:pt x="42" y="82"/>
                    </a:cubicBezTo>
                    <a:lnTo>
                      <a:pt x="28" y="96"/>
                    </a:lnTo>
                    <a:close/>
                    <a:moveTo>
                      <a:pt x="77" y="8"/>
                    </a:moveTo>
                    <a:cubicBezTo>
                      <a:pt x="63" y="22"/>
                      <a:pt x="63" y="22"/>
                      <a:pt x="63" y="22"/>
                    </a:cubicBezTo>
                    <a:cubicBezTo>
                      <a:pt x="58" y="27"/>
                      <a:pt x="56" y="34"/>
                      <a:pt x="57" y="40"/>
                    </a:cubicBezTo>
                    <a:cubicBezTo>
                      <a:pt x="62" y="38"/>
                      <a:pt x="67" y="36"/>
                      <a:pt x="74" y="32"/>
                    </a:cubicBezTo>
                    <a:cubicBezTo>
                      <a:pt x="88" y="18"/>
                      <a:pt x="88" y="18"/>
                      <a:pt x="88" y="18"/>
                    </a:cubicBezTo>
                    <a:cubicBezTo>
                      <a:pt x="90" y="16"/>
                      <a:pt x="94" y="16"/>
                      <a:pt x="96" y="18"/>
                    </a:cubicBezTo>
                    <a:cubicBezTo>
                      <a:pt x="98" y="20"/>
                      <a:pt x="98" y="20"/>
                      <a:pt x="98" y="20"/>
                    </a:cubicBezTo>
                    <a:cubicBezTo>
                      <a:pt x="100" y="22"/>
                      <a:pt x="100" y="26"/>
                      <a:pt x="98" y="28"/>
                    </a:cubicBezTo>
                    <a:cubicBezTo>
                      <a:pt x="84" y="42"/>
                      <a:pt x="84" y="42"/>
                      <a:pt x="84" y="42"/>
                    </a:cubicBezTo>
                    <a:cubicBezTo>
                      <a:pt x="78" y="49"/>
                      <a:pt x="76" y="54"/>
                      <a:pt x="75" y="57"/>
                    </a:cubicBezTo>
                    <a:cubicBezTo>
                      <a:pt x="82" y="59"/>
                      <a:pt x="89" y="57"/>
                      <a:pt x="94" y="52"/>
                    </a:cubicBezTo>
                    <a:cubicBezTo>
                      <a:pt x="108" y="38"/>
                      <a:pt x="108" y="38"/>
                      <a:pt x="108" y="38"/>
                    </a:cubicBezTo>
                    <a:cubicBezTo>
                      <a:pt x="116" y="30"/>
                      <a:pt x="116" y="17"/>
                      <a:pt x="108" y="10"/>
                    </a:cubicBezTo>
                    <a:cubicBezTo>
                      <a:pt x="106" y="8"/>
                      <a:pt x="106" y="8"/>
                      <a:pt x="106" y="8"/>
                    </a:cubicBezTo>
                    <a:cubicBezTo>
                      <a:pt x="98" y="0"/>
                      <a:pt x="85" y="0"/>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grpSp>
        <p:sp>
          <p:nvSpPr>
            <p:cNvPr id="16408" name="Freeform 24"/>
            <p:cNvSpPr/>
            <p:nvPr/>
          </p:nvSpPr>
          <p:spPr bwMode="auto">
            <a:xfrm>
              <a:off x="5438" y="3777"/>
              <a:ext cx="1682" cy="2021"/>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4"/>
            </a:solidFill>
            <a:ln>
              <a:noFill/>
            </a:ln>
          </p:spPr>
          <p:txBody>
            <a:bodyPr/>
            <a:p>
              <a:endParaRPr lang="zh-CN" altLang="en-US">
                <a:solidFill>
                  <a:prstClr val="black"/>
                </a:solidFill>
              </a:endParaRPr>
            </a:p>
          </p:txBody>
        </p:sp>
        <p:grpSp>
          <p:nvGrpSpPr>
            <p:cNvPr id="10" name="组合 9"/>
            <p:cNvGrpSpPr/>
            <p:nvPr/>
          </p:nvGrpSpPr>
          <p:grpSpPr>
            <a:xfrm>
              <a:off x="5988" y="4593"/>
              <a:ext cx="555" cy="755"/>
              <a:chOff x="3802063" y="3065462"/>
              <a:chExt cx="352424" cy="479425"/>
            </a:xfrm>
            <a:solidFill>
              <a:srgbClr val="F8F8F8"/>
            </a:solidFill>
          </p:grpSpPr>
          <p:sp>
            <p:nvSpPr>
              <p:cNvPr id="16414" name="Freeform 30"/>
              <p:cNvSpPr>
                <a:spLocks noEditPoints="1"/>
              </p:cNvSpPr>
              <p:nvPr/>
            </p:nvSpPr>
            <p:spPr bwMode="auto">
              <a:xfrm>
                <a:off x="3862388" y="3117850"/>
                <a:ext cx="157162" cy="195263"/>
              </a:xfrm>
              <a:custGeom>
                <a:avLst/>
                <a:gdLst>
                  <a:gd name="T0" fmla="*/ 40 w 42"/>
                  <a:gd name="T1" fmla="*/ 10 h 52"/>
                  <a:gd name="T2" fmla="*/ 1 w 42"/>
                  <a:gd name="T3" fmla="*/ 10 h 52"/>
                  <a:gd name="T4" fmla="*/ 0 w 42"/>
                  <a:gd name="T5" fmla="*/ 11 h 52"/>
                  <a:gd name="T6" fmla="*/ 1 w 42"/>
                  <a:gd name="T7" fmla="*/ 13 h 52"/>
                  <a:gd name="T8" fmla="*/ 40 w 42"/>
                  <a:gd name="T9" fmla="*/ 13 h 52"/>
                  <a:gd name="T10" fmla="*/ 42 w 42"/>
                  <a:gd name="T11" fmla="*/ 11 h 52"/>
                  <a:gd name="T12" fmla="*/ 40 w 42"/>
                  <a:gd name="T13" fmla="*/ 10 h 52"/>
                  <a:gd name="T14" fmla="*/ 1 w 42"/>
                  <a:gd name="T15" fmla="*/ 3 h 52"/>
                  <a:gd name="T16" fmla="*/ 40 w 42"/>
                  <a:gd name="T17" fmla="*/ 3 h 52"/>
                  <a:gd name="T18" fmla="*/ 42 w 42"/>
                  <a:gd name="T19" fmla="*/ 1 h 52"/>
                  <a:gd name="T20" fmla="*/ 40 w 42"/>
                  <a:gd name="T21" fmla="*/ 0 h 52"/>
                  <a:gd name="T22" fmla="*/ 1 w 42"/>
                  <a:gd name="T23" fmla="*/ 0 h 52"/>
                  <a:gd name="T24" fmla="*/ 0 w 42"/>
                  <a:gd name="T25" fmla="*/ 1 h 52"/>
                  <a:gd name="T26" fmla="*/ 1 w 42"/>
                  <a:gd name="T27" fmla="*/ 3 h 52"/>
                  <a:gd name="T28" fmla="*/ 0 w 42"/>
                  <a:gd name="T29" fmla="*/ 21 h 52"/>
                  <a:gd name="T30" fmla="*/ 1 w 42"/>
                  <a:gd name="T31" fmla="*/ 23 h 52"/>
                  <a:gd name="T32" fmla="*/ 29 w 42"/>
                  <a:gd name="T33" fmla="*/ 23 h 52"/>
                  <a:gd name="T34" fmla="*/ 39 w 42"/>
                  <a:gd name="T35" fmla="*/ 19 h 52"/>
                  <a:gd name="T36" fmla="*/ 1 w 42"/>
                  <a:gd name="T37" fmla="*/ 19 h 52"/>
                  <a:gd name="T38" fmla="*/ 0 w 42"/>
                  <a:gd name="T39" fmla="*/ 21 h 52"/>
                  <a:gd name="T40" fmla="*/ 0 w 42"/>
                  <a:gd name="T41" fmla="*/ 31 h 52"/>
                  <a:gd name="T42" fmla="*/ 1 w 42"/>
                  <a:gd name="T43" fmla="*/ 33 h 52"/>
                  <a:gd name="T44" fmla="*/ 18 w 42"/>
                  <a:gd name="T45" fmla="*/ 33 h 52"/>
                  <a:gd name="T46" fmla="*/ 21 w 42"/>
                  <a:gd name="T47" fmla="*/ 29 h 52"/>
                  <a:gd name="T48" fmla="*/ 1 w 42"/>
                  <a:gd name="T49" fmla="*/ 29 h 52"/>
                  <a:gd name="T50" fmla="*/ 0 w 42"/>
                  <a:gd name="T51" fmla="*/ 31 h 52"/>
                  <a:gd name="T52" fmla="*/ 0 w 42"/>
                  <a:gd name="T53" fmla="*/ 41 h 52"/>
                  <a:gd name="T54" fmla="*/ 1 w 42"/>
                  <a:gd name="T55" fmla="*/ 43 h 52"/>
                  <a:gd name="T56" fmla="*/ 12 w 42"/>
                  <a:gd name="T57" fmla="*/ 43 h 52"/>
                  <a:gd name="T58" fmla="*/ 14 w 42"/>
                  <a:gd name="T59" fmla="*/ 39 h 52"/>
                  <a:gd name="T60" fmla="*/ 1 w 42"/>
                  <a:gd name="T61" fmla="*/ 39 h 52"/>
                  <a:gd name="T62" fmla="*/ 0 w 42"/>
                  <a:gd name="T63" fmla="*/ 41 h 52"/>
                  <a:gd name="T64" fmla="*/ 0 w 42"/>
                  <a:gd name="T65" fmla="*/ 51 h 52"/>
                  <a:gd name="T66" fmla="*/ 1 w 42"/>
                  <a:gd name="T67" fmla="*/ 52 h 52"/>
                  <a:gd name="T68" fmla="*/ 11 w 42"/>
                  <a:gd name="T69" fmla="*/ 52 h 52"/>
                  <a:gd name="T70" fmla="*/ 11 w 42"/>
                  <a:gd name="T71" fmla="*/ 49 h 52"/>
                  <a:gd name="T72" fmla="*/ 1 w 42"/>
                  <a:gd name="T73" fmla="*/ 49 h 52"/>
                  <a:gd name="T74" fmla="*/ 0 w 42"/>
                  <a:gd name="T75" fmla="*/ 5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52">
                    <a:moveTo>
                      <a:pt x="40" y="10"/>
                    </a:moveTo>
                    <a:cubicBezTo>
                      <a:pt x="1" y="10"/>
                      <a:pt x="1" y="10"/>
                      <a:pt x="1" y="10"/>
                    </a:cubicBezTo>
                    <a:cubicBezTo>
                      <a:pt x="0" y="10"/>
                      <a:pt x="0" y="10"/>
                      <a:pt x="0" y="11"/>
                    </a:cubicBezTo>
                    <a:cubicBezTo>
                      <a:pt x="0" y="12"/>
                      <a:pt x="0" y="13"/>
                      <a:pt x="1" y="13"/>
                    </a:cubicBezTo>
                    <a:cubicBezTo>
                      <a:pt x="40" y="13"/>
                      <a:pt x="40" y="13"/>
                      <a:pt x="40" y="13"/>
                    </a:cubicBezTo>
                    <a:cubicBezTo>
                      <a:pt x="41" y="13"/>
                      <a:pt x="42" y="12"/>
                      <a:pt x="42" y="11"/>
                    </a:cubicBezTo>
                    <a:cubicBezTo>
                      <a:pt x="42" y="10"/>
                      <a:pt x="41" y="10"/>
                      <a:pt x="40" y="10"/>
                    </a:cubicBezTo>
                    <a:close/>
                    <a:moveTo>
                      <a:pt x="1" y="3"/>
                    </a:moveTo>
                    <a:cubicBezTo>
                      <a:pt x="40" y="3"/>
                      <a:pt x="40" y="3"/>
                      <a:pt x="40" y="3"/>
                    </a:cubicBezTo>
                    <a:cubicBezTo>
                      <a:pt x="41" y="3"/>
                      <a:pt x="42" y="2"/>
                      <a:pt x="42" y="1"/>
                    </a:cubicBezTo>
                    <a:cubicBezTo>
                      <a:pt x="42" y="0"/>
                      <a:pt x="41" y="0"/>
                      <a:pt x="40" y="0"/>
                    </a:cubicBezTo>
                    <a:cubicBezTo>
                      <a:pt x="1" y="0"/>
                      <a:pt x="1" y="0"/>
                      <a:pt x="1" y="0"/>
                    </a:cubicBezTo>
                    <a:cubicBezTo>
                      <a:pt x="0" y="0"/>
                      <a:pt x="0" y="0"/>
                      <a:pt x="0" y="1"/>
                    </a:cubicBezTo>
                    <a:cubicBezTo>
                      <a:pt x="0" y="2"/>
                      <a:pt x="0" y="3"/>
                      <a:pt x="1" y="3"/>
                    </a:cubicBezTo>
                    <a:close/>
                    <a:moveTo>
                      <a:pt x="0" y="21"/>
                    </a:moveTo>
                    <a:cubicBezTo>
                      <a:pt x="0" y="22"/>
                      <a:pt x="0" y="23"/>
                      <a:pt x="1" y="23"/>
                    </a:cubicBezTo>
                    <a:cubicBezTo>
                      <a:pt x="29" y="23"/>
                      <a:pt x="29" y="23"/>
                      <a:pt x="29" y="23"/>
                    </a:cubicBezTo>
                    <a:cubicBezTo>
                      <a:pt x="32" y="21"/>
                      <a:pt x="36" y="20"/>
                      <a:pt x="39" y="19"/>
                    </a:cubicBezTo>
                    <a:cubicBezTo>
                      <a:pt x="1" y="19"/>
                      <a:pt x="1" y="19"/>
                      <a:pt x="1" y="19"/>
                    </a:cubicBezTo>
                    <a:cubicBezTo>
                      <a:pt x="0" y="19"/>
                      <a:pt x="0" y="20"/>
                      <a:pt x="0" y="21"/>
                    </a:cubicBezTo>
                    <a:close/>
                    <a:moveTo>
                      <a:pt x="0" y="31"/>
                    </a:moveTo>
                    <a:cubicBezTo>
                      <a:pt x="0" y="32"/>
                      <a:pt x="0" y="33"/>
                      <a:pt x="1" y="33"/>
                    </a:cubicBezTo>
                    <a:cubicBezTo>
                      <a:pt x="18" y="33"/>
                      <a:pt x="18" y="33"/>
                      <a:pt x="18" y="33"/>
                    </a:cubicBezTo>
                    <a:cubicBezTo>
                      <a:pt x="19" y="32"/>
                      <a:pt x="20" y="30"/>
                      <a:pt x="21" y="29"/>
                    </a:cubicBezTo>
                    <a:cubicBezTo>
                      <a:pt x="1" y="29"/>
                      <a:pt x="1" y="29"/>
                      <a:pt x="1" y="29"/>
                    </a:cubicBezTo>
                    <a:cubicBezTo>
                      <a:pt x="0" y="29"/>
                      <a:pt x="0" y="30"/>
                      <a:pt x="0" y="31"/>
                    </a:cubicBezTo>
                    <a:close/>
                    <a:moveTo>
                      <a:pt x="0" y="41"/>
                    </a:moveTo>
                    <a:cubicBezTo>
                      <a:pt x="0" y="42"/>
                      <a:pt x="0" y="43"/>
                      <a:pt x="1" y="43"/>
                    </a:cubicBezTo>
                    <a:cubicBezTo>
                      <a:pt x="12" y="43"/>
                      <a:pt x="12" y="43"/>
                      <a:pt x="12" y="43"/>
                    </a:cubicBezTo>
                    <a:cubicBezTo>
                      <a:pt x="13" y="41"/>
                      <a:pt x="13" y="40"/>
                      <a:pt x="14" y="39"/>
                    </a:cubicBezTo>
                    <a:cubicBezTo>
                      <a:pt x="1" y="39"/>
                      <a:pt x="1" y="39"/>
                      <a:pt x="1" y="39"/>
                    </a:cubicBezTo>
                    <a:cubicBezTo>
                      <a:pt x="0" y="39"/>
                      <a:pt x="0" y="40"/>
                      <a:pt x="0" y="41"/>
                    </a:cubicBezTo>
                    <a:close/>
                    <a:moveTo>
                      <a:pt x="0" y="51"/>
                    </a:moveTo>
                    <a:cubicBezTo>
                      <a:pt x="0" y="52"/>
                      <a:pt x="0" y="52"/>
                      <a:pt x="1" y="52"/>
                    </a:cubicBezTo>
                    <a:cubicBezTo>
                      <a:pt x="11" y="52"/>
                      <a:pt x="11" y="52"/>
                      <a:pt x="11" y="52"/>
                    </a:cubicBezTo>
                    <a:cubicBezTo>
                      <a:pt x="11" y="51"/>
                      <a:pt x="11" y="50"/>
                      <a:pt x="11" y="49"/>
                    </a:cubicBezTo>
                    <a:cubicBezTo>
                      <a:pt x="1" y="49"/>
                      <a:pt x="1" y="49"/>
                      <a:pt x="1" y="49"/>
                    </a:cubicBezTo>
                    <a:cubicBezTo>
                      <a:pt x="0" y="49"/>
                      <a:pt x="0" y="50"/>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16415" name="Freeform 31"/>
              <p:cNvSpPr>
                <a:spLocks noEditPoints="1"/>
              </p:cNvSpPr>
              <p:nvPr/>
            </p:nvSpPr>
            <p:spPr bwMode="auto">
              <a:xfrm>
                <a:off x="3917950" y="3205162"/>
                <a:ext cx="236537" cy="231775"/>
              </a:xfrm>
              <a:custGeom>
                <a:avLst/>
                <a:gdLst>
                  <a:gd name="T0" fmla="*/ 52 w 63"/>
                  <a:gd name="T1" fmla="*/ 11 h 62"/>
                  <a:gd name="T2" fmla="*/ 11 w 63"/>
                  <a:gd name="T3" fmla="*/ 11 h 62"/>
                  <a:gd name="T4" fmla="*/ 11 w 63"/>
                  <a:gd name="T5" fmla="*/ 51 h 62"/>
                  <a:gd name="T6" fmla="*/ 52 w 63"/>
                  <a:gd name="T7" fmla="*/ 51 h 62"/>
                  <a:gd name="T8" fmla="*/ 52 w 63"/>
                  <a:gd name="T9" fmla="*/ 11 h 62"/>
                  <a:gd name="T10" fmla="*/ 17 w 63"/>
                  <a:gd name="T11" fmla="*/ 45 h 62"/>
                  <a:gd name="T12" fmla="*/ 17 w 63"/>
                  <a:gd name="T13" fmla="*/ 17 h 62"/>
                  <a:gd name="T14" fmla="*/ 46 w 63"/>
                  <a:gd name="T15" fmla="*/ 17 h 62"/>
                  <a:gd name="T16" fmla="*/ 46 w 63"/>
                  <a:gd name="T17" fmla="*/ 45 h 62"/>
                  <a:gd name="T18" fmla="*/ 17 w 63"/>
                  <a:gd name="T19"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52" y="11"/>
                    </a:moveTo>
                    <a:cubicBezTo>
                      <a:pt x="40" y="0"/>
                      <a:pt x="22" y="0"/>
                      <a:pt x="11" y="11"/>
                    </a:cubicBezTo>
                    <a:cubicBezTo>
                      <a:pt x="0" y="22"/>
                      <a:pt x="0" y="40"/>
                      <a:pt x="11" y="51"/>
                    </a:cubicBezTo>
                    <a:cubicBezTo>
                      <a:pt x="22" y="62"/>
                      <a:pt x="40" y="62"/>
                      <a:pt x="52" y="51"/>
                    </a:cubicBezTo>
                    <a:cubicBezTo>
                      <a:pt x="63" y="40"/>
                      <a:pt x="63" y="22"/>
                      <a:pt x="52" y="11"/>
                    </a:cubicBezTo>
                    <a:close/>
                    <a:moveTo>
                      <a:pt x="17" y="45"/>
                    </a:moveTo>
                    <a:cubicBezTo>
                      <a:pt x="9" y="37"/>
                      <a:pt x="9" y="25"/>
                      <a:pt x="17" y="17"/>
                    </a:cubicBezTo>
                    <a:cubicBezTo>
                      <a:pt x="25" y="9"/>
                      <a:pt x="38" y="9"/>
                      <a:pt x="46" y="17"/>
                    </a:cubicBezTo>
                    <a:cubicBezTo>
                      <a:pt x="53" y="25"/>
                      <a:pt x="53" y="37"/>
                      <a:pt x="46" y="45"/>
                    </a:cubicBezTo>
                    <a:cubicBezTo>
                      <a:pt x="38" y="53"/>
                      <a:pt x="25" y="53"/>
                      <a:pt x="17"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16416" name="Freeform 32"/>
              <p:cNvSpPr>
                <a:spLocks noEditPoints="1"/>
              </p:cNvSpPr>
              <p:nvPr/>
            </p:nvSpPr>
            <p:spPr bwMode="auto">
              <a:xfrm>
                <a:off x="3802063" y="3398837"/>
                <a:ext cx="149225" cy="146050"/>
              </a:xfrm>
              <a:custGeom>
                <a:avLst/>
                <a:gdLst>
                  <a:gd name="T0" fmla="*/ 38 w 40"/>
                  <a:gd name="T1" fmla="*/ 2 h 39"/>
                  <a:gd name="T2" fmla="*/ 30 w 40"/>
                  <a:gd name="T3" fmla="*/ 2 h 39"/>
                  <a:gd name="T4" fmla="*/ 30 w 40"/>
                  <a:gd name="T5" fmla="*/ 2 h 39"/>
                  <a:gd name="T6" fmla="*/ 38 w 40"/>
                  <a:gd name="T7" fmla="*/ 11 h 39"/>
                  <a:gd name="T8" fmla="*/ 38 w 40"/>
                  <a:gd name="T9" fmla="*/ 10 h 39"/>
                  <a:gd name="T10" fmla="*/ 38 w 40"/>
                  <a:gd name="T11" fmla="*/ 2 h 39"/>
                  <a:gd name="T12" fmla="*/ 2 w 40"/>
                  <a:gd name="T13" fmla="*/ 29 h 39"/>
                  <a:gd name="T14" fmla="*/ 2 w 40"/>
                  <a:gd name="T15" fmla="*/ 37 h 39"/>
                  <a:gd name="T16" fmla="*/ 11 w 40"/>
                  <a:gd name="T17" fmla="*/ 37 h 39"/>
                  <a:gd name="T18" fmla="*/ 35 w 40"/>
                  <a:gd name="T19" fmla="*/ 13 h 39"/>
                  <a:gd name="T20" fmla="*/ 27 w 40"/>
                  <a:gd name="T21" fmla="*/ 5 h 39"/>
                  <a:gd name="T22" fmla="*/ 2 w 40"/>
                  <a:gd name="T23"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39">
                    <a:moveTo>
                      <a:pt x="38" y="2"/>
                    </a:moveTo>
                    <a:cubicBezTo>
                      <a:pt x="36" y="0"/>
                      <a:pt x="32" y="0"/>
                      <a:pt x="30" y="2"/>
                    </a:cubicBezTo>
                    <a:cubicBezTo>
                      <a:pt x="30" y="2"/>
                      <a:pt x="30" y="2"/>
                      <a:pt x="30" y="2"/>
                    </a:cubicBezTo>
                    <a:cubicBezTo>
                      <a:pt x="38" y="11"/>
                      <a:pt x="38" y="11"/>
                      <a:pt x="38" y="11"/>
                    </a:cubicBezTo>
                    <a:cubicBezTo>
                      <a:pt x="38" y="10"/>
                      <a:pt x="38" y="10"/>
                      <a:pt x="38" y="10"/>
                    </a:cubicBezTo>
                    <a:cubicBezTo>
                      <a:pt x="40" y="8"/>
                      <a:pt x="40" y="4"/>
                      <a:pt x="38" y="2"/>
                    </a:cubicBezTo>
                    <a:close/>
                    <a:moveTo>
                      <a:pt x="2" y="29"/>
                    </a:moveTo>
                    <a:cubicBezTo>
                      <a:pt x="0" y="31"/>
                      <a:pt x="0" y="35"/>
                      <a:pt x="2" y="37"/>
                    </a:cubicBezTo>
                    <a:cubicBezTo>
                      <a:pt x="5" y="39"/>
                      <a:pt x="8" y="39"/>
                      <a:pt x="11" y="37"/>
                    </a:cubicBezTo>
                    <a:cubicBezTo>
                      <a:pt x="35" y="13"/>
                      <a:pt x="35" y="13"/>
                      <a:pt x="35" y="13"/>
                    </a:cubicBezTo>
                    <a:cubicBezTo>
                      <a:pt x="27" y="5"/>
                      <a:pt x="27" y="5"/>
                      <a:pt x="27" y="5"/>
                    </a:cubicBezTo>
                    <a:lnTo>
                      <a:pt x="2"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sp>
            <p:nvSpPr>
              <p:cNvPr id="16417" name="Freeform 33"/>
              <p:cNvSpPr/>
              <p:nvPr/>
            </p:nvSpPr>
            <p:spPr bwMode="auto">
              <a:xfrm>
                <a:off x="3810000" y="3065462"/>
                <a:ext cx="261937" cy="296863"/>
              </a:xfrm>
              <a:custGeom>
                <a:avLst/>
                <a:gdLst>
                  <a:gd name="T0" fmla="*/ 33 w 70"/>
                  <a:gd name="T1" fmla="*/ 73 h 79"/>
                  <a:gd name="T2" fmla="*/ 11 w 70"/>
                  <a:gd name="T3" fmla="*/ 73 h 79"/>
                  <a:gd name="T4" fmla="*/ 7 w 70"/>
                  <a:gd name="T5" fmla="*/ 69 h 79"/>
                  <a:gd name="T6" fmla="*/ 7 w 70"/>
                  <a:gd name="T7" fmla="*/ 10 h 79"/>
                  <a:gd name="T8" fmla="*/ 11 w 70"/>
                  <a:gd name="T9" fmla="*/ 6 h 79"/>
                  <a:gd name="T10" fmla="*/ 59 w 70"/>
                  <a:gd name="T11" fmla="*/ 6 h 79"/>
                  <a:gd name="T12" fmla="*/ 63 w 70"/>
                  <a:gd name="T13" fmla="*/ 10 h 79"/>
                  <a:gd name="T14" fmla="*/ 63 w 70"/>
                  <a:gd name="T15" fmla="*/ 41 h 79"/>
                  <a:gd name="T16" fmla="*/ 70 w 70"/>
                  <a:gd name="T17" fmla="*/ 42 h 79"/>
                  <a:gd name="T18" fmla="*/ 70 w 70"/>
                  <a:gd name="T19" fmla="*/ 10 h 79"/>
                  <a:gd name="T20" fmla="*/ 59 w 70"/>
                  <a:gd name="T21" fmla="*/ 0 h 79"/>
                  <a:gd name="T22" fmla="*/ 11 w 70"/>
                  <a:gd name="T23" fmla="*/ 0 h 79"/>
                  <a:gd name="T24" fmla="*/ 0 w 70"/>
                  <a:gd name="T25" fmla="*/ 10 h 79"/>
                  <a:gd name="T26" fmla="*/ 0 w 70"/>
                  <a:gd name="T27" fmla="*/ 69 h 79"/>
                  <a:gd name="T28" fmla="*/ 11 w 70"/>
                  <a:gd name="T29" fmla="*/ 79 h 79"/>
                  <a:gd name="T30" fmla="*/ 36 w 70"/>
                  <a:gd name="T31" fmla="*/ 79 h 79"/>
                  <a:gd name="T32" fmla="*/ 33 w 70"/>
                  <a:gd name="T33" fmla="*/ 7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79">
                    <a:moveTo>
                      <a:pt x="33" y="73"/>
                    </a:moveTo>
                    <a:cubicBezTo>
                      <a:pt x="11" y="73"/>
                      <a:pt x="11" y="73"/>
                      <a:pt x="11" y="73"/>
                    </a:cubicBezTo>
                    <a:cubicBezTo>
                      <a:pt x="9" y="73"/>
                      <a:pt x="7" y="71"/>
                      <a:pt x="7" y="69"/>
                    </a:cubicBezTo>
                    <a:cubicBezTo>
                      <a:pt x="7" y="10"/>
                      <a:pt x="7" y="10"/>
                      <a:pt x="7" y="10"/>
                    </a:cubicBezTo>
                    <a:cubicBezTo>
                      <a:pt x="7" y="8"/>
                      <a:pt x="9" y="6"/>
                      <a:pt x="11" y="6"/>
                    </a:cubicBezTo>
                    <a:cubicBezTo>
                      <a:pt x="59" y="6"/>
                      <a:pt x="59" y="6"/>
                      <a:pt x="59" y="6"/>
                    </a:cubicBezTo>
                    <a:cubicBezTo>
                      <a:pt x="61" y="6"/>
                      <a:pt x="63" y="8"/>
                      <a:pt x="63" y="10"/>
                    </a:cubicBezTo>
                    <a:cubicBezTo>
                      <a:pt x="63" y="41"/>
                      <a:pt x="63" y="41"/>
                      <a:pt x="63" y="41"/>
                    </a:cubicBezTo>
                    <a:cubicBezTo>
                      <a:pt x="65" y="41"/>
                      <a:pt x="68" y="41"/>
                      <a:pt x="70" y="42"/>
                    </a:cubicBezTo>
                    <a:cubicBezTo>
                      <a:pt x="70" y="10"/>
                      <a:pt x="70" y="10"/>
                      <a:pt x="70" y="10"/>
                    </a:cubicBezTo>
                    <a:cubicBezTo>
                      <a:pt x="70" y="4"/>
                      <a:pt x="65" y="0"/>
                      <a:pt x="59" y="0"/>
                    </a:cubicBezTo>
                    <a:cubicBezTo>
                      <a:pt x="11" y="0"/>
                      <a:pt x="11" y="0"/>
                      <a:pt x="11" y="0"/>
                    </a:cubicBezTo>
                    <a:cubicBezTo>
                      <a:pt x="5" y="0"/>
                      <a:pt x="0" y="4"/>
                      <a:pt x="0" y="10"/>
                    </a:cubicBezTo>
                    <a:cubicBezTo>
                      <a:pt x="0" y="69"/>
                      <a:pt x="0" y="69"/>
                      <a:pt x="0" y="69"/>
                    </a:cubicBezTo>
                    <a:cubicBezTo>
                      <a:pt x="0" y="75"/>
                      <a:pt x="5" y="79"/>
                      <a:pt x="11" y="79"/>
                    </a:cubicBezTo>
                    <a:cubicBezTo>
                      <a:pt x="36" y="79"/>
                      <a:pt x="36" y="79"/>
                      <a:pt x="36" y="79"/>
                    </a:cubicBezTo>
                    <a:cubicBezTo>
                      <a:pt x="35" y="77"/>
                      <a:pt x="34" y="75"/>
                      <a:pt x="33"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endParaRPr lang="zh-CN" altLang="en-US">
                  <a:solidFill>
                    <a:prstClr val="black"/>
                  </a:solidFill>
                </a:endParaRPr>
              </a:p>
            </p:txBody>
          </p:sp>
        </p:grpSp>
        <p:sp>
          <p:nvSpPr>
            <p:cNvPr id="16409" name="Freeform 25"/>
            <p:cNvSpPr/>
            <p:nvPr/>
          </p:nvSpPr>
          <p:spPr bwMode="auto">
            <a:xfrm>
              <a:off x="5438" y="2267"/>
              <a:ext cx="2012" cy="1683"/>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77B48E"/>
            </a:solidFill>
            <a:ln>
              <a:noFill/>
            </a:ln>
          </p:spPr>
          <p:txBody>
            <a:bodyPr/>
            <a:p>
              <a:endParaRPr lang="zh-CN" altLang="en-US">
                <a:solidFill>
                  <a:prstClr val="black"/>
                </a:solidFill>
              </a:endParaRPr>
            </a:p>
          </p:txBody>
        </p:sp>
        <p:sp>
          <p:nvSpPr>
            <p:cNvPr id="16418" name="Freeform 34"/>
            <p:cNvSpPr>
              <a:spLocks noEditPoints="1"/>
            </p:cNvSpPr>
            <p:nvPr/>
          </p:nvSpPr>
          <p:spPr bwMode="auto">
            <a:xfrm>
              <a:off x="5875" y="2732"/>
              <a:ext cx="655" cy="615"/>
            </a:xfrm>
            <a:custGeom>
              <a:avLst/>
              <a:gdLst>
                <a:gd name="T0" fmla="*/ 18 w 111"/>
                <a:gd name="T1" fmla="*/ 67 h 104"/>
                <a:gd name="T2" fmla="*/ 16 w 111"/>
                <a:gd name="T3" fmla="*/ 60 h 104"/>
                <a:gd name="T4" fmla="*/ 14 w 111"/>
                <a:gd name="T5" fmla="*/ 16 h 104"/>
                <a:gd name="T6" fmla="*/ 34 w 111"/>
                <a:gd name="T7" fmla="*/ 17 h 104"/>
                <a:gd name="T8" fmla="*/ 34 w 111"/>
                <a:gd name="T9" fmla="*/ 0 h 104"/>
                <a:gd name="T10" fmla="*/ 77 w 111"/>
                <a:gd name="T11" fmla="*/ 18 h 104"/>
                <a:gd name="T12" fmla="*/ 80 w 111"/>
                <a:gd name="T13" fmla="*/ 20 h 104"/>
                <a:gd name="T14" fmla="*/ 111 w 111"/>
                <a:gd name="T15" fmla="*/ 54 h 104"/>
                <a:gd name="T16" fmla="*/ 93 w 111"/>
                <a:gd name="T17" fmla="*/ 64 h 104"/>
                <a:gd name="T18" fmla="*/ 104 w 111"/>
                <a:gd name="T19" fmla="*/ 78 h 104"/>
                <a:gd name="T20" fmla="*/ 60 w 111"/>
                <a:gd name="T21" fmla="*/ 90 h 104"/>
                <a:gd name="T22" fmla="*/ 55 w 111"/>
                <a:gd name="T23" fmla="*/ 90 h 104"/>
                <a:gd name="T24" fmla="*/ 54 w 111"/>
                <a:gd name="T25" fmla="*/ 90 h 104"/>
                <a:gd name="T26" fmla="*/ 9 w 111"/>
                <a:gd name="T27" fmla="*/ 79 h 104"/>
                <a:gd name="T28" fmla="*/ 25 w 111"/>
                <a:gd name="T29" fmla="*/ 53 h 104"/>
                <a:gd name="T30" fmla="*/ 29 w 111"/>
                <a:gd name="T31" fmla="*/ 65 h 104"/>
                <a:gd name="T32" fmla="*/ 30 w 111"/>
                <a:gd name="T33" fmla="*/ 68 h 104"/>
                <a:gd name="T34" fmla="*/ 42 w 111"/>
                <a:gd name="T35" fmla="*/ 90 h 104"/>
                <a:gd name="T36" fmla="*/ 52 w 111"/>
                <a:gd name="T37" fmla="*/ 80 h 104"/>
                <a:gd name="T38" fmla="*/ 55 w 111"/>
                <a:gd name="T39" fmla="*/ 80 h 104"/>
                <a:gd name="T40" fmla="*/ 61 w 111"/>
                <a:gd name="T41" fmla="*/ 80 h 104"/>
                <a:gd name="T42" fmla="*/ 72 w 111"/>
                <a:gd name="T43" fmla="*/ 89 h 104"/>
                <a:gd name="T44" fmla="*/ 82 w 111"/>
                <a:gd name="T45" fmla="*/ 65 h 104"/>
                <a:gd name="T46" fmla="*/ 85 w 111"/>
                <a:gd name="T47" fmla="*/ 55 h 104"/>
                <a:gd name="T48" fmla="*/ 86 w 111"/>
                <a:gd name="T49" fmla="*/ 52 h 104"/>
                <a:gd name="T50" fmla="*/ 92 w 111"/>
                <a:gd name="T51" fmla="*/ 26 h 104"/>
                <a:gd name="T52" fmla="*/ 76 w 111"/>
                <a:gd name="T53" fmla="*/ 29 h 104"/>
                <a:gd name="T54" fmla="*/ 69 w 111"/>
                <a:gd name="T55" fmla="*/ 25 h 104"/>
                <a:gd name="T56" fmla="*/ 67 w 111"/>
                <a:gd name="T57" fmla="*/ 10 h 104"/>
                <a:gd name="T58" fmla="*/ 44 w 111"/>
                <a:gd name="T59" fmla="*/ 23 h 104"/>
                <a:gd name="T60" fmla="*/ 34 w 111"/>
                <a:gd name="T61" fmla="*/ 30 h 104"/>
                <a:gd name="T62" fmla="*/ 32 w 111"/>
                <a:gd name="T63" fmla="*/ 32 h 104"/>
                <a:gd name="T64" fmla="*/ 13 w 111"/>
                <a:gd name="T65" fmla="*/ 49 h 104"/>
                <a:gd name="T66" fmla="*/ 56 w 111"/>
                <a:gd name="T67" fmla="*/ 33 h 104"/>
                <a:gd name="T68" fmla="*/ 74 w 111"/>
                <a:gd name="T69" fmla="*/ 51 h 104"/>
                <a:gd name="T70" fmla="*/ 56 w 111"/>
                <a:gd name="T71" fmla="*/ 68 h 104"/>
                <a:gd name="T72" fmla="*/ 56 w 111"/>
                <a:gd name="T73" fmla="*/ 63 h 104"/>
                <a:gd name="T74" fmla="*/ 64 w 111"/>
                <a:gd name="T75" fmla="*/ 51 h 104"/>
                <a:gd name="T76" fmla="*/ 56 w 111"/>
                <a:gd name="T77" fmla="*/ 43 h 104"/>
                <a:gd name="T78" fmla="*/ 49 w 111"/>
                <a:gd name="T79" fmla="*/ 51 h 104"/>
                <a:gd name="T80" fmla="*/ 56 w 111"/>
                <a:gd name="T81" fmla="*/ 58 h 104"/>
                <a:gd name="T82" fmla="*/ 56 w 111"/>
                <a:gd name="T83" fmla="*/ 63 h 104"/>
                <a:gd name="T84" fmla="*/ 39 w 111"/>
                <a:gd name="T85"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104">
                  <a:moveTo>
                    <a:pt x="9" y="79"/>
                  </a:moveTo>
                  <a:cubicBezTo>
                    <a:pt x="18" y="67"/>
                    <a:pt x="18" y="67"/>
                    <a:pt x="18" y="67"/>
                  </a:cubicBezTo>
                  <a:cubicBezTo>
                    <a:pt x="18" y="65"/>
                    <a:pt x="17" y="62"/>
                    <a:pt x="16" y="60"/>
                  </a:cubicBezTo>
                  <a:cubicBezTo>
                    <a:pt x="16" y="60"/>
                    <a:pt x="16" y="60"/>
                    <a:pt x="16" y="60"/>
                  </a:cubicBezTo>
                  <a:cubicBezTo>
                    <a:pt x="0" y="55"/>
                    <a:pt x="0" y="55"/>
                    <a:pt x="0" y="55"/>
                  </a:cubicBezTo>
                  <a:cubicBezTo>
                    <a:pt x="14" y="16"/>
                    <a:pt x="14" y="16"/>
                    <a:pt x="14" y="16"/>
                  </a:cubicBezTo>
                  <a:cubicBezTo>
                    <a:pt x="29" y="21"/>
                    <a:pt x="29" y="21"/>
                    <a:pt x="29" y="21"/>
                  </a:cubicBezTo>
                  <a:cubicBezTo>
                    <a:pt x="31" y="19"/>
                    <a:pt x="32" y="18"/>
                    <a:pt x="34" y="17"/>
                  </a:cubicBezTo>
                  <a:cubicBezTo>
                    <a:pt x="34" y="17"/>
                    <a:pt x="34" y="17"/>
                    <a:pt x="34" y="17"/>
                  </a:cubicBezTo>
                  <a:cubicBezTo>
                    <a:pt x="34" y="0"/>
                    <a:pt x="34" y="0"/>
                    <a:pt x="34" y="0"/>
                  </a:cubicBezTo>
                  <a:cubicBezTo>
                    <a:pt x="77" y="0"/>
                    <a:pt x="77" y="0"/>
                    <a:pt x="77" y="0"/>
                  </a:cubicBezTo>
                  <a:cubicBezTo>
                    <a:pt x="77" y="18"/>
                    <a:pt x="77" y="18"/>
                    <a:pt x="77" y="18"/>
                  </a:cubicBezTo>
                  <a:cubicBezTo>
                    <a:pt x="78" y="18"/>
                    <a:pt x="79" y="19"/>
                    <a:pt x="80" y="20"/>
                  </a:cubicBezTo>
                  <a:cubicBezTo>
                    <a:pt x="80" y="20"/>
                    <a:pt x="80" y="20"/>
                    <a:pt x="80" y="20"/>
                  </a:cubicBezTo>
                  <a:cubicBezTo>
                    <a:pt x="98" y="14"/>
                    <a:pt x="98" y="14"/>
                    <a:pt x="98" y="14"/>
                  </a:cubicBezTo>
                  <a:cubicBezTo>
                    <a:pt x="111" y="54"/>
                    <a:pt x="111" y="54"/>
                    <a:pt x="111" y="54"/>
                  </a:cubicBezTo>
                  <a:cubicBezTo>
                    <a:pt x="94" y="59"/>
                    <a:pt x="94" y="59"/>
                    <a:pt x="94" y="59"/>
                  </a:cubicBezTo>
                  <a:cubicBezTo>
                    <a:pt x="94" y="61"/>
                    <a:pt x="94" y="62"/>
                    <a:pt x="93" y="64"/>
                  </a:cubicBezTo>
                  <a:cubicBezTo>
                    <a:pt x="93" y="64"/>
                    <a:pt x="93" y="64"/>
                    <a:pt x="93" y="64"/>
                  </a:cubicBezTo>
                  <a:cubicBezTo>
                    <a:pt x="104" y="78"/>
                    <a:pt x="104" y="78"/>
                    <a:pt x="104" y="78"/>
                  </a:cubicBezTo>
                  <a:cubicBezTo>
                    <a:pt x="70" y="103"/>
                    <a:pt x="70" y="103"/>
                    <a:pt x="70" y="103"/>
                  </a:cubicBezTo>
                  <a:cubicBezTo>
                    <a:pt x="60" y="90"/>
                    <a:pt x="60" y="90"/>
                    <a:pt x="60" y="90"/>
                  </a:cubicBezTo>
                  <a:cubicBezTo>
                    <a:pt x="58" y="90"/>
                    <a:pt x="57" y="90"/>
                    <a:pt x="55" y="90"/>
                  </a:cubicBezTo>
                  <a:cubicBezTo>
                    <a:pt x="55" y="90"/>
                    <a:pt x="55" y="90"/>
                    <a:pt x="55" y="90"/>
                  </a:cubicBezTo>
                  <a:cubicBezTo>
                    <a:pt x="55" y="90"/>
                    <a:pt x="54" y="90"/>
                    <a:pt x="54" y="90"/>
                  </a:cubicBezTo>
                  <a:cubicBezTo>
                    <a:pt x="54" y="90"/>
                    <a:pt x="54" y="90"/>
                    <a:pt x="54" y="90"/>
                  </a:cubicBezTo>
                  <a:cubicBezTo>
                    <a:pt x="44" y="104"/>
                    <a:pt x="44" y="104"/>
                    <a:pt x="44" y="104"/>
                  </a:cubicBezTo>
                  <a:cubicBezTo>
                    <a:pt x="9" y="79"/>
                    <a:pt x="9" y="79"/>
                    <a:pt x="9" y="79"/>
                  </a:cubicBezTo>
                  <a:close/>
                  <a:moveTo>
                    <a:pt x="13" y="49"/>
                  </a:moveTo>
                  <a:cubicBezTo>
                    <a:pt x="25" y="53"/>
                    <a:pt x="25" y="53"/>
                    <a:pt x="25" y="53"/>
                  </a:cubicBezTo>
                  <a:cubicBezTo>
                    <a:pt x="25" y="56"/>
                    <a:pt x="25" y="56"/>
                    <a:pt x="25" y="56"/>
                  </a:cubicBezTo>
                  <a:cubicBezTo>
                    <a:pt x="26" y="59"/>
                    <a:pt x="27" y="62"/>
                    <a:pt x="29" y="65"/>
                  </a:cubicBezTo>
                  <a:cubicBezTo>
                    <a:pt x="29" y="65"/>
                    <a:pt x="29" y="65"/>
                    <a:pt x="29" y="65"/>
                  </a:cubicBezTo>
                  <a:cubicBezTo>
                    <a:pt x="30" y="68"/>
                    <a:pt x="30" y="68"/>
                    <a:pt x="30" y="68"/>
                  </a:cubicBezTo>
                  <a:cubicBezTo>
                    <a:pt x="23" y="77"/>
                    <a:pt x="23" y="77"/>
                    <a:pt x="23" y="77"/>
                  </a:cubicBezTo>
                  <a:cubicBezTo>
                    <a:pt x="42" y="90"/>
                    <a:pt x="42" y="90"/>
                    <a:pt x="42" y="90"/>
                  </a:cubicBezTo>
                  <a:cubicBezTo>
                    <a:pt x="49" y="80"/>
                    <a:pt x="49" y="80"/>
                    <a:pt x="49" y="80"/>
                  </a:cubicBezTo>
                  <a:cubicBezTo>
                    <a:pt x="52" y="80"/>
                    <a:pt x="52" y="80"/>
                    <a:pt x="52" y="80"/>
                  </a:cubicBezTo>
                  <a:cubicBezTo>
                    <a:pt x="53" y="80"/>
                    <a:pt x="54" y="80"/>
                    <a:pt x="55" y="80"/>
                  </a:cubicBezTo>
                  <a:cubicBezTo>
                    <a:pt x="55" y="80"/>
                    <a:pt x="55" y="80"/>
                    <a:pt x="55" y="80"/>
                  </a:cubicBezTo>
                  <a:cubicBezTo>
                    <a:pt x="57" y="80"/>
                    <a:pt x="59" y="80"/>
                    <a:pt x="61" y="80"/>
                  </a:cubicBezTo>
                  <a:cubicBezTo>
                    <a:pt x="61" y="80"/>
                    <a:pt x="61" y="80"/>
                    <a:pt x="61" y="80"/>
                  </a:cubicBezTo>
                  <a:cubicBezTo>
                    <a:pt x="64" y="79"/>
                    <a:pt x="64" y="79"/>
                    <a:pt x="64" y="79"/>
                  </a:cubicBezTo>
                  <a:cubicBezTo>
                    <a:pt x="72" y="89"/>
                    <a:pt x="72" y="89"/>
                    <a:pt x="72" y="89"/>
                  </a:cubicBezTo>
                  <a:cubicBezTo>
                    <a:pt x="90" y="76"/>
                    <a:pt x="90" y="76"/>
                    <a:pt x="90" y="76"/>
                  </a:cubicBezTo>
                  <a:cubicBezTo>
                    <a:pt x="82" y="65"/>
                    <a:pt x="82" y="65"/>
                    <a:pt x="82" y="65"/>
                  </a:cubicBezTo>
                  <a:cubicBezTo>
                    <a:pt x="83" y="62"/>
                    <a:pt x="83" y="62"/>
                    <a:pt x="83" y="62"/>
                  </a:cubicBezTo>
                  <a:cubicBezTo>
                    <a:pt x="84" y="60"/>
                    <a:pt x="85" y="58"/>
                    <a:pt x="85" y="55"/>
                  </a:cubicBezTo>
                  <a:cubicBezTo>
                    <a:pt x="85" y="55"/>
                    <a:pt x="85" y="55"/>
                    <a:pt x="85" y="55"/>
                  </a:cubicBezTo>
                  <a:cubicBezTo>
                    <a:pt x="86" y="52"/>
                    <a:pt x="86" y="52"/>
                    <a:pt x="86" y="52"/>
                  </a:cubicBezTo>
                  <a:cubicBezTo>
                    <a:pt x="99" y="48"/>
                    <a:pt x="99" y="48"/>
                    <a:pt x="99" y="48"/>
                  </a:cubicBezTo>
                  <a:cubicBezTo>
                    <a:pt x="92" y="26"/>
                    <a:pt x="92" y="26"/>
                    <a:pt x="92" y="26"/>
                  </a:cubicBezTo>
                  <a:cubicBezTo>
                    <a:pt x="78" y="31"/>
                    <a:pt x="78" y="31"/>
                    <a:pt x="78" y="31"/>
                  </a:cubicBezTo>
                  <a:cubicBezTo>
                    <a:pt x="76" y="29"/>
                    <a:pt x="76" y="29"/>
                    <a:pt x="76" y="29"/>
                  </a:cubicBezTo>
                  <a:cubicBezTo>
                    <a:pt x="74" y="27"/>
                    <a:pt x="72" y="26"/>
                    <a:pt x="69" y="25"/>
                  </a:cubicBezTo>
                  <a:cubicBezTo>
                    <a:pt x="69" y="25"/>
                    <a:pt x="69" y="25"/>
                    <a:pt x="69" y="25"/>
                  </a:cubicBezTo>
                  <a:cubicBezTo>
                    <a:pt x="67" y="23"/>
                    <a:pt x="67" y="23"/>
                    <a:pt x="67" y="23"/>
                  </a:cubicBezTo>
                  <a:cubicBezTo>
                    <a:pt x="67" y="10"/>
                    <a:pt x="67" y="10"/>
                    <a:pt x="67" y="10"/>
                  </a:cubicBezTo>
                  <a:cubicBezTo>
                    <a:pt x="44" y="10"/>
                    <a:pt x="44" y="10"/>
                    <a:pt x="44" y="10"/>
                  </a:cubicBezTo>
                  <a:cubicBezTo>
                    <a:pt x="44" y="23"/>
                    <a:pt x="44" y="23"/>
                    <a:pt x="44" y="23"/>
                  </a:cubicBezTo>
                  <a:cubicBezTo>
                    <a:pt x="41" y="25"/>
                    <a:pt x="41" y="25"/>
                    <a:pt x="41" y="25"/>
                  </a:cubicBezTo>
                  <a:cubicBezTo>
                    <a:pt x="39" y="26"/>
                    <a:pt x="36" y="28"/>
                    <a:pt x="34" y="30"/>
                  </a:cubicBezTo>
                  <a:cubicBezTo>
                    <a:pt x="34" y="30"/>
                    <a:pt x="34" y="30"/>
                    <a:pt x="34" y="30"/>
                  </a:cubicBezTo>
                  <a:cubicBezTo>
                    <a:pt x="32" y="32"/>
                    <a:pt x="32" y="32"/>
                    <a:pt x="32" y="32"/>
                  </a:cubicBezTo>
                  <a:cubicBezTo>
                    <a:pt x="20" y="28"/>
                    <a:pt x="20" y="28"/>
                    <a:pt x="20" y="28"/>
                  </a:cubicBezTo>
                  <a:cubicBezTo>
                    <a:pt x="13" y="49"/>
                    <a:pt x="13" y="49"/>
                    <a:pt x="13" y="49"/>
                  </a:cubicBezTo>
                  <a:close/>
                  <a:moveTo>
                    <a:pt x="39" y="51"/>
                  </a:moveTo>
                  <a:cubicBezTo>
                    <a:pt x="39" y="41"/>
                    <a:pt x="46" y="33"/>
                    <a:pt x="56" y="33"/>
                  </a:cubicBezTo>
                  <a:cubicBezTo>
                    <a:pt x="56" y="33"/>
                    <a:pt x="56" y="33"/>
                    <a:pt x="56" y="33"/>
                  </a:cubicBezTo>
                  <a:cubicBezTo>
                    <a:pt x="66" y="33"/>
                    <a:pt x="74" y="41"/>
                    <a:pt x="74" y="51"/>
                  </a:cubicBezTo>
                  <a:cubicBezTo>
                    <a:pt x="74" y="51"/>
                    <a:pt x="74" y="51"/>
                    <a:pt x="74" y="51"/>
                  </a:cubicBezTo>
                  <a:cubicBezTo>
                    <a:pt x="74" y="60"/>
                    <a:pt x="66" y="68"/>
                    <a:pt x="56" y="68"/>
                  </a:cubicBezTo>
                  <a:cubicBezTo>
                    <a:pt x="56" y="68"/>
                    <a:pt x="56" y="68"/>
                    <a:pt x="56" y="68"/>
                  </a:cubicBezTo>
                  <a:cubicBezTo>
                    <a:pt x="56" y="63"/>
                    <a:pt x="56" y="63"/>
                    <a:pt x="56" y="63"/>
                  </a:cubicBezTo>
                  <a:cubicBezTo>
                    <a:pt x="56" y="58"/>
                    <a:pt x="56" y="58"/>
                    <a:pt x="56" y="58"/>
                  </a:cubicBezTo>
                  <a:cubicBezTo>
                    <a:pt x="60" y="58"/>
                    <a:pt x="64" y="55"/>
                    <a:pt x="64" y="51"/>
                  </a:cubicBezTo>
                  <a:cubicBezTo>
                    <a:pt x="64" y="51"/>
                    <a:pt x="64" y="51"/>
                    <a:pt x="64" y="51"/>
                  </a:cubicBezTo>
                  <a:cubicBezTo>
                    <a:pt x="64" y="46"/>
                    <a:pt x="60" y="43"/>
                    <a:pt x="56" y="43"/>
                  </a:cubicBezTo>
                  <a:cubicBezTo>
                    <a:pt x="56" y="43"/>
                    <a:pt x="56" y="43"/>
                    <a:pt x="56" y="43"/>
                  </a:cubicBezTo>
                  <a:cubicBezTo>
                    <a:pt x="52" y="43"/>
                    <a:pt x="49" y="46"/>
                    <a:pt x="49" y="51"/>
                  </a:cubicBezTo>
                  <a:cubicBezTo>
                    <a:pt x="49" y="51"/>
                    <a:pt x="49" y="51"/>
                    <a:pt x="49" y="51"/>
                  </a:cubicBezTo>
                  <a:cubicBezTo>
                    <a:pt x="49" y="55"/>
                    <a:pt x="52" y="58"/>
                    <a:pt x="56" y="58"/>
                  </a:cubicBezTo>
                  <a:cubicBezTo>
                    <a:pt x="56" y="58"/>
                    <a:pt x="56" y="58"/>
                    <a:pt x="56" y="58"/>
                  </a:cubicBezTo>
                  <a:cubicBezTo>
                    <a:pt x="56" y="63"/>
                    <a:pt x="56" y="63"/>
                    <a:pt x="56" y="63"/>
                  </a:cubicBezTo>
                  <a:cubicBezTo>
                    <a:pt x="56" y="68"/>
                    <a:pt x="56" y="68"/>
                    <a:pt x="56" y="68"/>
                  </a:cubicBezTo>
                  <a:cubicBezTo>
                    <a:pt x="46" y="68"/>
                    <a:pt x="39" y="60"/>
                    <a:pt x="39" y="51"/>
                  </a:cubicBezTo>
                  <a:close/>
                </a:path>
              </a:pathLst>
            </a:custGeom>
            <a:solidFill>
              <a:srgbClr val="F8F8F8"/>
            </a:solidFill>
            <a:ln>
              <a:noFill/>
            </a:ln>
          </p:spPr>
          <p:txBody>
            <a:bodyPr/>
            <a:p>
              <a:endParaRPr lang="zh-CN" altLang="en-US">
                <a:solidFill>
                  <a:prstClr val="black"/>
                </a:solidFill>
              </a:endParaRPr>
            </a:p>
          </p:txBody>
        </p:sp>
      </p:grpSp>
      <p:sp>
        <p:nvSpPr>
          <p:cNvPr id="30" name="矩形 29"/>
          <p:cNvSpPr/>
          <p:nvPr/>
        </p:nvSpPr>
        <p:spPr>
          <a:xfrm>
            <a:off x="1245235" y="1887220"/>
            <a:ext cx="3197225" cy="1327785"/>
          </a:xfrm>
          <a:prstGeom prst="rect">
            <a:avLst/>
          </a:prstGeom>
        </p:spPr>
        <p:txBody>
          <a:bodyPr wrap="square">
            <a:spAutoFit/>
          </a:bodyPr>
          <a:p>
            <a:pPr algn="l">
              <a:lnSpc>
                <a:spcPct val="17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2" name="矩形 11"/>
          <p:cNvSpPr/>
          <p:nvPr/>
        </p:nvSpPr>
        <p:spPr>
          <a:xfrm>
            <a:off x="1245235" y="3452495"/>
            <a:ext cx="3197225" cy="1327785"/>
          </a:xfrm>
          <a:prstGeom prst="rect">
            <a:avLst/>
          </a:prstGeom>
        </p:spPr>
        <p:txBody>
          <a:bodyPr wrap="square">
            <a:spAutoFit/>
          </a:bodyPr>
          <a:p>
            <a:pPr algn="l">
              <a:lnSpc>
                <a:spcPct val="17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3" name="矩形 12"/>
          <p:cNvSpPr/>
          <p:nvPr/>
        </p:nvSpPr>
        <p:spPr>
          <a:xfrm>
            <a:off x="7660005" y="1977390"/>
            <a:ext cx="3197225" cy="1327785"/>
          </a:xfrm>
          <a:prstGeom prst="rect">
            <a:avLst/>
          </a:prstGeom>
        </p:spPr>
        <p:txBody>
          <a:bodyPr wrap="square">
            <a:spAutoFit/>
          </a:bodyPr>
          <a:p>
            <a:pPr algn="l">
              <a:lnSpc>
                <a:spcPct val="17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4" name="矩形 13"/>
          <p:cNvSpPr/>
          <p:nvPr/>
        </p:nvSpPr>
        <p:spPr>
          <a:xfrm>
            <a:off x="7660005" y="3425825"/>
            <a:ext cx="3197225" cy="1327785"/>
          </a:xfrm>
          <a:prstGeom prst="rect">
            <a:avLst/>
          </a:prstGeom>
        </p:spPr>
        <p:txBody>
          <a:bodyPr wrap="square">
            <a:spAutoFit/>
          </a:bodyPr>
          <a:p>
            <a:pPr algn="l">
              <a:lnSpc>
                <a:spcPct val="17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Tree>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sp>
        <p:nvSpPr>
          <p:cNvPr id="4" name="矩形 3"/>
          <p:cNvSpPr/>
          <p:nvPr/>
        </p:nvSpPr>
        <p:spPr>
          <a:xfrm>
            <a:off x="208280" y="236220"/>
            <a:ext cx="11737340" cy="637222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5" name="组合 34"/>
          <p:cNvGrpSpPr/>
          <p:nvPr/>
        </p:nvGrpSpPr>
        <p:grpSpPr>
          <a:xfrm>
            <a:off x="2336165" y="2252980"/>
            <a:ext cx="6994525" cy="2484755"/>
            <a:chOff x="3181" y="3267"/>
            <a:chExt cx="11015" cy="3913"/>
          </a:xfrm>
        </p:grpSpPr>
        <p:grpSp>
          <p:nvGrpSpPr>
            <p:cNvPr id="31" name="组合 30"/>
            <p:cNvGrpSpPr/>
            <p:nvPr/>
          </p:nvGrpSpPr>
          <p:grpSpPr>
            <a:xfrm>
              <a:off x="3181" y="3267"/>
              <a:ext cx="3247" cy="3247"/>
              <a:chOff x="3181" y="3267"/>
              <a:chExt cx="3896" cy="3896"/>
            </a:xfrm>
          </p:grpSpPr>
          <p:grpSp>
            <p:nvGrpSpPr>
              <p:cNvPr id="29" name="组合 28"/>
              <p:cNvGrpSpPr/>
              <p:nvPr/>
            </p:nvGrpSpPr>
            <p:grpSpPr>
              <a:xfrm>
                <a:off x="3181" y="3267"/>
                <a:ext cx="3896" cy="3896"/>
                <a:chOff x="3181" y="3267"/>
                <a:chExt cx="3896" cy="3896"/>
              </a:xfrm>
            </p:grpSpPr>
            <p:sp>
              <p:nvSpPr>
                <p:cNvPr id="10" name="椭圆 9"/>
                <p:cNvSpPr/>
                <p:nvPr/>
              </p:nvSpPr>
              <p:spPr>
                <a:xfrm>
                  <a:off x="3181" y="3267"/>
                  <a:ext cx="3897" cy="3897"/>
                </a:xfrm>
                <a:prstGeom prst="ellipse">
                  <a:avLst/>
                </a:prstGeom>
                <a:noFill/>
                <a:ln w="3175">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1" name="图片 10" descr="4711d754d85de47b41116e02f5f5ce29"/>
                <p:cNvPicPr>
                  <a:picLocks noChangeAspect="1"/>
                </p:cNvPicPr>
                <p:nvPr/>
              </p:nvPicPr>
              <p:blipFill>
                <a:blip r:embed="rId1"/>
                <a:srcRect t="-49576" r="8248" b="-11959"/>
                <a:stretch>
                  <a:fillRect/>
                </a:stretch>
              </p:blipFill>
              <p:spPr>
                <a:xfrm flipH="1">
                  <a:off x="3181" y="3355"/>
                  <a:ext cx="3860" cy="3809"/>
                </a:xfrm>
                <a:prstGeom prst="ellipse">
                  <a:avLst/>
                </a:prstGeom>
              </p:spPr>
            </p:pic>
          </p:grpSp>
          <p:sp>
            <p:nvSpPr>
              <p:cNvPr id="30" name="文本框 29"/>
              <p:cNvSpPr txBox="1"/>
              <p:nvPr/>
            </p:nvSpPr>
            <p:spPr>
              <a:xfrm>
                <a:off x="4297" y="3355"/>
                <a:ext cx="1666" cy="1742"/>
              </a:xfrm>
              <a:prstGeom prst="rect">
                <a:avLst/>
              </a:prstGeom>
              <a:noFill/>
            </p:spPr>
            <p:txBody>
              <a:bodyPr wrap="square" rtlCol="0">
                <a:spAutoFit/>
              </a:bodyPr>
              <a:p>
                <a:pPr algn="ctr"/>
                <a:r>
                  <a:rPr lang="zh-CN" altLang="en-US" sz="5400">
                    <a:latin typeface="华文新魏" panose="02010800040101010101" charset="-122"/>
                    <a:ea typeface="华文新魏" panose="02010800040101010101" charset="-122"/>
                  </a:rPr>
                  <a:t>肆</a:t>
                </a:r>
                <a:endParaRPr lang="zh-CN" altLang="en-US" sz="5400">
                  <a:latin typeface="华文新魏" panose="02010800040101010101" charset="-122"/>
                  <a:ea typeface="华文新魏" panose="02010800040101010101" charset="-122"/>
                </a:endParaRPr>
              </a:p>
            </p:txBody>
          </p:sp>
        </p:grpSp>
        <p:sp>
          <p:nvSpPr>
            <p:cNvPr id="32" name="任意多边形 31"/>
            <p:cNvSpPr/>
            <p:nvPr/>
          </p:nvSpPr>
          <p:spPr>
            <a:xfrm>
              <a:off x="6558" y="5627"/>
              <a:ext cx="7511" cy="0"/>
            </a:xfrm>
            <a:custGeom>
              <a:avLst/>
              <a:gdLst>
                <a:gd name="connisteX0" fmla="*/ 0 w 4769485"/>
                <a:gd name="connsiteY0" fmla="*/ 0 h 0"/>
                <a:gd name="connisteX1" fmla="*/ 4769485 w 4769485"/>
                <a:gd name="connsiteY1" fmla="*/ 0 h 0"/>
              </a:gdLst>
              <a:ahLst/>
              <a:cxnLst>
                <a:cxn ang="0">
                  <a:pos x="connisteX0" y="connsiteY0"/>
                </a:cxn>
                <a:cxn ang="0">
                  <a:pos x="connisteX1" y="connsiteY1"/>
                </a:cxn>
              </a:cxnLst>
              <a:rect l="l" t="t" r="r" b="b"/>
              <a:pathLst>
                <a:path w="4769485">
                  <a:moveTo>
                    <a:pt x="0" y="0"/>
                  </a:moveTo>
                  <a:lnTo>
                    <a:pt x="4769485" y="0"/>
                  </a:lnTo>
                </a:path>
              </a:pathLst>
            </a:custGeom>
            <a:noFill/>
            <a:ln w="6350" cmpd="sng">
              <a:solidFill>
                <a:srgbClr val="4C8A6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6098" y="5873"/>
              <a:ext cx="8098" cy="1307"/>
            </a:xfrm>
            <a:prstGeom prst="rect">
              <a:avLst/>
            </a:prstGeom>
            <a:noFill/>
          </p:spPr>
          <p:txBody>
            <a:bodyPr wrap="square" rtlCol="0">
              <a:spAutoFit/>
            </a:bodyPr>
            <a:p>
              <a:pPr algn="ctr">
                <a:lnSpc>
                  <a:spcPct val="160000"/>
                </a:lnSpc>
              </a:pPr>
              <a:r>
                <a:rPr lang="zh-CN" altLang="en-US" sz="1000">
                  <a:solidFill>
                    <a:schemeClr val="tx1"/>
                  </a:solidFill>
                  <a:latin typeface="Arial" panose="020B0604020202020204" pitchFamily="34" charset="0"/>
                  <a:ea typeface="华文细黑" panose="02010600040101010101" charset="-122"/>
                </a:rPr>
                <a:t>Lorem ipsum dolor sit amet, consectetuer adipiscing elit. Aenean commodo ligula eget dolor；Lorem ipsum dolor sit amet, consectetuer adipiscing elit. Aenean commodo ligula eget dolor</a:t>
              </a:r>
              <a:r>
                <a:rPr lang="en-US" altLang="zh-CN" sz="1000">
                  <a:solidFill>
                    <a:schemeClr val="tx1"/>
                  </a:solidFill>
                  <a:latin typeface="Arial" panose="020B0604020202020204" pitchFamily="34" charset="0"/>
                  <a:ea typeface="华文细黑" panose="02010600040101010101" charset="-122"/>
                </a:rPr>
                <a:t>.</a:t>
              </a:r>
              <a:endParaRPr lang="en-US" altLang="zh-CN" sz="1000">
                <a:solidFill>
                  <a:schemeClr val="tx1"/>
                </a:solidFill>
                <a:latin typeface="Arial" panose="020B0604020202020204" pitchFamily="34" charset="0"/>
                <a:ea typeface="华文细黑" panose="02010600040101010101" charset="-122"/>
              </a:endParaRPr>
            </a:p>
          </p:txBody>
        </p:sp>
      </p:grpSp>
      <p:sp>
        <p:nvSpPr>
          <p:cNvPr id="12" name="文本框 11"/>
          <p:cNvSpPr txBox="1"/>
          <p:nvPr/>
        </p:nvSpPr>
        <p:spPr>
          <a:xfrm>
            <a:off x="4801235" y="2739390"/>
            <a:ext cx="3917315" cy="829945"/>
          </a:xfrm>
          <a:prstGeom prst="rect">
            <a:avLst/>
          </a:prstGeom>
          <a:noFill/>
        </p:spPr>
        <p:txBody>
          <a:bodyPr wrap="square" rtlCol="0">
            <a:spAutoFit/>
          </a:bodyPr>
          <a:p>
            <a:pPr algn="ctr"/>
            <a:r>
              <a:rPr lang="zh-CN" altLang="en-US" sz="3200" dirty="0">
                <a:solidFill>
                  <a:schemeClr val="tx1"/>
                </a:solidFill>
                <a:latin typeface="华文新魏" panose="02010800040101010101" charset="-122"/>
                <a:ea typeface="华文新魏" panose="02010800040101010101" charset="-122"/>
              </a:rPr>
              <a:t>点击此处添加标题</a:t>
            </a:r>
            <a:endParaRPr lang="zh-CN" altLang="en-US" sz="3200" dirty="0">
              <a:solidFill>
                <a:schemeClr val="tx1"/>
              </a:solidFill>
              <a:latin typeface="华文新魏" panose="02010800040101010101" charset="-122"/>
              <a:ea typeface="华文新魏" panose="02010800040101010101" charset="-122"/>
            </a:endParaRPr>
          </a:p>
          <a:p>
            <a:pPr algn="ctr"/>
            <a:r>
              <a:rPr lang="zh-CN" altLang="en-US" sz="16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600" spc="300" dirty="0">
              <a:solidFill>
                <a:schemeClr val="tx1"/>
              </a:solidFill>
              <a:uFillTx/>
              <a:latin typeface="华文新魏" panose="02010800040101010101" charset="-122"/>
              <a:ea typeface="华文新魏" panose="02010800040101010101" charset="-122"/>
              <a:sym typeface="+mn-ea"/>
            </a:endParaRPr>
          </a:p>
        </p:txBody>
      </p:sp>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1" name="组合 10"/>
          <p:cNvGrpSpPr/>
          <p:nvPr/>
        </p:nvGrpSpPr>
        <p:grpSpPr>
          <a:xfrm>
            <a:off x="1775460" y="1908810"/>
            <a:ext cx="8660396" cy="1915795"/>
            <a:chOff x="2796" y="3006"/>
            <a:chExt cx="13638" cy="3017"/>
          </a:xfrm>
        </p:grpSpPr>
        <p:sp>
          <p:nvSpPr>
            <p:cNvPr id="10" name="矩形 9"/>
            <p:cNvSpPr/>
            <p:nvPr/>
          </p:nvSpPr>
          <p:spPr>
            <a:xfrm>
              <a:off x="2796" y="3006"/>
              <a:ext cx="6681" cy="3017"/>
            </a:xfrm>
            <a:prstGeom prst="rect">
              <a:avLst/>
            </a:prstGeom>
            <a:solidFill>
              <a:srgbClr val="4C8A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9" name="组合 8"/>
            <p:cNvGrpSpPr/>
            <p:nvPr/>
          </p:nvGrpSpPr>
          <p:grpSpPr>
            <a:xfrm>
              <a:off x="3085" y="3007"/>
              <a:ext cx="13349" cy="3016"/>
              <a:chOff x="1272" y="2009"/>
              <a:chExt cx="12217" cy="2760"/>
            </a:xfrm>
          </p:grpSpPr>
          <p:sp>
            <p:nvSpPr>
              <p:cNvPr id="8" name="Rectangle 2"/>
              <p:cNvSpPr/>
              <p:nvPr/>
            </p:nvSpPr>
            <p:spPr>
              <a:xfrm>
                <a:off x="7121" y="2009"/>
                <a:ext cx="6368" cy="2760"/>
              </a:xfrm>
              <a:prstGeom prst="rect">
                <a:avLst/>
              </a:prstGeom>
              <a:blipFill dpi="0" rotWithShape="1">
                <a:blip r:embed="rId4" cstate="print">
                  <a:extLst>
                    <a:ext uri="{28A0092B-C50C-407E-A947-70E740481C1C}">
                      <a14:useLocalDpi xmlns:a14="http://schemas.microsoft.com/office/drawing/2010/main" val="0"/>
                    </a:ext>
                  </a:extLst>
                </a:blip>
                <a:srcRect/>
                <a:stretch>
                  <a:fillRect l="-251" t="-9568" r="-251" b="-9568"/>
                </a:stretch>
              </a:bli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zh-CN" dirty="0"/>
              </a:p>
            </p:txBody>
          </p:sp>
          <p:sp>
            <p:nvSpPr>
              <p:cNvPr id="32" name="圆角矩形 31"/>
              <p:cNvSpPr/>
              <p:nvPr/>
            </p:nvSpPr>
            <p:spPr>
              <a:xfrm>
                <a:off x="1288" y="2493"/>
                <a:ext cx="2737" cy="388"/>
              </a:xfrm>
              <a:prstGeom prst="roundRect">
                <a:avLst>
                  <a:gd name="adj" fmla="val 0"/>
                </a:avLst>
              </a:prstGeom>
              <a:noFill/>
              <a:ln w="12700">
                <a:noFill/>
              </a:ln>
              <a:effectLst/>
              <a:extLst>
                <a:ext uri="{909E8E84-426E-40DD-AFC4-6F175D3DCCD1}">
                  <a14:hiddenFill xmlns:a14="http://schemas.microsoft.com/office/drawing/2010/main">
                    <a:solidFill>
                      <a:srgbClr val="E94B5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fontAlgn="base">
                  <a:spcBef>
                    <a:spcPct val="0"/>
                  </a:spcBef>
                  <a:spcAft>
                    <a:spcPct val="0"/>
                  </a:spcAft>
                </a:pPr>
                <a:r>
                  <a:rPr lang="en-US" altLang="zh-CN" sz="1200" b="1" dirty="0">
                    <a:solidFill>
                      <a:schemeClr val="bg1"/>
                    </a:solidFill>
                    <a:latin typeface="Arial" panose="020B0604020202020204" pitchFamily="34" charset="0"/>
                    <a:ea typeface="微软雅黑 Light" panose="02010600030101010101" charset="-122"/>
                  </a:rPr>
                  <a:t>TOPIC HEADER HERE</a:t>
                </a:r>
                <a:endParaRPr lang="en-US" altLang="zh-CN" sz="1200" b="1" dirty="0">
                  <a:solidFill>
                    <a:schemeClr val="bg1"/>
                  </a:solidFill>
                  <a:latin typeface="Arial" panose="020B0604020202020204" pitchFamily="34" charset="0"/>
                  <a:ea typeface="微软雅黑 Light" panose="02010600030101010101" charset="-122"/>
                </a:endParaRPr>
              </a:p>
            </p:txBody>
          </p:sp>
          <p:sp>
            <p:nvSpPr>
              <p:cNvPr id="33" name="Rectangle 66"/>
              <p:cNvSpPr>
                <a:spLocks noChangeArrowheads="1"/>
              </p:cNvSpPr>
              <p:nvPr/>
            </p:nvSpPr>
            <p:spPr bwMode="auto">
              <a:xfrm>
                <a:off x="1272" y="3128"/>
                <a:ext cx="5257"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nSpc>
                    <a:spcPct val="120000"/>
                  </a:lnSpc>
                </a:pPr>
                <a:r>
                  <a:rPr lang="en-US" altLang="zh-CN" sz="900" dirty="0">
                    <a:solidFill>
                      <a:schemeClr val="bg1"/>
                    </a:solidFill>
                    <a:latin typeface="Arial" panose="020B0604020202020204" pitchFamily="34" charset="0"/>
                    <a:ea typeface="微软雅黑 Light" panose="02010600030101010101" charset="-122"/>
                  </a:rPr>
                  <a:t>We have many PowerPoint </a:t>
                </a:r>
                <a:r>
                  <a:rPr lang="zh-CN" altLang="en-US" sz="900" dirty="0">
                    <a:solidFill>
                      <a:schemeClr val="bg1"/>
                    </a:solidFill>
                    <a:latin typeface="Arial" panose="020B0604020202020204" pitchFamily="34" charset="0"/>
                    <a:ea typeface="微软雅黑 Light" panose="02010600030101010101" charset="-122"/>
                  </a:rPr>
                  <a:t>templates</a:t>
                </a:r>
                <a:r>
                  <a:rPr lang="en-US" altLang="zh-CN" sz="900" dirty="0">
                    <a:solidFill>
                      <a:schemeClr val="bg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 </a:t>
                </a:r>
                <a:r>
                  <a:rPr lang="en-US" altLang="zh-CN" sz="900" dirty="0" smtClean="0">
                    <a:solidFill>
                      <a:schemeClr val="bg1"/>
                    </a:solidFill>
                    <a:latin typeface="Arial" panose="020B0604020202020204" pitchFamily="34" charset="0"/>
                    <a:ea typeface="微软雅黑 Light" panose="02010600030101010101" charset="-122"/>
                  </a:rPr>
                  <a:t>We have many PowerPoint </a:t>
                </a:r>
                <a:r>
                  <a:rPr lang="zh-CN" altLang="en-US" sz="900" dirty="0" smtClean="0">
                    <a:solidFill>
                      <a:schemeClr val="bg1"/>
                    </a:solidFill>
                    <a:latin typeface="Arial" panose="020B0604020202020204" pitchFamily="34" charset="0"/>
                    <a:ea typeface="微软雅黑 Light" panose="02010600030101010101" charset="-122"/>
                  </a:rPr>
                  <a:t>templates</a:t>
                </a:r>
                <a:r>
                  <a:rPr lang="en-US" altLang="zh-CN" sz="900" dirty="0" smtClean="0">
                    <a:solidFill>
                      <a:schemeClr val="bg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 </a:t>
                </a:r>
                <a:endParaRPr lang="en-US" altLang="zh-CN" sz="900" dirty="0" smtClean="0">
                  <a:solidFill>
                    <a:schemeClr val="bg1"/>
                  </a:solidFill>
                  <a:latin typeface="Arial" panose="020B0604020202020204" pitchFamily="34" charset="0"/>
                  <a:ea typeface="微软雅黑 Light" panose="02010600030101010101" charset="-122"/>
                </a:endParaRPr>
              </a:p>
            </p:txBody>
          </p:sp>
        </p:grpSp>
      </p:grpSp>
      <p:sp>
        <p:nvSpPr>
          <p:cNvPr id="12" name="文本框 11"/>
          <p:cNvSpPr txBox="1"/>
          <p:nvPr/>
        </p:nvSpPr>
        <p:spPr>
          <a:xfrm>
            <a:off x="4621530" y="1452880"/>
            <a:ext cx="2910205" cy="306705"/>
          </a:xfrm>
          <a:prstGeom prst="rect">
            <a:avLst/>
          </a:prstGeom>
          <a:noFill/>
        </p:spPr>
        <p:txBody>
          <a:bodyPr wrap="square" rtlCol="0">
            <a:spAutoFit/>
          </a:bodyPr>
          <a:p>
            <a:pPr algn="ctr"/>
            <a:r>
              <a:rPr lang="en-US" altLang="zh-CN" sz="1400" b="1">
                <a:solidFill>
                  <a:srgbClr val="4C8A64"/>
                </a:solidFill>
                <a:latin typeface="Arial" panose="020B0604020202020204" pitchFamily="34" charset="0"/>
                <a:ea typeface="华文细黑" panose="02010600040101010101" charset="-122"/>
              </a:rPr>
              <a:t>ADD YOUR TITLE HERE</a:t>
            </a:r>
            <a:endParaRPr lang="en-US" altLang="zh-CN" sz="1400" b="1">
              <a:solidFill>
                <a:srgbClr val="4C8A64"/>
              </a:solidFill>
              <a:latin typeface="Arial" panose="020B0604020202020204" pitchFamily="34" charset="0"/>
              <a:ea typeface="华文细黑" panose="02010600040101010101" charset="-122"/>
            </a:endParaRPr>
          </a:p>
        </p:txBody>
      </p:sp>
      <p:sp>
        <p:nvSpPr>
          <p:cNvPr id="54" name="Rectangle 55"/>
          <p:cNvSpPr>
            <a:spLocks noChangeArrowheads="1"/>
          </p:cNvSpPr>
          <p:nvPr/>
        </p:nvSpPr>
        <p:spPr bwMode="auto">
          <a:xfrm>
            <a:off x="2068195" y="4259342"/>
            <a:ext cx="2094474" cy="1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pPr>
            <a:r>
              <a:rPr lang="zh-CN" altLang="en-US" sz="1200" b="1" dirty="0">
                <a:solidFill>
                  <a:srgbClr val="4C8A64"/>
                </a:solidFill>
                <a:latin typeface="Arial" panose="020B0604020202020204" pitchFamily="34" charset="0"/>
                <a:ea typeface="微软雅黑 Light" panose="02010600030101010101" charset="-122"/>
              </a:rPr>
              <a:t>HEAD INFO HERE</a:t>
            </a:r>
            <a:endParaRPr lang="zh-CN" altLang="en-US" sz="1200" b="1" dirty="0">
              <a:solidFill>
                <a:srgbClr val="4C8A64"/>
              </a:solidFill>
              <a:latin typeface="Arial" panose="020B0604020202020204" pitchFamily="34" charset="0"/>
              <a:ea typeface="微软雅黑 Light" panose="02010600030101010101" charset="-122"/>
            </a:endParaRPr>
          </a:p>
          <a:p>
            <a:pPr algn="ctr">
              <a:lnSpc>
                <a:spcPct val="120000"/>
              </a:lnSpc>
              <a:buFont typeface="Arial" panose="020B0604020202020204" pitchFamily="34" charset="0"/>
              <a:buNone/>
            </a:pPr>
            <a:r>
              <a:rPr lang="en-US" altLang="zh-CN" sz="1000" dirty="0" smtClean="0">
                <a:solidFill>
                  <a:schemeClr val="tx1"/>
                </a:solidFill>
                <a:latin typeface="Arial" panose="020B0604020202020204" pitchFamily="34" charset="0"/>
                <a:ea typeface="微软雅黑 Light" panose="02010600030101010101" charset="-122"/>
              </a:rPr>
              <a:t>We have many PowerPoint </a:t>
            </a:r>
            <a:r>
              <a:rPr lang="zh-CN" altLang="en-US" sz="1000" dirty="0" smtClean="0">
                <a:solidFill>
                  <a:schemeClr val="tx1"/>
                </a:solidFill>
                <a:latin typeface="Arial" panose="020B0604020202020204" pitchFamily="34" charset="0"/>
                <a:ea typeface="微软雅黑 Light" panose="02010600030101010101" charset="-122"/>
              </a:rPr>
              <a:t>templates</a:t>
            </a:r>
            <a:r>
              <a:rPr lang="en-US" altLang="zh-CN" sz="1000" dirty="0" smtClean="0">
                <a:solidFill>
                  <a:schemeClr val="tx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a:t>
            </a:r>
            <a:endParaRPr lang="en-US" altLang="zh-CN" sz="1000" dirty="0" smtClean="0">
              <a:solidFill>
                <a:schemeClr val="tx1"/>
              </a:solidFill>
              <a:latin typeface="Arial" panose="020B0604020202020204" pitchFamily="34" charset="0"/>
              <a:ea typeface="微软雅黑 Light" panose="02010600030101010101" charset="-122"/>
            </a:endParaRPr>
          </a:p>
        </p:txBody>
      </p:sp>
      <p:sp>
        <p:nvSpPr>
          <p:cNvPr id="55" name="Rectangle 55"/>
          <p:cNvSpPr>
            <a:spLocks noChangeArrowheads="1"/>
          </p:cNvSpPr>
          <p:nvPr/>
        </p:nvSpPr>
        <p:spPr bwMode="auto">
          <a:xfrm>
            <a:off x="4954667" y="4259342"/>
            <a:ext cx="2094474" cy="1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pPr>
            <a:r>
              <a:rPr lang="zh-CN" altLang="en-US" sz="1200" b="1" dirty="0">
                <a:solidFill>
                  <a:srgbClr val="4C8A64"/>
                </a:solidFill>
                <a:latin typeface="Arial" panose="020B0604020202020204" pitchFamily="34" charset="0"/>
                <a:ea typeface="微软雅黑 Light" panose="02010600030101010101" charset="-122"/>
              </a:rPr>
              <a:t>HEAD INFO HERE</a:t>
            </a:r>
            <a:endParaRPr lang="zh-CN" altLang="en-US" sz="1200" b="1" dirty="0">
              <a:solidFill>
                <a:srgbClr val="4C8A64"/>
              </a:solidFill>
              <a:latin typeface="Arial" panose="020B0604020202020204" pitchFamily="34" charset="0"/>
              <a:ea typeface="微软雅黑 Light" panose="02010600030101010101" charset="-122"/>
            </a:endParaRPr>
          </a:p>
          <a:p>
            <a:pPr algn="ctr">
              <a:lnSpc>
                <a:spcPct val="120000"/>
              </a:lnSpc>
              <a:buFont typeface="Arial" panose="020B0604020202020204" pitchFamily="34" charset="0"/>
              <a:buNone/>
            </a:pPr>
            <a:r>
              <a:rPr lang="en-US" altLang="zh-CN" sz="1000" dirty="0" smtClean="0">
                <a:solidFill>
                  <a:schemeClr val="tx1"/>
                </a:solidFill>
                <a:latin typeface="Arial" panose="020B0604020202020204" pitchFamily="34" charset="0"/>
                <a:ea typeface="微软雅黑 Light" panose="02010600030101010101" charset="-122"/>
              </a:rPr>
              <a:t>We have many PowerPoint </a:t>
            </a:r>
            <a:r>
              <a:rPr lang="zh-CN" altLang="en-US" sz="1000" dirty="0" smtClean="0">
                <a:solidFill>
                  <a:schemeClr val="tx1"/>
                </a:solidFill>
                <a:latin typeface="Arial" panose="020B0604020202020204" pitchFamily="34" charset="0"/>
                <a:ea typeface="微软雅黑 Light" panose="02010600030101010101" charset="-122"/>
              </a:rPr>
              <a:t>templates</a:t>
            </a:r>
            <a:r>
              <a:rPr lang="en-US" altLang="zh-CN" sz="1000" dirty="0" smtClean="0">
                <a:solidFill>
                  <a:schemeClr val="tx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a:t>
            </a:r>
            <a:endParaRPr lang="en-US" altLang="zh-CN" sz="1000" dirty="0" smtClean="0">
              <a:solidFill>
                <a:schemeClr val="tx1"/>
              </a:solidFill>
              <a:latin typeface="Arial" panose="020B0604020202020204" pitchFamily="34" charset="0"/>
              <a:ea typeface="微软雅黑 Light" panose="02010600030101010101" charset="-122"/>
            </a:endParaRPr>
          </a:p>
        </p:txBody>
      </p:sp>
      <p:sp>
        <p:nvSpPr>
          <p:cNvPr id="56" name="Rectangle 55"/>
          <p:cNvSpPr>
            <a:spLocks noChangeArrowheads="1"/>
          </p:cNvSpPr>
          <p:nvPr/>
        </p:nvSpPr>
        <p:spPr bwMode="auto">
          <a:xfrm>
            <a:off x="8050921" y="4259342"/>
            <a:ext cx="2094474" cy="114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pPr>
            <a:r>
              <a:rPr lang="zh-CN" altLang="en-US" sz="1200" b="1" dirty="0">
                <a:solidFill>
                  <a:srgbClr val="4C8A64"/>
                </a:solidFill>
                <a:latin typeface="Arial" panose="020B0604020202020204" pitchFamily="34" charset="0"/>
                <a:ea typeface="微软雅黑 Light" panose="02010600030101010101" charset="-122"/>
              </a:rPr>
              <a:t>HEAD INFO HERE</a:t>
            </a:r>
            <a:endParaRPr lang="zh-CN" altLang="en-US" sz="1200" b="1" dirty="0">
              <a:solidFill>
                <a:srgbClr val="4C8A64"/>
              </a:solidFill>
              <a:latin typeface="Arial" panose="020B0604020202020204" pitchFamily="34" charset="0"/>
              <a:ea typeface="微软雅黑 Light" panose="02010600030101010101" charset="-122"/>
            </a:endParaRPr>
          </a:p>
          <a:p>
            <a:pPr algn="ctr">
              <a:lnSpc>
                <a:spcPct val="120000"/>
              </a:lnSpc>
              <a:buFont typeface="Arial" panose="020B0604020202020204" pitchFamily="34" charset="0"/>
              <a:buNone/>
            </a:pPr>
            <a:r>
              <a:rPr lang="en-US" altLang="zh-CN" sz="1000" dirty="0" smtClean="0">
                <a:solidFill>
                  <a:schemeClr val="tx1"/>
                </a:solidFill>
                <a:latin typeface="Arial" panose="020B0604020202020204" pitchFamily="34" charset="0"/>
                <a:ea typeface="微软雅黑 Light" panose="02010600030101010101" charset="-122"/>
              </a:rPr>
              <a:t>We have many PowerPoint </a:t>
            </a:r>
            <a:r>
              <a:rPr lang="zh-CN" altLang="en-US" sz="1000" dirty="0" smtClean="0">
                <a:solidFill>
                  <a:schemeClr val="tx1"/>
                </a:solidFill>
                <a:latin typeface="Arial" panose="020B0604020202020204" pitchFamily="34" charset="0"/>
                <a:ea typeface="微软雅黑 Light" panose="02010600030101010101" charset="-122"/>
              </a:rPr>
              <a:t>templates</a:t>
            </a:r>
            <a:r>
              <a:rPr lang="en-US" altLang="zh-CN" sz="1000" dirty="0" smtClean="0">
                <a:solidFill>
                  <a:schemeClr val="tx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a:t>
            </a:r>
            <a:endParaRPr lang="en-US" altLang="zh-CN" sz="1000" dirty="0" smtClean="0">
              <a:solidFill>
                <a:schemeClr val="tx1"/>
              </a:solidFill>
              <a:latin typeface="Arial" panose="020B0604020202020204" pitchFamily="34" charset="0"/>
              <a:ea typeface="微软雅黑 Light" panose="02010600030101010101" charset="-122"/>
            </a:endParaRPr>
          </a:p>
        </p:txBody>
      </p:sp>
      <p:sp>
        <p:nvSpPr>
          <p:cNvPr id="14" name="任意多边形 13"/>
          <p:cNvSpPr/>
          <p:nvPr/>
        </p:nvSpPr>
        <p:spPr>
          <a:xfrm>
            <a:off x="4621530" y="4130675"/>
            <a:ext cx="0" cy="1402080"/>
          </a:xfrm>
          <a:custGeom>
            <a:avLst/>
            <a:gdLst>
              <a:gd name="connisteX0" fmla="*/ 0 w 0"/>
              <a:gd name="connsiteY0" fmla="*/ 0 h 1402080"/>
              <a:gd name="connisteX1" fmla="*/ 0 w 0"/>
              <a:gd name="connsiteY1" fmla="*/ 1402080 h 1402080"/>
            </a:gdLst>
            <a:ahLst/>
            <a:cxnLst>
              <a:cxn ang="0">
                <a:pos x="connisteX0" y="connsiteY0"/>
              </a:cxn>
              <a:cxn ang="0">
                <a:pos x="connisteX1" y="connsiteY1"/>
              </a:cxn>
            </a:cxnLst>
            <a:rect l="l" t="t" r="r" b="b"/>
            <a:pathLst>
              <a:path h="1402080">
                <a:moveTo>
                  <a:pt x="0" y="0"/>
                </a:moveTo>
                <a:lnTo>
                  <a:pt x="0" y="1402080"/>
                </a:lnTo>
              </a:path>
            </a:pathLst>
          </a:custGeom>
          <a:noFill/>
          <a:ln w="6350" cmpd="sng">
            <a:solidFill>
              <a:srgbClr val="4C8A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a:off x="7531735" y="4130675"/>
            <a:ext cx="0" cy="1402080"/>
          </a:xfrm>
          <a:custGeom>
            <a:avLst/>
            <a:gdLst>
              <a:gd name="connisteX0" fmla="*/ 0 w 0"/>
              <a:gd name="connsiteY0" fmla="*/ 0 h 1402080"/>
              <a:gd name="connisteX1" fmla="*/ 0 w 0"/>
              <a:gd name="connsiteY1" fmla="*/ 1402080 h 1402080"/>
            </a:gdLst>
            <a:ahLst/>
            <a:cxnLst>
              <a:cxn ang="0">
                <a:pos x="connisteX0" y="connsiteY0"/>
              </a:cxn>
              <a:cxn ang="0">
                <a:pos x="connisteX1" y="connsiteY1"/>
              </a:cxn>
            </a:cxnLst>
            <a:rect l="l" t="t" r="r" b="b"/>
            <a:pathLst>
              <a:path h="1402080">
                <a:moveTo>
                  <a:pt x="0" y="0"/>
                </a:moveTo>
                <a:lnTo>
                  <a:pt x="0" y="1402080"/>
                </a:lnTo>
              </a:path>
            </a:pathLst>
          </a:custGeom>
          <a:noFill/>
          <a:ln w="6350" cmpd="sng">
            <a:solidFill>
              <a:srgbClr val="4C8A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8" name="组合 7"/>
          <p:cNvGrpSpPr/>
          <p:nvPr/>
        </p:nvGrpSpPr>
        <p:grpSpPr>
          <a:xfrm>
            <a:off x="3758565" y="2183130"/>
            <a:ext cx="4602480" cy="4307840"/>
            <a:chOff x="4068" y="2235"/>
            <a:chExt cx="6259" cy="5858"/>
          </a:xfrm>
        </p:grpSpPr>
        <p:sp>
          <p:nvSpPr>
            <p:cNvPr id="15368" name="Freeform 8"/>
            <p:cNvSpPr/>
            <p:nvPr/>
          </p:nvSpPr>
          <p:spPr bwMode="auto">
            <a:xfrm>
              <a:off x="5953" y="2235"/>
              <a:ext cx="2752" cy="1765"/>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chemeClr val="accent4"/>
            </a:solidFill>
            <a:ln>
              <a:noFill/>
            </a:ln>
          </p:spPr>
          <p:txBody>
            <a:bodyPr/>
            <a:p>
              <a:endParaRPr lang="zh-CN" altLang="en-US"/>
            </a:p>
          </p:txBody>
        </p:sp>
        <p:sp>
          <p:nvSpPr>
            <p:cNvPr id="15369" name="Freeform 9"/>
            <p:cNvSpPr/>
            <p:nvPr/>
          </p:nvSpPr>
          <p:spPr bwMode="auto">
            <a:xfrm>
              <a:off x="4568" y="2635"/>
              <a:ext cx="2085" cy="1340"/>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rgbClr val="77B48E"/>
            </a:solidFill>
            <a:ln>
              <a:noFill/>
            </a:ln>
          </p:spPr>
          <p:txBody>
            <a:bodyPr/>
            <a:p>
              <a:endParaRPr lang="zh-CN" altLang="en-US"/>
            </a:p>
          </p:txBody>
        </p:sp>
        <p:sp>
          <p:nvSpPr>
            <p:cNvPr id="15370" name="Freeform 10"/>
            <p:cNvSpPr/>
            <p:nvPr/>
          </p:nvSpPr>
          <p:spPr bwMode="auto">
            <a:xfrm>
              <a:off x="6578" y="3208"/>
              <a:ext cx="2090" cy="1340"/>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rgbClr val="77B48E"/>
            </a:solidFill>
            <a:ln>
              <a:noFill/>
            </a:ln>
          </p:spPr>
          <p:txBody>
            <a:bodyPr/>
            <a:p>
              <a:endParaRPr lang="zh-CN" altLang="en-US"/>
            </a:p>
          </p:txBody>
        </p:sp>
        <p:sp>
          <p:nvSpPr>
            <p:cNvPr id="15371" name="Freeform 11"/>
            <p:cNvSpPr/>
            <p:nvPr/>
          </p:nvSpPr>
          <p:spPr bwMode="auto">
            <a:xfrm>
              <a:off x="8243" y="2978"/>
              <a:ext cx="2085" cy="1340"/>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rgbClr val="77B48E"/>
            </a:solidFill>
            <a:ln>
              <a:noFill/>
            </a:ln>
          </p:spPr>
          <p:txBody>
            <a:bodyPr/>
            <a:p>
              <a:endParaRPr lang="zh-CN" altLang="en-US"/>
            </a:p>
          </p:txBody>
        </p:sp>
        <p:sp>
          <p:nvSpPr>
            <p:cNvPr id="15372" name="Freeform 12"/>
            <p:cNvSpPr/>
            <p:nvPr/>
          </p:nvSpPr>
          <p:spPr bwMode="auto">
            <a:xfrm>
              <a:off x="8533" y="2288"/>
              <a:ext cx="815" cy="525"/>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rgbClr val="77B48E"/>
            </a:solidFill>
            <a:ln>
              <a:noFill/>
            </a:ln>
          </p:spPr>
          <p:txBody>
            <a:bodyPr/>
            <a:p>
              <a:endParaRPr lang="zh-CN" altLang="en-US"/>
            </a:p>
          </p:txBody>
        </p:sp>
        <p:sp>
          <p:nvSpPr>
            <p:cNvPr id="15373" name="Freeform 13"/>
            <p:cNvSpPr/>
            <p:nvPr/>
          </p:nvSpPr>
          <p:spPr bwMode="auto">
            <a:xfrm>
              <a:off x="4068" y="2530"/>
              <a:ext cx="482" cy="308"/>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rgbClr val="77B48E"/>
            </a:solidFill>
            <a:ln>
              <a:noFill/>
            </a:ln>
          </p:spPr>
          <p:txBody>
            <a:bodyPr/>
            <a:p>
              <a:endParaRPr lang="zh-CN" altLang="en-US"/>
            </a:p>
          </p:txBody>
        </p:sp>
        <p:sp>
          <p:nvSpPr>
            <p:cNvPr id="15374" name="Freeform 14"/>
            <p:cNvSpPr/>
            <p:nvPr/>
          </p:nvSpPr>
          <p:spPr bwMode="auto">
            <a:xfrm>
              <a:off x="4303" y="4720"/>
              <a:ext cx="485" cy="308"/>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rgbClr val="77B48E"/>
            </a:solidFill>
            <a:ln>
              <a:noFill/>
            </a:ln>
          </p:spPr>
          <p:txBody>
            <a:bodyPr/>
            <a:p>
              <a:endParaRPr lang="zh-CN" altLang="en-US"/>
            </a:p>
          </p:txBody>
        </p:sp>
        <p:sp>
          <p:nvSpPr>
            <p:cNvPr id="15375" name="Freeform 15"/>
            <p:cNvSpPr/>
            <p:nvPr/>
          </p:nvSpPr>
          <p:spPr bwMode="auto">
            <a:xfrm>
              <a:off x="9348" y="4638"/>
              <a:ext cx="612" cy="395"/>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rgbClr val="77B48E"/>
            </a:solidFill>
            <a:ln>
              <a:noFill/>
            </a:ln>
          </p:spPr>
          <p:txBody>
            <a:bodyPr/>
            <a:p>
              <a:endParaRPr lang="zh-CN" altLang="en-US"/>
            </a:p>
          </p:txBody>
        </p:sp>
        <p:sp>
          <p:nvSpPr>
            <p:cNvPr id="15376" name="Freeform 16"/>
            <p:cNvSpPr/>
            <p:nvPr/>
          </p:nvSpPr>
          <p:spPr bwMode="auto">
            <a:xfrm>
              <a:off x="4233" y="5123"/>
              <a:ext cx="1687" cy="1080"/>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chemeClr val="accent4"/>
            </a:solidFill>
            <a:ln>
              <a:noFill/>
            </a:ln>
          </p:spPr>
          <p:txBody>
            <a:bodyPr/>
            <a:p>
              <a:endParaRPr lang="zh-CN" altLang="en-US"/>
            </a:p>
          </p:txBody>
        </p:sp>
        <p:sp>
          <p:nvSpPr>
            <p:cNvPr id="15377" name="Freeform 17"/>
            <p:cNvSpPr/>
            <p:nvPr/>
          </p:nvSpPr>
          <p:spPr bwMode="auto">
            <a:xfrm>
              <a:off x="8738" y="5363"/>
              <a:ext cx="1430" cy="917"/>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rgbClr val="77B48E"/>
            </a:solidFill>
            <a:ln>
              <a:noFill/>
            </a:ln>
          </p:spPr>
          <p:txBody>
            <a:bodyPr/>
            <a:p>
              <a:endParaRPr lang="zh-CN" altLang="en-US"/>
            </a:p>
          </p:txBody>
        </p:sp>
        <p:sp>
          <p:nvSpPr>
            <p:cNvPr id="15378" name="Freeform 18"/>
            <p:cNvSpPr/>
            <p:nvPr/>
          </p:nvSpPr>
          <p:spPr bwMode="auto">
            <a:xfrm>
              <a:off x="5503" y="6780"/>
              <a:ext cx="720" cy="463"/>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rgbClr val="77B48E"/>
            </a:solidFill>
            <a:ln>
              <a:noFill/>
            </a:ln>
          </p:spPr>
          <p:txBody>
            <a:bodyPr/>
            <a:p>
              <a:endParaRPr lang="zh-CN" altLang="en-US"/>
            </a:p>
          </p:txBody>
        </p:sp>
        <p:sp>
          <p:nvSpPr>
            <p:cNvPr id="15379" name="Line 19"/>
            <p:cNvSpPr>
              <a:spLocks noChangeShapeType="1"/>
            </p:cNvSpPr>
            <p:nvPr/>
          </p:nvSpPr>
          <p:spPr bwMode="auto">
            <a:xfrm>
              <a:off x="6873" y="4543"/>
              <a:ext cx="0" cy="3550"/>
            </a:xfrm>
            <a:prstGeom prst="line">
              <a:avLst/>
            </a:prstGeom>
            <a:noFill/>
            <a:ln w="6350">
              <a:solidFill>
                <a:schemeClr val="tx1">
                  <a:lumMod val="50000"/>
                  <a:lumOff val="50000"/>
                </a:schemeClr>
              </a:solidFill>
              <a:round/>
            </a:ln>
            <a:extLst>
              <a:ext uri="{909E8E84-426E-40DD-AFC4-6F175D3DCCD1}">
                <a14:hiddenFill xmlns:a14="http://schemas.microsoft.com/office/drawing/2010/main">
                  <a:noFill/>
                </a14:hiddenFill>
              </a:ext>
            </a:extLst>
          </p:spPr>
          <p:txBody>
            <a:bodyPr/>
            <a:p>
              <a:endParaRPr lang="zh-CN" altLang="en-US"/>
            </a:p>
          </p:txBody>
        </p:sp>
        <p:sp>
          <p:nvSpPr>
            <p:cNvPr id="15380" name="Line 20"/>
            <p:cNvSpPr>
              <a:spLocks noChangeShapeType="1"/>
            </p:cNvSpPr>
            <p:nvPr/>
          </p:nvSpPr>
          <p:spPr bwMode="auto">
            <a:xfrm>
              <a:off x="7718" y="4543"/>
              <a:ext cx="0" cy="3550"/>
            </a:xfrm>
            <a:prstGeom prst="line">
              <a:avLst/>
            </a:prstGeom>
            <a:noFill/>
            <a:ln w="6350">
              <a:solidFill>
                <a:schemeClr val="tx1">
                  <a:lumMod val="50000"/>
                  <a:lumOff val="50000"/>
                </a:schemeClr>
              </a:solidFill>
              <a:round/>
            </a:ln>
            <a:extLst>
              <a:ext uri="{909E8E84-426E-40DD-AFC4-6F175D3DCCD1}">
                <a14:hiddenFill xmlns:a14="http://schemas.microsoft.com/office/drawing/2010/main">
                  <a:noFill/>
                </a14:hiddenFill>
              </a:ext>
            </a:extLst>
          </p:spPr>
          <p:txBody>
            <a:bodyPr/>
            <a:p>
              <a:endParaRPr lang="zh-CN" altLang="en-US"/>
            </a:p>
          </p:txBody>
        </p:sp>
        <p:sp>
          <p:nvSpPr>
            <p:cNvPr id="15381" name="Freeform 21"/>
            <p:cNvSpPr/>
            <p:nvPr/>
          </p:nvSpPr>
          <p:spPr bwMode="auto">
            <a:xfrm>
              <a:off x="5920" y="3975"/>
              <a:ext cx="953" cy="1448"/>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tx1">
                  <a:lumMod val="50000"/>
                  <a:lumOff val="50000"/>
                </a:schemeClr>
              </a:solidFill>
              <a:round/>
            </a:ln>
            <a:extLst>
              <a:ext uri="{909E8E84-426E-40DD-AFC4-6F175D3DCCD1}">
                <a14:hiddenFill xmlns:a14="http://schemas.microsoft.com/office/drawing/2010/main">
                  <a:solidFill>
                    <a:srgbClr val="FFFFFF"/>
                  </a:solidFill>
                </a14:hiddenFill>
              </a:ext>
            </a:extLst>
          </p:spPr>
          <p:txBody>
            <a:bodyPr/>
            <a:p>
              <a:endParaRPr lang="zh-CN" altLang="en-US"/>
            </a:p>
          </p:txBody>
        </p:sp>
        <p:sp>
          <p:nvSpPr>
            <p:cNvPr id="15382" name="Freeform 22"/>
            <p:cNvSpPr/>
            <p:nvPr/>
          </p:nvSpPr>
          <p:spPr bwMode="auto">
            <a:xfrm>
              <a:off x="7718" y="4318"/>
              <a:ext cx="1240" cy="1205"/>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tx1">
                  <a:lumMod val="50000"/>
                  <a:lumOff val="50000"/>
                </a:schemeClr>
              </a:solidFill>
              <a:round/>
            </a:ln>
            <a:extLst>
              <a:ext uri="{909E8E84-426E-40DD-AFC4-6F175D3DCCD1}">
                <a14:hiddenFill xmlns:a14="http://schemas.microsoft.com/office/drawing/2010/main">
                  <a:solidFill>
                    <a:srgbClr val="FFFFFF"/>
                  </a:solidFill>
                </a14:hiddenFill>
              </a:ext>
            </a:extLst>
          </p:spPr>
          <p:txBody>
            <a:bodyPr/>
            <a:p>
              <a:endParaRPr lang="zh-CN" altLang="en-US"/>
            </a:p>
          </p:txBody>
        </p:sp>
        <p:sp>
          <p:nvSpPr>
            <p:cNvPr id="15383" name="Freeform 23"/>
            <p:cNvSpPr/>
            <p:nvPr/>
          </p:nvSpPr>
          <p:spPr bwMode="auto">
            <a:xfrm>
              <a:off x="7718" y="6030"/>
              <a:ext cx="1050" cy="1565"/>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tx1">
                  <a:lumMod val="50000"/>
                  <a:lumOff val="50000"/>
                </a:schemeClr>
              </a:solidFill>
              <a:round/>
            </a:ln>
            <a:extLst>
              <a:ext uri="{909E8E84-426E-40DD-AFC4-6F175D3DCCD1}">
                <a14:hiddenFill xmlns:a14="http://schemas.microsoft.com/office/drawing/2010/main">
                  <a:solidFill>
                    <a:srgbClr val="FFFFFF"/>
                  </a:solidFill>
                </a14:hiddenFill>
              </a:ext>
            </a:extLst>
          </p:spPr>
          <p:txBody>
            <a:bodyPr/>
            <a:p>
              <a:endParaRPr lang="zh-CN" altLang="en-US"/>
            </a:p>
          </p:txBody>
        </p:sp>
        <p:sp>
          <p:nvSpPr>
            <p:cNvPr id="15384" name="Freeform 24"/>
            <p:cNvSpPr/>
            <p:nvPr/>
          </p:nvSpPr>
          <p:spPr bwMode="auto">
            <a:xfrm>
              <a:off x="5915" y="5900"/>
              <a:ext cx="1803" cy="988"/>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tx1">
                  <a:lumMod val="50000"/>
                  <a:lumOff val="50000"/>
                </a:schemeClr>
              </a:solidFill>
              <a:round/>
            </a:ln>
            <a:extLst>
              <a:ext uri="{909E8E84-426E-40DD-AFC4-6F175D3DCCD1}">
                <a14:hiddenFill xmlns:a14="http://schemas.microsoft.com/office/drawing/2010/main">
                  <a:solidFill>
                    <a:srgbClr val="FFFFFF"/>
                  </a:solidFill>
                </a14:hiddenFill>
              </a:ext>
            </a:extLst>
          </p:spPr>
          <p:txBody>
            <a:bodyPr/>
            <a:p>
              <a:endParaRPr lang="zh-CN" altLang="en-US"/>
            </a:p>
          </p:txBody>
        </p:sp>
        <p:sp>
          <p:nvSpPr>
            <p:cNvPr id="15385" name="Freeform 25"/>
            <p:cNvSpPr/>
            <p:nvPr/>
          </p:nvSpPr>
          <p:spPr bwMode="auto">
            <a:xfrm>
              <a:off x="5430" y="4153"/>
              <a:ext cx="620" cy="402"/>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rgbClr val="77B48E"/>
            </a:solidFill>
            <a:ln>
              <a:noFill/>
            </a:ln>
          </p:spPr>
          <p:txBody>
            <a:bodyPr/>
            <a:p>
              <a:endParaRPr lang="zh-CN" altLang="en-US"/>
            </a:p>
          </p:txBody>
        </p:sp>
      </p:grpSp>
      <p:sp>
        <p:nvSpPr>
          <p:cNvPr id="30" name="矩形 29"/>
          <p:cNvSpPr/>
          <p:nvPr/>
        </p:nvSpPr>
        <p:spPr>
          <a:xfrm>
            <a:off x="838835" y="2306320"/>
            <a:ext cx="3197225" cy="1327785"/>
          </a:xfrm>
          <a:prstGeom prst="rect">
            <a:avLst/>
          </a:prstGeom>
        </p:spPr>
        <p:txBody>
          <a:bodyPr wrap="square">
            <a:spAutoFit/>
          </a:bodyPr>
          <a:p>
            <a:pPr algn="l">
              <a:lnSpc>
                <a:spcPct val="17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2" name="矩形 11"/>
          <p:cNvSpPr/>
          <p:nvPr/>
        </p:nvSpPr>
        <p:spPr>
          <a:xfrm>
            <a:off x="838835" y="3871595"/>
            <a:ext cx="3197225" cy="1327785"/>
          </a:xfrm>
          <a:prstGeom prst="rect">
            <a:avLst/>
          </a:prstGeom>
        </p:spPr>
        <p:txBody>
          <a:bodyPr wrap="square">
            <a:spAutoFit/>
          </a:bodyPr>
          <a:p>
            <a:pPr algn="l">
              <a:lnSpc>
                <a:spcPct val="17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9" name="矩形 8"/>
          <p:cNvSpPr/>
          <p:nvPr/>
        </p:nvSpPr>
        <p:spPr>
          <a:xfrm>
            <a:off x="8536940" y="2265680"/>
            <a:ext cx="3197225" cy="1327785"/>
          </a:xfrm>
          <a:prstGeom prst="rect">
            <a:avLst/>
          </a:prstGeom>
        </p:spPr>
        <p:txBody>
          <a:bodyPr wrap="square">
            <a:spAutoFit/>
          </a:bodyPr>
          <a:p>
            <a:pPr algn="l">
              <a:lnSpc>
                <a:spcPct val="170000"/>
              </a:lnSpc>
              <a:defRPr/>
            </a:pPr>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
        <p:nvSpPr>
          <p:cNvPr id="10" name="矩形 9"/>
          <p:cNvSpPr/>
          <p:nvPr/>
        </p:nvSpPr>
        <p:spPr>
          <a:xfrm>
            <a:off x="8536940" y="3830955"/>
            <a:ext cx="3197225" cy="1327785"/>
          </a:xfrm>
          <a:prstGeom prst="rect">
            <a:avLst/>
          </a:prstGeom>
        </p:spPr>
        <p:txBody>
          <a:bodyPr wrap="square">
            <a:spAutoFit/>
          </a:bodyPr>
          <a:p>
            <a:pPr algn="l">
              <a:lnSpc>
                <a:spcPct val="170000"/>
              </a:lnSpc>
              <a:defRPr/>
            </a:pPr>
            <a:r>
              <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rPr>
              <a:t>ADD TITLE</a:t>
            </a:r>
            <a:endParaRPr lang="en-US" altLang="zh-CN" sz="1200" b="1" kern="0" spc="50" dirty="0">
              <a:solidFill>
                <a:schemeClr val="accent4">
                  <a:lumMod val="50000"/>
                </a:schemeClr>
              </a:solidFill>
              <a:uFillTx/>
              <a:latin typeface="Arial" panose="020B0604020202020204" pitchFamily="34" charset="0"/>
              <a:ea typeface="微软雅黑 Light" panose="02010600030101010101" charset="-122"/>
              <a:cs typeface="Arial" panose="020B0604020202020204" pitchFamily="34" charset="0"/>
            </a:endParaRPr>
          </a:p>
          <a:p>
            <a:pPr algn="l">
              <a:lnSpc>
                <a:spcPct val="12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endPar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endParaRPr>
          </a:p>
        </p:txBody>
      </p:sp>
    </p:spTree>
  </p:cSld>
  <p:clrMapOvr>
    <a:masterClrMapping/>
  </p:clrMapOvr>
  <p:transition>
    <p:cut thruBlk="1"/>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6" name="组合 15"/>
          <p:cNvGrpSpPr/>
          <p:nvPr/>
        </p:nvGrpSpPr>
        <p:grpSpPr>
          <a:xfrm>
            <a:off x="1562100" y="1659890"/>
            <a:ext cx="8475345" cy="4027170"/>
            <a:chOff x="1139" y="2537"/>
            <a:chExt cx="14844" cy="7272"/>
          </a:xfrm>
        </p:grpSpPr>
        <p:grpSp>
          <p:nvGrpSpPr>
            <p:cNvPr id="11" name="组合 10"/>
            <p:cNvGrpSpPr/>
            <p:nvPr/>
          </p:nvGrpSpPr>
          <p:grpSpPr>
            <a:xfrm>
              <a:off x="6333" y="2933"/>
              <a:ext cx="9373" cy="2957"/>
              <a:chOff x="8583" y="6541"/>
              <a:chExt cx="6709" cy="2957"/>
            </a:xfrm>
          </p:grpSpPr>
          <p:sp>
            <p:nvSpPr>
              <p:cNvPr id="19" name="矩形 18"/>
              <p:cNvSpPr/>
              <p:nvPr/>
            </p:nvSpPr>
            <p:spPr>
              <a:xfrm>
                <a:off x="8583" y="7111"/>
                <a:ext cx="6709" cy="2387"/>
              </a:xfrm>
              <a:prstGeom prst="rect">
                <a:avLst/>
              </a:prstGeom>
            </p:spPr>
            <p:txBody>
              <a:bodyPr wrap="square">
                <a:spAutoFit/>
              </a:bodyPr>
              <a:p>
                <a:pPr algn="l">
                  <a:lnSpc>
                    <a:spcPct val="16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dolor</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endParaRPr>
              </a:p>
            </p:txBody>
          </p:sp>
          <p:sp>
            <p:nvSpPr>
              <p:cNvPr id="20" name="文本框 19"/>
              <p:cNvSpPr txBox="1"/>
              <p:nvPr/>
            </p:nvSpPr>
            <p:spPr>
              <a:xfrm>
                <a:off x="8583" y="6541"/>
                <a:ext cx="2582" cy="510"/>
              </a:xfrm>
              <a:prstGeom prst="rect">
                <a:avLst/>
              </a:prstGeom>
              <a:noFill/>
            </p:spPr>
            <p:txBody>
              <a:bodyPr wrap="square" rtlCol="0">
                <a:spAutoFit/>
              </a:bodyPr>
              <a:p>
                <a:r>
                  <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sym typeface="+mn-ea"/>
                  </a:rPr>
                  <a:t>KEY WORD</a:t>
                </a:r>
                <a:endParaRPr lang="en-US" altLang="zh-CN" sz="12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sym typeface="+mn-ea"/>
                </a:endParaRPr>
              </a:p>
            </p:txBody>
          </p:sp>
        </p:grpSp>
        <p:grpSp>
          <p:nvGrpSpPr>
            <p:cNvPr id="15" name="组合 14"/>
            <p:cNvGrpSpPr/>
            <p:nvPr/>
          </p:nvGrpSpPr>
          <p:grpSpPr>
            <a:xfrm>
              <a:off x="1139" y="2537"/>
              <a:ext cx="14844" cy="7272"/>
              <a:chOff x="1139" y="2537"/>
              <a:chExt cx="14844" cy="7272"/>
            </a:xfrm>
          </p:grpSpPr>
          <p:sp>
            <p:nvSpPr>
              <p:cNvPr id="8" name="矩形 7"/>
              <p:cNvSpPr/>
              <p:nvPr/>
            </p:nvSpPr>
            <p:spPr>
              <a:xfrm>
                <a:off x="1139" y="2537"/>
                <a:ext cx="4712" cy="3615"/>
              </a:xfrm>
              <a:prstGeom prst="rect">
                <a:avLst/>
              </a:prstGeom>
              <a:solidFill>
                <a:srgbClr val="77B4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1139" y="6194"/>
                <a:ext cx="7400" cy="361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8583" y="6194"/>
                <a:ext cx="7400" cy="36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Rectangle 55"/>
              <p:cNvSpPr>
                <a:spLocks noChangeArrowheads="1"/>
              </p:cNvSpPr>
              <p:nvPr/>
            </p:nvSpPr>
            <p:spPr bwMode="auto">
              <a:xfrm>
                <a:off x="1572" y="2933"/>
                <a:ext cx="4084" cy="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pPr>
                <a:r>
                  <a:rPr lang="zh-CN" altLang="en-US" sz="1200" b="1" dirty="0">
                    <a:solidFill>
                      <a:schemeClr val="bg1"/>
                    </a:solidFill>
                    <a:latin typeface="Arial" panose="020B0604020202020204" pitchFamily="34" charset="0"/>
                    <a:ea typeface="微软雅黑 Light" panose="02010600030101010101" charset="-122"/>
                  </a:rPr>
                  <a:t>HEAD INFO HERE</a:t>
                </a:r>
                <a:endParaRPr lang="zh-CN" altLang="en-US" sz="1200" b="1" dirty="0">
                  <a:solidFill>
                    <a:schemeClr val="bg1"/>
                  </a:solidFill>
                  <a:latin typeface="Arial" panose="020B0604020202020204" pitchFamily="34" charset="0"/>
                  <a:ea typeface="微软雅黑 Light" panose="02010600030101010101" charset="-122"/>
                </a:endParaRPr>
              </a:p>
              <a:p>
                <a:pPr algn="ctr">
                  <a:lnSpc>
                    <a:spcPct val="120000"/>
                  </a:lnSpc>
                  <a:buFont typeface="Arial" panose="020B0604020202020204" pitchFamily="34" charset="0"/>
                  <a:buNone/>
                </a:pPr>
                <a:r>
                  <a:rPr lang="en-US" altLang="zh-CN" sz="1000" dirty="0" smtClean="0">
                    <a:solidFill>
                      <a:schemeClr val="bg1"/>
                    </a:solidFill>
                    <a:latin typeface="Arial" panose="020B0604020202020204" pitchFamily="34" charset="0"/>
                    <a:ea typeface="微软雅黑 Light" panose="02010600030101010101" charset="-122"/>
                  </a:rPr>
                  <a:t>We have many PowerPoint </a:t>
                </a:r>
                <a:r>
                  <a:rPr lang="zh-CN" altLang="en-US" sz="1000" dirty="0" smtClean="0">
                    <a:solidFill>
                      <a:schemeClr val="bg1"/>
                    </a:solidFill>
                    <a:latin typeface="Arial" panose="020B0604020202020204" pitchFamily="34" charset="0"/>
                    <a:ea typeface="微软雅黑 Light" panose="02010600030101010101" charset="-122"/>
                  </a:rPr>
                  <a:t>templates</a:t>
                </a:r>
                <a:r>
                  <a:rPr lang="en-US" altLang="zh-CN" sz="1000" dirty="0" smtClean="0">
                    <a:solidFill>
                      <a:schemeClr val="bg1"/>
                    </a:solidFill>
                    <a:latin typeface="Arial" panose="020B0604020202020204" pitchFamily="34" charset="0"/>
                    <a:ea typeface="微软雅黑 Light" panose="02010600030101010101" charset="-122"/>
                  </a:rPr>
                  <a:t> that has been specifically designed to help anyone that is stepping into the world of PowerPoint for the very first time.</a:t>
                </a:r>
                <a:endParaRPr lang="en-US" altLang="zh-CN" sz="1000" dirty="0" smtClean="0">
                  <a:solidFill>
                    <a:schemeClr val="bg1"/>
                  </a:solidFill>
                  <a:latin typeface="Arial" panose="020B0604020202020204" pitchFamily="34" charset="0"/>
                  <a:ea typeface="微软雅黑 Light" panose="02010600030101010101" charset="-122"/>
                </a:endParaRPr>
              </a:p>
              <a:p>
                <a:pPr algn="ctr">
                  <a:lnSpc>
                    <a:spcPct val="120000"/>
                  </a:lnSpc>
                  <a:buFont typeface="Arial" panose="020B0604020202020204" pitchFamily="34" charset="0"/>
                  <a:buNone/>
                </a:pPr>
                <a:r>
                  <a:rPr lang="en-US" altLang="zh-CN" sz="1000" dirty="0" smtClean="0">
                    <a:solidFill>
                      <a:schemeClr val="bg1"/>
                    </a:solidFill>
                    <a:latin typeface="Arial" panose="020B0604020202020204" pitchFamily="34" charset="0"/>
                    <a:ea typeface="微软雅黑 Light" panose="02010600030101010101" charset="-122"/>
                    <a:sym typeface="+mn-ea"/>
                  </a:rPr>
                  <a:t>We have many PowerPoint </a:t>
                </a:r>
                <a:r>
                  <a:rPr lang="zh-CN" altLang="en-US" sz="1000" dirty="0" smtClean="0">
                    <a:solidFill>
                      <a:schemeClr val="bg1"/>
                    </a:solidFill>
                    <a:latin typeface="Arial" panose="020B0604020202020204" pitchFamily="34" charset="0"/>
                    <a:ea typeface="微软雅黑 Light" panose="02010600030101010101" charset="-122"/>
                    <a:sym typeface="+mn-ea"/>
                  </a:rPr>
                  <a:t>templates</a:t>
                </a:r>
                <a:r>
                  <a:rPr lang="en-US" altLang="zh-CN" sz="1000" dirty="0" smtClean="0">
                    <a:solidFill>
                      <a:schemeClr val="bg1"/>
                    </a:solidFill>
                    <a:latin typeface="Arial" panose="020B0604020202020204" pitchFamily="34" charset="0"/>
                    <a:ea typeface="微软雅黑 Light" panose="02010600030101010101" charset="-122"/>
                    <a:sym typeface="+mn-ea"/>
                  </a:rPr>
                  <a:t> that has been specifically designed to help anyone that is stepping into the world of PowerPoint for the very first time.</a:t>
                </a:r>
                <a:endParaRPr lang="en-US" altLang="zh-CN" sz="1000" dirty="0" smtClean="0">
                  <a:solidFill>
                    <a:schemeClr val="bg1"/>
                  </a:solidFill>
                  <a:latin typeface="Arial" panose="020B0604020202020204" pitchFamily="34" charset="0"/>
                  <a:ea typeface="微软雅黑 Light" panose="02010600030101010101" charset="-122"/>
                </a:endParaRPr>
              </a:p>
              <a:p>
                <a:pPr algn="ctr">
                  <a:lnSpc>
                    <a:spcPct val="120000"/>
                  </a:lnSpc>
                  <a:buFont typeface="Arial" panose="020B0604020202020204" pitchFamily="34" charset="0"/>
                  <a:buNone/>
                </a:pPr>
                <a:endParaRPr lang="en-US" altLang="zh-CN" sz="1000" dirty="0" smtClean="0">
                  <a:solidFill>
                    <a:schemeClr val="bg1"/>
                  </a:solidFill>
                  <a:latin typeface="Arial" panose="020B0604020202020204" pitchFamily="34" charset="0"/>
                  <a:ea typeface="微软雅黑 Light" panose="02010600030101010101" charset="-122"/>
                </a:endParaRPr>
              </a:p>
            </p:txBody>
          </p:sp>
          <p:grpSp>
            <p:nvGrpSpPr>
              <p:cNvPr id="12" name="组合 11"/>
              <p:cNvGrpSpPr/>
              <p:nvPr/>
            </p:nvGrpSpPr>
            <p:grpSpPr>
              <a:xfrm>
                <a:off x="9027" y="6517"/>
                <a:ext cx="6512" cy="3189"/>
                <a:chOff x="8583" y="6677"/>
                <a:chExt cx="6709" cy="3189"/>
              </a:xfrm>
            </p:grpSpPr>
            <p:sp>
              <p:nvSpPr>
                <p:cNvPr id="13" name="矩形 12"/>
                <p:cNvSpPr/>
                <p:nvPr/>
              </p:nvSpPr>
              <p:spPr>
                <a:xfrm>
                  <a:off x="8583" y="6978"/>
                  <a:ext cx="6709" cy="2888"/>
                </a:xfrm>
                <a:prstGeom prst="rect">
                  <a:avLst/>
                </a:prstGeom>
              </p:spPr>
              <p:txBody>
                <a:bodyPr wrap="square">
                  <a:spAutoFit/>
                </a:bodyPr>
                <a:p>
                  <a:pPr algn="l">
                    <a:lnSpc>
                      <a:spcPct val="140000"/>
                    </a:lnSpc>
                    <a:defRPr/>
                  </a:pP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rPr>
                    <a:t> dolor.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dolor</a:t>
                  </a:r>
                  <a:r>
                    <a:rPr lang="zh-CN" altLang="en-US"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Lorem ipsum dolor sit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amet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consectetuer</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adipiscing</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elit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Aenean</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commodo</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ligula </a:t>
                  </a:r>
                  <a:r>
                    <a:rPr lang="en-US" altLang="zh-CN" sz="1000" kern="0" spc="50" dirty="0" err="1">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eget</a:t>
                  </a:r>
                  <a:r>
                    <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 dolor</a:t>
                  </a:r>
                  <a:endParaRPr lang="en-US" altLang="zh-CN" sz="1000"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endParaRPr>
                </a:p>
              </p:txBody>
            </p:sp>
            <p:sp>
              <p:nvSpPr>
                <p:cNvPr id="14" name="文本框 13"/>
                <p:cNvSpPr txBox="1"/>
                <p:nvPr/>
              </p:nvSpPr>
              <p:spPr>
                <a:xfrm>
                  <a:off x="8583" y="6677"/>
                  <a:ext cx="2582" cy="539"/>
                </a:xfrm>
                <a:prstGeom prst="rect">
                  <a:avLst/>
                </a:prstGeom>
                <a:noFill/>
              </p:spPr>
              <p:txBody>
                <a:bodyPr wrap="square" rtlCol="0">
                  <a:spAutoFit/>
                </a:bodyPr>
                <a:p>
                  <a:r>
                    <a:rPr lang="en-US" altLang="zh-CN" sz="1200" b="1"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rPr>
                    <a:t>KEY WORD</a:t>
                  </a:r>
                  <a:endParaRPr lang="en-US" altLang="zh-CN" sz="1200" b="1" kern="0" spc="50" dirty="0">
                    <a:solidFill>
                      <a:schemeClr val="tx1"/>
                    </a:solidFill>
                    <a:uFillTx/>
                    <a:latin typeface="Arial" panose="020B0604020202020204" pitchFamily="34" charset="0"/>
                    <a:ea typeface="微软雅黑 Light" panose="02010600030101010101" charset="-122"/>
                    <a:cs typeface="Arial" panose="020B0604020202020204" pitchFamily="34" charset="0"/>
                    <a:sym typeface="+mn-ea"/>
                  </a:endParaRPr>
                </a:p>
              </p:txBody>
            </p:sp>
          </p:grpSp>
        </p:grpSp>
      </p:grpSp>
    </p:spTree>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7" name="组合 16"/>
          <p:cNvGrpSpPr/>
          <p:nvPr/>
        </p:nvGrpSpPr>
        <p:grpSpPr>
          <a:xfrm>
            <a:off x="1307465" y="2157730"/>
            <a:ext cx="4090670" cy="2489835"/>
            <a:chOff x="2059" y="4177"/>
            <a:chExt cx="6442" cy="3921"/>
          </a:xfrm>
        </p:grpSpPr>
        <p:sp>
          <p:nvSpPr>
            <p:cNvPr id="10" name="文本框 9"/>
            <p:cNvSpPr txBox="1"/>
            <p:nvPr/>
          </p:nvSpPr>
          <p:spPr>
            <a:xfrm>
              <a:off x="2059" y="4611"/>
              <a:ext cx="6442" cy="1529"/>
            </a:xfrm>
            <a:prstGeom prst="rect">
              <a:avLst/>
            </a:prstGeom>
            <a:noFill/>
          </p:spPr>
          <p:txBody>
            <a:bodyPr wrap="square" rtlCol="0">
              <a:spAutoFit/>
            </a:bodyPr>
            <a:lstStyle/>
            <a:p>
              <a:pPr algn="ctr">
                <a:lnSpc>
                  <a:spcPct val="130000"/>
                </a:lnSpc>
              </a:pPr>
              <a:r>
                <a:rPr lang="en-US" altLang="zh-CN" sz="1100" dirty="0" smtClean="0">
                  <a:solidFill>
                    <a:schemeClr val="tx1"/>
                  </a:solidFill>
                  <a:latin typeface="Arial" panose="020B0604020202020204" pitchFamily="34" charset="0"/>
                  <a:ea typeface="微软雅黑" panose="020B0503020204020204" charset="-122"/>
                </a:rPr>
                <a:t>This template is the spring and autumn advertising original, here you can directly modify the content. This template is the spring and autumn advertising original, here you can directly modify the content.  </a:t>
              </a:r>
              <a:endParaRPr lang="en-US" altLang="zh-CN" sz="1100" dirty="0" smtClean="0">
                <a:solidFill>
                  <a:schemeClr val="tx1"/>
                </a:solidFill>
                <a:latin typeface="Arial" panose="020B0604020202020204" pitchFamily="34" charset="0"/>
                <a:ea typeface="微软雅黑" panose="020B0503020204020204" charset="-122"/>
              </a:endParaRPr>
            </a:p>
          </p:txBody>
        </p:sp>
        <p:sp>
          <p:nvSpPr>
            <p:cNvPr id="15" name="Oval 4"/>
            <p:cNvSpPr>
              <a:spLocks noChangeArrowheads="1"/>
            </p:cNvSpPr>
            <p:nvPr/>
          </p:nvSpPr>
          <p:spPr bwMode="auto">
            <a:xfrm>
              <a:off x="4531" y="6616"/>
              <a:ext cx="1498" cy="1482"/>
            </a:xfrm>
            <a:prstGeom prst="rect">
              <a:avLst/>
            </a:prstGeom>
            <a:solidFill>
              <a:srgbClr val="77B48E"/>
            </a:solidFill>
            <a:ln>
              <a:noFill/>
            </a:ln>
            <a:effec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6" name="Freeform 8"/>
            <p:cNvSpPr>
              <a:spLocks noEditPoints="1" noChangeArrowheads="1"/>
            </p:cNvSpPr>
            <p:nvPr/>
          </p:nvSpPr>
          <p:spPr bwMode="auto">
            <a:xfrm>
              <a:off x="5009" y="6972"/>
              <a:ext cx="542" cy="798"/>
            </a:xfrm>
            <a:custGeom>
              <a:avLst/>
              <a:gdLst>
                <a:gd name="T0" fmla="*/ 2147483647 w 94"/>
                <a:gd name="T1" fmla="*/ 2147483647 h 140"/>
                <a:gd name="T2" fmla="*/ 2147483647 w 94"/>
                <a:gd name="T3" fmla="*/ 2147483647 h 140"/>
                <a:gd name="T4" fmla="*/ 2147483647 w 94"/>
                <a:gd name="T5" fmla="*/ 2147483647 h 140"/>
                <a:gd name="T6" fmla="*/ 2147483647 w 94"/>
                <a:gd name="T7" fmla="*/ 2147483647 h 140"/>
                <a:gd name="T8" fmla="*/ 2147483647 w 94"/>
                <a:gd name="T9" fmla="*/ 2147483647 h 140"/>
                <a:gd name="T10" fmla="*/ 2147483647 w 94"/>
                <a:gd name="T11" fmla="*/ 2147483647 h 140"/>
                <a:gd name="T12" fmla="*/ 0 w 94"/>
                <a:gd name="T13" fmla="*/ 2147483647 h 140"/>
                <a:gd name="T14" fmla="*/ 2147483647 w 94"/>
                <a:gd name="T15" fmla="*/ 2147483647 h 140"/>
                <a:gd name="T16" fmla="*/ 2147483647 w 94"/>
                <a:gd name="T17" fmla="*/ 2147483647 h 140"/>
                <a:gd name="T18" fmla="*/ 0 w 94"/>
                <a:gd name="T19" fmla="*/ 2147483647 h 140"/>
                <a:gd name="T20" fmla="*/ 2147483647 w 94"/>
                <a:gd name="T21" fmla="*/ 0 h 140"/>
                <a:gd name="T22" fmla="*/ 2147483647 w 94"/>
                <a:gd name="T23" fmla="*/ 2147483647 h 140"/>
                <a:gd name="T24" fmla="*/ 2147483647 w 94"/>
                <a:gd name="T25" fmla="*/ 2147483647 h 140"/>
                <a:gd name="T26" fmla="*/ 2147483647 w 94"/>
                <a:gd name="T27" fmla="*/ 2147483647 h 140"/>
                <a:gd name="T28" fmla="*/ 2147483647 w 94"/>
                <a:gd name="T29" fmla="*/ 2147483647 h 140"/>
                <a:gd name="T30" fmla="*/ 2147483647 w 94"/>
                <a:gd name="T31" fmla="*/ 2147483647 h 140"/>
                <a:gd name="T32" fmla="*/ 2147483647 w 94"/>
                <a:gd name="T33" fmla="*/ 2147483647 h 140"/>
                <a:gd name="T34" fmla="*/ 2147483647 w 94"/>
                <a:gd name="T35" fmla="*/ 2147483647 h 140"/>
                <a:gd name="T36" fmla="*/ 2147483647 w 94"/>
                <a:gd name="T37" fmla="*/ 2147483647 h 140"/>
                <a:gd name="T38" fmla="*/ 2147483647 w 94"/>
                <a:gd name="T39" fmla="*/ 2147483647 h 140"/>
                <a:gd name="T40" fmla="*/ 2147483647 w 94"/>
                <a:gd name="T41" fmla="*/ 2147483647 h 140"/>
                <a:gd name="T42" fmla="*/ 2147483647 w 94"/>
                <a:gd name="T43" fmla="*/ 2147483647 h 140"/>
                <a:gd name="T44" fmla="*/ 2147483647 w 94"/>
                <a:gd name="T45" fmla="*/ 2147483647 h 140"/>
                <a:gd name="T46" fmla="*/ 2147483647 w 94"/>
                <a:gd name="T47" fmla="*/ 2147483647 h 140"/>
                <a:gd name="T48" fmla="*/ 2147483647 w 94"/>
                <a:gd name="T49" fmla="*/ 2147483647 h 140"/>
                <a:gd name="T50" fmla="*/ 2147483647 w 94"/>
                <a:gd name="T51" fmla="*/ 2147483647 h 140"/>
                <a:gd name="T52" fmla="*/ 2147483647 w 94"/>
                <a:gd name="T53" fmla="*/ 2147483647 h 140"/>
                <a:gd name="T54" fmla="*/ 2147483647 w 94"/>
                <a:gd name="T55" fmla="*/ 2147483647 h 140"/>
                <a:gd name="T56" fmla="*/ 2147483647 w 94"/>
                <a:gd name="T57" fmla="*/ 2147483647 h 140"/>
                <a:gd name="T58" fmla="*/ 2147483647 w 94"/>
                <a:gd name="T59" fmla="*/ 2147483647 h 140"/>
                <a:gd name="T60" fmla="*/ 2147483647 w 94"/>
                <a:gd name="T61" fmla="*/ 2147483647 h 140"/>
                <a:gd name="T62" fmla="*/ 2147483647 w 94"/>
                <a:gd name="T63" fmla="*/ 2147483647 h 140"/>
                <a:gd name="T64" fmla="*/ 2147483647 w 94"/>
                <a:gd name="T65" fmla="*/ 2147483647 h 140"/>
                <a:gd name="T66" fmla="*/ 2147483647 w 94"/>
                <a:gd name="T67" fmla="*/ 2147483647 h 140"/>
                <a:gd name="T68" fmla="*/ 2147483647 w 94"/>
                <a:gd name="T69" fmla="*/ 2147483647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40"/>
                <a:gd name="T107" fmla="*/ 94 w 94"/>
                <a:gd name="T108" fmla="*/ 140 h 1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a:lstStyle/>
            <a:p>
              <a:endParaRPr lang="zh-CN" altLang="en-US">
                <a:solidFill>
                  <a:schemeClr val="tx1">
                    <a:lumMod val="75000"/>
                    <a:lumOff val="25000"/>
                  </a:schemeClr>
                </a:solidFill>
              </a:endParaRPr>
            </a:p>
          </p:txBody>
        </p:sp>
        <p:sp>
          <p:nvSpPr>
            <p:cNvPr id="8" name="文本框 7"/>
            <p:cNvSpPr txBox="1"/>
            <p:nvPr/>
          </p:nvSpPr>
          <p:spPr>
            <a:xfrm>
              <a:off x="2993" y="4177"/>
              <a:ext cx="4573" cy="483"/>
            </a:xfrm>
            <a:prstGeom prst="rect">
              <a:avLst/>
            </a:prstGeom>
            <a:noFill/>
          </p:spPr>
          <p:txBody>
            <a:bodyPr wrap="square" rtlCol="0">
              <a:spAutoFit/>
            </a:bodyPr>
            <a:p>
              <a:pPr algn="ctr"/>
              <a:r>
                <a:rPr lang="en-US" altLang="zh-CN" sz="14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sym typeface="+mn-ea"/>
                </a:rPr>
                <a:t>ADD TITLE</a:t>
              </a:r>
              <a:endParaRPr lang="en-US" altLang="zh-CN" sz="1400" b="1" kern="0" spc="50" dirty="0">
                <a:solidFill>
                  <a:srgbClr val="4C8A64"/>
                </a:solidFill>
                <a:uFillTx/>
                <a:latin typeface="Arial" panose="020B0604020202020204" pitchFamily="34" charset="0"/>
                <a:ea typeface="微软雅黑 Light" panose="02010600030101010101" charset="-122"/>
                <a:cs typeface="Arial" panose="020B0604020202020204" pitchFamily="34" charset="0"/>
                <a:sym typeface="+mn-ea"/>
              </a:endParaRPr>
            </a:p>
          </p:txBody>
        </p:sp>
      </p:grpSp>
      <p:grpSp>
        <p:nvGrpSpPr>
          <p:cNvPr id="11" name="组合 10"/>
          <p:cNvGrpSpPr/>
          <p:nvPr/>
        </p:nvGrpSpPr>
        <p:grpSpPr>
          <a:xfrm>
            <a:off x="6793865" y="2126615"/>
            <a:ext cx="4090670" cy="2520950"/>
            <a:chOff x="10699" y="4128"/>
            <a:chExt cx="6442" cy="3970"/>
          </a:xfrm>
        </p:grpSpPr>
        <p:sp>
          <p:nvSpPr>
            <p:cNvPr id="12" name="文本框 11"/>
            <p:cNvSpPr txBox="1"/>
            <p:nvPr/>
          </p:nvSpPr>
          <p:spPr>
            <a:xfrm>
              <a:off x="10699" y="4611"/>
              <a:ext cx="6442" cy="1532"/>
            </a:xfrm>
            <a:prstGeom prst="rect">
              <a:avLst/>
            </a:prstGeom>
            <a:noFill/>
          </p:spPr>
          <p:txBody>
            <a:bodyPr wrap="square" rtlCol="0">
              <a:spAutoFit/>
            </a:bodyPr>
            <a:lstStyle/>
            <a:p>
              <a:pPr algn="ctr">
                <a:lnSpc>
                  <a:spcPct val="130000"/>
                </a:lnSpc>
              </a:pPr>
              <a:r>
                <a:rPr lang="en-US" altLang="zh-CN" sz="1100" dirty="0" smtClean="0">
                  <a:solidFill>
                    <a:schemeClr val="tx1"/>
                  </a:solidFill>
                  <a:latin typeface="Arial" panose="020B0604020202020204" pitchFamily="34" charset="0"/>
                  <a:ea typeface="微软雅黑" panose="020B0503020204020204" charset="-122"/>
                </a:rPr>
                <a:t>This template is the spring and autumn advertising original, here you can directly modify the content. This template is the spring and autumn advertising original, here you can directly modify the content.  </a:t>
              </a:r>
              <a:endParaRPr lang="en-US" altLang="zh-CN" sz="1100" dirty="0" smtClean="0">
                <a:solidFill>
                  <a:schemeClr val="tx1"/>
                </a:solidFill>
                <a:latin typeface="Arial" panose="020B0604020202020204" pitchFamily="34" charset="0"/>
                <a:ea typeface="微软雅黑" panose="020B0503020204020204" charset="-122"/>
              </a:endParaRPr>
            </a:p>
          </p:txBody>
        </p:sp>
        <p:sp>
          <p:nvSpPr>
            <p:cNvPr id="13" name="Oval 7"/>
            <p:cNvSpPr>
              <a:spLocks noChangeArrowheads="1"/>
            </p:cNvSpPr>
            <p:nvPr/>
          </p:nvSpPr>
          <p:spPr bwMode="auto">
            <a:xfrm>
              <a:off x="13171" y="6616"/>
              <a:ext cx="1498" cy="1482"/>
            </a:xfrm>
            <a:prstGeom prst="rect">
              <a:avLst/>
            </a:prstGeom>
            <a:solidFill>
              <a:schemeClr val="accent4"/>
            </a:solidFill>
            <a:ln>
              <a:noFill/>
            </a:ln>
            <a:effec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4" name="Freeform 6"/>
            <p:cNvSpPr>
              <a:spLocks noEditPoints="1" noChangeArrowheads="1"/>
            </p:cNvSpPr>
            <p:nvPr/>
          </p:nvSpPr>
          <p:spPr bwMode="auto">
            <a:xfrm>
              <a:off x="13492" y="7090"/>
              <a:ext cx="855" cy="562"/>
            </a:xfrm>
            <a:custGeom>
              <a:avLst/>
              <a:gdLst>
                <a:gd name="T0" fmla="*/ 2147483647 w 176"/>
                <a:gd name="T1" fmla="*/ 2147483647 h 117"/>
                <a:gd name="T2" fmla="*/ 2147483647 w 176"/>
                <a:gd name="T3" fmla="*/ 2147483647 h 117"/>
                <a:gd name="T4" fmla="*/ 2147483647 w 176"/>
                <a:gd name="T5" fmla="*/ 2147483647 h 117"/>
                <a:gd name="T6" fmla="*/ 2147483647 w 176"/>
                <a:gd name="T7" fmla="*/ 2147483647 h 117"/>
                <a:gd name="T8" fmla="*/ 0 w 176"/>
                <a:gd name="T9" fmla="*/ 2147483647 h 117"/>
                <a:gd name="T10" fmla="*/ 0 w 176"/>
                <a:gd name="T11" fmla="*/ 2147483647 h 117"/>
                <a:gd name="T12" fmla="*/ 2147483647 w 176"/>
                <a:gd name="T13" fmla="*/ 2147483647 h 117"/>
                <a:gd name="T14" fmla="*/ 2147483647 w 176"/>
                <a:gd name="T15" fmla="*/ 2147483647 h 117"/>
                <a:gd name="T16" fmla="*/ 2147483647 w 176"/>
                <a:gd name="T17" fmla="*/ 2147483647 h 117"/>
                <a:gd name="T18" fmla="*/ 2147483647 w 176"/>
                <a:gd name="T19" fmla="*/ 2147483647 h 117"/>
                <a:gd name="T20" fmla="*/ 2147483647 w 176"/>
                <a:gd name="T21" fmla="*/ 2147483647 h 117"/>
                <a:gd name="T22" fmla="*/ 2147483647 w 176"/>
                <a:gd name="T23" fmla="*/ 0 h 117"/>
                <a:gd name="T24" fmla="*/ 2147483647 w 176"/>
                <a:gd name="T25" fmla="*/ 0 h 117"/>
                <a:gd name="T26" fmla="*/ 2147483647 w 176"/>
                <a:gd name="T27" fmla="*/ 2147483647 h 117"/>
                <a:gd name="T28" fmla="*/ 2147483647 w 176"/>
                <a:gd name="T29" fmla="*/ 2147483647 h 117"/>
                <a:gd name="T30" fmla="*/ 2147483647 w 176"/>
                <a:gd name="T31" fmla="*/ 2147483647 h 117"/>
                <a:gd name="T32" fmla="*/ 2147483647 w 176"/>
                <a:gd name="T33" fmla="*/ 2147483647 h 117"/>
                <a:gd name="T34" fmla="*/ 2147483647 w 176"/>
                <a:gd name="T35" fmla="*/ 2147483647 h 117"/>
                <a:gd name="T36" fmla="*/ 2147483647 w 176"/>
                <a:gd name="T37" fmla="*/ 2147483647 h 117"/>
                <a:gd name="T38" fmla="*/ 2147483647 w 176"/>
                <a:gd name="T39" fmla="*/ 2147483647 h 117"/>
                <a:gd name="T40" fmla="*/ 2147483647 w 176"/>
                <a:gd name="T41" fmla="*/ 2147483647 h 117"/>
                <a:gd name="T42" fmla="*/ 2147483647 w 176"/>
                <a:gd name="T43" fmla="*/ 2147483647 h 117"/>
                <a:gd name="T44" fmla="*/ 2147483647 w 176"/>
                <a:gd name="T45" fmla="*/ 2147483647 h 117"/>
                <a:gd name="T46" fmla="*/ 2147483647 w 176"/>
                <a:gd name="T47" fmla="*/ 2147483647 h 117"/>
                <a:gd name="T48" fmla="*/ 2147483647 w 176"/>
                <a:gd name="T49" fmla="*/ 2147483647 h 117"/>
                <a:gd name="T50" fmla="*/ 2147483647 w 176"/>
                <a:gd name="T51" fmla="*/ 2147483647 h 117"/>
                <a:gd name="T52" fmla="*/ 2147483647 w 176"/>
                <a:gd name="T53" fmla="*/ 2147483647 h 117"/>
                <a:gd name="T54" fmla="*/ 2147483647 w 176"/>
                <a:gd name="T55" fmla="*/ 2147483647 h 117"/>
                <a:gd name="T56" fmla="*/ 2147483647 w 176"/>
                <a:gd name="T57" fmla="*/ 2147483647 h 117"/>
                <a:gd name="T58" fmla="*/ 2147483647 w 176"/>
                <a:gd name="T59" fmla="*/ 2147483647 h 117"/>
                <a:gd name="T60" fmla="*/ 2147483647 w 176"/>
                <a:gd name="T61" fmla="*/ 2147483647 h 117"/>
                <a:gd name="T62" fmla="*/ 2147483647 w 176"/>
                <a:gd name="T63" fmla="*/ 2147483647 h 117"/>
                <a:gd name="T64" fmla="*/ 2147483647 w 176"/>
                <a:gd name="T65" fmla="*/ 2147483647 h 117"/>
                <a:gd name="T66" fmla="*/ 2147483647 w 176"/>
                <a:gd name="T67" fmla="*/ 2147483647 h 1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6"/>
                <a:gd name="T103" fmla="*/ 0 h 117"/>
                <a:gd name="T104" fmla="*/ 176 w 176"/>
                <a:gd name="T105" fmla="*/ 117 h 1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a:lstStyle/>
            <a:p>
              <a:endParaRPr lang="zh-CN" altLang="en-US">
                <a:solidFill>
                  <a:schemeClr val="tx1">
                    <a:lumMod val="75000"/>
                    <a:lumOff val="25000"/>
                  </a:schemeClr>
                </a:solidFill>
              </a:endParaRPr>
            </a:p>
          </p:txBody>
        </p:sp>
        <p:sp>
          <p:nvSpPr>
            <p:cNvPr id="9" name="文本框 8"/>
            <p:cNvSpPr txBox="1"/>
            <p:nvPr/>
          </p:nvSpPr>
          <p:spPr>
            <a:xfrm>
              <a:off x="11633" y="4128"/>
              <a:ext cx="4573" cy="483"/>
            </a:xfrm>
            <a:prstGeom prst="rect">
              <a:avLst/>
            </a:prstGeom>
            <a:noFill/>
          </p:spPr>
          <p:txBody>
            <a:bodyPr wrap="square" rtlCol="0">
              <a:spAutoFit/>
            </a:bodyPr>
            <a:p>
              <a:pPr algn="ctr"/>
              <a:r>
                <a:rPr lang="en-US" altLang="zh-CN" sz="1400" b="1" kern="0" spc="50" dirty="0">
                  <a:solidFill>
                    <a:schemeClr val="accent4">
                      <a:lumMod val="75000"/>
                    </a:schemeClr>
                  </a:solidFill>
                  <a:uFillTx/>
                  <a:latin typeface="Arial" panose="020B0604020202020204" pitchFamily="34" charset="0"/>
                  <a:ea typeface="微软雅黑 Light" panose="02010600030101010101" charset="-122"/>
                  <a:cs typeface="Arial" panose="020B0604020202020204" pitchFamily="34" charset="0"/>
                  <a:sym typeface="+mn-ea"/>
                </a:rPr>
                <a:t>ADD TITLE</a:t>
              </a:r>
              <a:endParaRPr lang="en-US" altLang="zh-CN" sz="1400" b="1" kern="0" spc="50" dirty="0">
                <a:solidFill>
                  <a:schemeClr val="accent4">
                    <a:lumMod val="75000"/>
                  </a:schemeClr>
                </a:solidFill>
                <a:uFillTx/>
                <a:latin typeface="Arial" panose="020B0604020202020204" pitchFamily="34" charset="0"/>
                <a:ea typeface="微软雅黑 Light" panose="02010600030101010101" charset="-122"/>
                <a:cs typeface="Arial" panose="020B0604020202020204" pitchFamily="34" charset="0"/>
                <a:sym typeface="+mn-ea"/>
              </a:endParaRPr>
            </a:p>
          </p:txBody>
        </p:sp>
      </p:grpSp>
    </p:spTree>
  </p:cSld>
  <p:clrMapOvr>
    <a:masterClrMapping/>
  </p:clrMapOvr>
  <p:transition>
    <p:wipe dir="d"/>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FE5C0"/>
        </a:solidFill>
        <a:effectLst/>
      </p:bgPr>
    </p:bg>
    <p:spTree>
      <p:nvGrpSpPr>
        <p:cNvPr id="1" name=""/>
        <p:cNvGrpSpPr/>
        <p:nvPr/>
      </p:nvGrpSpPr>
      <p:grpSpPr/>
      <p:grpSp>
        <p:nvGrpSpPr>
          <p:cNvPr id="7" name="组合 6"/>
          <p:cNvGrpSpPr/>
          <p:nvPr/>
        </p:nvGrpSpPr>
        <p:grpSpPr>
          <a:xfrm>
            <a:off x="-247650" y="-158115"/>
            <a:ext cx="12525375" cy="7150100"/>
            <a:chOff x="-390" y="-249"/>
            <a:chExt cx="19725" cy="11260"/>
          </a:xfrm>
        </p:grpSpPr>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ga"/>
            <p:cNvPicPr>
              <a:picLocks noChangeAspect="1"/>
            </p:cNvPicPr>
            <p:nvPr/>
          </p:nvPicPr>
          <p:blipFill>
            <a:blip r:embed="rId1"/>
            <a:stretch>
              <a:fillRect/>
            </a:stretch>
          </p:blipFill>
          <p:spPr>
            <a:xfrm>
              <a:off x="-390" y="-249"/>
              <a:ext cx="6983" cy="6175"/>
            </a:xfrm>
            <a:prstGeom prst="rect">
              <a:avLst/>
            </a:prstGeom>
          </p:spPr>
        </p:pic>
        <p:pic>
          <p:nvPicPr>
            <p:cNvPr id="6" name="图片 5" descr="ga"/>
            <p:cNvPicPr>
              <a:picLocks noChangeAspect="1"/>
            </p:cNvPicPr>
            <p:nvPr/>
          </p:nvPicPr>
          <p:blipFill>
            <a:blip r:embed="rId1"/>
            <a:stretch>
              <a:fillRect/>
            </a:stretch>
          </p:blipFill>
          <p:spPr>
            <a:xfrm flipH="1" flipV="1">
              <a:off x="14653" y="6871"/>
              <a:ext cx="4683" cy="4141"/>
            </a:xfrm>
            <a:prstGeom prst="rect">
              <a:avLst/>
            </a:prstGeom>
          </p:spPr>
        </p:pic>
      </p:grpSp>
      <p:grpSp>
        <p:nvGrpSpPr>
          <p:cNvPr id="12" name="组合 11"/>
          <p:cNvGrpSpPr/>
          <p:nvPr/>
        </p:nvGrpSpPr>
        <p:grpSpPr>
          <a:xfrm>
            <a:off x="2893695" y="2300605"/>
            <a:ext cx="6972300" cy="2368550"/>
            <a:chOff x="4557" y="3623"/>
            <a:chExt cx="10980" cy="3730"/>
          </a:xfrm>
        </p:grpSpPr>
        <p:sp>
          <p:nvSpPr>
            <p:cNvPr id="9" name="矩形 8"/>
            <p:cNvSpPr/>
            <p:nvPr/>
          </p:nvSpPr>
          <p:spPr>
            <a:xfrm>
              <a:off x="6348" y="3623"/>
              <a:ext cx="6844" cy="1743"/>
            </a:xfrm>
            <a:prstGeom prst="rect">
              <a:avLst/>
            </a:prstGeom>
          </p:spPr>
          <p:txBody>
            <a:bodyPr wrap="square">
              <a:spAutoFit/>
            </a:bodyPr>
            <a:p>
              <a:pPr algn="dist"/>
              <a:r>
                <a:rPr lang="zh-CN" altLang="en-US" sz="6600" b="0" i="0" spc="-100">
                  <a:solidFill>
                    <a:schemeClr val="tx1"/>
                  </a:solidFill>
                  <a:effectLst/>
                  <a:uFillTx/>
                  <a:latin typeface="华文新魏" panose="02010800040101010101" charset="-122"/>
                  <a:ea typeface="华文新魏" panose="02010800040101010101" charset="-122"/>
                </a:rPr>
                <a:t>谢谢</a:t>
              </a:r>
              <a:r>
                <a:rPr lang="zh-CN" altLang="en-US" sz="6600" b="0" i="0" spc="-100">
                  <a:solidFill>
                    <a:srgbClr val="4C8A64"/>
                  </a:solidFill>
                  <a:effectLst/>
                  <a:uFillTx/>
                  <a:latin typeface="华文新魏" panose="02010800040101010101" charset="-122"/>
                  <a:ea typeface="华文新魏" panose="02010800040101010101" charset="-122"/>
                </a:rPr>
                <a:t>观赏</a:t>
              </a:r>
              <a:endParaRPr lang="zh-CN" altLang="en-US" sz="6600" b="0" i="0" spc="-100">
                <a:solidFill>
                  <a:srgbClr val="4C8A64"/>
                </a:solidFill>
                <a:effectLst/>
                <a:uFillTx/>
                <a:latin typeface="华文新魏" panose="02010800040101010101" charset="-122"/>
                <a:ea typeface="华文新魏" panose="02010800040101010101" charset="-122"/>
              </a:endParaRPr>
            </a:p>
          </p:txBody>
        </p:sp>
        <p:sp>
          <p:nvSpPr>
            <p:cNvPr id="10" name="文本框 9"/>
            <p:cNvSpPr txBox="1"/>
            <p:nvPr/>
          </p:nvSpPr>
          <p:spPr>
            <a:xfrm>
              <a:off x="4557" y="5366"/>
              <a:ext cx="10980" cy="434"/>
            </a:xfrm>
            <a:prstGeom prst="rect">
              <a:avLst/>
            </a:prstGeom>
            <a:solidFill>
              <a:srgbClr val="77B48E"/>
            </a:solidFill>
            <a:ln w="6350">
              <a:noFill/>
            </a:ln>
          </p:spPr>
          <p:txBody>
            <a:bodyPr wrap="square" rtlCol="0">
              <a:spAutoFit/>
            </a:bodyPr>
            <a:p>
              <a:pPr algn="ctr"/>
              <a:r>
                <a:rPr lang="zh-CN" altLang="en-US" sz="1200" b="1" spc="800">
                  <a:solidFill>
                    <a:schemeClr val="bg1"/>
                  </a:solidFill>
                  <a:uFillTx/>
                  <a:latin typeface="华文细黑" panose="02010600040101010101" charset="-122"/>
                  <a:ea typeface="华文细黑" panose="02010600040101010101" charset="-122"/>
                </a:rPr>
                <a:t>Little Daisy fresh general template</a:t>
              </a:r>
              <a:endParaRPr lang="zh-CN" altLang="en-US" sz="1200" b="1" spc="800">
                <a:solidFill>
                  <a:schemeClr val="bg1"/>
                </a:solidFill>
                <a:uFillTx/>
                <a:latin typeface="华文细黑" panose="02010600040101010101" charset="-122"/>
                <a:ea typeface="华文细黑" panose="02010600040101010101" charset="-122"/>
              </a:endParaRPr>
            </a:p>
          </p:txBody>
        </p:sp>
        <p:sp>
          <p:nvSpPr>
            <p:cNvPr id="11" name="文本框 10"/>
            <p:cNvSpPr txBox="1"/>
            <p:nvPr/>
          </p:nvSpPr>
          <p:spPr>
            <a:xfrm>
              <a:off x="5721" y="6046"/>
              <a:ext cx="8098" cy="1307"/>
            </a:xfrm>
            <a:prstGeom prst="rect">
              <a:avLst/>
            </a:prstGeom>
            <a:noFill/>
          </p:spPr>
          <p:txBody>
            <a:bodyPr wrap="square" rtlCol="0">
              <a:spAutoFit/>
            </a:bodyPr>
            <a:p>
              <a:pPr algn="ctr">
                <a:lnSpc>
                  <a:spcPct val="160000"/>
                </a:lnSpc>
              </a:pPr>
              <a:r>
                <a:rPr lang="zh-CN" altLang="en-US" sz="1000">
                  <a:solidFill>
                    <a:schemeClr val="tx1"/>
                  </a:solidFill>
                  <a:latin typeface="Arial" panose="020B0604020202020204" pitchFamily="34" charset="0"/>
                  <a:ea typeface="华文细黑" panose="02010600040101010101" charset="-122"/>
                </a:rPr>
                <a:t>Lorem ipsum dolor sit amet, consectetuer adipiscing elit. Aenean commodo ligula eget dolor；Lorem ipsum dolor sit amet, consectetuer adipiscing elit. Aenean commodo ligula eget dolor</a:t>
              </a:r>
              <a:r>
                <a:rPr lang="en-US" altLang="zh-CN" sz="1000">
                  <a:solidFill>
                    <a:schemeClr val="tx1"/>
                  </a:solidFill>
                  <a:latin typeface="Arial" panose="020B0604020202020204" pitchFamily="34" charset="0"/>
                  <a:ea typeface="华文细黑" panose="02010600040101010101" charset="-122"/>
                </a:rPr>
                <a:t>.</a:t>
              </a:r>
              <a:endParaRPr lang="en-US" altLang="zh-CN" sz="1000">
                <a:solidFill>
                  <a:schemeClr val="tx1"/>
                </a:solidFill>
                <a:latin typeface="Arial" panose="020B0604020202020204" pitchFamily="34" charset="0"/>
                <a:ea typeface="华文细黑" panose="02010600040101010101" charset="-122"/>
              </a:endParaRPr>
            </a:p>
          </p:txBody>
        </p:sp>
      </p:grpSp>
      <p:sp>
        <p:nvSpPr>
          <p:cNvPr id="13" name="圆角矩形 12"/>
          <p:cNvSpPr/>
          <p:nvPr/>
        </p:nvSpPr>
        <p:spPr>
          <a:xfrm>
            <a:off x="3512820" y="4923790"/>
            <a:ext cx="2297430" cy="379095"/>
          </a:xfrm>
          <a:prstGeom prst="roundRect">
            <a:avLst>
              <a:gd name="adj" fmla="val 50000"/>
            </a:avLst>
          </a:prstGeom>
          <a:solidFill>
            <a:srgbClr val="CFE5C0"/>
          </a:solidFill>
          <a:ln w="6350">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solidFill>
                  <a:srgbClr val="4C8A64"/>
                </a:solidFill>
                <a:latin typeface="华文新魏" panose="02010800040101010101" charset="-122"/>
                <a:ea typeface="华文新魏" panose="02010800040101010101" charset="-122"/>
              </a:rPr>
              <a:t>答辩人：xxx</a:t>
            </a:r>
            <a:endParaRPr lang="zh-CN" altLang="en-US">
              <a:solidFill>
                <a:srgbClr val="4C8A64"/>
              </a:solidFill>
              <a:latin typeface="华文新魏" panose="02010800040101010101" charset="-122"/>
              <a:ea typeface="华文新魏" panose="02010800040101010101" charset="-122"/>
            </a:endParaRPr>
          </a:p>
        </p:txBody>
      </p:sp>
      <p:sp>
        <p:nvSpPr>
          <p:cNvPr id="14" name="圆角矩形 13"/>
          <p:cNvSpPr/>
          <p:nvPr/>
        </p:nvSpPr>
        <p:spPr>
          <a:xfrm>
            <a:off x="6274435" y="4911090"/>
            <a:ext cx="2455545" cy="379095"/>
          </a:xfrm>
          <a:prstGeom prst="roundRect">
            <a:avLst>
              <a:gd name="adj" fmla="val 50000"/>
            </a:avLst>
          </a:prstGeom>
          <a:solidFill>
            <a:srgbClr val="CFE5C0"/>
          </a:solidFill>
          <a:ln w="6350">
            <a:solidFill>
              <a:srgbClr val="4C8A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solidFill>
                  <a:srgbClr val="4C8A64"/>
                </a:solidFill>
                <a:latin typeface="华文新魏" panose="02010800040101010101" charset="-122"/>
                <a:ea typeface="华文新魏" panose="02010800040101010101" charset="-122"/>
              </a:rPr>
              <a:t>指导老师：xxx</a:t>
            </a:r>
            <a:endParaRPr lang="zh-CN" altLang="en-US">
              <a:solidFill>
                <a:srgbClr val="4C8A64"/>
              </a:solidFill>
              <a:latin typeface="华文新魏" panose="02010800040101010101" charset="-122"/>
              <a:ea typeface="华文新魏" panose="02010800040101010101" charset="-122"/>
            </a:endParaRPr>
          </a:p>
        </p:txBody>
      </p:sp>
    </p:spTree>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rgbClr val="CFE5C0"/>
        </a:solidFill>
        <a:effectLst/>
      </p:bgPr>
    </p:bg>
    <p:spTree>
      <p:nvGrpSpPr>
        <p:cNvPr id="1" name=""/>
        <p:cNvGrpSpPr/>
        <p:nvPr/>
      </p:nvGrpSpPr>
      <p:grpSpPr/>
      <p:grpSp>
        <p:nvGrpSpPr>
          <p:cNvPr id="7" name="组合 6"/>
          <p:cNvGrpSpPr/>
          <p:nvPr/>
        </p:nvGrpSpPr>
        <p:grpSpPr>
          <a:xfrm>
            <a:off x="-302895" y="-501650"/>
            <a:ext cx="12696825" cy="7275195"/>
            <a:chOff x="-477" y="-790"/>
            <a:chExt cx="19995" cy="11457"/>
          </a:xfrm>
        </p:grpSpPr>
        <p:pic>
          <p:nvPicPr>
            <p:cNvPr id="6" name="图片 5" descr="a918e4e3944052dbe02359a88f635c34"/>
            <p:cNvPicPr>
              <a:picLocks noChangeAspect="1"/>
            </p:cNvPicPr>
            <p:nvPr/>
          </p:nvPicPr>
          <p:blipFill>
            <a:blip r:embed="rId1"/>
            <a:srcRect l="7827" t="22634" r="13185" b="37705"/>
            <a:stretch>
              <a:fillRect/>
            </a:stretch>
          </p:blipFill>
          <p:spPr>
            <a:xfrm>
              <a:off x="-23" y="167"/>
              <a:ext cx="4481" cy="2250"/>
            </a:xfrm>
            <a:prstGeom prst="rect">
              <a:avLst/>
            </a:prstGeom>
          </p:spPr>
        </p:pic>
        <p:sp>
          <p:nvSpPr>
            <p:cNvPr id="4" name="矩形 3"/>
            <p:cNvSpPr/>
            <p:nvPr/>
          </p:nvSpPr>
          <p:spPr>
            <a:xfrm>
              <a:off x="328" y="372"/>
              <a:ext cx="18484" cy="10035"/>
            </a:xfrm>
            <a:prstGeom prst="rect">
              <a:avLst/>
            </a:prstGeom>
            <a:noFill/>
            <a:ln w="666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descr="7b283ce4bdf497b97a799ebbfd32b3da"/>
            <p:cNvPicPr>
              <a:picLocks noChangeAspect="1"/>
            </p:cNvPicPr>
            <p:nvPr/>
          </p:nvPicPr>
          <p:blipFill>
            <a:blip r:embed="rId2"/>
            <a:stretch>
              <a:fillRect/>
            </a:stretch>
          </p:blipFill>
          <p:spPr>
            <a:xfrm>
              <a:off x="15568" y="8041"/>
              <a:ext cx="3951" cy="2626"/>
            </a:xfrm>
            <a:prstGeom prst="rect">
              <a:avLst/>
            </a:prstGeom>
            <a:effectLst>
              <a:outerShdw blurRad="63500" sx="102000" sy="102000" algn="ctr" rotWithShape="0">
                <a:prstClr val="black">
                  <a:alpha val="40000"/>
                </a:prstClr>
              </a:outerShdw>
            </a:effectLst>
          </p:spPr>
        </p:pic>
        <p:pic>
          <p:nvPicPr>
            <p:cNvPr id="3" name="图片 2" descr="c6cc5248ab9e42a58c6231ec4b586e35"/>
            <p:cNvPicPr>
              <a:picLocks noChangeAspect="1"/>
            </p:cNvPicPr>
            <p:nvPr/>
          </p:nvPicPr>
          <p:blipFill>
            <a:blip r:embed="rId3"/>
            <a:srcRect l="21845" t="27440" r="18889" b="33909"/>
            <a:stretch>
              <a:fillRect/>
            </a:stretch>
          </p:blipFill>
          <p:spPr>
            <a:xfrm>
              <a:off x="-477" y="-790"/>
              <a:ext cx="5822" cy="3797"/>
            </a:xfrm>
            <a:prstGeom prst="rect">
              <a:avLst/>
            </a:prstGeom>
          </p:spPr>
        </p:pic>
      </p:grpSp>
      <p:sp>
        <p:nvSpPr>
          <p:cNvPr id="5" name="文本框 4"/>
          <p:cNvSpPr txBox="1"/>
          <p:nvPr/>
        </p:nvSpPr>
        <p:spPr>
          <a:xfrm>
            <a:off x="4117975" y="335280"/>
            <a:ext cx="3917315" cy="737235"/>
          </a:xfrm>
          <a:prstGeom prst="rect">
            <a:avLst/>
          </a:prstGeom>
          <a:noFill/>
        </p:spPr>
        <p:txBody>
          <a:bodyPr wrap="square" rtlCol="0">
            <a:spAutoFit/>
          </a:bodyPr>
          <a:p>
            <a:pPr algn="ctr"/>
            <a:r>
              <a:rPr lang="zh-CN" altLang="en-US" sz="2800" dirty="0">
                <a:solidFill>
                  <a:schemeClr val="tx1"/>
                </a:solidFill>
                <a:latin typeface="华文新魏" panose="02010800040101010101" charset="-122"/>
                <a:ea typeface="华文新魏" panose="02010800040101010101" charset="-122"/>
              </a:rPr>
              <a:t>点击此处添加标题</a:t>
            </a:r>
            <a:endParaRPr lang="zh-CN" altLang="en-US" sz="2800" dirty="0">
              <a:solidFill>
                <a:schemeClr val="tx1"/>
              </a:solidFill>
              <a:latin typeface="华文新魏" panose="02010800040101010101" charset="-122"/>
              <a:ea typeface="华文新魏" panose="02010800040101010101" charset="-122"/>
            </a:endParaRPr>
          </a:p>
          <a:p>
            <a:pPr algn="ctr"/>
            <a:r>
              <a:rPr lang="zh-CN" altLang="en-US" sz="1400" spc="300" dirty="0">
                <a:solidFill>
                  <a:schemeClr val="tx1"/>
                </a:solidFill>
                <a:uFillTx/>
                <a:latin typeface="华文新魏" panose="02010800040101010101" charset="-122"/>
                <a:ea typeface="华文新魏" panose="02010800040101010101" charset="-122"/>
                <a:sym typeface="+mn-ea"/>
              </a:rPr>
              <a:t>Click here to add a title</a:t>
            </a:r>
            <a:endParaRPr lang="zh-CN" altLang="en-US" sz="1400" spc="300" dirty="0">
              <a:solidFill>
                <a:schemeClr val="tx1"/>
              </a:solidFill>
              <a:uFillTx/>
              <a:latin typeface="华文新魏" panose="02010800040101010101" charset="-122"/>
              <a:ea typeface="华文新魏" panose="02010800040101010101" charset="-122"/>
              <a:sym typeface="+mn-ea"/>
            </a:endParaRPr>
          </a:p>
        </p:txBody>
      </p:sp>
      <p:grpSp>
        <p:nvGrpSpPr>
          <p:cNvPr id="121" name="组合 120"/>
          <p:cNvGrpSpPr/>
          <p:nvPr/>
        </p:nvGrpSpPr>
        <p:grpSpPr>
          <a:xfrm>
            <a:off x="1651000" y="1578610"/>
            <a:ext cx="8297545" cy="4062730"/>
            <a:chOff x="2223" y="1642"/>
            <a:chExt cx="14585" cy="7141"/>
          </a:xfrm>
          <a:solidFill>
            <a:srgbClr val="77B48E"/>
          </a:solidFill>
        </p:grpSpPr>
        <p:sp>
          <p:nvSpPr>
            <p:cNvPr id="8" name="Freeform 11"/>
            <p:cNvSpPr>
              <a:spLocks noEditPoints="1"/>
            </p:cNvSpPr>
            <p:nvPr/>
          </p:nvSpPr>
          <p:spPr bwMode="auto">
            <a:xfrm>
              <a:off x="2233" y="7977"/>
              <a:ext cx="657" cy="658"/>
            </a:xfrm>
            <a:custGeom>
              <a:avLst/>
              <a:gdLst/>
              <a:ahLst/>
              <a:cxnLst>
                <a:cxn ang="0">
                  <a:pos x="263" y="275"/>
                </a:cxn>
                <a:cxn ang="0">
                  <a:pos x="234" y="270"/>
                </a:cxn>
                <a:cxn ang="0">
                  <a:pos x="172" y="232"/>
                </a:cxn>
                <a:cxn ang="0">
                  <a:pos x="121" y="243"/>
                </a:cxn>
                <a:cxn ang="0">
                  <a:pos x="98" y="241"/>
                </a:cxn>
                <a:cxn ang="0">
                  <a:pos x="63" y="228"/>
                </a:cxn>
                <a:cxn ang="0">
                  <a:pos x="36" y="208"/>
                </a:cxn>
                <a:cxn ang="0">
                  <a:pos x="15" y="179"/>
                </a:cxn>
                <a:cxn ang="0">
                  <a:pos x="2" y="147"/>
                </a:cxn>
                <a:cxn ang="0">
                  <a:pos x="0" y="121"/>
                </a:cxn>
                <a:cxn ang="0">
                  <a:pos x="5" y="85"/>
                </a:cxn>
                <a:cxn ang="0">
                  <a:pos x="22" y="52"/>
                </a:cxn>
                <a:cxn ang="0">
                  <a:pos x="45" y="27"/>
                </a:cxn>
                <a:cxn ang="0">
                  <a:pos x="74" y="9"/>
                </a:cxn>
                <a:cxn ang="0">
                  <a:pos x="111" y="0"/>
                </a:cxn>
                <a:cxn ang="0">
                  <a:pos x="134" y="0"/>
                </a:cxn>
                <a:cxn ang="0">
                  <a:pos x="170" y="9"/>
                </a:cxn>
                <a:cxn ang="0">
                  <a:pos x="199" y="27"/>
                </a:cxn>
                <a:cxn ang="0">
                  <a:pos x="223" y="52"/>
                </a:cxn>
                <a:cxn ang="0">
                  <a:pos x="239" y="85"/>
                </a:cxn>
                <a:cxn ang="0">
                  <a:pos x="245" y="121"/>
                </a:cxn>
                <a:cxn ang="0">
                  <a:pos x="239" y="156"/>
                </a:cxn>
                <a:cxn ang="0">
                  <a:pos x="272" y="234"/>
                </a:cxn>
                <a:cxn ang="0">
                  <a:pos x="279" y="252"/>
                </a:cxn>
                <a:cxn ang="0">
                  <a:pos x="272" y="270"/>
                </a:cxn>
                <a:cxn ang="0">
                  <a:pos x="105" y="36"/>
                </a:cxn>
                <a:cxn ang="0">
                  <a:pos x="60" y="60"/>
                </a:cxn>
                <a:cxn ang="0">
                  <a:pos x="36" y="103"/>
                </a:cxn>
                <a:cxn ang="0">
                  <a:pos x="36" y="139"/>
                </a:cxn>
                <a:cxn ang="0">
                  <a:pos x="60" y="183"/>
                </a:cxn>
                <a:cxn ang="0">
                  <a:pos x="105" y="206"/>
                </a:cxn>
                <a:cxn ang="0">
                  <a:pos x="140" y="206"/>
                </a:cxn>
                <a:cxn ang="0">
                  <a:pos x="183" y="183"/>
                </a:cxn>
                <a:cxn ang="0">
                  <a:pos x="208" y="139"/>
                </a:cxn>
                <a:cxn ang="0">
                  <a:pos x="208" y="103"/>
                </a:cxn>
                <a:cxn ang="0">
                  <a:pos x="183" y="60"/>
                </a:cxn>
                <a:cxn ang="0">
                  <a:pos x="140" y="36"/>
                </a:cxn>
                <a:cxn ang="0">
                  <a:pos x="158" y="139"/>
                </a:cxn>
                <a:cxn ang="0">
                  <a:pos x="80" y="138"/>
                </a:cxn>
                <a:cxn ang="0">
                  <a:pos x="71" y="121"/>
                </a:cxn>
                <a:cxn ang="0">
                  <a:pos x="74" y="109"/>
                </a:cxn>
                <a:cxn ang="0">
                  <a:pos x="158" y="103"/>
                </a:cxn>
                <a:cxn ang="0">
                  <a:pos x="170" y="109"/>
                </a:cxn>
                <a:cxn ang="0">
                  <a:pos x="174" y="121"/>
                </a:cxn>
                <a:cxn ang="0">
                  <a:pos x="163" y="138"/>
                </a:cxn>
              </a:cxnLst>
              <a:rect l="0" t="0" r="r" b="b"/>
              <a:pathLst>
                <a:path w="279" h="277">
                  <a:moveTo>
                    <a:pt x="272" y="270"/>
                  </a:moveTo>
                  <a:lnTo>
                    <a:pt x="272" y="270"/>
                  </a:lnTo>
                  <a:lnTo>
                    <a:pt x="263" y="275"/>
                  </a:lnTo>
                  <a:lnTo>
                    <a:pt x="252" y="277"/>
                  </a:lnTo>
                  <a:lnTo>
                    <a:pt x="243" y="275"/>
                  </a:lnTo>
                  <a:lnTo>
                    <a:pt x="234" y="270"/>
                  </a:lnTo>
                  <a:lnTo>
                    <a:pt x="189" y="225"/>
                  </a:lnTo>
                  <a:lnTo>
                    <a:pt x="189" y="225"/>
                  </a:lnTo>
                  <a:lnTo>
                    <a:pt x="172" y="232"/>
                  </a:lnTo>
                  <a:lnTo>
                    <a:pt x="158" y="239"/>
                  </a:lnTo>
                  <a:lnTo>
                    <a:pt x="140" y="243"/>
                  </a:lnTo>
                  <a:lnTo>
                    <a:pt x="121" y="243"/>
                  </a:lnTo>
                  <a:lnTo>
                    <a:pt x="121" y="243"/>
                  </a:lnTo>
                  <a:lnTo>
                    <a:pt x="111" y="243"/>
                  </a:lnTo>
                  <a:lnTo>
                    <a:pt x="98" y="241"/>
                  </a:lnTo>
                  <a:lnTo>
                    <a:pt x="85" y="237"/>
                  </a:lnTo>
                  <a:lnTo>
                    <a:pt x="74" y="234"/>
                  </a:lnTo>
                  <a:lnTo>
                    <a:pt x="63" y="228"/>
                  </a:lnTo>
                  <a:lnTo>
                    <a:pt x="54" y="223"/>
                  </a:lnTo>
                  <a:lnTo>
                    <a:pt x="45" y="216"/>
                  </a:lnTo>
                  <a:lnTo>
                    <a:pt x="36" y="208"/>
                  </a:lnTo>
                  <a:lnTo>
                    <a:pt x="27" y="199"/>
                  </a:lnTo>
                  <a:lnTo>
                    <a:pt x="22" y="190"/>
                  </a:lnTo>
                  <a:lnTo>
                    <a:pt x="15" y="179"/>
                  </a:lnTo>
                  <a:lnTo>
                    <a:pt x="9" y="168"/>
                  </a:lnTo>
                  <a:lnTo>
                    <a:pt x="5" y="157"/>
                  </a:lnTo>
                  <a:lnTo>
                    <a:pt x="2" y="147"/>
                  </a:lnTo>
                  <a:lnTo>
                    <a:pt x="0" y="134"/>
                  </a:lnTo>
                  <a:lnTo>
                    <a:pt x="0" y="121"/>
                  </a:lnTo>
                  <a:lnTo>
                    <a:pt x="0" y="121"/>
                  </a:lnTo>
                  <a:lnTo>
                    <a:pt x="0" y="109"/>
                  </a:lnTo>
                  <a:lnTo>
                    <a:pt x="2" y="96"/>
                  </a:lnTo>
                  <a:lnTo>
                    <a:pt x="5" y="85"/>
                  </a:lnTo>
                  <a:lnTo>
                    <a:pt x="9" y="74"/>
                  </a:lnTo>
                  <a:lnTo>
                    <a:pt x="15" y="63"/>
                  </a:lnTo>
                  <a:lnTo>
                    <a:pt x="22" y="52"/>
                  </a:lnTo>
                  <a:lnTo>
                    <a:pt x="27" y="43"/>
                  </a:lnTo>
                  <a:lnTo>
                    <a:pt x="36" y="34"/>
                  </a:lnTo>
                  <a:lnTo>
                    <a:pt x="45" y="27"/>
                  </a:lnTo>
                  <a:lnTo>
                    <a:pt x="54" y="20"/>
                  </a:lnTo>
                  <a:lnTo>
                    <a:pt x="63" y="14"/>
                  </a:lnTo>
                  <a:lnTo>
                    <a:pt x="74" y="9"/>
                  </a:lnTo>
                  <a:lnTo>
                    <a:pt x="85" y="5"/>
                  </a:lnTo>
                  <a:lnTo>
                    <a:pt x="98" y="2"/>
                  </a:lnTo>
                  <a:lnTo>
                    <a:pt x="111" y="0"/>
                  </a:lnTo>
                  <a:lnTo>
                    <a:pt x="121" y="0"/>
                  </a:lnTo>
                  <a:lnTo>
                    <a:pt x="121" y="0"/>
                  </a:lnTo>
                  <a:lnTo>
                    <a:pt x="134" y="0"/>
                  </a:lnTo>
                  <a:lnTo>
                    <a:pt x="147" y="2"/>
                  </a:lnTo>
                  <a:lnTo>
                    <a:pt x="158" y="5"/>
                  </a:lnTo>
                  <a:lnTo>
                    <a:pt x="170" y="9"/>
                  </a:lnTo>
                  <a:lnTo>
                    <a:pt x="181" y="14"/>
                  </a:lnTo>
                  <a:lnTo>
                    <a:pt x="190" y="20"/>
                  </a:lnTo>
                  <a:lnTo>
                    <a:pt x="199" y="27"/>
                  </a:lnTo>
                  <a:lnTo>
                    <a:pt x="208" y="34"/>
                  </a:lnTo>
                  <a:lnTo>
                    <a:pt x="216" y="43"/>
                  </a:lnTo>
                  <a:lnTo>
                    <a:pt x="223" y="52"/>
                  </a:lnTo>
                  <a:lnTo>
                    <a:pt x="230" y="63"/>
                  </a:lnTo>
                  <a:lnTo>
                    <a:pt x="236" y="74"/>
                  </a:lnTo>
                  <a:lnTo>
                    <a:pt x="239" y="85"/>
                  </a:lnTo>
                  <a:lnTo>
                    <a:pt x="241" y="96"/>
                  </a:lnTo>
                  <a:lnTo>
                    <a:pt x="243" y="109"/>
                  </a:lnTo>
                  <a:lnTo>
                    <a:pt x="245" y="121"/>
                  </a:lnTo>
                  <a:lnTo>
                    <a:pt x="245" y="121"/>
                  </a:lnTo>
                  <a:lnTo>
                    <a:pt x="243" y="139"/>
                  </a:lnTo>
                  <a:lnTo>
                    <a:pt x="239" y="156"/>
                  </a:lnTo>
                  <a:lnTo>
                    <a:pt x="234" y="172"/>
                  </a:lnTo>
                  <a:lnTo>
                    <a:pt x="225" y="187"/>
                  </a:lnTo>
                  <a:lnTo>
                    <a:pt x="272" y="234"/>
                  </a:lnTo>
                  <a:lnTo>
                    <a:pt x="272" y="234"/>
                  </a:lnTo>
                  <a:lnTo>
                    <a:pt x="277" y="243"/>
                  </a:lnTo>
                  <a:lnTo>
                    <a:pt x="279" y="252"/>
                  </a:lnTo>
                  <a:lnTo>
                    <a:pt x="277" y="261"/>
                  </a:lnTo>
                  <a:lnTo>
                    <a:pt x="272" y="270"/>
                  </a:lnTo>
                  <a:lnTo>
                    <a:pt x="272" y="270"/>
                  </a:lnTo>
                  <a:close/>
                  <a:moveTo>
                    <a:pt x="121" y="34"/>
                  </a:moveTo>
                  <a:lnTo>
                    <a:pt x="121" y="34"/>
                  </a:lnTo>
                  <a:lnTo>
                    <a:pt x="105" y="36"/>
                  </a:lnTo>
                  <a:lnTo>
                    <a:pt x="89" y="41"/>
                  </a:lnTo>
                  <a:lnTo>
                    <a:pt x="74" y="49"/>
                  </a:lnTo>
                  <a:lnTo>
                    <a:pt x="60" y="60"/>
                  </a:lnTo>
                  <a:lnTo>
                    <a:pt x="51" y="72"/>
                  </a:lnTo>
                  <a:lnTo>
                    <a:pt x="42" y="87"/>
                  </a:lnTo>
                  <a:lnTo>
                    <a:pt x="36" y="103"/>
                  </a:lnTo>
                  <a:lnTo>
                    <a:pt x="34" y="121"/>
                  </a:lnTo>
                  <a:lnTo>
                    <a:pt x="34" y="121"/>
                  </a:lnTo>
                  <a:lnTo>
                    <a:pt x="36" y="139"/>
                  </a:lnTo>
                  <a:lnTo>
                    <a:pt x="42" y="156"/>
                  </a:lnTo>
                  <a:lnTo>
                    <a:pt x="51" y="170"/>
                  </a:lnTo>
                  <a:lnTo>
                    <a:pt x="60" y="183"/>
                  </a:lnTo>
                  <a:lnTo>
                    <a:pt x="74" y="194"/>
                  </a:lnTo>
                  <a:lnTo>
                    <a:pt x="89" y="201"/>
                  </a:lnTo>
                  <a:lnTo>
                    <a:pt x="105" y="206"/>
                  </a:lnTo>
                  <a:lnTo>
                    <a:pt x="121" y="208"/>
                  </a:lnTo>
                  <a:lnTo>
                    <a:pt x="121" y="208"/>
                  </a:lnTo>
                  <a:lnTo>
                    <a:pt x="140" y="206"/>
                  </a:lnTo>
                  <a:lnTo>
                    <a:pt x="156" y="201"/>
                  </a:lnTo>
                  <a:lnTo>
                    <a:pt x="170" y="194"/>
                  </a:lnTo>
                  <a:lnTo>
                    <a:pt x="183" y="183"/>
                  </a:lnTo>
                  <a:lnTo>
                    <a:pt x="194" y="170"/>
                  </a:lnTo>
                  <a:lnTo>
                    <a:pt x="203" y="156"/>
                  </a:lnTo>
                  <a:lnTo>
                    <a:pt x="208" y="139"/>
                  </a:lnTo>
                  <a:lnTo>
                    <a:pt x="210" y="121"/>
                  </a:lnTo>
                  <a:lnTo>
                    <a:pt x="210" y="121"/>
                  </a:lnTo>
                  <a:lnTo>
                    <a:pt x="208" y="103"/>
                  </a:lnTo>
                  <a:lnTo>
                    <a:pt x="203" y="87"/>
                  </a:lnTo>
                  <a:lnTo>
                    <a:pt x="194" y="72"/>
                  </a:lnTo>
                  <a:lnTo>
                    <a:pt x="183" y="60"/>
                  </a:lnTo>
                  <a:lnTo>
                    <a:pt x="170" y="49"/>
                  </a:lnTo>
                  <a:lnTo>
                    <a:pt x="156" y="41"/>
                  </a:lnTo>
                  <a:lnTo>
                    <a:pt x="140" y="36"/>
                  </a:lnTo>
                  <a:lnTo>
                    <a:pt x="121" y="34"/>
                  </a:lnTo>
                  <a:lnTo>
                    <a:pt x="121" y="34"/>
                  </a:lnTo>
                  <a:close/>
                  <a:moveTo>
                    <a:pt x="158" y="139"/>
                  </a:moveTo>
                  <a:lnTo>
                    <a:pt x="87" y="139"/>
                  </a:lnTo>
                  <a:lnTo>
                    <a:pt x="87" y="139"/>
                  </a:lnTo>
                  <a:lnTo>
                    <a:pt x="80" y="138"/>
                  </a:lnTo>
                  <a:lnTo>
                    <a:pt x="74" y="134"/>
                  </a:lnTo>
                  <a:lnTo>
                    <a:pt x="71" y="128"/>
                  </a:lnTo>
                  <a:lnTo>
                    <a:pt x="71" y="121"/>
                  </a:lnTo>
                  <a:lnTo>
                    <a:pt x="71" y="121"/>
                  </a:lnTo>
                  <a:lnTo>
                    <a:pt x="71" y="114"/>
                  </a:lnTo>
                  <a:lnTo>
                    <a:pt x="74" y="109"/>
                  </a:lnTo>
                  <a:lnTo>
                    <a:pt x="80" y="105"/>
                  </a:lnTo>
                  <a:lnTo>
                    <a:pt x="87" y="103"/>
                  </a:lnTo>
                  <a:lnTo>
                    <a:pt x="158" y="103"/>
                  </a:lnTo>
                  <a:lnTo>
                    <a:pt x="158" y="103"/>
                  </a:lnTo>
                  <a:lnTo>
                    <a:pt x="163" y="105"/>
                  </a:lnTo>
                  <a:lnTo>
                    <a:pt x="170" y="109"/>
                  </a:lnTo>
                  <a:lnTo>
                    <a:pt x="174" y="114"/>
                  </a:lnTo>
                  <a:lnTo>
                    <a:pt x="174" y="121"/>
                  </a:lnTo>
                  <a:lnTo>
                    <a:pt x="174" y="121"/>
                  </a:lnTo>
                  <a:lnTo>
                    <a:pt x="174" y="128"/>
                  </a:lnTo>
                  <a:lnTo>
                    <a:pt x="170" y="134"/>
                  </a:lnTo>
                  <a:lnTo>
                    <a:pt x="163" y="138"/>
                  </a:lnTo>
                  <a:lnTo>
                    <a:pt x="158" y="139"/>
                  </a:lnTo>
                  <a:lnTo>
                    <a:pt x="158" y="139"/>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9" name="Group 83"/>
            <p:cNvGrpSpPr/>
            <p:nvPr/>
          </p:nvGrpSpPr>
          <p:grpSpPr>
            <a:xfrm>
              <a:off x="4120" y="7969"/>
              <a:ext cx="677" cy="677"/>
              <a:chOff x="1787872" y="3796481"/>
              <a:chExt cx="296916" cy="296916"/>
            </a:xfrm>
            <a:grpFill/>
          </p:grpSpPr>
          <p:sp>
            <p:nvSpPr>
              <p:cNvPr id="10" name="Freeform 12"/>
              <p:cNvSpPr>
                <a:spLocks noEditPoints="1"/>
              </p:cNvSpPr>
              <p:nvPr/>
            </p:nvSpPr>
            <p:spPr bwMode="auto">
              <a:xfrm>
                <a:off x="1787872" y="3796481"/>
                <a:ext cx="296916"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 name="Freeform 13"/>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12" name="Group 84"/>
            <p:cNvGrpSpPr/>
            <p:nvPr/>
          </p:nvGrpSpPr>
          <p:grpSpPr>
            <a:xfrm>
              <a:off x="6070" y="7988"/>
              <a:ext cx="677" cy="639"/>
              <a:chOff x="2578955" y="3804786"/>
              <a:chExt cx="296915" cy="280306"/>
            </a:xfrm>
            <a:grpFill/>
          </p:grpSpPr>
          <p:sp>
            <p:nvSpPr>
              <p:cNvPr id="13" name="Freeform 14"/>
              <p:cNvSpPr>
                <a:spLocks noEditPoints="1"/>
              </p:cNvSpPr>
              <p:nvPr/>
            </p:nvSpPr>
            <p:spPr bwMode="auto">
              <a:xfrm>
                <a:off x="2578955" y="3914831"/>
                <a:ext cx="85130" cy="170259"/>
              </a:xfrm>
              <a:custGeom>
                <a:avLst/>
                <a:gdLst/>
                <a:ahLst/>
                <a:cxnLst>
                  <a:cxn ang="0">
                    <a:pos x="64" y="20"/>
                  </a:cxn>
                  <a:cxn ang="0">
                    <a:pos x="64" y="71"/>
                  </a:cxn>
                  <a:cxn ang="0">
                    <a:pos x="20" y="71"/>
                  </a:cxn>
                  <a:cxn ang="0">
                    <a:pos x="20" y="20"/>
                  </a:cxn>
                  <a:cxn ang="0">
                    <a:pos x="64" y="20"/>
                  </a:cxn>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64" y="20"/>
                    </a:moveTo>
                    <a:lnTo>
                      <a:pt x="64" y="71"/>
                    </a:lnTo>
                    <a:lnTo>
                      <a:pt x="20" y="71"/>
                    </a:lnTo>
                    <a:lnTo>
                      <a:pt x="20" y="20"/>
                    </a:lnTo>
                    <a:lnTo>
                      <a:pt x="64" y="20"/>
                    </a:lnTo>
                    <a:close/>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4" name="Rectangle 15"/>
              <p:cNvSpPr>
                <a:spLocks noChangeArrowheads="1"/>
              </p:cNvSpPr>
              <p:nvPr/>
            </p:nvSpPr>
            <p:spPr bwMode="auto">
              <a:xfrm>
                <a:off x="2599718" y="3935595"/>
                <a:ext cx="43604" cy="53985"/>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5" name="Freeform 16"/>
              <p:cNvSpPr/>
              <p:nvPr/>
            </p:nvSpPr>
            <p:spPr bwMode="auto">
              <a:xfrm>
                <a:off x="2578955" y="3914831"/>
                <a:ext cx="85130" cy="170259"/>
              </a:xfrm>
              <a:custGeom>
                <a:avLst/>
                <a:gdLst/>
                <a:ahLst/>
                <a:cxnLst>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path>
                </a:pathLst>
              </a:custGeom>
              <a:grpFill/>
              <a:ln w="9525">
                <a:noFill/>
                <a:round/>
              </a:ln>
            </p:spPr>
            <p:txBody>
              <a:bodyPr lIns="121920" tIns="60960" rIns="121920" bIns="60960"/>
              <a:p>
                <a:pPr>
                  <a:defRPr/>
                </a:pPr>
                <a:endParaRPr lang="en-US" sz="3200">
                  <a:solidFill>
                    <a:prstClr val="black"/>
                  </a:solidFill>
                </a:endParaRPr>
              </a:p>
            </p:txBody>
          </p:sp>
          <p:sp>
            <p:nvSpPr>
              <p:cNvPr id="16" name="Freeform 17"/>
              <p:cNvSpPr>
                <a:spLocks noEditPoints="1"/>
              </p:cNvSpPr>
              <p:nvPr/>
            </p:nvSpPr>
            <p:spPr bwMode="auto">
              <a:xfrm>
                <a:off x="2682771" y="3875382"/>
                <a:ext cx="87206" cy="209710"/>
              </a:xfrm>
              <a:custGeom>
                <a:avLst/>
                <a:gdLst/>
                <a:ahLst/>
                <a:cxnLst>
                  <a:cxn ang="0">
                    <a:pos x="63" y="18"/>
                  </a:cxn>
                  <a:cxn ang="0">
                    <a:pos x="63" y="120"/>
                  </a:cxn>
                  <a:cxn ang="0">
                    <a:pos x="20" y="120"/>
                  </a:cxn>
                  <a:cxn ang="0">
                    <a:pos x="20" y="18"/>
                  </a:cxn>
                  <a:cxn ang="0">
                    <a:pos x="63" y="18"/>
                  </a:cxn>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63" y="18"/>
                    </a:moveTo>
                    <a:lnTo>
                      <a:pt x="63" y="120"/>
                    </a:lnTo>
                    <a:lnTo>
                      <a:pt x="20" y="120"/>
                    </a:lnTo>
                    <a:lnTo>
                      <a:pt x="20" y="18"/>
                    </a:lnTo>
                    <a:lnTo>
                      <a:pt x="63" y="18"/>
                    </a:lnTo>
                    <a:close/>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7" name="Rectangle 18"/>
              <p:cNvSpPr>
                <a:spLocks noChangeArrowheads="1"/>
              </p:cNvSpPr>
              <p:nvPr/>
            </p:nvSpPr>
            <p:spPr bwMode="auto">
              <a:xfrm>
                <a:off x="2703534" y="3894068"/>
                <a:ext cx="45679" cy="105894"/>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8" name="Freeform 19"/>
              <p:cNvSpPr/>
              <p:nvPr/>
            </p:nvSpPr>
            <p:spPr bwMode="auto">
              <a:xfrm>
                <a:off x="2682771" y="3875382"/>
                <a:ext cx="87206" cy="209710"/>
              </a:xfrm>
              <a:custGeom>
                <a:avLst/>
                <a:gdLst/>
                <a:ahLst/>
                <a:cxnLst>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path>
                </a:pathLst>
              </a:custGeom>
              <a:grpFill/>
              <a:ln w="9525">
                <a:noFill/>
                <a:round/>
              </a:ln>
            </p:spPr>
            <p:txBody>
              <a:bodyPr lIns="121920" tIns="60960" rIns="121920" bIns="60960"/>
              <a:p>
                <a:pPr>
                  <a:defRPr/>
                </a:pPr>
                <a:endParaRPr lang="en-US" sz="3200">
                  <a:solidFill>
                    <a:prstClr val="black"/>
                  </a:solidFill>
                </a:endParaRPr>
              </a:p>
            </p:txBody>
          </p:sp>
          <p:sp>
            <p:nvSpPr>
              <p:cNvPr id="19" name="Freeform 20"/>
              <p:cNvSpPr>
                <a:spLocks noEditPoints="1"/>
              </p:cNvSpPr>
              <p:nvPr/>
            </p:nvSpPr>
            <p:spPr bwMode="auto">
              <a:xfrm>
                <a:off x="2790740" y="3804786"/>
                <a:ext cx="85130" cy="280305"/>
              </a:xfrm>
              <a:custGeom>
                <a:avLst/>
                <a:gdLst/>
                <a:ahLst/>
                <a:cxnLst>
                  <a:cxn ang="0">
                    <a:pos x="64" y="20"/>
                  </a:cxn>
                  <a:cxn ang="0">
                    <a:pos x="64" y="145"/>
                  </a:cxn>
                  <a:cxn ang="0">
                    <a:pos x="20" y="145"/>
                  </a:cxn>
                  <a:cxn ang="0">
                    <a:pos x="20" y="20"/>
                  </a:cxn>
                  <a:cxn ang="0">
                    <a:pos x="64" y="20"/>
                  </a:cxn>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64" y="20"/>
                    </a:moveTo>
                    <a:lnTo>
                      <a:pt x="64" y="145"/>
                    </a:lnTo>
                    <a:lnTo>
                      <a:pt x="20" y="145"/>
                    </a:lnTo>
                    <a:lnTo>
                      <a:pt x="20" y="20"/>
                    </a:lnTo>
                    <a:lnTo>
                      <a:pt x="64" y="20"/>
                    </a:lnTo>
                    <a:close/>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20" name="Rectangle 21"/>
              <p:cNvSpPr>
                <a:spLocks noChangeArrowheads="1"/>
              </p:cNvSpPr>
              <p:nvPr/>
            </p:nvSpPr>
            <p:spPr bwMode="auto">
              <a:xfrm>
                <a:off x="2811504" y="3825550"/>
                <a:ext cx="45679" cy="128733"/>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21" name="Freeform 22"/>
              <p:cNvSpPr/>
              <p:nvPr/>
            </p:nvSpPr>
            <p:spPr bwMode="auto">
              <a:xfrm>
                <a:off x="2790740" y="3804786"/>
                <a:ext cx="85130" cy="280305"/>
              </a:xfrm>
              <a:custGeom>
                <a:avLst/>
                <a:gdLst/>
                <a:ahLst/>
                <a:cxnLst>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path>
                </a:pathLst>
              </a:custGeom>
              <a:grpFill/>
              <a:ln w="9525">
                <a:noFill/>
                <a:round/>
              </a:ln>
            </p:spPr>
            <p:txBody>
              <a:bodyPr lIns="121920" tIns="60960" rIns="121920" bIns="60960"/>
              <a:p>
                <a:pPr>
                  <a:defRPr/>
                </a:pPr>
                <a:endParaRPr lang="en-US" sz="3200">
                  <a:solidFill>
                    <a:prstClr val="black"/>
                  </a:solidFill>
                </a:endParaRPr>
              </a:p>
            </p:txBody>
          </p:sp>
        </p:grpSp>
        <p:sp>
          <p:nvSpPr>
            <p:cNvPr id="22" name="Freeform 23"/>
            <p:cNvSpPr>
              <a:spLocks noEditPoints="1"/>
            </p:cNvSpPr>
            <p:nvPr/>
          </p:nvSpPr>
          <p:spPr bwMode="auto">
            <a:xfrm>
              <a:off x="7890" y="7950"/>
              <a:ext cx="860" cy="715"/>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grpFill/>
            <a:ln w="9525">
              <a:noFill/>
              <a:round/>
            </a:ln>
          </p:spPr>
          <p:txBody>
            <a:bodyPr lIns="121920" tIns="60960" rIns="121920" bIns="60960"/>
            <a:p>
              <a:pPr>
                <a:defRPr/>
              </a:pPr>
              <a:endParaRPr lang="en-US" sz="3200">
                <a:solidFill>
                  <a:prstClr val="black"/>
                </a:solidFill>
              </a:endParaRPr>
            </a:p>
          </p:txBody>
        </p:sp>
        <p:sp>
          <p:nvSpPr>
            <p:cNvPr id="23" name="Freeform 24"/>
            <p:cNvSpPr>
              <a:spLocks noEditPoints="1"/>
            </p:cNvSpPr>
            <p:nvPr/>
          </p:nvSpPr>
          <p:spPr bwMode="auto">
            <a:xfrm>
              <a:off x="9970" y="8067"/>
              <a:ext cx="678" cy="583"/>
            </a:xfrm>
            <a:custGeom>
              <a:avLst/>
              <a:gdLst/>
              <a:ahLst/>
              <a:cxnLst>
                <a:cxn ang="0">
                  <a:pos x="13" y="1"/>
                </a:cxn>
                <a:cxn ang="0">
                  <a:pos x="0" y="3"/>
                </a:cxn>
                <a:cxn ang="0">
                  <a:pos x="0" y="54"/>
                </a:cxn>
                <a:cxn ang="0">
                  <a:pos x="8" y="63"/>
                </a:cxn>
                <a:cxn ang="0">
                  <a:pos x="48" y="40"/>
                </a:cxn>
                <a:cxn ang="0">
                  <a:pos x="51" y="29"/>
                </a:cxn>
                <a:cxn ang="0">
                  <a:pos x="272" y="9"/>
                </a:cxn>
                <a:cxn ang="0">
                  <a:pos x="86" y="11"/>
                </a:cxn>
                <a:cxn ang="0">
                  <a:pos x="75" y="25"/>
                </a:cxn>
                <a:cxn ang="0">
                  <a:pos x="77" y="45"/>
                </a:cxn>
                <a:cxn ang="0">
                  <a:pos x="91" y="54"/>
                </a:cxn>
                <a:cxn ang="0">
                  <a:pos x="278" y="54"/>
                </a:cxn>
                <a:cxn ang="0">
                  <a:pos x="287" y="40"/>
                </a:cxn>
                <a:cxn ang="0">
                  <a:pos x="287" y="18"/>
                </a:cxn>
                <a:cxn ang="0">
                  <a:pos x="272" y="9"/>
                </a:cxn>
                <a:cxn ang="0">
                  <a:pos x="48" y="130"/>
                </a:cxn>
                <a:cxn ang="0">
                  <a:pos x="53" y="123"/>
                </a:cxn>
                <a:cxn ang="0">
                  <a:pos x="13" y="99"/>
                </a:cxn>
                <a:cxn ang="0">
                  <a:pos x="4" y="99"/>
                </a:cxn>
                <a:cxn ang="0">
                  <a:pos x="0" y="147"/>
                </a:cxn>
                <a:cxn ang="0">
                  <a:pos x="4" y="154"/>
                </a:cxn>
                <a:cxn ang="0">
                  <a:pos x="13" y="154"/>
                </a:cxn>
                <a:cxn ang="0">
                  <a:pos x="91" y="99"/>
                </a:cxn>
                <a:cxn ang="0">
                  <a:pos x="77" y="110"/>
                </a:cxn>
                <a:cxn ang="0">
                  <a:pos x="75" y="130"/>
                </a:cxn>
                <a:cxn ang="0">
                  <a:pos x="86" y="145"/>
                </a:cxn>
                <a:cxn ang="0">
                  <a:pos x="272" y="147"/>
                </a:cxn>
                <a:cxn ang="0">
                  <a:pos x="287" y="136"/>
                </a:cxn>
                <a:cxn ang="0">
                  <a:pos x="287" y="116"/>
                </a:cxn>
                <a:cxn ang="0">
                  <a:pos x="278" y="101"/>
                </a:cxn>
                <a:cxn ang="0">
                  <a:pos x="48" y="206"/>
                </a:cxn>
                <a:cxn ang="0">
                  <a:pos x="8" y="183"/>
                </a:cxn>
                <a:cxn ang="0">
                  <a:pos x="0" y="192"/>
                </a:cxn>
                <a:cxn ang="0">
                  <a:pos x="0" y="243"/>
                </a:cxn>
                <a:cxn ang="0">
                  <a:pos x="13" y="244"/>
                </a:cxn>
                <a:cxn ang="0">
                  <a:pos x="51" y="219"/>
                </a:cxn>
                <a:cxn ang="0">
                  <a:pos x="48" y="206"/>
                </a:cxn>
                <a:cxn ang="0">
                  <a:pos x="91" y="192"/>
                </a:cxn>
                <a:cxn ang="0">
                  <a:pos x="80" y="195"/>
                </a:cxn>
                <a:cxn ang="0">
                  <a:pos x="75" y="221"/>
                </a:cxn>
                <a:cxn ang="0">
                  <a:pos x="80" y="232"/>
                </a:cxn>
                <a:cxn ang="0">
                  <a:pos x="272" y="237"/>
                </a:cxn>
                <a:cxn ang="0">
                  <a:pos x="283" y="232"/>
                </a:cxn>
                <a:cxn ang="0">
                  <a:pos x="287" y="206"/>
                </a:cxn>
                <a:cxn ang="0">
                  <a:pos x="283" y="195"/>
                </a:cxn>
                <a:cxn ang="0">
                  <a:pos x="272" y="192"/>
                </a:cxn>
              </a:cxnLst>
              <a:rect l="0" t="0" r="r" b="b"/>
              <a:pathLst>
                <a:path w="287" h="246">
                  <a:moveTo>
                    <a:pt x="48" y="23"/>
                  </a:moveTo>
                  <a:lnTo>
                    <a:pt x="13" y="1"/>
                  </a:lnTo>
                  <a:lnTo>
                    <a:pt x="13" y="1"/>
                  </a:lnTo>
                  <a:lnTo>
                    <a:pt x="8" y="0"/>
                  </a:lnTo>
                  <a:lnTo>
                    <a:pt x="4" y="1"/>
                  </a:lnTo>
                  <a:lnTo>
                    <a:pt x="0" y="3"/>
                  </a:lnTo>
                  <a:lnTo>
                    <a:pt x="0" y="9"/>
                  </a:lnTo>
                  <a:lnTo>
                    <a:pt x="0" y="54"/>
                  </a:lnTo>
                  <a:lnTo>
                    <a:pt x="0" y="54"/>
                  </a:lnTo>
                  <a:lnTo>
                    <a:pt x="0" y="59"/>
                  </a:lnTo>
                  <a:lnTo>
                    <a:pt x="4" y="63"/>
                  </a:lnTo>
                  <a:lnTo>
                    <a:pt x="8" y="63"/>
                  </a:lnTo>
                  <a:lnTo>
                    <a:pt x="13" y="61"/>
                  </a:lnTo>
                  <a:lnTo>
                    <a:pt x="48" y="40"/>
                  </a:lnTo>
                  <a:lnTo>
                    <a:pt x="48" y="40"/>
                  </a:lnTo>
                  <a:lnTo>
                    <a:pt x="51" y="36"/>
                  </a:lnTo>
                  <a:lnTo>
                    <a:pt x="53" y="32"/>
                  </a:lnTo>
                  <a:lnTo>
                    <a:pt x="51" y="29"/>
                  </a:lnTo>
                  <a:lnTo>
                    <a:pt x="48" y="23"/>
                  </a:lnTo>
                  <a:lnTo>
                    <a:pt x="48" y="23"/>
                  </a:lnTo>
                  <a:close/>
                  <a:moveTo>
                    <a:pt x="272" y="9"/>
                  </a:moveTo>
                  <a:lnTo>
                    <a:pt x="91" y="9"/>
                  </a:lnTo>
                  <a:lnTo>
                    <a:pt x="91" y="9"/>
                  </a:lnTo>
                  <a:lnTo>
                    <a:pt x="86" y="11"/>
                  </a:lnTo>
                  <a:lnTo>
                    <a:pt x="80" y="14"/>
                  </a:lnTo>
                  <a:lnTo>
                    <a:pt x="77" y="18"/>
                  </a:lnTo>
                  <a:lnTo>
                    <a:pt x="75" y="25"/>
                  </a:lnTo>
                  <a:lnTo>
                    <a:pt x="75" y="40"/>
                  </a:lnTo>
                  <a:lnTo>
                    <a:pt x="75" y="40"/>
                  </a:lnTo>
                  <a:lnTo>
                    <a:pt x="77" y="45"/>
                  </a:lnTo>
                  <a:lnTo>
                    <a:pt x="80" y="50"/>
                  </a:lnTo>
                  <a:lnTo>
                    <a:pt x="86" y="54"/>
                  </a:lnTo>
                  <a:lnTo>
                    <a:pt x="91" y="54"/>
                  </a:lnTo>
                  <a:lnTo>
                    <a:pt x="272" y="54"/>
                  </a:lnTo>
                  <a:lnTo>
                    <a:pt x="272" y="54"/>
                  </a:lnTo>
                  <a:lnTo>
                    <a:pt x="278" y="54"/>
                  </a:lnTo>
                  <a:lnTo>
                    <a:pt x="283" y="50"/>
                  </a:lnTo>
                  <a:lnTo>
                    <a:pt x="287" y="45"/>
                  </a:lnTo>
                  <a:lnTo>
                    <a:pt x="287" y="40"/>
                  </a:lnTo>
                  <a:lnTo>
                    <a:pt x="287" y="25"/>
                  </a:lnTo>
                  <a:lnTo>
                    <a:pt x="287" y="25"/>
                  </a:lnTo>
                  <a:lnTo>
                    <a:pt x="287" y="18"/>
                  </a:lnTo>
                  <a:lnTo>
                    <a:pt x="283" y="14"/>
                  </a:lnTo>
                  <a:lnTo>
                    <a:pt x="278" y="11"/>
                  </a:lnTo>
                  <a:lnTo>
                    <a:pt x="272" y="9"/>
                  </a:lnTo>
                  <a:lnTo>
                    <a:pt x="272" y="9"/>
                  </a:lnTo>
                  <a:close/>
                  <a:moveTo>
                    <a:pt x="13" y="154"/>
                  </a:moveTo>
                  <a:lnTo>
                    <a:pt x="48" y="130"/>
                  </a:lnTo>
                  <a:lnTo>
                    <a:pt x="48" y="130"/>
                  </a:lnTo>
                  <a:lnTo>
                    <a:pt x="51" y="127"/>
                  </a:lnTo>
                  <a:lnTo>
                    <a:pt x="53" y="123"/>
                  </a:lnTo>
                  <a:lnTo>
                    <a:pt x="51" y="119"/>
                  </a:lnTo>
                  <a:lnTo>
                    <a:pt x="48" y="116"/>
                  </a:lnTo>
                  <a:lnTo>
                    <a:pt x="13" y="99"/>
                  </a:lnTo>
                  <a:lnTo>
                    <a:pt x="13" y="99"/>
                  </a:lnTo>
                  <a:lnTo>
                    <a:pt x="8" y="98"/>
                  </a:lnTo>
                  <a:lnTo>
                    <a:pt x="4" y="99"/>
                  </a:lnTo>
                  <a:lnTo>
                    <a:pt x="0" y="103"/>
                  </a:lnTo>
                  <a:lnTo>
                    <a:pt x="0" y="108"/>
                  </a:lnTo>
                  <a:lnTo>
                    <a:pt x="0" y="147"/>
                  </a:lnTo>
                  <a:lnTo>
                    <a:pt x="0" y="147"/>
                  </a:lnTo>
                  <a:lnTo>
                    <a:pt x="0" y="150"/>
                  </a:lnTo>
                  <a:lnTo>
                    <a:pt x="4" y="154"/>
                  </a:lnTo>
                  <a:lnTo>
                    <a:pt x="8" y="156"/>
                  </a:lnTo>
                  <a:lnTo>
                    <a:pt x="13" y="154"/>
                  </a:lnTo>
                  <a:lnTo>
                    <a:pt x="13" y="154"/>
                  </a:lnTo>
                  <a:close/>
                  <a:moveTo>
                    <a:pt x="272" y="99"/>
                  </a:moveTo>
                  <a:lnTo>
                    <a:pt x="91" y="99"/>
                  </a:lnTo>
                  <a:lnTo>
                    <a:pt x="91" y="99"/>
                  </a:lnTo>
                  <a:lnTo>
                    <a:pt x="86" y="101"/>
                  </a:lnTo>
                  <a:lnTo>
                    <a:pt x="80" y="105"/>
                  </a:lnTo>
                  <a:lnTo>
                    <a:pt x="77" y="110"/>
                  </a:lnTo>
                  <a:lnTo>
                    <a:pt x="75" y="116"/>
                  </a:lnTo>
                  <a:lnTo>
                    <a:pt x="75" y="130"/>
                  </a:lnTo>
                  <a:lnTo>
                    <a:pt x="75" y="130"/>
                  </a:lnTo>
                  <a:lnTo>
                    <a:pt x="77" y="136"/>
                  </a:lnTo>
                  <a:lnTo>
                    <a:pt x="80" y="141"/>
                  </a:lnTo>
                  <a:lnTo>
                    <a:pt x="86" y="145"/>
                  </a:lnTo>
                  <a:lnTo>
                    <a:pt x="91" y="147"/>
                  </a:lnTo>
                  <a:lnTo>
                    <a:pt x="272" y="147"/>
                  </a:lnTo>
                  <a:lnTo>
                    <a:pt x="272" y="147"/>
                  </a:lnTo>
                  <a:lnTo>
                    <a:pt x="278" y="145"/>
                  </a:lnTo>
                  <a:lnTo>
                    <a:pt x="283" y="141"/>
                  </a:lnTo>
                  <a:lnTo>
                    <a:pt x="287" y="136"/>
                  </a:lnTo>
                  <a:lnTo>
                    <a:pt x="287" y="130"/>
                  </a:lnTo>
                  <a:lnTo>
                    <a:pt x="287" y="116"/>
                  </a:lnTo>
                  <a:lnTo>
                    <a:pt x="287" y="116"/>
                  </a:lnTo>
                  <a:lnTo>
                    <a:pt x="287" y="110"/>
                  </a:lnTo>
                  <a:lnTo>
                    <a:pt x="283" y="105"/>
                  </a:lnTo>
                  <a:lnTo>
                    <a:pt x="278" y="101"/>
                  </a:lnTo>
                  <a:lnTo>
                    <a:pt x="272" y="99"/>
                  </a:lnTo>
                  <a:lnTo>
                    <a:pt x="272" y="99"/>
                  </a:lnTo>
                  <a:close/>
                  <a:moveTo>
                    <a:pt x="48" y="206"/>
                  </a:moveTo>
                  <a:lnTo>
                    <a:pt x="13" y="185"/>
                  </a:lnTo>
                  <a:lnTo>
                    <a:pt x="13" y="185"/>
                  </a:lnTo>
                  <a:lnTo>
                    <a:pt x="8" y="183"/>
                  </a:lnTo>
                  <a:lnTo>
                    <a:pt x="4" y="183"/>
                  </a:lnTo>
                  <a:lnTo>
                    <a:pt x="0" y="186"/>
                  </a:lnTo>
                  <a:lnTo>
                    <a:pt x="0" y="192"/>
                  </a:lnTo>
                  <a:lnTo>
                    <a:pt x="0" y="237"/>
                  </a:lnTo>
                  <a:lnTo>
                    <a:pt x="0" y="237"/>
                  </a:lnTo>
                  <a:lnTo>
                    <a:pt x="0" y="243"/>
                  </a:lnTo>
                  <a:lnTo>
                    <a:pt x="4" y="244"/>
                  </a:lnTo>
                  <a:lnTo>
                    <a:pt x="8" y="246"/>
                  </a:lnTo>
                  <a:lnTo>
                    <a:pt x="13" y="244"/>
                  </a:lnTo>
                  <a:lnTo>
                    <a:pt x="48" y="223"/>
                  </a:lnTo>
                  <a:lnTo>
                    <a:pt x="48" y="223"/>
                  </a:lnTo>
                  <a:lnTo>
                    <a:pt x="51" y="219"/>
                  </a:lnTo>
                  <a:lnTo>
                    <a:pt x="53" y="214"/>
                  </a:lnTo>
                  <a:lnTo>
                    <a:pt x="51" y="210"/>
                  </a:lnTo>
                  <a:lnTo>
                    <a:pt x="48" y="206"/>
                  </a:lnTo>
                  <a:lnTo>
                    <a:pt x="48" y="206"/>
                  </a:lnTo>
                  <a:close/>
                  <a:moveTo>
                    <a:pt x="272" y="192"/>
                  </a:moveTo>
                  <a:lnTo>
                    <a:pt x="91" y="192"/>
                  </a:lnTo>
                  <a:lnTo>
                    <a:pt x="91" y="192"/>
                  </a:lnTo>
                  <a:lnTo>
                    <a:pt x="86" y="192"/>
                  </a:lnTo>
                  <a:lnTo>
                    <a:pt x="80" y="195"/>
                  </a:lnTo>
                  <a:lnTo>
                    <a:pt x="77" y="201"/>
                  </a:lnTo>
                  <a:lnTo>
                    <a:pt x="75" y="206"/>
                  </a:lnTo>
                  <a:lnTo>
                    <a:pt x="75" y="221"/>
                  </a:lnTo>
                  <a:lnTo>
                    <a:pt x="75" y="221"/>
                  </a:lnTo>
                  <a:lnTo>
                    <a:pt x="77" y="228"/>
                  </a:lnTo>
                  <a:lnTo>
                    <a:pt x="80" y="232"/>
                  </a:lnTo>
                  <a:lnTo>
                    <a:pt x="86" y="235"/>
                  </a:lnTo>
                  <a:lnTo>
                    <a:pt x="91" y="237"/>
                  </a:lnTo>
                  <a:lnTo>
                    <a:pt x="272" y="237"/>
                  </a:lnTo>
                  <a:lnTo>
                    <a:pt x="272" y="237"/>
                  </a:lnTo>
                  <a:lnTo>
                    <a:pt x="278" y="235"/>
                  </a:lnTo>
                  <a:lnTo>
                    <a:pt x="283" y="232"/>
                  </a:lnTo>
                  <a:lnTo>
                    <a:pt x="287" y="228"/>
                  </a:lnTo>
                  <a:lnTo>
                    <a:pt x="287" y="221"/>
                  </a:lnTo>
                  <a:lnTo>
                    <a:pt x="287" y="206"/>
                  </a:lnTo>
                  <a:lnTo>
                    <a:pt x="287" y="206"/>
                  </a:lnTo>
                  <a:lnTo>
                    <a:pt x="287" y="201"/>
                  </a:lnTo>
                  <a:lnTo>
                    <a:pt x="283" y="195"/>
                  </a:lnTo>
                  <a:lnTo>
                    <a:pt x="278" y="192"/>
                  </a:lnTo>
                  <a:lnTo>
                    <a:pt x="272" y="192"/>
                  </a:lnTo>
                  <a:lnTo>
                    <a:pt x="272" y="192"/>
                  </a:lnTo>
                  <a:close/>
                </a:path>
              </a:pathLst>
            </a:custGeom>
            <a:grpFill/>
            <a:ln w="9525">
              <a:noFill/>
              <a:round/>
            </a:ln>
          </p:spPr>
          <p:txBody>
            <a:bodyPr lIns="121920" tIns="60960" rIns="121920" bIns="60960"/>
            <a:p>
              <a:pPr>
                <a:defRPr/>
              </a:pPr>
              <a:endParaRPr lang="en-US" sz="3200">
                <a:solidFill>
                  <a:prstClr val="black"/>
                </a:solidFill>
              </a:endParaRPr>
            </a:p>
          </p:txBody>
        </p:sp>
        <p:sp>
          <p:nvSpPr>
            <p:cNvPr id="24" name="Freeform 30"/>
            <p:cNvSpPr/>
            <p:nvPr/>
          </p:nvSpPr>
          <p:spPr bwMode="auto">
            <a:xfrm>
              <a:off x="2248" y="6437"/>
              <a:ext cx="625" cy="683"/>
            </a:xfrm>
            <a:custGeom>
              <a:avLst/>
              <a:gdLst/>
              <a:ahLst/>
              <a:cxnLst>
                <a:cxn ang="0">
                  <a:pos x="111" y="39"/>
                </a:cxn>
                <a:cxn ang="0">
                  <a:pos x="100" y="45"/>
                </a:cxn>
                <a:cxn ang="0">
                  <a:pos x="85" y="63"/>
                </a:cxn>
                <a:cxn ang="0">
                  <a:pos x="84" y="204"/>
                </a:cxn>
                <a:cxn ang="0">
                  <a:pos x="84" y="206"/>
                </a:cxn>
                <a:cxn ang="0">
                  <a:pos x="67" y="203"/>
                </a:cxn>
                <a:cxn ang="0">
                  <a:pos x="55" y="203"/>
                </a:cxn>
                <a:cxn ang="0">
                  <a:pos x="35" y="210"/>
                </a:cxn>
                <a:cxn ang="0">
                  <a:pos x="17" y="221"/>
                </a:cxn>
                <a:cxn ang="0">
                  <a:pos x="6" y="237"/>
                </a:cxn>
                <a:cxn ang="0">
                  <a:pos x="0" y="253"/>
                </a:cxn>
                <a:cxn ang="0">
                  <a:pos x="2" y="262"/>
                </a:cxn>
                <a:cxn ang="0">
                  <a:pos x="11" y="277"/>
                </a:cxn>
                <a:cxn ang="0">
                  <a:pos x="26" y="286"/>
                </a:cxn>
                <a:cxn ang="0">
                  <a:pos x="44" y="288"/>
                </a:cxn>
                <a:cxn ang="0">
                  <a:pos x="55" y="288"/>
                </a:cxn>
                <a:cxn ang="0">
                  <a:pos x="75" y="282"/>
                </a:cxn>
                <a:cxn ang="0">
                  <a:pos x="91" y="270"/>
                </a:cxn>
                <a:cxn ang="0">
                  <a:pos x="102" y="255"/>
                </a:cxn>
                <a:cxn ang="0">
                  <a:pos x="105" y="237"/>
                </a:cxn>
                <a:cxn ang="0">
                  <a:pos x="105" y="125"/>
                </a:cxn>
                <a:cxn ang="0">
                  <a:pos x="107" y="121"/>
                </a:cxn>
                <a:cxn ang="0">
                  <a:pos x="113" y="114"/>
                </a:cxn>
                <a:cxn ang="0">
                  <a:pos x="229" y="76"/>
                </a:cxn>
                <a:cxn ang="0">
                  <a:pos x="236" y="76"/>
                </a:cxn>
                <a:cxn ang="0">
                  <a:pos x="241" y="79"/>
                </a:cxn>
                <a:cxn ang="0">
                  <a:pos x="241" y="83"/>
                </a:cxn>
                <a:cxn ang="0">
                  <a:pos x="241" y="174"/>
                </a:cxn>
                <a:cxn ang="0">
                  <a:pos x="234" y="170"/>
                </a:cxn>
                <a:cxn ang="0">
                  <a:pos x="211" y="170"/>
                </a:cxn>
                <a:cxn ang="0">
                  <a:pos x="200" y="172"/>
                </a:cxn>
                <a:cxn ang="0">
                  <a:pos x="180" y="181"/>
                </a:cxn>
                <a:cxn ang="0">
                  <a:pos x="165" y="194"/>
                </a:cxn>
                <a:cxn ang="0">
                  <a:pos x="158" y="210"/>
                </a:cxn>
                <a:cxn ang="0">
                  <a:pos x="156" y="219"/>
                </a:cxn>
                <a:cxn ang="0">
                  <a:pos x="162" y="235"/>
                </a:cxn>
                <a:cxn ang="0">
                  <a:pos x="172" y="246"/>
                </a:cxn>
                <a:cxn ang="0">
                  <a:pos x="189" y="253"/>
                </a:cxn>
                <a:cxn ang="0">
                  <a:pos x="211" y="253"/>
                </a:cxn>
                <a:cxn ang="0">
                  <a:pos x="221" y="252"/>
                </a:cxn>
                <a:cxn ang="0">
                  <a:pos x="240" y="242"/>
                </a:cxn>
                <a:cxn ang="0">
                  <a:pos x="254" y="230"/>
                </a:cxn>
                <a:cxn ang="0">
                  <a:pos x="263" y="213"/>
                </a:cxn>
                <a:cxn ang="0">
                  <a:pos x="263" y="19"/>
                </a:cxn>
                <a:cxn ang="0">
                  <a:pos x="263" y="16"/>
                </a:cxn>
                <a:cxn ang="0">
                  <a:pos x="259" y="7"/>
                </a:cxn>
                <a:cxn ang="0">
                  <a:pos x="252" y="1"/>
                </a:cxn>
                <a:cxn ang="0">
                  <a:pos x="241" y="0"/>
                </a:cxn>
                <a:cxn ang="0">
                  <a:pos x="236" y="1"/>
                </a:cxn>
              </a:cxnLst>
              <a:rect l="0" t="0" r="r" b="b"/>
              <a:pathLst>
                <a:path w="263" h="288">
                  <a:moveTo>
                    <a:pt x="236" y="1"/>
                  </a:moveTo>
                  <a:lnTo>
                    <a:pt x="111" y="39"/>
                  </a:lnTo>
                  <a:lnTo>
                    <a:pt x="111" y="39"/>
                  </a:lnTo>
                  <a:lnTo>
                    <a:pt x="100" y="45"/>
                  </a:lnTo>
                  <a:lnTo>
                    <a:pt x="93" y="52"/>
                  </a:lnTo>
                  <a:lnTo>
                    <a:pt x="85" y="63"/>
                  </a:lnTo>
                  <a:lnTo>
                    <a:pt x="84" y="74"/>
                  </a:lnTo>
                  <a:lnTo>
                    <a:pt x="84" y="204"/>
                  </a:lnTo>
                  <a:lnTo>
                    <a:pt x="84" y="206"/>
                  </a:lnTo>
                  <a:lnTo>
                    <a:pt x="84" y="206"/>
                  </a:lnTo>
                  <a:lnTo>
                    <a:pt x="76" y="203"/>
                  </a:lnTo>
                  <a:lnTo>
                    <a:pt x="67" y="203"/>
                  </a:lnTo>
                  <a:lnTo>
                    <a:pt x="55" y="203"/>
                  </a:lnTo>
                  <a:lnTo>
                    <a:pt x="55" y="203"/>
                  </a:lnTo>
                  <a:lnTo>
                    <a:pt x="44" y="204"/>
                  </a:lnTo>
                  <a:lnTo>
                    <a:pt x="35" y="210"/>
                  </a:lnTo>
                  <a:lnTo>
                    <a:pt x="26" y="215"/>
                  </a:lnTo>
                  <a:lnTo>
                    <a:pt x="17" y="221"/>
                  </a:lnTo>
                  <a:lnTo>
                    <a:pt x="11" y="228"/>
                  </a:lnTo>
                  <a:lnTo>
                    <a:pt x="6" y="237"/>
                  </a:lnTo>
                  <a:lnTo>
                    <a:pt x="2" y="244"/>
                  </a:lnTo>
                  <a:lnTo>
                    <a:pt x="0" y="253"/>
                  </a:lnTo>
                  <a:lnTo>
                    <a:pt x="0" y="253"/>
                  </a:lnTo>
                  <a:lnTo>
                    <a:pt x="2" y="262"/>
                  </a:lnTo>
                  <a:lnTo>
                    <a:pt x="6" y="270"/>
                  </a:lnTo>
                  <a:lnTo>
                    <a:pt x="11" y="277"/>
                  </a:lnTo>
                  <a:lnTo>
                    <a:pt x="17" y="281"/>
                  </a:lnTo>
                  <a:lnTo>
                    <a:pt x="26" y="286"/>
                  </a:lnTo>
                  <a:lnTo>
                    <a:pt x="35" y="288"/>
                  </a:lnTo>
                  <a:lnTo>
                    <a:pt x="44" y="288"/>
                  </a:lnTo>
                  <a:lnTo>
                    <a:pt x="55" y="288"/>
                  </a:lnTo>
                  <a:lnTo>
                    <a:pt x="55" y="288"/>
                  </a:lnTo>
                  <a:lnTo>
                    <a:pt x="66" y="286"/>
                  </a:lnTo>
                  <a:lnTo>
                    <a:pt x="75" y="282"/>
                  </a:lnTo>
                  <a:lnTo>
                    <a:pt x="84" y="277"/>
                  </a:lnTo>
                  <a:lnTo>
                    <a:pt x="91" y="270"/>
                  </a:lnTo>
                  <a:lnTo>
                    <a:pt x="98" y="262"/>
                  </a:lnTo>
                  <a:lnTo>
                    <a:pt x="102" y="255"/>
                  </a:lnTo>
                  <a:lnTo>
                    <a:pt x="105" y="246"/>
                  </a:lnTo>
                  <a:lnTo>
                    <a:pt x="105" y="237"/>
                  </a:lnTo>
                  <a:lnTo>
                    <a:pt x="105" y="237"/>
                  </a:lnTo>
                  <a:lnTo>
                    <a:pt x="105" y="125"/>
                  </a:lnTo>
                  <a:lnTo>
                    <a:pt x="105" y="125"/>
                  </a:lnTo>
                  <a:lnTo>
                    <a:pt x="107" y="121"/>
                  </a:lnTo>
                  <a:lnTo>
                    <a:pt x="109" y="119"/>
                  </a:lnTo>
                  <a:lnTo>
                    <a:pt x="113" y="114"/>
                  </a:lnTo>
                  <a:lnTo>
                    <a:pt x="118" y="110"/>
                  </a:lnTo>
                  <a:lnTo>
                    <a:pt x="229" y="76"/>
                  </a:lnTo>
                  <a:lnTo>
                    <a:pt x="229" y="76"/>
                  </a:lnTo>
                  <a:lnTo>
                    <a:pt x="236" y="76"/>
                  </a:lnTo>
                  <a:lnTo>
                    <a:pt x="240" y="77"/>
                  </a:lnTo>
                  <a:lnTo>
                    <a:pt x="241" y="79"/>
                  </a:lnTo>
                  <a:lnTo>
                    <a:pt x="241" y="83"/>
                  </a:lnTo>
                  <a:lnTo>
                    <a:pt x="241" y="83"/>
                  </a:lnTo>
                  <a:lnTo>
                    <a:pt x="241" y="174"/>
                  </a:lnTo>
                  <a:lnTo>
                    <a:pt x="241" y="174"/>
                  </a:lnTo>
                  <a:lnTo>
                    <a:pt x="241" y="174"/>
                  </a:lnTo>
                  <a:lnTo>
                    <a:pt x="234" y="170"/>
                  </a:lnTo>
                  <a:lnTo>
                    <a:pt x="223" y="168"/>
                  </a:lnTo>
                  <a:lnTo>
                    <a:pt x="211" y="170"/>
                  </a:lnTo>
                  <a:lnTo>
                    <a:pt x="211" y="170"/>
                  </a:lnTo>
                  <a:lnTo>
                    <a:pt x="200" y="172"/>
                  </a:lnTo>
                  <a:lnTo>
                    <a:pt x="189" y="175"/>
                  </a:lnTo>
                  <a:lnTo>
                    <a:pt x="180" y="181"/>
                  </a:lnTo>
                  <a:lnTo>
                    <a:pt x="172" y="186"/>
                  </a:lnTo>
                  <a:lnTo>
                    <a:pt x="165" y="194"/>
                  </a:lnTo>
                  <a:lnTo>
                    <a:pt x="162" y="201"/>
                  </a:lnTo>
                  <a:lnTo>
                    <a:pt x="158" y="210"/>
                  </a:lnTo>
                  <a:lnTo>
                    <a:pt x="156" y="219"/>
                  </a:lnTo>
                  <a:lnTo>
                    <a:pt x="156" y="219"/>
                  </a:lnTo>
                  <a:lnTo>
                    <a:pt x="158" y="228"/>
                  </a:lnTo>
                  <a:lnTo>
                    <a:pt x="162" y="235"/>
                  </a:lnTo>
                  <a:lnTo>
                    <a:pt x="165" y="241"/>
                  </a:lnTo>
                  <a:lnTo>
                    <a:pt x="172" y="246"/>
                  </a:lnTo>
                  <a:lnTo>
                    <a:pt x="180" y="252"/>
                  </a:lnTo>
                  <a:lnTo>
                    <a:pt x="189" y="253"/>
                  </a:lnTo>
                  <a:lnTo>
                    <a:pt x="200" y="255"/>
                  </a:lnTo>
                  <a:lnTo>
                    <a:pt x="211" y="253"/>
                  </a:lnTo>
                  <a:lnTo>
                    <a:pt x="211" y="253"/>
                  </a:lnTo>
                  <a:lnTo>
                    <a:pt x="221" y="252"/>
                  </a:lnTo>
                  <a:lnTo>
                    <a:pt x="230" y="248"/>
                  </a:lnTo>
                  <a:lnTo>
                    <a:pt x="240" y="242"/>
                  </a:lnTo>
                  <a:lnTo>
                    <a:pt x="249" y="237"/>
                  </a:lnTo>
                  <a:lnTo>
                    <a:pt x="254" y="230"/>
                  </a:lnTo>
                  <a:lnTo>
                    <a:pt x="259" y="223"/>
                  </a:lnTo>
                  <a:lnTo>
                    <a:pt x="263" y="213"/>
                  </a:lnTo>
                  <a:lnTo>
                    <a:pt x="263" y="204"/>
                  </a:lnTo>
                  <a:lnTo>
                    <a:pt x="263" y="19"/>
                  </a:lnTo>
                  <a:lnTo>
                    <a:pt x="263" y="19"/>
                  </a:lnTo>
                  <a:lnTo>
                    <a:pt x="263" y="16"/>
                  </a:lnTo>
                  <a:lnTo>
                    <a:pt x="261" y="10"/>
                  </a:lnTo>
                  <a:lnTo>
                    <a:pt x="259" y="7"/>
                  </a:lnTo>
                  <a:lnTo>
                    <a:pt x="256" y="3"/>
                  </a:lnTo>
                  <a:lnTo>
                    <a:pt x="252" y="1"/>
                  </a:lnTo>
                  <a:lnTo>
                    <a:pt x="247" y="0"/>
                  </a:lnTo>
                  <a:lnTo>
                    <a:pt x="241" y="0"/>
                  </a:lnTo>
                  <a:lnTo>
                    <a:pt x="236" y="1"/>
                  </a:lnTo>
                  <a:lnTo>
                    <a:pt x="236" y="1"/>
                  </a:lnTo>
                  <a:close/>
                </a:path>
              </a:pathLst>
            </a:custGeom>
            <a:grpFill/>
            <a:ln w="9525">
              <a:noFill/>
              <a:round/>
            </a:ln>
          </p:spPr>
          <p:txBody>
            <a:bodyPr lIns="121920" tIns="60960" rIns="121920" bIns="60960"/>
            <a:p>
              <a:pPr>
                <a:defRPr/>
              </a:pPr>
              <a:endParaRPr lang="en-US" sz="3200">
                <a:solidFill>
                  <a:prstClr val="black"/>
                </a:solidFill>
              </a:endParaRPr>
            </a:p>
          </p:txBody>
        </p:sp>
        <p:sp>
          <p:nvSpPr>
            <p:cNvPr id="25" name="Freeform 31"/>
            <p:cNvSpPr/>
            <p:nvPr/>
          </p:nvSpPr>
          <p:spPr bwMode="auto">
            <a:xfrm>
              <a:off x="6108" y="6372"/>
              <a:ext cx="602" cy="600"/>
            </a:xfrm>
            <a:custGeom>
              <a:avLst/>
              <a:gdLst/>
              <a:ahLst/>
              <a:cxnLst>
                <a:cxn ang="0">
                  <a:pos x="253" y="201"/>
                </a:cxn>
                <a:cxn ang="0">
                  <a:pos x="250" y="212"/>
                </a:cxn>
                <a:cxn ang="0">
                  <a:pos x="214" y="246"/>
                </a:cxn>
                <a:cxn ang="0">
                  <a:pos x="208" y="252"/>
                </a:cxn>
                <a:cxn ang="0">
                  <a:pos x="201" y="254"/>
                </a:cxn>
                <a:cxn ang="0">
                  <a:pos x="199" y="254"/>
                </a:cxn>
                <a:cxn ang="0">
                  <a:pos x="195" y="254"/>
                </a:cxn>
                <a:cxn ang="0">
                  <a:pos x="179" y="252"/>
                </a:cxn>
                <a:cxn ang="0">
                  <a:pos x="150" y="245"/>
                </a:cxn>
                <a:cxn ang="0">
                  <a:pos x="134" y="236"/>
                </a:cxn>
                <a:cxn ang="0">
                  <a:pos x="114" y="223"/>
                </a:cxn>
                <a:cxn ang="0">
                  <a:pos x="69" y="187"/>
                </a:cxn>
                <a:cxn ang="0">
                  <a:pos x="52" y="169"/>
                </a:cxn>
                <a:cxn ang="0">
                  <a:pos x="38" y="150"/>
                </a:cxn>
                <a:cxn ang="0">
                  <a:pos x="18" y="120"/>
                </a:cxn>
                <a:cxn ang="0">
                  <a:pos x="11" y="105"/>
                </a:cxn>
                <a:cxn ang="0">
                  <a:pos x="7" y="92"/>
                </a:cxn>
                <a:cxn ang="0">
                  <a:pos x="1" y="72"/>
                </a:cxn>
                <a:cxn ang="0">
                  <a:pos x="0" y="60"/>
                </a:cxn>
                <a:cxn ang="0">
                  <a:pos x="1" y="54"/>
                </a:cxn>
                <a:cxn ang="0">
                  <a:pos x="3" y="47"/>
                </a:cxn>
                <a:cxn ang="0">
                  <a:pos x="43" y="5"/>
                </a:cxn>
                <a:cxn ang="0">
                  <a:pos x="47" y="2"/>
                </a:cxn>
                <a:cxn ang="0">
                  <a:pos x="52" y="0"/>
                </a:cxn>
                <a:cxn ang="0">
                  <a:pos x="58" y="4"/>
                </a:cxn>
                <a:cxn ang="0">
                  <a:pos x="63" y="7"/>
                </a:cxn>
                <a:cxn ang="0">
                  <a:pos x="92" y="62"/>
                </a:cxn>
                <a:cxn ang="0">
                  <a:pos x="92" y="72"/>
                </a:cxn>
                <a:cxn ang="0">
                  <a:pos x="90" y="76"/>
                </a:cxn>
                <a:cxn ang="0">
                  <a:pos x="76" y="94"/>
                </a:cxn>
                <a:cxn ang="0">
                  <a:pos x="74" y="96"/>
                </a:cxn>
                <a:cxn ang="0">
                  <a:pos x="74" y="98"/>
                </a:cxn>
                <a:cxn ang="0">
                  <a:pos x="79" y="110"/>
                </a:cxn>
                <a:cxn ang="0">
                  <a:pos x="88" y="125"/>
                </a:cxn>
                <a:cxn ang="0">
                  <a:pos x="96" y="136"/>
                </a:cxn>
                <a:cxn ang="0">
                  <a:pos x="108" y="147"/>
                </a:cxn>
                <a:cxn ang="0">
                  <a:pos x="128" y="167"/>
                </a:cxn>
                <a:cxn ang="0">
                  <a:pos x="145" y="176"/>
                </a:cxn>
                <a:cxn ang="0">
                  <a:pos x="154" y="181"/>
                </a:cxn>
                <a:cxn ang="0">
                  <a:pos x="157" y="181"/>
                </a:cxn>
                <a:cxn ang="0">
                  <a:pos x="159" y="181"/>
                </a:cxn>
                <a:cxn ang="0">
                  <a:pos x="177" y="165"/>
                </a:cxn>
                <a:cxn ang="0">
                  <a:pos x="181" y="161"/>
                </a:cxn>
                <a:cxn ang="0">
                  <a:pos x="188" y="159"/>
                </a:cxn>
                <a:cxn ang="0">
                  <a:pos x="195" y="161"/>
                </a:cxn>
                <a:cxn ang="0">
                  <a:pos x="248" y="192"/>
                </a:cxn>
                <a:cxn ang="0">
                  <a:pos x="253" y="201"/>
                </a:cxn>
              </a:cxnLst>
              <a:rect l="0" t="0" r="r" b="b"/>
              <a:pathLst>
                <a:path w="253" h="254">
                  <a:moveTo>
                    <a:pt x="253" y="201"/>
                  </a:moveTo>
                  <a:lnTo>
                    <a:pt x="253" y="201"/>
                  </a:lnTo>
                  <a:lnTo>
                    <a:pt x="253" y="207"/>
                  </a:lnTo>
                  <a:lnTo>
                    <a:pt x="250" y="212"/>
                  </a:lnTo>
                  <a:lnTo>
                    <a:pt x="214" y="246"/>
                  </a:lnTo>
                  <a:lnTo>
                    <a:pt x="214" y="246"/>
                  </a:lnTo>
                  <a:lnTo>
                    <a:pt x="208" y="252"/>
                  </a:lnTo>
                  <a:lnTo>
                    <a:pt x="208" y="252"/>
                  </a:lnTo>
                  <a:lnTo>
                    <a:pt x="201" y="254"/>
                  </a:lnTo>
                  <a:lnTo>
                    <a:pt x="201" y="254"/>
                  </a:lnTo>
                  <a:lnTo>
                    <a:pt x="199" y="254"/>
                  </a:lnTo>
                  <a:lnTo>
                    <a:pt x="199" y="254"/>
                  </a:lnTo>
                  <a:lnTo>
                    <a:pt x="195" y="254"/>
                  </a:lnTo>
                  <a:lnTo>
                    <a:pt x="195" y="254"/>
                  </a:lnTo>
                  <a:lnTo>
                    <a:pt x="179" y="252"/>
                  </a:lnTo>
                  <a:lnTo>
                    <a:pt x="179" y="252"/>
                  </a:lnTo>
                  <a:lnTo>
                    <a:pt x="166" y="250"/>
                  </a:lnTo>
                  <a:lnTo>
                    <a:pt x="150" y="245"/>
                  </a:lnTo>
                  <a:lnTo>
                    <a:pt x="150" y="245"/>
                  </a:lnTo>
                  <a:lnTo>
                    <a:pt x="134" y="236"/>
                  </a:lnTo>
                  <a:lnTo>
                    <a:pt x="114" y="223"/>
                  </a:lnTo>
                  <a:lnTo>
                    <a:pt x="114" y="223"/>
                  </a:lnTo>
                  <a:lnTo>
                    <a:pt x="92" y="207"/>
                  </a:lnTo>
                  <a:lnTo>
                    <a:pt x="69" y="187"/>
                  </a:lnTo>
                  <a:lnTo>
                    <a:pt x="69" y="187"/>
                  </a:lnTo>
                  <a:lnTo>
                    <a:pt x="52" y="169"/>
                  </a:lnTo>
                  <a:lnTo>
                    <a:pt x="38" y="150"/>
                  </a:lnTo>
                  <a:lnTo>
                    <a:pt x="38" y="150"/>
                  </a:lnTo>
                  <a:lnTo>
                    <a:pt x="27" y="134"/>
                  </a:lnTo>
                  <a:lnTo>
                    <a:pt x="18" y="120"/>
                  </a:lnTo>
                  <a:lnTo>
                    <a:pt x="18" y="120"/>
                  </a:lnTo>
                  <a:lnTo>
                    <a:pt x="11" y="105"/>
                  </a:lnTo>
                  <a:lnTo>
                    <a:pt x="7" y="92"/>
                  </a:lnTo>
                  <a:lnTo>
                    <a:pt x="7" y="92"/>
                  </a:lnTo>
                  <a:lnTo>
                    <a:pt x="1" y="72"/>
                  </a:lnTo>
                  <a:lnTo>
                    <a:pt x="1" y="72"/>
                  </a:lnTo>
                  <a:lnTo>
                    <a:pt x="0" y="60"/>
                  </a:lnTo>
                  <a:lnTo>
                    <a:pt x="0" y="60"/>
                  </a:lnTo>
                  <a:lnTo>
                    <a:pt x="1" y="54"/>
                  </a:lnTo>
                  <a:lnTo>
                    <a:pt x="1" y="54"/>
                  </a:lnTo>
                  <a:lnTo>
                    <a:pt x="3" y="47"/>
                  </a:lnTo>
                  <a:lnTo>
                    <a:pt x="3" y="47"/>
                  </a:lnTo>
                  <a:lnTo>
                    <a:pt x="7" y="40"/>
                  </a:lnTo>
                  <a:lnTo>
                    <a:pt x="43" y="5"/>
                  </a:lnTo>
                  <a:lnTo>
                    <a:pt x="43" y="5"/>
                  </a:lnTo>
                  <a:lnTo>
                    <a:pt x="47" y="2"/>
                  </a:lnTo>
                  <a:lnTo>
                    <a:pt x="52" y="0"/>
                  </a:lnTo>
                  <a:lnTo>
                    <a:pt x="52" y="0"/>
                  </a:lnTo>
                  <a:lnTo>
                    <a:pt x="56" y="2"/>
                  </a:lnTo>
                  <a:lnTo>
                    <a:pt x="58" y="4"/>
                  </a:lnTo>
                  <a:lnTo>
                    <a:pt x="58" y="4"/>
                  </a:lnTo>
                  <a:lnTo>
                    <a:pt x="63" y="7"/>
                  </a:lnTo>
                  <a:lnTo>
                    <a:pt x="92" y="62"/>
                  </a:lnTo>
                  <a:lnTo>
                    <a:pt x="92" y="62"/>
                  </a:lnTo>
                  <a:lnTo>
                    <a:pt x="92" y="67"/>
                  </a:lnTo>
                  <a:lnTo>
                    <a:pt x="92" y="72"/>
                  </a:lnTo>
                  <a:lnTo>
                    <a:pt x="92" y="72"/>
                  </a:lnTo>
                  <a:lnTo>
                    <a:pt x="90" y="76"/>
                  </a:lnTo>
                  <a:lnTo>
                    <a:pt x="88" y="80"/>
                  </a:lnTo>
                  <a:lnTo>
                    <a:pt x="76" y="94"/>
                  </a:lnTo>
                  <a:lnTo>
                    <a:pt x="76" y="94"/>
                  </a:lnTo>
                  <a:lnTo>
                    <a:pt x="74" y="96"/>
                  </a:lnTo>
                  <a:lnTo>
                    <a:pt x="74" y="96"/>
                  </a:lnTo>
                  <a:lnTo>
                    <a:pt x="74" y="98"/>
                  </a:lnTo>
                  <a:lnTo>
                    <a:pt x="74" y="98"/>
                  </a:lnTo>
                  <a:lnTo>
                    <a:pt x="79" y="110"/>
                  </a:lnTo>
                  <a:lnTo>
                    <a:pt x="79" y="110"/>
                  </a:lnTo>
                  <a:lnTo>
                    <a:pt x="88" y="125"/>
                  </a:lnTo>
                  <a:lnTo>
                    <a:pt x="88" y="125"/>
                  </a:lnTo>
                  <a:lnTo>
                    <a:pt x="96" y="136"/>
                  </a:lnTo>
                  <a:lnTo>
                    <a:pt x="108" y="147"/>
                  </a:lnTo>
                  <a:lnTo>
                    <a:pt x="108" y="147"/>
                  </a:lnTo>
                  <a:lnTo>
                    <a:pt x="119" y="158"/>
                  </a:lnTo>
                  <a:lnTo>
                    <a:pt x="128" y="167"/>
                  </a:lnTo>
                  <a:lnTo>
                    <a:pt x="128" y="167"/>
                  </a:lnTo>
                  <a:lnTo>
                    <a:pt x="145" y="176"/>
                  </a:lnTo>
                  <a:lnTo>
                    <a:pt x="145" y="176"/>
                  </a:lnTo>
                  <a:lnTo>
                    <a:pt x="154" y="181"/>
                  </a:lnTo>
                  <a:lnTo>
                    <a:pt x="157" y="181"/>
                  </a:lnTo>
                  <a:lnTo>
                    <a:pt x="157" y="181"/>
                  </a:lnTo>
                  <a:lnTo>
                    <a:pt x="159" y="181"/>
                  </a:lnTo>
                  <a:lnTo>
                    <a:pt x="159" y="181"/>
                  </a:lnTo>
                  <a:lnTo>
                    <a:pt x="161" y="179"/>
                  </a:lnTo>
                  <a:lnTo>
                    <a:pt x="177" y="165"/>
                  </a:lnTo>
                  <a:lnTo>
                    <a:pt x="177" y="165"/>
                  </a:lnTo>
                  <a:lnTo>
                    <a:pt x="181" y="161"/>
                  </a:lnTo>
                  <a:lnTo>
                    <a:pt x="188" y="159"/>
                  </a:lnTo>
                  <a:lnTo>
                    <a:pt x="188" y="159"/>
                  </a:lnTo>
                  <a:lnTo>
                    <a:pt x="195" y="161"/>
                  </a:lnTo>
                  <a:lnTo>
                    <a:pt x="195" y="161"/>
                  </a:lnTo>
                  <a:lnTo>
                    <a:pt x="248" y="192"/>
                  </a:lnTo>
                  <a:lnTo>
                    <a:pt x="248" y="192"/>
                  </a:lnTo>
                  <a:lnTo>
                    <a:pt x="252" y="196"/>
                  </a:lnTo>
                  <a:lnTo>
                    <a:pt x="253" y="201"/>
                  </a:lnTo>
                  <a:lnTo>
                    <a:pt x="253" y="201"/>
                  </a:lnTo>
                  <a:close/>
                </a:path>
              </a:pathLst>
            </a:custGeom>
            <a:grpFill/>
            <a:ln w="9525">
              <a:noFill/>
              <a:round/>
            </a:ln>
          </p:spPr>
          <p:txBody>
            <a:bodyPr lIns="121920" tIns="60960" rIns="121920" bIns="60960"/>
            <a:p>
              <a:pPr>
                <a:defRPr/>
              </a:pPr>
              <a:endParaRPr lang="en-US" sz="3200">
                <a:solidFill>
                  <a:prstClr val="black"/>
                </a:solidFill>
              </a:endParaRPr>
            </a:p>
          </p:txBody>
        </p:sp>
        <p:sp>
          <p:nvSpPr>
            <p:cNvPr id="26" name="Freeform 32"/>
            <p:cNvSpPr>
              <a:spLocks noEditPoints="1"/>
            </p:cNvSpPr>
            <p:nvPr/>
          </p:nvSpPr>
          <p:spPr bwMode="auto">
            <a:xfrm>
              <a:off x="7890" y="6385"/>
              <a:ext cx="855" cy="700"/>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27" name="Group 82"/>
            <p:cNvGrpSpPr/>
            <p:nvPr/>
          </p:nvGrpSpPr>
          <p:grpSpPr>
            <a:xfrm>
              <a:off x="9909" y="6383"/>
              <a:ext cx="800" cy="748"/>
              <a:chOff x="4067683" y="3042772"/>
              <a:chExt cx="350901" cy="328061"/>
            </a:xfrm>
            <a:grpFill/>
          </p:grpSpPr>
          <p:sp>
            <p:nvSpPr>
              <p:cNvPr id="28" name="Freeform 33"/>
              <p:cNvSpPr>
                <a:spLocks noEditPoints="1"/>
              </p:cNvSpPr>
              <p:nvPr/>
            </p:nvSpPr>
            <p:spPr bwMode="auto">
              <a:xfrm>
                <a:off x="4156966" y="3260787"/>
                <a:ext cx="174412" cy="110046"/>
              </a:xfrm>
              <a:custGeom>
                <a:avLst/>
                <a:gdLst/>
                <a:ahLst/>
                <a:cxnLst>
                  <a:cxn ang="0">
                    <a:pos x="0" y="44"/>
                  </a:cxn>
                  <a:cxn ang="0">
                    <a:pos x="0" y="107"/>
                  </a:cxn>
                  <a:cxn ang="0">
                    <a:pos x="169" y="107"/>
                  </a:cxn>
                  <a:cxn ang="0">
                    <a:pos x="169" y="44"/>
                  </a:cxn>
                  <a:cxn ang="0">
                    <a:pos x="169" y="0"/>
                  </a:cxn>
                  <a:cxn ang="0">
                    <a:pos x="0" y="0"/>
                  </a:cxn>
                  <a:cxn ang="0">
                    <a:pos x="0" y="44"/>
                  </a:cxn>
                  <a:cxn ang="0">
                    <a:pos x="20" y="22"/>
                  </a:cxn>
                  <a:cxn ang="0">
                    <a:pos x="147" y="22"/>
                  </a:cxn>
                  <a:cxn ang="0">
                    <a:pos x="147" y="44"/>
                  </a:cxn>
                  <a:cxn ang="0">
                    <a:pos x="20" y="44"/>
                  </a:cxn>
                  <a:cxn ang="0">
                    <a:pos x="20" y="22"/>
                  </a:cxn>
                  <a:cxn ang="0">
                    <a:pos x="20" y="64"/>
                  </a:cxn>
                  <a:cxn ang="0">
                    <a:pos x="147" y="64"/>
                  </a:cxn>
                  <a:cxn ang="0">
                    <a:pos x="147" y="86"/>
                  </a:cxn>
                  <a:cxn ang="0">
                    <a:pos x="20" y="86"/>
                  </a:cxn>
                  <a:cxn ang="0">
                    <a:pos x="20" y="64"/>
                  </a:cxn>
                </a:cxnLst>
                <a:rect l="0" t="0" r="r" b="b"/>
                <a:pathLst>
                  <a:path w="169" h="107">
                    <a:moveTo>
                      <a:pt x="0" y="44"/>
                    </a:moveTo>
                    <a:lnTo>
                      <a:pt x="0" y="107"/>
                    </a:lnTo>
                    <a:lnTo>
                      <a:pt x="169" y="107"/>
                    </a:lnTo>
                    <a:lnTo>
                      <a:pt x="169" y="44"/>
                    </a:lnTo>
                    <a:lnTo>
                      <a:pt x="169" y="0"/>
                    </a:lnTo>
                    <a:lnTo>
                      <a:pt x="0" y="0"/>
                    </a:lnTo>
                    <a:lnTo>
                      <a:pt x="0" y="44"/>
                    </a:lnTo>
                    <a:close/>
                    <a:moveTo>
                      <a:pt x="20" y="22"/>
                    </a:moveTo>
                    <a:lnTo>
                      <a:pt x="147" y="22"/>
                    </a:lnTo>
                    <a:lnTo>
                      <a:pt x="147" y="44"/>
                    </a:lnTo>
                    <a:lnTo>
                      <a:pt x="20" y="44"/>
                    </a:lnTo>
                    <a:lnTo>
                      <a:pt x="20" y="22"/>
                    </a:lnTo>
                    <a:close/>
                    <a:moveTo>
                      <a:pt x="20" y="64"/>
                    </a:moveTo>
                    <a:lnTo>
                      <a:pt x="147" y="64"/>
                    </a:lnTo>
                    <a:lnTo>
                      <a:pt x="147" y="86"/>
                    </a:lnTo>
                    <a:lnTo>
                      <a:pt x="20" y="86"/>
                    </a:lnTo>
                    <a:lnTo>
                      <a:pt x="20" y="64"/>
                    </a:lnTo>
                    <a:close/>
                  </a:path>
                </a:pathLst>
              </a:custGeom>
              <a:grpFill/>
              <a:ln w="9525">
                <a:noFill/>
                <a:round/>
              </a:ln>
            </p:spPr>
            <p:txBody>
              <a:bodyPr lIns="121920" tIns="60960" rIns="121920" bIns="60960"/>
              <a:p>
                <a:pPr>
                  <a:defRPr/>
                </a:pPr>
                <a:endParaRPr lang="en-US" sz="3200">
                  <a:solidFill>
                    <a:prstClr val="black"/>
                  </a:solidFill>
                </a:endParaRPr>
              </a:p>
            </p:txBody>
          </p:sp>
          <p:sp>
            <p:nvSpPr>
              <p:cNvPr id="29" name="Freeform 34"/>
              <p:cNvSpPr/>
              <p:nvPr/>
            </p:nvSpPr>
            <p:spPr bwMode="auto">
              <a:xfrm>
                <a:off x="4156966" y="3042772"/>
                <a:ext cx="174412" cy="107969"/>
              </a:xfrm>
              <a:custGeom>
                <a:avLst/>
                <a:gdLst/>
                <a:ahLst/>
                <a:cxnLst>
                  <a:cxn ang="0">
                    <a:pos x="169" y="64"/>
                  </a:cxn>
                  <a:cxn ang="0">
                    <a:pos x="169" y="0"/>
                  </a:cxn>
                  <a:cxn ang="0">
                    <a:pos x="0" y="0"/>
                  </a:cxn>
                  <a:cxn ang="0">
                    <a:pos x="0" y="64"/>
                  </a:cxn>
                  <a:cxn ang="0">
                    <a:pos x="0" y="105"/>
                  </a:cxn>
                  <a:cxn ang="0">
                    <a:pos x="169" y="105"/>
                  </a:cxn>
                  <a:cxn ang="0">
                    <a:pos x="169" y="64"/>
                  </a:cxn>
                </a:cxnLst>
                <a:rect l="0" t="0" r="r" b="b"/>
                <a:pathLst>
                  <a:path w="169" h="105">
                    <a:moveTo>
                      <a:pt x="169" y="64"/>
                    </a:moveTo>
                    <a:lnTo>
                      <a:pt x="169" y="0"/>
                    </a:lnTo>
                    <a:lnTo>
                      <a:pt x="0" y="0"/>
                    </a:lnTo>
                    <a:lnTo>
                      <a:pt x="0" y="64"/>
                    </a:lnTo>
                    <a:lnTo>
                      <a:pt x="0" y="105"/>
                    </a:lnTo>
                    <a:lnTo>
                      <a:pt x="169" y="105"/>
                    </a:lnTo>
                    <a:lnTo>
                      <a:pt x="169" y="64"/>
                    </a:lnTo>
                    <a:close/>
                  </a:path>
                </a:pathLst>
              </a:custGeom>
              <a:grpFill/>
              <a:ln w="9525">
                <a:noFill/>
                <a:round/>
              </a:ln>
            </p:spPr>
            <p:txBody>
              <a:bodyPr lIns="121920" tIns="60960" rIns="121920" bIns="60960"/>
              <a:p>
                <a:pPr>
                  <a:defRPr/>
                </a:pPr>
                <a:endParaRPr lang="en-US" sz="3200">
                  <a:solidFill>
                    <a:prstClr val="black"/>
                  </a:solidFill>
                </a:endParaRPr>
              </a:p>
            </p:txBody>
          </p:sp>
          <p:sp>
            <p:nvSpPr>
              <p:cNvPr id="30" name="Freeform 35"/>
              <p:cNvSpPr/>
              <p:nvPr/>
            </p:nvSpPr>
            <p:spPr bwMode="auto">
              <a:xfrm>
                <a:off x="4067683" y="3107139"/>
                <a:ext cx="350901" cy="197252"/>
              </a:xfrm>
              <a:custGeom>
                <a:avLst/>
                <a:gdLst/>
                <a:ahLst/>
                <a:cxnLst>
                  <a:cxn ang="0">
                    <a:pos x="295" y="0"/>
                  </a:cxn>
                  <a:cxn ang="0">
                    <a:pos x="274" y="0"/>
                  </a:cxn>
                  <a:cxn ang="0">
                    <a:pos x="274" y="41"/>
                  </a:cxn>
                  <a:cxn ang="0">
                    <a:pos x="274" y="63"/>
                  </a:cxn>
                  <a:cxn ang="0">
                    <a:pos x="63" y="63"/>
                  </a:cxn>
                  <a:cxn ang="0">
                    <a:pos x="63" y="41"/>
                  </a:cxn>
                  <a:cxn ang="0">
                    <a:pos x="63" y="0"/>
                  </a:cxn>
                  <a:cxn ang="0">
                    <a:pos x="42" y="0"/>
                  </a:cxn>
                  <a:cxn ang="0">
                    <a:pos x="42" y="0"/>
                  </a:cxn>
                  <a:cxn ang="0">
                    <a:pos x="34" y="1"/>
                  </a:cxn>
                  <a:cxn ang="0">
                    <a:pos x="27" y="3"/>
                  </a:cxn>
                  <a:cxn ang="0">
                    <a:pos x="20" y="7"/>
                  </a:cxn>
                  <a:cxn ang="0">
                    <a:pos x="13" y="12"/>
                  </a:cxn>
                  <a:cxn ang="0">
                    <a:pos x="7" y="20"/>
                  </a:cxn>
                  <a:cxn ang="0">
                    <a:pos x="4" y="27"/>
                  </a:cxn>
                  <a:cxn ang="0">
                    <a:pos x="2" y="34"/>
                  </a:cxn>
                  <a:cxn ang="0">
                    <a:pos x="0" y="41"/>
                  </a:cxn>
                  <a:cxn ang="0">
                    <a:pos x="0" y="146"/>
                  </a:cxn>
                  <a:cxn ang="0">
                    <a:pos x="0" y="146"/>
                  </a:cxn>
                  <a:cxn ang="0">
                    <a:pos x="2" y="156"/>
                  </a:cxn>
                  <a:cxn ang="0">
                    <a:pos x="4" y="163"/>
                  </a:cxn>
                  <a:cxn ang="0">
                    <a:pos x="7" y="170"/>
                  </a:cxn>
                  <a:cxn ang="0">
                    <a:pos x="13" y="175"/>
                  </a:cxn>
                  <a:cxn ang="0">
                    <a:pos x="20" y="181"/>
                  </a:cxn>
                  <a:cxn ang="0">
                    <a:pos x="27" y="186"/>
                  </a:cxn>
                  <a:cxn ang="0">
                    <a:pos x="34" y="188"/>
                  </a:cxn>
                  <a:cxn ang="0">
                    <a:pos x="42" y="190"/>
                  </a:cxn>
                  <a:cxn ang="0">
                    <a:pos x="63" y="190"/>
                  </a:cxn>
                  <a:cxn ang="0">
                    <a:pos x="63" y="146"/>
                  </a:cxn>
                  <a:cxn ang="0">
                    <a:pos x="63" y="127"/>
                  </a:cxn>
                  <a:cxn ang="0">
                    <a:pos x="274" y="127"/>
                  </a:cxn>
                  <a:cxn ang="0">
                    <a:pos x="274" y="146"/>
                  </a:cxn>
                  <a:cxn ang="0">
                    <a:pos x="274" y="190"/>
                  </a:cxn>
                  <a:cxn ang="0">
                    <a:pos x="295" y="190"/>
                  </a:cxn>
                  <a:cxn ang="0">
                    <a:pos x="295" y="190"/>
                  </a:cxn>
                  <a:cxn ang="0">
                    <a:pos x="303" y="188"/>
                  </a:cxn>
                  <a:cxn ang="0">
                    <a:pos x="310" y="186"/>
                  </a:cxn>
                  <a:cxn ang="0">
                    <a:pos x="317" y="181"/>
                  </a:cxn>
                  <a:cxn ang="0">
                    <a:pos x="324" y="175"/>
                  </a:cxn>
                  <a:cxn ang="0">
                    <a:pos x="330" y="170"/>
                  </a:cxn>
                  <a:cxn ang="0">
                    <a:pos x="334" y="163"/>
                  </a:cxn>
                  <a:cxn ang="0">
                    <a:pos x="337" y="156"/>
                  </a:cxn>
                  <a:cxn ang="0">
                    <a:pos x="337" y="146"/>
                  </a:cxn>
                  <a:cxn ang="0">
                    <a:pos x="337" y="41"/>
                  </a:cxn>
                  <a:cxn ang="0">
                    <a:pos x="337" y="41"/>
                  </a:cxn>
                  <a:cxn ang="0">
                    <a:pos x="337" y="34"/>
                  </a:cxn>
                  <a:cxn ang="0">
                    <a:pos x="334" y="27"/>
                  </a:cxn>
                  <a:cxn ang="0">
                    <a:pos x="330" y="20"/>
                  </a:cxn>
                  <a:cxn ang="0">
                    <a:pos x="324" y="12"/>
                  </a:cxn>
                  <a:cxn ang="0">
                    <a:pos x="317" y="7"/>
                  </a:cxn>
                  <a:cxn ang="0">
                    <a:pos x="310" y="3"/>
                  </a:cxn>
                  <a:cxn ang="0">
                    <a:pos x="303" y="1"/>
                  </a:cxn>
                  <a:cxn ang="0">
                    <a:pos x="295" y="0"/>
                  </a:cxn>
                  <a:cxn ang="0">
                    <a:pos x="295" y="0"/>
                  </a:cxn>
                </a:cxnLst>
                <a:rect l="0" t="0" r="r" b="b"/>
                <a:pathLst>
                  <a:path w="337" h="190">
                    <a:moveTo>
                      <a:pt x="295" y="0"/>
                    </a:moveTo>
                    <a:lnTo>
                      <a:pt x="274" y="0"/>
                    </a:lnTo>
                    <a:lnTo>
                      <a:pt x="274" y="41"/>
                    </a:lnTo>
                    <a:lnTo>
                      <a:pt x="274" y="63"/>
                    </a:lnTo>
                    <a:lnTo>
                      <a:pt x="63" y="63"/>
                    </a:lnTo>
                    <a:lnTo>
                      <a:pt x="63" y="41"/>
                    </a:lnTo>
                    <a:lnTo>
                      <a:pt x="63" y="0"/>
                    </a:lnTo>
                    <a:lnTo>
                      <a:pt x="42" y="0"/>
                    </a:lnTo>
                    <a:lnTo>
                      <a:pt x="42" y="0"/>
                    </a:lnTo>
                    <a:lnTo>
                      <a:pt x="34" y="1"/>
                    </a:lnTo>
                    <a:lnTo>
                      <a:pt x="27" y="3"/>
                    </a:lnTo>
                    <a:lnTo>
                      <a:pt x="20" y="7"/>
                    </a:lnTo>
                    <a:lnTo>
                      <a:pt x="13" y="12"/>
                    </a:lnTo>
                    <a:lnTo>
                      <a:pt x="7" y="20"/>
                    </a:lnTo>
                    <a:lnTo>
                      <a:pt x="4" y="27"/>
                    </a:lnTo>
                    <a:lnTo>
                      <a:pt x="2" y="34"/>
                    </a:lnTo>
                    <a:lnTo>
                      <a:pt x="0" y="41"/>
                    </a:lnTo>
                    <a:lnTo>
                      <a:pt x="0" y="146"/>
                    </a:lnTo>
                    <a:lnTo>
                      <a:pt x="0" y="146"/>
                    </a:lnTo>
                    <a:lnTo>
                      <a:pt x="2" y="156"/>
                    </a:lnTo>
                    <a:lnTo>
                      <a:pt x="4" y="163"/>
                    </a:lnTo>
                    <a:lnTo>
                      <a:pt x="7" y="170"/>
                    </a:lnTo>
                    <a:lnTo>
                      <a:pt x="13" y="175"/>
                    </a:lnTo>
                    <a:lnTo>
                      <a:pt x="20" y="181"/>
                    </a:lnTo>
                    <a:lnTo>
                      <a:pt x="27" y="186"/>
                    </a:lnTo>
                    <a:lnTo>
                      <a:pt x="34" y="188"/>
                    </a:lnTo>
                    <a:lnTo>
                      <a:pt x="42" y="190"/>
                    </a:lnTo>
                    <a:lnTo>
                      <a:pt x="63" y="190"/>
                    </a:lnTo>
                    <a:lnTo>
                      <a:pt x="63" y="146"/>
                    </a:lnTo>
                    <a:lnTo>
                      <a:pt x="63" y="127"/>
                    </a:lnTo>
                    <a:lnTo>
                      <a:pt x="274" y="127"/>
                    </a:lnTo>
                    <a:lnTo>
                      <a:pt x="274" y="146"/>
                    </a:lnTo>
                    <a:lnTo>
                      <a:pt x="274" y="190"/>
                    </a:lnTo>
                    <a:lnTo>
                      <a:pt x="295" y="190"/>
                    </a:lnTo>
                    <a:lnTo>
                      <a:pt x="295" y="190"/>
                    </a:lnTo>
                    <a:lnTo>
                      <a:pt x="303" y="188"/>
                    </a:lnTo>
                    <a:lnTo>
                      <a:pt x="310" y="186"/>
                    </a:lnTo>
                    <a:lnTo>
                      <a:pt x="317" y="181"/>
                    </a:lnTo>
                    <a:lnTo>
                      <a:pt x="324" y="175"/>
                    </a:lnTo>
                    <a:lnTo>
                      <a:pt x="330" y="170"/>
                    </a:lnTo>
                    <a:lnTo>
                      <a:pt x="334" y="163"/>
                    </a:lnTo>
                    <a:lnTo>
                      <a:pt x="337" y="156"/>
                    </a:lnTo>
                    <a:lnTo>
                      <a:pt x="337" y="146"/>
                    </a:lnTo>
                    <a:lnTo>
                      <a:pt x="337" y="41"/>
                    </a:lnTo>
                    <a:lnTo>
                      <a:pt x="337" y="41"/>
                    </a:lnTo>
                    <a:lnTo>
                      <a:pt x="337" y="34"/>
                    </a:lnTo>
                    <a:lnTo>
                      <a:pt x="334" y="27"/>
                    </a:lnTo>
                    <a:lnTo>
                      <a:pt x="330" y="20"/>
                    </a:lnTo>
                    <a:lnTo>
                      <a:pt x="324" y="12"/>
                    </a:lnTo>
                    <a:lnTo>
                      <a:pt x="317" y="7"/>
                    </a:lnTo>
                    <a:lnTo>
                      <a:pt x="310" y="3"/>
                    </a:lnTo>
                    <a:lnTo>
                      <a:pt x="303" y="1"/>
                    </a:lnTo>
                    <a:lnTo>
                      <a:pt x="295" y="0"/>
                    </a:lnTo>
                    <a:lnTo>
                      <a:pt x="295" y="0"/>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31" name="Group 79"/>
            <p:cNvGrpSpPr/>
            <p:nvPr/>
          </p:nvGrpSpPr>
          <p:grpSpPr>
            <a:xfrm>
              <a:off x="2271" y="4778"/>
              <a:ext cx="582" cy="776"/>
              <a:chOff x="1092301" y="2278682"/>
              <a:chExt cx="255389" cy="340519"/>
            </a:xfrm>
            <a:grpFill/>
          </p:grpSpPr>
          <p:sp>
            <p:nvSpPr>
              <p:cNvPr id="32" name="Freeform 41"/>
              <p:cNvSpPr>
                <a:spLocks noEditPoints="1"/>
              </p:cNvSpPr>
              <p:nvPr/>
            </p:nvSpPr>
            <p:spPr bwMode="auto">
              <a:xfrm>
                <a:off x="1092301" y="2278682"/>
                <a:ext cx="255389" cy="340518"/>
              </a:xfrm>
              <a:custGeom>
                <a:avLst/>
                <a:gdLst/>
                <a:ahLst/>
                <a:cxnLst>
                  <a:cxn ang="0">
                    <a:pos x="31" y="42"/>
                  </a:cxn>
                  <a:cxn ang="0">
                    <a:pos x="26" y="42"/>
                  </a:cxn>
                  <a:cxn ang="0">
                    <a:pos x="15" y="47"/>
                  </a:cxn>
                  <a:cxn ang="0">
                    <a:pos x="6" y="54"/>
                  </a:cxn>
                  <a:cxn ang="0">
                    <a:pos x="2" y="65"/>
                  </a:cxn>
                  <a:cxn ang="0">
                    <a:pos x="0" y="82"/>
                  </a:cxn>
                  <a:cxn ang="0">
                    <a:pos x="247" y="73"/>
                  </a:cxn>
                  <a:cxn ang="0">
                    <a:pos x="245" y="65"/>
                  </a:cxn>
                  <a:cxn ang="0">
                    <a:pos x="241" y="54"/>
                  </a:cxn>
                  <a:cxn ang="0">
                    <a:pos x="232" y="47"/>
                  </a:cxn>
                  <a:cxn ang="0">
                    <a:pos x="221" y="42"/>
                  </a:cxn>
                  <a:cxn ang="0">
                    <a:pos x="216" y="42"/>
                  </a:cxn>
                  <a:cxn ang="0">
                    <a:pos x="167" y="53"/>
                  </a:cxn>
                  <a:cxn ang="0">
                    <a:pos x="86" y="22"/>
                  </a:cxn>
                  <a:cxn ang="0">
                    <a:pos x="163" y="0"/>
                  </a:cxn>
                  <a:cxn ang="0">
                    <a:pos x="82" y="0"/>
                  </a:cxn>
                  <a:cxn ang="0">
                    <a:pos x="71" y="6"/>
                  </a:cxn>
                  <a:cxn ang="0">
                    <a:pos x="66" y="16"/>
                  </a:cxn>
                  <a:cxn ang="0">
                    <a:pos x="58" y="58"/>
                  </a:cxn>
                  <a:cxn ang="0">
                    <a:pos x="62" y="69"/>
                  </a:cxn>
                  <a:cxn ang="0">
                    <a:pos x="73" y="74"/>
                  </a:cxn>
                  <a:cxn ang="0">
                    <a:pos x="174" y="74"/>
                  </a:cxn>
                  <a:cxn ang="0">
                    <a:pos x="185" y="69"/>
                  </a:cxn>
                  <a:cxn ang="0">
                    <a:pos x="187" y="58"/>
                  </a:cxn>
                  <a:cxn ang="0">
                    <a:pos x="182" y="16"/>
                  </a:cxn>
                  <a:cxn ang="0">
                    <a:pos x="176" y="6"/>
                  </a:cxn>
                  <a:cxn ang="0">
                    <a:pos x="163" y="0"/>
                  </a:cxn>
                  <a:cxn ang="0">
                    <a:pos x="220" y="103"/>
                  </a:cxn>
                  <a:cxn ang="0">
                    <a:pos x="26" y="103"/>
                  </a:cxn>
                  <a:cxn ang="0">
                    <a:pos x="13" y="109"/>
                  </a:cxn>
                  <a:cxn ang="0">
                    <a:pos x="8" y="123"/>
                  </a:cxn>
                  <a:cxn ang="0">
                    <a:pos x="24" y="306"/>
                  </a:cxn>
                  <a:cxn ang="0">
                    <a:pos x="31" y="321"/>
                  </a:cxn>
                  <a:cxn ang="0">
                    <a:pos x="47" y="328"/>
                  </a:cxn>
                  <a:cxn ang="0">
                    <a:pos x="200" y="328"/>
                  </a:cxn>
                  <a:cxn ang="0">
                    <a:pos x="214" y="321"/>
                  </a:cxn>
                  <a:cxn ang="0">
                    <a:pos x="221" y="306"/>
                  </a:cxn>
                  <a:cxn ang="0">
                    <a:pos x="240" y="123"/>
                  </a:cxn>
                  <a:cxn ang="0">
                    <a:pos x="234" y="109"/>
                  </a:cxn>
                  <a:cxn ang="0">
                    <a:pos x="220" y="103"/>
                  </a:cxn>
                  <a:cxn ang="0">
                    <a:pos x="82" y="287"/>
                  </a:cxn>
                  <a:cxn ang="0">
                    <a:pos x="42" y="143"/>
                  </a:cxn>
                  <a:cxn ang="0">
                    <a:pos x="82" y="287"/>
                  </a:cxn>
                  <a:cxn ang="0">
                    <a:pos x="104" y="287"/>
                  </a:cxn>
                  <a:cxn ang="0">
                    <a:pos x="144" y="143"/>
                  </a:cxn>
                  <a:cxn ang="0">
                    <a:pos x="194" y="287"/>
                  </a:cxn>
                  <a:cxn ang="0">
                    <a:pos x="163" y="143"/>
                  </a:cxn>
                  <a:cxn ang="0">
                    <a:pos x="194" y="287"/>
                  </a:cxn>
                </a:cxnLst>
                <a:rect l="0" t="0" r="r" b="b"/>
                <a:pathLst>
                  <a:path w="247" h="328">
                    <a:moveTo>
                      <a:pt x="216" y="42"/>
                    </a:moveTo>
                    <a:lnTo>
                      <a:pt x="31" y="42"/>
                    </a:lnTo>
                    <a:lnTo>
                      <a:pt x="31" y="42"/>
                    </a:lnTo>
                    <a:lnTo>
                      <a:pt x="26" y="42"/>
                    </a:lnTo>
                    <a:lnTo>
                      <a:pt x="20" y="44"/>
                    </a:lnTo>
                    <a:lnTo>
                      <a:pt x="15" y="47"/>
                    </a:lnTo>
                    <a:lnTo>
                      <a:pt x="9" y="51"/>
                    </a:lnTo>
                    <a:lnTo>
                      <a:pt x="6" y="54"/>
                    </a:lnTo>
                    <a:lnTo>
                      <a:pt x="4" y="60"/>
                    </a:lnTo>
                    <a:lnTo>
                      <a:pt x="2" y="65"/>
                    </a:lnTo>
                    <a:lnTo>
                      <a:pt x="0" y="73"/>
                    </a:lnTo>
                    <a:lnTo>
                      <a:pt x="0" y="82"/>
                    </a:lnTo>
                    <a:lnTo>
                      <a:pt x="247" y="82"/>
                    </a:lnTo>
                    <a:lnTo>
                      <a:pt x="247" y="73"/>
                    </a:lnTo>
                    <a:lnTo>
                      <a:pt x="247" y="73"/>
                    </a:lnTo>
                    <a:lnTo>
                      <a:pt x="245" y="65"/>
                    </a:lnTo>
                    <a:lnTo>
                      <a:pt x="243" y="60"/>
                    </a:lnTo>
                    <a:lnTo>
                      <a:pt x="241" y="54"/>
                    </a:lnTo>
                    <a:lnTo>
                      <a:pt x="238" y="51"/>
                    </a:lnTo>
                    <a:lnTo>
                      <a:pt x="232" y="47"/>
                    </a:lnTo>
                    <a:lnTo>
                      <a:pt x="227" y="44"/>
                    </a:lnTo>
                    <a:lnTo>
                      <a:pt x="221" y="42"/>
                    </a:lnTo>
                    <a:lnTo>
                      <a:pt x="216" y="42"/>
                    </a:lnTo>
                    <a:lnTo>
                      <a:pt x="216" y="42"/>
                    </a:lnTo>
                    <a:close/>
                    <a:moveTo>
                      <a:pt x="162" y="22"/>
                    </a:moveTo>
                    <a:lnTo>
                      <a:pt x="167" y="53"/>
                    </a:lnTo>
                    <a:lnTo>
                      <a:pt x="80" y="53"/>
                    </a:lnTo>
                    <a:lnTo>
                      <a:pt x="86" y="22"/>
                    </a:lnTo>
                    <a:lnTo>
                      <a:pt x="162" y="22"/>
                    </a:lnTo>
                    <a:close/>
                    <a:moveTo>
                      <a:pt x="163" y="0"/>
                    </a:moveTo>
                    <a:lnTo>
                      <a:pt x="82" y="0"/>
                    </a:lnTo>
                    <a:lnTo>
                      <a:pt x="82" y="0"/>
                    </a:lnTo>
                    <a:lnTo>
                      <a:pt x="76" y="2"/>
                    </a:lnTo>
                    <a:lnTo>
                      <a:pt x="71" y="6"/>
                    </a:lnTo>
                    <a:lnTo>
                      <a:pt x="67" y="9"/>
                    </a:lnTo>
                    <a:lnTo>
                      <a:pt x="66" y="16"/>
                    </a:lnTo>
                    <a:lnTo>
                      <a:pt x="58" y="58"/>
                    </a:lnTo>
                    <a:lnTo>
                      <a:pt x="58" y="58"/>
                    </a:lnTo>
                    <a:lnTo>
                      <a:pt x="60" y="65"/>
                    </a:lnTo>
                    <a:lnTo>
                      <a:pt x="62" y="69"/>
                    </a:lnTo>
                    <a:lnTo>
                      <a:pt x="67" y="73"/>
                    </a:lnTo>
                    <a:lnTo>
                      <a:pt x="73" y="74"/>
                    </a:lnTo>
                    <a:lnTo>
                      <a:pt x="174" y="74"/>
                    </a:lnTo>
                    <a:lnTo>
                      <a:pt x="174" y="74"/>
                    </a:lnTo>
                    <a:lnTo>
                      <a:pt x="180" y="73"/>
                    </a:lnTo>
                    <a:lnTo>
                      <a:pt x="185" y="69"/>
                    </a:lnTo>
                    <a:lnTo>
                      <a:pt x="187" y="65"/>
                    </a:lnTo>
                    <a:lnTo>
                      <a:pt x="187" y="58"/>
                    </a:lnTo>
                    <a:lnTo>
                      <a:pt x="182" y="16"/>
                    </a:lnTo>
                    <a:lnTo>
                      <a:pt x="182" y="16"/>
                    </a:lnTo>
                    <a:lnTo>
                      <a:pt x="180" y="9"/>
                    </a:lnTo>
                    <a:lnTo>
                      <a:pt x="176" y="6"/>
                    </a:lnTo>
                    <a:lnTo>
                      <a:pt x="171" y="2"/>
                    </a:lnTo>
                    <a:lnTo>
                      <a:pt x="163" y="0"/>
                    </a:lnTo>
                    <a:lnTo>
                      <a:pt x="163" y="0"/>
                    </a:lnTo>
                    <a:close/>
                    <a:moveTo>
                      <a:pt x="220" y="103"/>
                    </a:moveTo>
                    <a:lnTo>
                      <a:pt x="26" y="103"/>
                    </a:lnTo>
                    <a:lnTo>
                      <a:pt x="26" y="103"/>
                    </a:lnTo>
                    <a:lnTo>
                      <a:pt x="18" y="105"/>
                    </a:lnTo>
                    <a:lnTo>
                      <a:pt x="13" y="109"/>
                    </a:lnTo>
                    <a:lnTo>
                      <a:pt x="9" y="116"/>
                    </a:lnTo>
                    <a:lnTo>
                      <a:pt x="8" y="123"/>
                    </a:lnTo>
                    <a:lnTo>
                      <a:pt x="24" y="306"/>
                    </a:lnTo>
                    <a:lnTo>
                      <a:pt x="24" y="306"/>
                    </a:lnTo>
                    <a:lnTo>
                      <a:pt x="28" y="316"/>
                    </a:lnTo>
                    <a:lnTo>
                      <a:pt x="31" y="321"/>
                    </a:lnTo>
                    <a:lnTo>
                      <a:pt x="38" y="326"/>
                    </a:lnTo>
                    <a:lnTo>
                      <a:pt x="47" y="328"/>
                    </a:lnTo>
                    <a:lnTo>
                      <a:pt x="200" y="328"/>
                    </a:lnTo>
                    <a:lnTo>
                      <a:pt x="200" y="328"/>
                    </a:lnTo>
                    <a:lnTo>
                      <a:pt x="209" y="326"/>
                    </a:lnTo>
                    <a:lnTo>
                      <a:pt x="214" y="321"/>
                    </a:lnTo>
                    <a:lnTo>
                      <a:pt x="220" y="316"/>
                    </a:lnTo>
                    <a:lnTo>
                      <a:pt x="221" y="306"/>
                    </a:lnTo>
                    <a:lnTo>
                      <a:pt x="240" y="123"/>
                    </a:lnTo>
                    <a:lnTo>
                      <a:pt x="240" y="123"/>
                    </a:lnTo>
                    <a:lnTo>
                      <a:pt x="238" y="116"/>
                    </a:lnTo>
                    <a:lnTo>
                      <a:pt x="234" y="109"/>
                    </a:lnTo>
                    <a:lnTo>
                      <a:pt x="229" y="105"/>
                    </a:lnTo>
                    <a:lnTo>
                      <a:pt x="220" y="103"/>
                    </a:lnTo>
                    <a:lnTo>
                      <a:pt x="220" y="103"/>
                    </a:lnTo>
                    <a:close/>
                    <a:moveTo>
                      <a:pt x="82" y="287"/>
                    </a:moveTo>
                    <a:lnTo>
                      <a:pt x="51" y="287"/>
                    </a:lnTo>
                    <a:lnTo>
                      <a:pt x="42" y="143"/>
                    </a:lnTo>
                    <a:lnTo>
                      <a:pt x="82" y="143"/>
                    </a:lnTo>
                    <a:lnTo>
                      <a:pt x="82" y="287"/>
                    </a:lnTo>
                    <a:close/>
                    <a:moveTo>
                      <a:pt x="144" y="287"/>
                    </a:moveTo>
                    <a:lnTo>
                      <a:pt x="104" y="287"/>
                    </a:lnTo>
                    <a:lnTo>
                      <a:pt x="104" y="143"/>
                    </a:lnTo>
                    <a:lnTo>
                      <a:pt x="144" y="143"/>
                    </a:lnTo>
                    <a:lnTo>
                      <a:pt x="144" y="287"/>
                    </a:lnTo>
                    <a:close/>
                    <a:moveTo>
                      <a:pt x="194" y="287"/>
                    </a:moveTo>
                    <a:lnTo>
                      <a:pt x="163" y="287"/>
                    </a:lnTo>
                    <a:lnTo>
                      <a:pt x="163" y="143"/>
                    </a:lnTo>
                    <a:lnTo>
                      <a:pt x="205" y="143"/>
                    </a:lnTo>
                    <a:lnTo>
                      <a:pt x="194" y="287"/>
                    </a:lnTo>
                    <a:close/>
                  </a:path>
                </a:pathLst>
              </a:custGeom>
              <a:grpFill/>
              <a:ln w="9525">
                <a:noFill/>
                <a:round/>
              </a:ln>
            </p:spPr>
            <p:txBody>
              <a:bodyPr lIns="121920" tIns="60960" rIns="121920" bIns="60960"/>
              <a:p>
                <a:pPr>
                  <a:defRPr/>
                </a:pPr>
                <a:endParaRPr lang="en-US" sz="3200">
                  <a:solidFill>
                    <a:prstClr val="black"/>
                  </a:solidFill>
                </a:endParaRPr>
              </a:p>
            </p:txBody>
          </p:sp>
          <p:sp>
            <p:nvSpPr>
              <p:cNvPr id="33" name="Freeform 42"/>
              <p:cNvSpPr/>
              <p:nvPr/>
            </p:nvSpPr>
            <p:spPr bwMode="auto">
              <a:xfrm>
                <a:off x="1092301" y="2320208"/>
                <a:ext cx="255389" cy="41527"/>
              </a:xfrm>
              <a:custGeom>
                <a:avLst/>
                <a:gdLst/>
                <a:ahLst/>
                <a:cxnLst>
                  <a:cxn ang="0">
                    <a:pos x="216" y="0"/>
                  </a:cxn>
                  <a:cxn ang="0">
                    <a:pos x="31" y="0"/>
                  </a:cxn>
                  <a:cxn ang="0">
                    <a:pos x="31" y="0"/>
                  </a:cxn>
                  <a:cxn ang="0">
                    <a:pos x="26" y="0"/>
                  </a:cxn>
                  <a:cxn ang="0">
                    <a:pos x="20" y="2"/>
                  </a:cxn>
                  <a:cxn ang="0">
                    <a:pos x="15" y="5"/>
                  </a:cxn>
                  <a:cxn ang="0">
                    <a:pos x="9" y="9"/>
                  </a:cxn>
                  <a:cxn ang="0">
                    <a:pos x="6" y="12"/>
                  </a:cxn>
                  <a:cxn ang="0">
                    <a:pos x="4" y="18"/>
                  </a:cxn>
                  <a:cxn ang="0">
                    <a:pos x="2" y="23"/>
                  </a:cxn>
                  <a:cxn ang="0">
                    <a:pos x="0" y="31"/>
                  </a:cxn>
                  <a:cxn ang="0">
                    <a:pos x="0" y="40"/>
                  </a:cxn>
                  <a:cxn ang="0">
                    <a:pos x="247" y="40"/>
                  </a:cxn>
                  <a:cxn ang="0">
                    <a:pos x="247" y="31"/>
                  </a:cxn>
                  <a:cxn ang="0">
                    <a:pos x="247" y="31"/>
                  </a:cxn>
                  <a:cxn ang="0">
                    <a:pos x="245" y="23"/>
                  </a:cxn>
                  <a:cxn ang="0">
                    <a:pos x="243" y="18"/>
                  </a:cxn>
                  <a:cxn ang="0">
                    <a:pos x="241" y="12"/>
                  </a:cxn>
                  <a:cxn ang="0">
                    <a:pos x="238" y="9"/>
                  </a:cxn>
                  <a:cxn ang="0">
                    <a:pos x="232" y="5"/>
                  </a:cxn>
                  <a:cxn ang="0">
                    <a:pos x="227" y="2"/>
                  </a:cxn>
                  <a:cxn ang="0">
                    <a:pos x="221" y="0"/>
                  </a:cxn>
                  <a:cxn ang="0">
                    <a:pos x="216" y="0"/>
                  </a:cxn>
                  <a:cxn ang="0">
                    <a:pos x="216" y="0"/>
                  </a:cxn>
                </a:cxnLst>
                <a:rect l="0" t="0" r="r" b="b"/>
                <a:pathLst>
                  <a:path w="247" h="40">
                    <a:moveTo>
                      <a:pt x="216" y="0"/>
                    </a:moveTo>
                    <a:lnTo>
                      <a:pt x="31" y="0"/>
                    </a:lnTo>
                    <a:lnTo>
                      <a:pt x="31" y="0"/>
                    </a:lnTo>
                    <a:lnTo>
                      <a:pt x="26" y="0"/>
                    </a:lnTo>
                    <a:lnTo>
                      <a:pt x="20" y="2"/>
                    </a:lnTo>
                    <a:lnTo>
                      <a:pt x="15" y="5"/>
                    </a:lnTo>
                    <a:lnTo>
                      <a:pt x="9" y="9"/>
                    </a:lnTo>
                    <a:lnTo>
                      <a:pt x="6" y="12"/>
                    </a:lnTo>
                    <a:lnTo>
                      <a:pt x="4" y="18"/>
                    </a:lnTo>
                    <a:lnTo>
                      <a:pt x="2" y="23"/>
                    </a:lnTo>
                    <a:lnTo>
                      <a:pt x="0" y="31"/>
                    </a:lnTo>
                    <a:lnTo>
                      <a:pt x="0" y="40"/>
                    </a:lnTo>
                    <a:lnTo>
                      <a:pt x="247" y="40"/>
                    </a:lnTo>
                    <a:lnTo>
                      <a:pt x="247" y="31"/>
                    </a:lnTo>
                    <a:lnTo>
                      <a:pt x="247" y="31"/>
                    </a:lnTo>
                    <a:lnTo>
                      <a:pt x="245" y="23"/>
                    </a:lnTo>
                    <a:lnTo>
                      <a:pt x="243" y="18"/>
                    </a:lnTo>
                    <a:lnTo>
                      <a:pt x="241" y="12"/>
                    </a:lnTo>
                    <a:lnTo>
                      <a:pt x="238" y="9"/>
                    </a:lnTo>
                    <a:lnTo>
                      <a:pt x="232" y="5"/>
                    </a:lnTo>
                    <a:lnTo>
                      <a:pt x="227" y="2"/>
                    </a:lnTo>
                    <a:lnTo>
                      <a:pt x="221" y="0"/>
                    </a:lnTo>
                    <a:lnTo>
                      <a:pt x="216" y="0"/>
                    </a:lnTo>
                    <a:lnTo>
                      <a:pt x="216" y="0"/>
                    </a:lnTo>
                  </a:path>
                </a:pathLst>
              </a:custGeom>
              <a:grpFill/>
              <a:ln w="9525">
                <a:noFill/>
                <a:round/>
              </a:ln>
            </p:spPr>
            <p:txBody>
              <a:bodyPr lIns="121920" tIns="60960" rIns="121920" bIns="60960"/>
              <a:p>
                <a:pPr>
                  <a:defRPr/>
                </a:pPr>
                <a:endParaRPr lang="en-US" sz="3200">
                  <a:solidFill>
                    <a:prstClr val="black"/>
                  </a:solidFill>
                </a:endParaRPr>
              </a:p>
            </p:txBody>
          </p:sp>
          <p:sp>
            <p:nvSpPr>
              <p:cNvPr id="34" name="Freeform 43"/>
              <p:cNvSpPr/>
              <p:nvPr/>
            </p:nvSpPr>
            <p:spPr bwMode="auto">
              <a:xfrm>
                <a:off x="1175355" y="2299445"/>
                <a:ext cx="89283" cy="33221"/>
              </a:xfrm>
              <a:custGeom>
                <a:avLst/>
                <a:gdLst/>
                <a:ahLst/>
                <a:cxnLst>
                  <a:cxn ang="0">
                    <a:pos x="82" y="0"/>
                  </a:cxn>
                  <a:cxn ang="0">
                    <a:pos x="87" y="31"/>
                  </a:cxn>
                  <a:cxn ang="0">
                    <a:pos x="0" y="31"/>
                  </a:cxn>
                  <a:cxn ang="0">
                    <a:pos x="6" y="0"/>
                  </a:cxn>
                  <a:cxn ang="0">
                    <a:pos x="82" y="0"/>
                  </a:cxn>
                </a:cxnLst>
                <a:rect l="0" t="0" r="r" b="b"/>
                <a:pathLst>
                  <a:path w="87" h="31">
                    <a:moveTo>
                      <a:pt x="82" y="0"/>
                    </a:moveTo>
                    <a:lnTo>
                      <a:pt x="87" y="31"/>
                    </a:lnTo>
                    <a:lnTo>
                      <a:pt x="0" y="31"/>
                    </a:lnTo>
                    <a:lnTo>
                      <a:pt x="6" y="0"/>
                    </a:lnTo>
                    <a:lnTo>
                      <a:pt x="82" y="0"/>
                    </a:lnTo>
                  </a:path>
                </a:pathLst>
              </a:custGeom>
              <a:grpFill/>
              <a:ln w="9525">
                <a:noFill/>
                <a:round/>
              </a:ln>
            </p:spPr>
            <p:txBody>
              <a:bodyPr lIns="121920" tIns="60960" rIns="121920" bIns="60960"/>
              <a:p>
                <a:pPr>
                  <a:defRPr/>
                </a:pPr>
                <a:endParaRPr lang="en-US" sz="3200">
                  <a:solidFill>
                    <a:prstClr val="black"/>
                  </a:solidFill>
                </a:endParaRPr>
              </a:p>
            </p:txBody>
          </p:sp>
          <p:sp>
            <p:nvSpPr>
              <p:cNvPr id="35" name="Freeform 44"/>
              <p:cNvSpPr/>
              <p:nvPr/>
            </p:nvSpPr>
            <p:spPr bwMode="auto">
              <a:xfrm>
                <a:off x="1152514" y="2278682"/>
                <a:ext cx="132885" cy="76825"/>
              </a:xfrm>
              <a:custGeom>
                <a:avLst/>
                <a:gdLst/>
                <a:ahLst/>
                <a:cxnLst>
                  <a:cxn ang="0">
                    <a:pos x="105" y="0"/>
                  </a:cxn>
                  <a:cxn ang="0">
                    <a:pos x="24" y="0"/>
                  </a:cxn>
                  <a:cxn ang="0">
                    <a:pos x="24" y="0"/>
                  </a:cxn>
                  <a:cxn ang="0">
                    <a:pos x="18" y="2"/>
                  </a:cxn>
                  <a:cxn ang="0">
                    <a:pos x="13" y="6"/>
                  </a:cxn>
                  <a:cxn ang="0">
                    <a:pos x="9" y="9"/>
                  </a:cxn>
                  <a:cxn ang="0">
                    <a:pos x="8" y="16"/>
                  </a:cxn>
                  <a:cxn ang="0">
                    <a:pos x="0" y="58"/>
                  </a:cxn>
                  <a:cxn ang="0">
                    <a:pos x="0" y="58"/>
                  </a:cxn>
                  <a:cxn ang="0">
                    <a:pos x="2" y="65"/>
                  </a:cxn>
                  <a:cxn ang="0">
                    <a:pos x="4" y="69"/>
                  </a:cxn>
                  <a:cxn ang="0">
                    <a:pos x="9" y="73"/>
                  </a:cxn>
                  <a:cxn ang="0">
                    <a:pos x="15" y="74"/>
                  </a:cxn>
                  <a:cxn ang="0">
                    <a:pos x="116" y="74"/>
                  </a:cxn>
                  <a:cxn ang="0">
                    <a:pos x="116" y="74"/>
                  </a:cxn>
                  <a:cxn ang="0">
                    <a:pos x="122" y="73"/>
                  </a:cxn>
                  <a:cxn ang="0">
                    <a:pos x="127" y="69"/>
                  </a:cxn>
                  <a:cxn ang="0">
                    <a:pos x="129" y="65"/>
                  </a:cxn>
                  <a:cxn ang="0">
                    <a:pos x="129" y="58"/>
                  </a:cxn>
                  <a:cxn ang="0">
                    <a:pos x="124" y="16"/>
                  </a:cxn>
                  <a:cxn ang="0">
                    <a:pos x="124" y="16"/>
                  </a:cxn>
                  <a:cxn ang="0">
                    <a:pos x="122" y="9"/>
                  </a:cxn>
                  <a:cxn ang="0">
                    <a:pos x="118" y="6"/>
                  </a:cxn>
                  <a:cxn ang="0">
                    <a:pos x="113" y="2"/>
                  </a:cxn>
                  <a:cxn ang="0">
                    <a:pos x="105" y="0"/>
                  </a:cxn>
                  <a:cxn ang="0">
                    <a:pos x="105" y="0"/>
                  </a:cxn>
                </a:cxnLst>
                <a:rect l="0" t="0" r="r" b="b"/>
                <a:pathLst>
                  <a:path w="129" h="74">
                    <a:moveTo>
                      <a:pt x="105" y="0"/>
                    </a:moveTo>
                    <a:lnTo>
                      <a:pt x="24" y="0"/>
                    </a:lnTo>
                    <a:lnTo>
                      <a:pt x="24" y="0"/>
                    </a:lnTo>
                    <a:lnTo>
                      <a:pt x="18" y="2"/>
                    </a:lnTo>
                    <a:lnTo>
                      <a:pt x="13" y="6"/>
                    </a:lnTo>
                    <a:lnTo>
                      <a:pt x="9" y="9"/>
                    </a:lnTo>
                    <a:lnTo>
                      <a:pt x="8" y="16"/>
                    </a:lnTo>
                    <a:lnTo>
                      <a:pt x="0" y="58"/>
                    </a:lnTo>
                    <a:lnTo>
                      <a:pt x="0" y="58"/>
                    </a:lnTo>
                    <a:lnTo>
                      <a:pt x="2" y="65"/>
                    </a:lnTo>
                    <a:lnTo>
                      <a:pt x="4" y="69"/>
                    </a:lnTo>
                    <a:lnTo>
                      <a:pt x="9" y="73"/>
                    </a:lnTo>
                    <a:lnTo>
                      <a:pt x="15" y="74"/>
                    </a:lnTo>
                    <a:lnTo>
                      <a:pt x="116" y="74"/>
                    </a:lnTo>
                    <a:lnTo>
                      <a:pt x="116" y="74"/>
                    </a:lnTo>
                    <a:lnTo>
                      <a:pt x="122" y="73"/>
                    </a:lnTo>
                    <a:lnTo>
                      <a:pt x="127" y="69"/>
                    </a:lnTo>
                    <a:lnTo>
                      <a:pt x="129" y="65"/>
                    </a:lnTo>
                    <a:lnTo>
                      <a:pt x="129" y="58"/>
                    </a:lnTo>
                    <a:lnTo>
                      <a:pt x="124" y="16"/>
                    </a:lnTo>
                    <a:lnTo>
                      <a:pt x="124" y="16"/>
                    </a:lnTo>
                    <a:lnTo>
                      <a:pt x="122" y="9"/>
                    </a:lnTo>
                    <a:lnTo>
                      <a:pt x="118" y="6"/>
                    </a:lnTo>
                    <a:lnTo>
                      <a:pt x="113" y="2"/>
                    </a:lnTo>
                    <a:lnTo>
                      <a:pt x="105" y="0"/>
                    </a:lnTo>
                    <a:lnTo>
                      <a:pt x="105" y="0"/>
                    </a:lnTo>
                  </a:path>
                </a:pathLst>
              </a:custGeom>
              <a:grpFill/>
              <a:ln w="9525">
                <a:noFill/>
                <a:round/>
              </a:ln>
            </p:spPr>
            <p:txBody>
              <a:bodyPr lIns="121920" tIns="60960" rIns="121920" bIns="60960"/>
              <a:p>
                <a:pPr>
                  <a:defRPr/>
                </a:pPr>
                <a:endParaRPr lang="en-US" sz="3200">
                  <a:solidFill>
                    <a:prstClr val="black"/>
                  </a:solidFill>
                </a:endParaRPr>
              </a:p>
            </p:txBody>
          </p:sp>
          <p:sp>
            <p:nvSpPr>
              <p:cNvPr id="36" name="Freeform 45"/>
              <p:cNvSpPr/>
              <p:nvPr/>
            </p:nvSpPr>
            <p:spPr bwMode="auto">
              <a:xfrm>
                <a:off x="1098530" y="2384575"/>
                <a:ext cx="240854" cy="234626"/>
              </a:xfrm>
              <a:custGeom>
                <a:avLst/>
                <a:gdLst/>
                <a:ahLst/>
                <a:cxnLst>
                  <a:cxn ang="0">
                    <a:pos x="212" y="0"/>
                  </a:cxn>
                  <a:cxn ang="0">
                    <a:pos x="18" y="0"/>
                  </a:cxn>
                  <a:cxn ang="0">
                    <a:pos x="18" y="0"/>
                  </a:cxn>
                  <a:cxn ang="0">
                    <a:pos x="10" y="2"/>
                  </a:cxn>
                  <a:cxn ang="0">
                    <a:pos x="5" y="6"/>
                  </a:cxn>
                  <a:cxn ang="0">
                    <a:pos x="1" y="13"/>
                  </a:cxn>
                  <a:cxn ang="0">
                    <a:pos x="0" y="20"/>
                  </a:cxn>
                  <a:cxn ang="0">
                    <a:pos x="16" y="203"/>
                  </a:cxn>
                  <a:cxn ang="0">
                    <a:pos x="16" y="203"/>
                  </a:cxn>
                  <a:cxn ang="0">
                    <a:pos x="20" y="213"/>
                  </a:cxn>
                  <a:cxn ang="0">
                    <a:pos x="23" y="218"/>
                  </a:cxn>
                  <a:cxn ang="0">
                    <a:pos x="30" y="223"/>
                  </a:cxn>
                  <a:cxn ang="0">
                    <a:pos x="39" y="225"/>
                  </a:cxn>
                  <a:cxn ang="0">
                    <a:pos x="192" y="225"/>
                  </a:cxn>
                  <a:cxn ang="0">
                    <a:pos x="192" y="225"/>
                  </a:cxn>
                  <a:cxn ang="0">
                    <a:pos x="201" y="223"/>
                  </a:cxn>
                  <a:cxn ang="0">
                    <a:pos x="206" y="218"/>
                  </a:cxn>
                  <a:cxn ang="0">
                    <a:pos x="212" y="213"/>
                  </a:cxn>
                  <a:cxn ang="0">
                    <a:pos x="213" y="203"/>
                  </a:cxn>
                  <a:cxn ang="0">
                    <a:pos x="232" y="20"/>
                  </a:cxn>
                  <a:cxn ang="0">
                    <a:pos x="232" y="20"/>
                  </a:cxn>
                  <a:cxn ang="0">
                    <a:pos x="230" y="13"/>
                  </a:cxn>
                  <a:cxn ang="0">
                    <a:pos x="226" y="6"/>
                  </a:cxn>
                  <a:cxn ang="0">
                    <a:pos x="221" y="2"/>
                  </a:cxn>
                  <a:cxn ang="0">
                    <a:pos x="212" y="0"/>
                  </a:cxn>
                  <a:cxn ang="0">
                    <a:pos x="212" y="0"/>
                  </a:cxn>
                </a:cxnLst>
                <a:rect l="0" t="0" r="r" b="b"/>
                <a:pathLst>
                  <a:path w="232" h="225">
                    <a:moveTo>
                      <a:pt x="212" y="0"/>
                    </a:moveTo>
                    <a:lnTo>
                      <a:pt x="18" y="0"/>
                    </a:lnTo>
                    <a:lnTo>
                      <a:pt x="18" y="0"/>
                    </a:lnTo>
                    <a:lnTo>
                      <a:pt x="10" y="2"/>
                    </a:lnTo>
                    <a:lnTo>
                      <a:pt x="5" y="6"/>
                    </a:lnTo>
                    <a:lnTo>
                      <a:pt x="1" y="13"/>
                    </a:lnTo>
                    <a:lnTo>
                      <a:pt x="0" y="20"/>
                    </a:lnTo>
                    <a:lnTo>
                      <a:pt x="16" y="203"/>
                    </a:lnTo>
                    <a:lnTo>
                      <a:pt x="16" y="203"/>
                    </a:lnTo>
                    <a:lnTo>
                      <a:pt x="20" y="213"/>
                    </a:lnTo>
                    <a:lnTo>
                      <a:pt x="23" y="218"/>
                    </a:lnTo>
                    <a:lnTo>
                      <a:pt x="30" y="223"/>
                    </a:lnTo>
                    <a:lnTo>
                      <a:pt x="39" y="225"/>
                    </a:lnTo>
                    <a:lnTo>
                      <a:pt x="192" y="225"/>
                    </a:lnTo>
                    <a:lnTo>
                      <a:pt x="192" y="225"/>
                    </a:lnTo>
                    <a:lnTo>
                      <a:pt x="201" y="223"/>
                    </a:lnTo>
                    <a:lnTo>
                      <a:pt x="206" y="218"/>
                    </a:lnTo>
                    <a:lnTo>
                      <a:pt x="212" y="213"/>
                    </a:lnTo>
                    <a:lnTo>
                      <a:pt x="213" y="203"/>
                    </a:lnTo>
                    <a:lnTo>
                      <a:pt x="232" y="20"/>
                    </a:lnTo>
                    <a:lnTo>
                      <a:pt x="232" y="20"/>
                    </a:lnTo>
                    <a:lnTo>
                      <a:pt x="230" y="13"/>
                    </a:lnTo>
                    <a:lnTo>
                      <a:pt x="226" y="6"/>
                    </a:lnTo>
                    <a:lnTo>
                      <a:pt x="221" y="2"/>
                    </a:lnTo>
                    <a:lnTo>
                      <a:pt x="212" y="0"/>
                    </a:lnTo>
                    <a:lnTo>
                      <a:pt x="212" y="0"/>
                    </a:lnTo>
                  </a:path>
                </a:pathLst>
              </a:custGeom>
              <a:grpFill/>
              <a:ln w="9525">
                <a:noFill/>
                <a:round/>
              </a:ln>
            </p:spPr>
            <p:txBody>
              <a:bodyPr lIns="121920" tIns="60960" rIns="121920" bIns="60960"/>
              <a:p>
                <a:pPr>
                  <a:defRPr/>
                </a:pPr>
                <a:endParaRPr lang="en-US" sz="3200">
                  <a:solidFill>
                    <a:prstClr val="black"/>
                  </a:solidFill>
                </a:endParaRPr>
              </a:p>
            </p:txBody>
          </p:sp>
          <p:sp>
            <p:nvSpPr>
              <p:cNvPr id="37" name="Freeform 46"/>
              <p:cNvSpPr/>
              <p:nvPr/>
            </p:nvSpPr>
            <p:spPr bwMode="auto">
              <a:xfrm>
                <a:off x="1135904" y="2426102"/>
                <a:ext cx="39451" cy="149496"/>
              </a:xfrm>
              <a:custGeom>
                <a:avLst/>
                <a:gdLst/>
                <a:ahLst/>
                <a:cxnLst>
                  <a:cxn ang="0">
                    <a:pos x="40" y="144"/>
                  </a:cxn>
                  <a:cxn ang="0">
                    <a:pos x="9" y="144"/>
                  </a:cxn>
                  <a:cxn ang="0">
                    <a:pos x="0" y="0"/>
                  </a:cxn>
                  <a:cxn ang="0">
                    <a:pos x="40" y="0"/>
                  </a:cxn>
                  <a:cxn ang="0">
                    <a:pos x="40" y="144"/>
                  </a:cxn>
                </a:cxnLst>
                <a:rect l="0" t="0" r="r" b="b"/>
                <a:pathLst>
                  <a:path w="40" h="144">
                    <a:moveTo>
                      <a:pt x="40" y="144"/>
                    </a:moveTo>
                    <a:lnTo>
                      <a:pt x="9" y="144"/>
                    </a:lnTo>
                    <a:lnTo>
                      <a:pt x="0" y="0"/>
                    </a:lnTo>
                    <a:lnTo>
                      <a:pt x="40" y="0"/>
                    </a:lnTo>
                    <a:lnTo>
                      <a:pt x="40" y="144"/>
                    </a:lnTo>
                  </a:path>
                </a:pathLst>
              </a:custGeom>
              <a:grpFill/>
              <a:ln w="9525">
                <a:noFill/>
                <a:round/>
              </a:ln>
            </p:spPr>
            <p:txBody>
              <a:bodyPr lIns="121920" tIns="60960" rIns="121920" bIns="60960"/>
              <a:p>
                <a:pPr>
                  <a:defRPr/>
                </a:pPr>
                <a:endParaRPr lang="en-US" sz="3200">
                  <a:solidFill>
                    <a:prstClr val="black"/>
                  </a:solidFill>
                </a:endParaRPr>
              </a:p>
            </p:txBody>
          </p:sp>
          <p:sp>
            <p:nvSpPr>
              <p:cNvPr id="38" name="Rectangle 47"/>
              <p:cNvSpPr>
                <a:spLocks noChangeArrowheads="1"/>
              </p:cNvSpPr>
              <p:nvPr/>
            </p:nvSpPr>
            <p:spPr bwMode="auto">
              <a:xfrm>
                <a:off x="1198194" y="2426102"/>
                <a:ext cx="41527" cy="149496"/>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39" name="Freeform 48"/>
              <p:cNvSpPr/>
              <p:nvPr/>
            </p:nvSpPr>
            <p:spPr bwMode="auto">
              <a:xfrm>
                <a:off x="1260483" y="2426102"/>
                <a:ext cx="43604" cy="149496"/>
              </a:xfrm>
              <a:custGeom>
                <a:avLst/>
                <a:gdLst/>
                <a:ahLst/>
                <a:cxnLst>
                  <a:cxn ang="0">
                    <a:pos x="31" y="144"/>
                  </a:cxn>
                  <a:cxn ang="0">
                    <a:pos x="0" y="144"/>
                  </a:cxn>
                  <a:cxn ang="0">
                    <a:pos x="0" y="0"/>
                  </a:cxn>
                  <a:cxn ang="0">
                    <a:pos x="42" y="0"/>
                  </a:cxn>
                  <a:cxn ang="0">
                    <a:pos x="31" y="144"/>
                  </a:cxn>
                </a:cxnLst>
                <a:rect l="0" t="0" r="r" b="b"/>
                <a:pathLst>
                  <a:path w="42" h="144">
                    <a:moveTo>
                      <a:pt x="31" y="144"/>
                    </a:moveTo>
                    <a:lnTo>
                      <a:pt x="0" y="144"/>
                    </a:lnTo>
                    <a:lnTo>
                      <a:pt x="0" y="0"/>
                    </a:lnTo>
                    <a:lnTo>
                      <a:pt x="42" y="0"/>
                    </a:lnTo>
                    <a:lnTo>
                      <a:pt x="31" y="144"/>
                    </a:lnTo>
                  </a:path>
                </a:pathLst>
              </a:custGeom>
              <a:grpFill/>
              <a:ln w="9525">
                <a:noFill/>
                <a:round/>
              </a:ln>
            </p:spPr>
            <p:txBody>
              <a:bodyPr lIns="121920" tIns="60960" rIns="121920" bIns="60960"/>
              <a:p>
                <a:pPr>
                  <a:defRPr/>
                </a:pPr>
                <a:endParaRPr lang="en-US" sz="3200">
                  <a:solidFill>
                    <a:prstClr val="black"/>
                  </a:solidFill>
                </a:endParaRPr>
              </a:p>
            </p:txBody>
          </p:sp>
        </p:grpSp>
        <p:grpSp>
          <p:nvGrpSpPr>
            <p:cNvPr id="40" name="Group 80"/>
            <p:cNvGrpSpPr/>
            <p:nvPr/>
          </p:nvGrpSpPr>
          <p:grpSpPr>
            <a:xfrm>
              <a:off x="6042" y="4901"/>
              <a:ext cx="733" cy="525"/>
              <a:chOff x="2566497" y="2332666"/>
              <a:chExt cx="321832" cy="230473"/>
            </a:xfrm>
            <a:grpFill/>
          </p:grpSpPr>
          <p:sp>
            <p:nvSpPr>
              <p:cNvPr id="41"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42"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grpFill/>
              <a:ln w="9525">
                <a:noFill/>
                <a:round/>
              </a:ln>
            </p:spPr>
            <p:txBody>
              <a:bodyPr lIns="121920" tIns="60960" rIns="121920" bIns="60960"/>
              <a:p>
                <a:pPr>
                  <a:defRPr/>
                </a:pPr>
                <a:endParaRPr lang="en-US" sz="3200">
                  <a:solidFill>
                    <a:prstClr val="black"/>
                  </a:solidFill>
                </a:endParaRPr>
              </a:p>
            </p:txBody>
          </p:sp>
          <p:sp>
            <p:nvSpPr>
              <p:cNvPr id="43"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grpFill/>
              <a:ln w="9525">
                <a:noFill/>
                <a:round/>
              </a:ln>
            </p:spPr>
            <p:txBody>
              <a:bodyPr lIns="121920" tIns="60960" rIns="121920" bIns="60960"/>
              <a:p>
                <a:pPr>
                  <a:defRPr/>
                </a:pPr>
                <a:endParaRPr lang="en-US" sz="3200">
                  <a:solidFill>
                    <a:prstClr val="black"/>
                  </a:solidFill>
                </a:endParaRPr>
              </a:p>
            </p:txBody>
          </p:sp>
        </p:grpSp>
        <p:sp>
          <p:nvSpPr>
            <p:cNvPr id="44" name="Freeform 52"/>
            <p:cNvSpPr>
              <a:spLocks noEditPoints="1"/>
            </p:cNvSpPr>
            <p:nvPr/>
          </p:nvSpPr>
          <p:spPr bwMode="auto">
            <a:xfrm>
              <a:off x="9993" y="4730"/>
              <a:ext cx="635" cy="867"/>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grpFill/>
            <a:ln w="9525">
              <a:noFill/>
              <a:round/>
            </a:ln>
          </p:spPr>
          <p:txBody>
            <a:bodyPr lIns="121920" tIns="60960" rIns="121920" bIns="60960"/>
            <a:p>
              <a:pPr>
                <a:defRPr/>
              </a:pPr>
              <a:endParaRPr lang="en-US" sz="3200">
                <a:solidFill>
                  <a:prstClr val="black"/>
                </a:solidFill>
              </a:endParaRPr>
            </a:p>
          </p:txBody>
        </p:sp>
        <p:sp>
          <p:nvSpPr>
            <p:cNvPr id="45" name="Freeform 53"/>
            <p:cNvSpPr>
              <a:spLocks noEditPoints="1"/>
            </p:cNvSpPr>
            <p:nvPr/>
          </p:nvSpPr>
          <p:spPr bwMode="auto">
            <a:xfrm>
              <a:off x="7990" y="4802"/>
              <a:ext cx="658" cy="723"/>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grpFill/>
            <a:ln w="9525">
              <a:noFill/>
              <a:round/>
            </a:ln>
          </p:spPr>
          <p:txBody>
            <a:bodyPr lIns="121920" tIns="60960" rIns="121920" bIns="60960"/>
            <a:p>
              <a:pPr>
                <a:defRPr/>
              </a:pPr>
              <a:endParaRPr lang="en-US" sz="3200">
                <a:solidFill>
                  <a:prstClr val="black"/>
                </a:solidFill>
              </a:endParaRPr>
            </a:p>
          </p:txBody>
        </p:sp>
        <p:sp>
          <p:nvSpPr>
            <p:cNvPr id="46" name="Freeform 59"/>
            <p:cNvSpPr>
              <a:spLocks noEditPoints="1"/>
            </p:cNvSpPr>
            <p:nvPr/>
          </p:nvSpPr>
          <p:spPr bwMode="auto">
            <a:xfrm>
              <a:off x="2223" y="3247"/>
              <a:ext cx="677" cy="678"/>
            </a:xfrm>
            <a:custGeom>
              <a:avLst/>
              <a:gdLst/>
              <a:ahLst/>
              <a:cxnLst>
                <a:cxn ang="0">
                  <a:pos x="129" y="1"/>
                </a:cxn>
                <a:cxn ang="0">
                  <a:pos x="87" y="12"/>
                </a:cxn>
                <a:cxn ang="0">
                  <a:pos x="53" y="32"/>
                </a:cxn>
                <a:cxn ang="0">
                  <a:pos x="26" y="63"/>
                </a:cxn>
                <a:cxn ang="0">
                  <a:pos x="8" y="101"/>
                </a:cxn>
                <a:cxn ang="0">
                  <a:pos x="0" y="143"/>
                </a:cxn>
                <a:cxn ang="0">
                  <a:pos x="4" y="172"/>
                </a:cxn>
                <a:cxn ang="0">
                  <a:pos x="19" y="212"/>
                </a:cxn>
                <a:cxn ang="0">
                  <a:pos x="42" y="244"/>
                </a:cxn>
                <a:cxn ang="0">
                  <a:pos x="75" y="270"/>
                </a:cxn>
                <a:cxn ang="0">
                  <a:pos x="115" y="284"/>
                </a:cxn>
                <a:cxn ang="0">
                  <a:pos x="144" y="286"/>
                </a:cxn>
                <a:cxn ang="0">
                  <a:pos x="185" y="281"/>
                </a:cxn>
                <a:cxn ang="0">
                  <a:pos x="223" y="263"/>
                </a:cxn>
                <a:cxn ang="0">
                  <a:pos x="254" y="235"/>
                </a:cxn>
                <a:cxn ang="0">
                  <a:pos x="276" y="199"/>
                </a:cxn>
                <a:cxn ang="0">
                  <a:pos x="285" y="157"/>
                </a:cxn>
                <a:cxn ang="0">
                  <a:pos x="285" y="128"/>
                </a:cxn>
                <a:cxn ang="0">
                  <a:pos x="276" y="89"/>
                </a:cxn>
                <a:cxn ang="0">
                  <a:pos x="254" y="52"/>
                </a:cxn>
                <a:cxn ang="0">
                  <a:pos x="223" y="25"/>
                </a:cxn>
                <a:cxn ang="0">
                  <a:pos x="185" y="7"/>
                </a:cxn>
                <a:cxn ang="0">
                  <a:pos x="144" y="0"/>
                </a:cxn>
                <a:cxn ang="0">
                  <a:pos x="144" y="252"/>
                </a:cxn>
                <a:cxn ang="0">
                  <a:pos x="102" y="243"/>
                </a:cxn>
                <a:cxn ang="0">
                  <a:pos x="55" y="203"/>
                </a:cxn>
                <a:cxn ang="0">
                  <a:pos x="37" y="154"/>
                </a:cxn>
                <a:cxn ang="0">
                  <a:pos x="37" y="132"/>
                </a:cxn>
                <a:cxn ang="0">
                  <a:pos x="55" y="83"/>
                </a:cxn>
                <a:cxn ang="0">
                  <a:pos x="102" y="45"/>
                </a:cxn>
                <a:cxn ang="0">
                  <a:pos x="144" y="36"/>
                </a:cxn>
                <a:cxn ang="0">
                  <a:pos x="165" y="38"/>
                </a:cxn>
                <a:cxn ang="0">
                  <a:pos x="220" y="67"/>
                </a:cxn>
                <a:cxn ang="0">
                  <a:pos x="249" y="121"/>
                </a:cxn>
                <a:cxn ang="0">
                  <a:pos x="251" y="143"/>
                </a:cxn>
                <a:cxn ang="0">
                  <a:pos x="241" y="185"/>
                </a:cxn>
                <a:cxn ang="0">
                  <a:pos x="203" y="232"/>
                </a:cxn>
                <a:cxn ang="0">
                  <a:pos x="154" y="250"/>
                </a:cxn>
                <a:cxn ang="0">
                  <a:pos x="232" y="143"/>
                </a:cxn>
                <a:cxn ang="0">
                  <a:pos x="227" y="156"/>
                </a:cxn>
                <a:cxn ang="0">
                  <a:pos x="144" y="161"/>
                </a:cxn>
                <a:cxn ang="0">
                  <a:pos x="131" y="156"/>
                </a:cxn>
                <a:cxn ang="0">
                  <a:pos x="125" y="72"/>
                </a:cxn>
                <a:cxn ang="0">
                  <a:pos x="131" y="60"/>
                </a:cxn>
                <a:cxn ang="0">
                  <a:pos x="144" y="54"/>
                </a:cxn>
                <a:cxn ang="0">
                  <a:pos x="160" y="65"/>
                </a:cxn>
                <a:cxn ang="0">
                  <a:pos x="214" y="125"/>
                </a:cxn>
                <a:cxn ang="0">
                  <a:pos x="227" y="130"/>
                </a:cxn>
                <a:cxn ang="0">
                  <a:pos x="232" y="143"/>
                </a:cxn>
              </a:cxnLst>
              <a:rect l="0" t="0" r="r" b="b"/>
              <a:pathLst>
                <a:path w="287" h="286">
                  <a:moveTo>
                    <a:pt x="144" y="0"/>
                  </a:moveTo>
                  <a:lnTo>
                    <a:pt x="144" y="0"/>
                  </a:lnTo>
                  <a:lnTo>
                    <a:pt x="129" y="1"/>
                  </a:lnTo>
                  <a:lnTo>
                    <a:pt x="115" y="3"/>
                  </a:lnTo>
                  <a:lnTo>
                    <a:pt x="100" y="7"/>
                  </a:lnTo>
                  <a:lnTo>
                    <a:pt x="87" y="12"/>
                  </a:lnTo>
                  <a:lnTo>
                    <a:pt x="75" y="18"/>
                  </a:lnTo>
                  <a:lnTo>
                    <a:pt x="64" y="25"/>
                  </a:lnTo>
                  <a:lnTo>
                    <a:pt x="53" y="32"/>
                  </a:lnTo>
                  <a:lnTo>
                    <a:pt x="42" y="43"/>
                  </a:lnTo>
                  <a:lnTo>
                    <a:pt x="33" y="52"/>
                  </a:lnTo>
                  <a:lnTo>
                    <a:pt x="26" y="63"/>
                  </a:lnTo>
                  <a:lnTo>
                    <a:pt x="19" y="76"/>
                  </a:lnTo>
                  <a:lnTo>
                    <a:pt x="11" y="89"/>
                  </a:lnTo>
                  <a:lnTo>
                    <a:pt x="8" y="101"/>
                  </a:lnTo>
                  <a:lnTo>
                    <a:pt x="4" y="114"/>
                  </a:lnTo>
                  <a:lnTo>
                    <a:pt x="0" y="128"/>
                  </a:lnTo>
                  <a:lnTo>
                    <a:pt x="0" y="143"/>
                  </a:lnTo>
                  <a:lnTo>
                    <a:pt x="0" y="143"/>
                  </a:lnTo>
                  <a:lnTo>
                    <a:pt x="0" y="157"/>
                  </a:lnTo>
                  <a:lnTo>
                    <a:pt x="4" y="172"/>
                  </a:lnTo>
                  <a:lnTo>
                    <a:pt x="8" y="186"/>
                  </a:lnTo>
                  <a:lnTo>
                    <a:pt x="11" y="199"/>
                  </a:lnTo>
                  <a:lnTo>
                    <a:pt x="19" y="212"/>
                  </a:lnTo>
                  <a:lnTo>
                    <a:pt x="26" y="223"/>
                  </a:lnTo>
                  <a:lnTo>
                    <a:pt x="33" y="235"/>
                  </a:lnTo>
                  <a:lnTo>
                    <a:pt x="42" y="244"/>
                  </a:lnTo>
                  <a:lnTo>
                    <a:pt x="53" y="253"/>
                  </a:lnTo>
                  <a:lnTo>
                    <a:pt x="64" y="263"/>
                  </a:lnTo>
                  <a:lnTo>
                    <a:pt x="75" y="270"/>
                  </a:lnTo>
                  <a:lnTo>
                    <a:pt x="87" y="275"/>
                  </a:lnTo>
                  <a:lnTo>
                    <a:pt x="100" y="281"/>
                  </a:lnTo>
                  <a:lnTo>
                    <a:pt x="115" y="284"/>
                  </a:lnTo>
                  <a:lnTo>
                    <a:pt x="129" y="286"/>
                  </a:lnTo>
                  <a:lnTo>
                    <a:pt x="144" y="286"/>
                  </a:lnTo>
                  <a:lnTo>
                    <a:pt x="144" y="286"/>
                  </a:lnTo>
                  <a:lnTo>
                    <a:pt x="158" y="286"/>
                  </a:lnTo>
                  <a:lnTo>
                    <a:pt x="173" y="284"/>
                  </a:lnTo>
                  <a:lnTo>
                    <a:pt x="185" y="281"/>
                  </a:lnTo>
                  <a:lnTo>
                    <a:pt x="200" y="275"/>
                  </a:lnTo>
                  <a:lnTo>
                    <a:pt x="212" y="270"/>
                  </a:lnTo>
                  <a:lnTo>
                    <a:pt x="223" y="263"/>
                  </a:lnTo>
                  <a:lnTo>
                    <a:pt x="234" y="253"/>
                  </a:lnTo>
                  <a:lnTo>
                    <a:pt x="245" y="244"/>
                  </a:lnTo>
                  <a:lnTo>
                    <a:pt x="254" y="235"/>
                  </a:lnTo>
                  <a:lnTo>
                    <a:pt x="261" y="223"/>
                  </a:lnTo>
                  <a:lnTo>
                    <a:pt x="269" y="212"/>
                  </a:lnTo>
                  <a:lnTo>
                    <a:pt x="276" y="199"/>
                  </a:lnTo>
                  <a:lnTo>
                    <a:pt x="280" y="186"/>
                  </a:lnTo>
                  <a:lnTo>
                    <a:pt x="283" y="172"/>
                  </a:lnTo>
                  <a:lnTo>
                    <a:pt x="285" y="157"/>
                  </a:lnTo>
                  <a:lnTo>
                    <a:pt x="287" y="143"/>
                  </a:lnTo>
                  <a:lnTo>
                    <a:pt x="287" y="143"/>
                  </a:lnTo>
                  <a:lnTo>
                    <a:pt x="285" y="128"/>
                  </a:lnTo>
                  <a:lnTo>
                    <a:pt x="283" y="114"/>
                  </a:lnTo>
                  <a:lnTo>
                    <a:pt x="280" y="101"/>
                  </a:lnTo>
                  <a:lnTo>
                    <a:pt x="276" y="89"/>
                  </a:lnTo>
                  <a:lnTo>
                    <a:pt x="269" y="76"/>
                  </a:lnTo>
                  <a:lnTo>
                    <a:pt x="261" y="63"/>
                  </a:lnTo>
                  <a:lnTo>
                    <a:pt x="254" y="52"/>
                  </a:lnTo>
                  <a:lnTo>
                    <a:pt x="245" y="43"/>
                  </a:lnTo>
                  <a:lnTo>
                    <a:pt x="234" y="32"/>
                  </a:lnTo>
                  <a:lnTo>
                    <a:pt x="223" y="25"/>
                  </a:lnTo>
                  <a:lnTo>
                    <a:pt x="212" y="18"/>
                  </a:lnTo>
                  <a:lnTo>
                    <a:pt x="200" y="12"/>
                  </a:lnTo>
                  <a:lnTo>
                    <a:pt x="185" y="7"/>
                  </a:lnTo>
                  <a:lnTo>
                    <a:pt x="173" y="3"/>
                  </a:lnTo>
                  <a:lnTo>
                    <a:pt x="158" y="1"/>
                  </a:lnTo>
                  <a:lnTo>
                    <a:pt x="144" y="0"/>
                  </a:lnTo>
                  <a:lnTo>
                    <a:pt x="144" y="0"/>
                  </a:lnTo>
                  <a:close/>
                  <a:moveTo>
                    <a:pt x="144" y="252"/>
                  </a:moveTo>
                  <a:lnTo>
                    <a:pt x="144" y="252"/>
                  </a:lnTo>
                  <a:lnTo>
                    <a:pt x="133" y="250"/>
                  </a:lnTo>
                  <a:lnTo>
                    <a:pt x="122" y="248"/>
                  </a:lnTo>
                  <a:lnTo>
                    <a:pt x="102" y="243"/>
                  </a:lnTo>
                  <a:lnTo>
                    <a:pt x="84" y="232"/>
                  </a:lnTo>
                  <a:lnTo>
                    <a:pt x="67" y="219"/>
                  </a:lnTo>
                  <a:lnTo>
                    <a:pt x="55" y="203"/>
                  </a:lnTo>
                  <a:lnTo>
                    <a:pt x="44" y="185"/>
                  </a:lnTo>
                  <a:lnTo>
                    <a:pt x="38" y="165"/>
                  </a:lnTo>
                  <a:lnTo>
                    <a:pt x="37" y="154"/>
                  </a:lnTo>
                  <a:lnTo>
                    <a:pt x="37" y="143"/>
                  </a:lnTo>
                  <a:lnTo>
                    <a:pt x="37" y="143"/>
                  </a:lnTo>
                  <a:lnTo>
                    <a:pt x="37" y="132"/>
                  </a:lnTo>
                  <a:lnTo>
                    <a:pt x="38" y="121"/>
                  </a:lnTo>
                  <a:lnTo>
                    <a:pt x="44" y="101"/>
                  </a:lnTo>
                  <a:lnTo>
                    <a:pt x="55" y="83"/>
                  </a:lnTo>
                  <a:lnTo>
                    <a:pt x="67" y="67"/>
                  </a:lnTo>
                  <a:lnTo>
                    <a:pt x="84" y="54"/>
                  </a:lnTo>
                  <a:lnTo>
                    <a:pt x="102" y="45"/>
                  </a:lnTo>
                  <a:lnTo>
                    <a:pt x="122" y="38"/>
                  </a:lnTo>
                  <a:lnTo>
                    <a:pt x="133" y="36"/>
                  </a:lnTo>
                  <a:lnTo>
                    <a:pt x="144" y="36"/>
                  </a:lnTo>
                  <a:lnTo>
                    <a:pt x="144" y="36"/>
                  </a:lnTo>
                  <a:lnTo>
                    <a:pt x="154" y="36"/>
                  </a:lnTo>
                  <a:lnTo>
                    <a:pt x="165" y="38"/>
                  </a:lnTo>
                  <a:lnTo>
                    <a:pt x="185" y="45"/>
                  </a:lnTo>
                  <a:lnTo>
                    <a:pt x="203" y="54"/>
                  </a:lnTo>
                  <a:lnTo>
                    <a:pt x="220" y="67"/>
                  </a:lnTo>
                  <a:lnTo>
                    <a:pt x="232" y="83"/>
                  </a:lnTo>
                  <a:lnTo>
                    <a:pt x="241" y="101"/>
                  </a:lnTo>
                  <a:lnTo>
                    <a:pt x="249" y="121"/>
                  </a:lnTo>
                  <a:lnTo>
                    <a:pt x="251" y="132"/>
                  </a:lnTo>
                  <a:lnTo>
                    <a:pt x="251" y="143"/>
                  </a:lnTo>
                  <a:lnTo>
                    <a:pt x="251" y="143"/>
                  </a:lnTo>
                  <a:lnTo>
                    <a:pt x="251" y="154"/>
                  </a:lnTo>
                  <a:lnTo>
                    <a:pt x="249" y="165"/>
                  </a:lnTo>
                  <a:lnTo>
                    <a:pt x="241" y="185"/>
                  </a:lnTo>
                  <a:lnTo>
                    <a:pt x="232" y="203"/>
                  </a:lnTo>
                  <a:lnTo>
                    <a:pt x="220" y="219"/>
                  </a:lnTo>
                  <a:lnTo>
                    <a:pt x="203" y="232"/>
                  </a:lnTo>
                  <a:lnTo>
                    <a:pt x="185" y="243"/>
                  </a:lnTo>
                  <a:lnTo>
                    <a:pt x="165" y="248"/>
                  </a:lnTo>
                  <a:lnTo>
                    <a:pt x="154" y="250"/>
                  </a:lnTo>
                  <a:lnTo>
                    <a:pt x="144" y="252"/>
                  </a:lnTo>
                  <a:lnTo>
                    <a:pt x="144" y="252"/>
                  </a:lnTo>
                  <a:close/>
                  <a:moveTo>
                    <a:pt x="232" y="143"/>
                  </a:moveTo>
                  <a:lnTo>
                    <a:pt x="232" y="143"/>
                  </a:lnTo>
                  <a:lnTo>
                    <a:pt x="231" y="150"/>
                  </a:lnTo>
                  <a:lnTo>
                    <a:pt x="227" y="156"/>
                  </a:lnTo>
                  <a:lnTo>
                    <a:pt x="222" y="159"/>
                  </a:lnTo>
                  <a:lnTo>
                    <a:pt x="214" y="161"/>
                  </a:lnTo>
                  <a:lnTo>
                    <a:pt x="144" y="161"/>
                  </a:lnTo>
                  <a:lnTo>
                    <a:pt x="144" y="161"/>
                  </a:lnTo>
                  <a:lnTo>
                    <a:pt x="136" y="159"/>
                  </a:lnTo>
                  <a:lnTo>
                    <a:pt x="131" y="156"/>
                  </a:lnTo>
                  <a:lnTo>
                    <a:pt x="127" y="150"/>
                  </a:lnTo>
                  <a:lnTo>
                    <a:pt x="125" y="143"/>
                  </a:lnTo>
                  <a:lnTo>
                    <a:pt x="125" y="72"/>
                  </a:lnTo>
                  <a:lnTo>
                    <a:pt x="125" y="72"/>
                  </a:lnTo>
                  <a:lnTo>
                    <a:pt x="127" y="65"/>
                  </a:lnTo>
                  <a:lnTo>
                    <a:pt x="131" y="60"/>
                  </a:lnTo>
                  <a:lnTo>
                    <a:pt x="136" y="56"/>
                  </a:lnTo>
                  <a:lnTo>
                    <a:pt x="144" y="54"/>
                  </a:lnTo>
                  <a:lnTo>
                    <a:pt x="144" y="54"/>
                  </a:lnTo>
                  <a:lnTo>
                    <a:pt x="151" y="56"/>
                  </a:lnTo>
                  <a:lnTo>
                    <a:pt x="156" y="60"/>
                  </a:lnTo>
                  <a:lnTo>
                    <a:pt x="160" y="65"/>
                  </a:lnTo>
                  <a:lnTo>
                    <a:pt x="162" y="72"/>
                  </a:lnTo>
                  <a:lnTo>
                    <a:pt x="162" y="125"/>
                  </a:lnTo>
                  <a:lnTo>
                    <a:pt x="214" y="125"/>
                  </a:lnTo>
                  <a:lnTo>
                    <a:pt x="214" y="125"/>
                  </a:lnTo>
                  <a:lnTo>
                    <a:pt x="222" y="127"/>
                  </a:lnTo>
                  <a:lnTo>
                    <a:pt x="227" y="130"/>
                  </a:lnTo>
                  <a:lnTo>
                    <a:pt x="231" y="136"/>
                  </a:lnTo>
                  <a:lnTo>
                    <a:pt x="232" y="143"/>
                  </a:lnTo>
                  <a:lnTo>
                    <a:pt x="232" y="143"/>
                  </a:lnTo>
                  <a:close/>
                </a:path>
              </a:pathLst>
            </a:custGeom>
            <a:grpFill/>
            <a:ln w="9525">
              <a:noFill/>
              <a:round/>
            </a:ln>
          </p:spPr>
          <p:txBody>
            <a:bodyPr lIns="121920" tIns="60960" rIns="121920" bIns="60960"/>
            <a:p>
              <a:pPr>
                <a:defRPr/>
              </a:pPr>
              <a:endParaRPr lang="en-US" sz="3200">
                <a:solidFill>
                  <a:prstClr val="black"/>
                </a:solidFill>
              </a:endParaRPr>
            </a:p>
          </p:txBody>
        </p:sp>
        <p:sp>
          <p:nvSpPr>
            <p:cNvPr id="47" name="Freeform 60"/>
            <p:cNvSpPr>
              <a:spLocks noEditPoints="1"/>
            </p:cNvSpPr>
            <p:nvPr/>
          </p:nvSpPr>
          <p:spPr bwMode="auto">
            <a:xfrm>
              <a:off x="6075" y="3252"/>
              <a:ext cx="673" cy="675"/>
            </a:xfrm>
            <a:custGeom>
              <a:avLst/>
              <a:gdLst/>
              <a:ahLst/>
              <a:cxnLst>
                <a:cxn ang="0">
                  <a:pos x="18" y="0"/>
                </a:cxn>
                <a:cxn ang="0">
                  <a:pos x="11" y="2"/>
                </a:cxn>
                <a:cxn ang="0">
                  <a:pos x="0" y="11"/>
                </a:cxn>
                <a:cxn ang="0">
                  <a:pos x="0" y="269"/>
                </a:cxn>
                <a:cxn ang="0">
                  <a:pos x="0" y="276"/>
                </a:cxn>
                <a:cxn ang="0">
                  <a:pos x="11" y="285"/>
                </a:cxn>
                <a:cxn ang="0">
                  <a:pos x="267" y="287"/>
                </a:cxn>
                <a:cxn ang="0">
                  <a:pos x="274" y="285"/>
                </a:cxn>
                <a:cxn ang="0">
                  <a:pos x="283" y="276"/>
                </a:cxn>
                <a:cxn ang="0">
                  <a:pos x="285" y="19"/>
                </a:cxn>
                <a:cxn ang="0">
                  <a:pos x="283" y="11"/>
                </a:cxn>
                <a:cxn ang="0">
                  <a:pos x="274" y="2"/>
                </a:cxn>
                <a:cxn ang="0">
                  <a:pos x="267" y="0"/>
                </a:cxn>
                <a:cxn ang="0">
                  <a:pos x="18" y="269"/>
                </a:cxn>
                <a:cxn ang="0">
                  <a:pos x="53" y="233"/>
                </a:cxn>
                <a:cxn ang="0">
                  <a:pos x="53" y="198"/>
                </a:cxn>
                <a:cxn ang="0">
                  <a:pos x="18" y="162"/>
                </a:cxn>
                <a:cxn ang="0">
                  <a:pos x="53" y="198"/>
                </a:cxn>
                <a:cxn ang="0">
                  <a:pos x="18" y="126"/>
                </a:cxn>
                <a:cxn ang="0">
                  <a:pos x="53" y="91"/>
                </a:cxn>
                <a:cxn ang="0">
                  <a:pos x="53" y="55"/>
                </a:cxn>
                <a:cxn ang="0">
                  <a:pos x="18" y="19"/>
                </a:cxn>
                <a:cxn ang="0">
                  <a:pos x="53" y="55"/>
                </a:cxn>
                <a:cxn ang="0">
                  <a:pos x="71" y="269"/>
                </a:cxn>
                <a:cxn ang="0">
                  <a:pos x="214" y="180"/>
                </a:cxn>
                <a:cxn ang="0">
                  <a:pos x="214" y="162"/>
                </a:cxn>
                <a:cxn ang="0">
                  <a:pos x="71" y="19"/>
                </a:cxn>
                <a:cxn ang="0">
                  <a:pos x="214" y="162"/>
                </a:cxn>
                <a:cxn ang="0">
                  <a:pos x="232" y="269"/>
                </a:cxn>
                <a:cxn ang="0">
                  <a:pos x="267" y="233"/>
                </a:cxn>
                <a:cxn ang="0">
                  <a:pos x="267" y="198"/>
                </a:cxn>
                <a:cxn ang="0">
                  <a:pos x="232" y="162"/>
                </a:cxn>
                <a:cxn ang="0">
                  <a:pos x="267" y="198"/>
                </a:cxn>
                <a:cxn ang="0">
                  <a:pos x="232" y="126"/>
                </a:cxn>
                <a:cxn ang="0">
                  <a:pos x="267" y="91"/>
                </a:cxn>
                <a:cxn ang="0">
                  <a:pos x="267" y="55"/>
                </a:cxn>
                <a:cxn ang="0">
                  <a:pos x="232" y="19"/>
                </a:cxn>
                <a:cxn ang="0">
                  <a:pos x="267" y="55"/>
                </a:cxn>
              </a:cxnLst>
              <a:rect l="0" t="0" r="r" b="b"/>
              <a:pathLst>
                <a:path w="285" h="287">
                  <a:moveTo>
                    <a:pt x="267" y="0"/>
                  </a:moveTo>
                  <a:lnTo>
                    <a:pt x="18" y="0"/>
                  </a:lnTo>
                  <a:lnTo>
                    <a:pt x="18" y="0"/>
                  </a:lnTo>
                  <a:lnTo>
                    <a:pt x="11" y="2"/>
                  </a:lnTo>
                  <a:lnTo>
                    <a:pt x="6" y="6"/>
                  </a:lnTo>
                  <a:lnTo>
                    <a:pt x="0" y="11"/>
                  </a:lnTo>
                  <a:lnTo>
                    <a:pt x="0" y="19"/>
                  </a:lnTo>
                  <a:lnTo>
                    <a:pt x="0" y="269"/>
                  </a:lnTo>
                  <a:lnTo>
                    <a:pt x="0" y="269"/>
                  </a:lnTo>
                  <a:lnTo>
                    <a:pt x="0" y="276"/>
                  </a:lnTo>
                  <a:lnTo>
                    <a:pt x="6" y="281"/>
                  </a:lnTo>
                  <a:lnTo>
                    <a:pt x="11" y="285"/>
                  </a:lnTo>
                  <a:lnTo>
                    <a:pt x="18" y="287"/>
                  </a:lnTo>
                  <a:lnTo>
                    <a:pt x="267" y="287"/>
                  </a:lnTo>
                  <a:lnTo>
                    <a:pt x="267" y="287"/>
                  </a:lnTo>
                  <a:lnTo>
                    <a:pt x="274" y="285"/>
                  </a:lnTo>
                  <a:lnTo>
                    <a:pt x="279" y="281"/>
                  </a:lnTo>
                  <a:lnTo>
                    <a:pt x="283" y="276"/>
                  </a:lnTo>
                  <a:lnTo>
                    <a:pt x="285" y="269"/>
                  </a:lnTo>
                  <a:lnTo>
                    <a:pt x="285" y="19"/>
                  </a:lnTo>
                  <a:lnTo>
                    <a:pt x="285" y="19"/>
                  </a:lnTo>
                  <a:lnTo>
                    <a:pt x="283" y="11"/>
                  </a:lnTo>
                  <a:lnTo>
                    <a:pt x="279" y="6"/>
                  </a:lnTo>
                  <a:lnTo>
                    <a:pt x="274" y="2"/>
                  </a:lnTo>
                  <a:lnTo>
                    <a:pt x="267" y="0"/>
                  </a:lnTo>
                  <a:lnTo>
                    <a:pt x="267" y="0"/>
                  </a:lnTo>
                  <a:close/>
                  <a:moveTo>
                    <a:pt x="53" y="269"/>
                  </a:moveTo>
                  <a:lnTo>
                    <a:pt x="18" y="269"/>
                  </a:lnTo>
                  <a:lnTo>
                    <a:pt x="18" y="233"/>
                  </a:lnTo>
                  <a:lnTo>
                    <a:pt x="53" y="233"/>
                  </a:lnTo>
                  <a:lnTo>
                    <a:pt x="53" y="269"/>
                  </a:lnTo>
                  <a:close/>
                  <a:moveTo>
                    <a:pt x="53" y="198"/>
                  </a:moveTo>
                  <a:lnTo>
                    <a:pt x="18" y="198"/>
                  </a:lnTo>
                  <a:lnTo>
                    <a:pt x="18" y="162"/>
                  </a:lnTo>
                  <a:lnTo>
                    <a:pt x="53" y="162"/>
                  </a:lnTo>
                  <a:lnTo>
                    <a:pt x="53" y="198"/>
                  </a:lnTo>
                  <a:close/>
                  <a:moveTo>
                    <a:pt x="53" y="126"/>
                  </a:moveTo>
                  <a:lnTo>
                    <a:pt x="18" y="126"/>
                  </a:lnTo>
                  <a:lnTo>
                    <a:pt x="18" y="91"/>
                  </a:lnTo>
                  <a:lnTo>
                    <a:pt x="53" y="91"/>
                  </a:lnTo>
                  <a:lnTo>
                    <a:pt x="53" y="126"/>
                  </a:lnTo>
                  <a:close/>
                  <a:moveTo>
                    <a:pt x="53" y="55"/>
                  </a:moveTo>
                  <a:lnTo>
                    <a:pt x="18" y="55"/>
                  </a:lnTo>
                  <a:lnTo>
                    <a:pt x="18" y="19"/>
                  </a:lnTo>
                  <a:lnTo>
                    <a:pt x="53" y="19"/>
                  </a:lnTo>
                  <a:lnTo>
                    <a:pt x="53" y="55"/>
                  </a:lnTo>
                  <a:close/>
                  <a:moveTo>
                    <a:pt x="214" y="269"/>
                  </a:moveTo>
                  <a:lnTo>
                    <a:pt x="71" y="269"/>
                  </a:lnTo>
                  <a:lnTo>
                    <a:pt x="71" y="180"/>
                  </a:lnTo>
                  <a:lnTo>
                    <a:pt x="214" y="180"/>
                  </a:lnTo>
                  <a:lnTo>
                    <a:pt x="214" y="269"/>
                  </a:lnTo>
                  <a:close/>
                  <a:moveTo>
                    <a:pt x="214" y="162"/>
                  </a:moveTo>
                  <a:lnTo>
                    <a:pt x="71" y="162"/>
                  </a:lnTo>
                  <a:lnTo>
                    <a:pt x="71" y="19"/>
                  </a:lnTo>
                  <a:lnTo>
                    <a:pt x="214" y="19"/>
                  </a:lnTo>
                  <a:lnTo>
                    <a:pt x="214" y="162"/>
                  </a:lnTo>
                  <a:close/>
                  <a:moveTo>
                    <a:pt x="267" y="269"/>
                  </a:moveTo>
                  <a:lnTo>
                    <a:pt x="232" y="269"/>
                  </a:lnTo>
                  <a:lnTo>
                    <a:pt x="232" y="233"/>
                  </a:lnTo>
                  <a:lnTo>
                    <a:pt x="267" y="233"/>
                  </a:lnTo>
                  <a:lnTo>
                    <a:pt x="267" y="269"/>
                  </a:lnTo>
                  <a:close/>
                  <a:moveTo>
                    <a:pt x="267" y="198"/>
                  </a:moveTo>
                  <a:lnTo>
                    <a:pt x="232" y="198"/>
                  </a:lnTo>
                  <a:lnTo>
                    <a:pt x="232" y="162"/>
                  </a:lnTo>
                  <a:lnTo>
                    <a:pt x="267" y="162"/>
                  </a:lnTo>
                  <a:lnTo>
                    <a:pt x="267" y="198"/>
                  </a:lnTo>
                  <a:close/>
                  <a:moveTo>
                    <a:pt x="267" y="126"/>
                  </a:moveTo>
                  <a:lnTo>
                    <a:pt x="232" y="126"/>
                  </a:lnTo>
                  <a:lnTo>
                    <a:pt x="232" y="91"/>
                  </a:lnTo>
                  <a:lnTo>
                    <a:pt x="267" y="91"/>
                  </a:lnTo>
                  <a:lnTo>
                    <a:pt x="267" y="126"/>
                  </a:lnTo>
                  <a:close/>
                  <a:moveTo>
                    <a:pt x="267" y="55"/>
                  </a:moveTo>
                  <a:lnTo>
                    <a:pt x="232" y="55"/>
                  </a:lnTo>
                  <a:lnTo>
                    <a:pt x="232" y="19"/>
                  </a:lnTo>
                  <a:lnTo>
                    <a:pt x="267" y="19"/>
                  </a:lnTo>
                  <a:lnTo>
                    <a:pt x="267" y="55"/>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48" name="Group 78"/>
            <p:cNvGrpSpPr/>
            <p:nvPr/>
          </p:nvGrpSpPr>
          <p:grpSpPr>
            <a:xfrm>
              <a:off x="8164" y="3218"/>
              <a:ext cx="312" cy="738"/>
              <a:chOff x="3405334" y="1535355"/>
              <a:chExt cx="137038" cy="323909"/>
            </a:xfrm>
            <a:grpFill/>
          </p:grpSpPr>
          <p:sp>
            <p:nvSpPr>
              <p:cNvPr id="49" name="Freeform 61"/>
              <p:cNvSpPr/>
              <p:nvPr/>
            </p:nvSpPr>
            <p:spPr bwMode="auto">
              <a:xfrm>
                <a:off x="3444784" y="1535355"/>
                <a:ext cx="56062" cy="56062"/>
              </a:xfrm>
              <a:custGeom>
                <a:avLst/>
                <a:gdLst/>
                <a:ahLst/>
                <a:cxnLst>
                  <a:cxn ang="0">
                    <a:pos x="25" y="0"/>
                  </a:cxn>
                  <a:cxn ang="0">
                    <a:pos x="25" y="0"/>
                  </a:cxn>
                  <a:cxn ang="0">
                    <a:pos x="36" y="2"/>
                  </a:cxn>
                  <a:cxn ang="0">
                    <a:pos x="45" y="7"/>
                  </a:cxn>
                  <a:cxn ang="0">
                    <a:pos x="51" y="16"/>
                  </a:cxn>
                  <a:cxn ang="0">
                    <a:pos x="53" y="27"/>
                  </a:cxn>
                  <a:cxn ang="0">
                    <a:pos x="53" y="27"/>
                  </a:cxn>
                  <a:cxn ang="0">
                    <a:pos x="51" y="36"/>
                  </a:cxn>
                  <a:cxn ang="0">
                    <a:pos x="45" y="45"/>
                  </a:cxn>
                  <a:cxn ang="0">
                    <a:pos x="36" y="51"/>
                  </a:cxn>
                  <a:cxn ang="0">
                    <a:pos x="25" y="52"/>
                  </a:cxn>
                  <a:cxn ang="0">
                    <a:pos x="25" y="52"/>
                  </a:cxn>
                  <a:cxn ang="0">
                    <a:pos x="16" y="51"/>
                  </a:cxn>
                  <a:cxn ang="0">
                    <a:pos x="7" y="45"/>
                  </a:cxn>
                  <a:cxn ang="0">
                    <a:pos x="2" y="36"/>
                  </a:cxn>
                  <a:cxn ang="0">
                    <a:pos x="0" y="27"/>
                  </a:cxn>
                  <a:cxn ang="0">
                    <a:pos x="0" y="27"/>
                  </a:cxn>
                  <a:cxn ang="0">
                    <a:pos x="2" y="16"/>
                  </a:cxn>
                  <a:cxn ang="0">
                    <a:pos x="7" y="7"/>
                  </a:cxn>
                  <a:cxn ang="0">
                    <a:pos x="16" y="2"/>
                  </a:cxn>
                  <a:cxn ang="0">
                    <a:pos x="25" y="0"/>
                  </a:cxn>
                  <a:cxn ang="0">
                    <a:pos x="25" y="0"/>
                  </a:cxn>
                </a:cxnLst>
                <a:rect l="0" t="0" r="r" b="b"/>
                <a:pathLst>
                  <a:path w="53" h="52">
                    <a:moveTo>
                      <a:pt x="25" y="0"/>
                    </a:moveTo>
                    <a:lnTo>
                      <a:pt x="25" y="0"/>
                    </a:lnTo>
                    <a:lnTo>
                      <a:pt x="36" y="2"/>
                    </a:lnTo>
                    <a:lnTo>
                      <a:pt x="45" y="7"/>
                    </a:lnTo>
                    <a:lnTo>
                      <a:pt x="51" y="16"/>
                    </a:lnTo>
                    <a:lnTo>
                      <a:pt x="53" y="27"/>
                    </a:lnTo>
                    <a:lnTo>
                      <a:pt x="53" y="27"/>
                    </a:lnTo>
                    <a:lnTo>
                      <a:pt x="51" y="36"/>
                    </a:lnTo>
                    <a:lnTo>
                      <a:pt x="45" y="45"/>
                    </a:lnTo>
                    <a:lnTo>
                      <a:pt x="36" y="51"/>
                    </a:lnTo>
                    <a:lnTo>
                      <a:pt x="25" y="52"/>
                    </a:lnTo>
                    <a:lnTo>
                      <a:pt x="25" y="52"/>
                    </a:lnTo>
                    <a:lnTo>
                      <a:pt x="16" y="51"/>
                    </a:lnTo>
                    <a:lnTo>
                      <a:pt x="7" y="45"/>
                    </a:lnTo>
                    <a:lnTo>
                      <a:pt x="2" y="36"/>
                    </a:lnTo>
                    <a:lnTo>
                      <a:pt x="0" y="27"/>
                    </a:lnTo>
                    <a:lnTo>
                      <a:pt x="0" y="27"/>
                    </a:lnTo>
                    <a:lnTo>
                      <a:pt x="2" y="16"/>
                    </a:lnTo>
                    <a:lnTo>
                      <a:pt x="7" y="7"/>
                    </a:lnTo>
                    <a:lnTo>
                      <a:pt x="16" y="2"/>
                    </a:lnTo>
                    <a:lnTo>
                      <a:pt x="25" y="0"/>
                    </a:lnTo>
                    <a:lnTo>
                      <a:pt x="25"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50" name="Freeform 62"/>
              <p:cNvSpPr/>
              <p:nvPr/>
            </p:nvSpPr>
            <p:spPr bwMode="auto">
              <a:xfrm>
                <a:off x="3405334" y="1603875"/>
                <a:ext cx="137038" cy="255389"/>
              </a:xfrm>
              <a:custGeom>
                <a:avLst/>
                <a:gdLst/>
                <a:ahLst/>
                <a:cxnLst>
                  <a:cxn ang="0">
                    <a:pos x="74" y="0"/>
                  </a:cxn>
                  <a:cxn ang="0">
                    <a:pos x="54" y="0"/>
                  </a:cxn>
                  <a:cxn ang="0">
                    <a:pos x="47" y="2"/>
                  </a:cxn>
                  <a:cxn ang="0">
                    <a:pos x="27" y="11"/>
                  </a:cxn>
                  <a:cxn ang="0">
                    <a:pos x="11" y="35"/>
                  </a:cxn>
                  <a:cxn ang="0">
                    <a:pos x="2" y="64"/>
                  </a:cxn>
                  <a:cxn ang="0">
                    <a:pos x="2" y="94"/>
                  </a:cxn>
                  <a:cxn ang="0">
                    <a:pos x="4" y="100"/>
                  </a:cxn>
                  <a:cxn ang="0">
                    <a:pos x="11" y="107"/>
                  </a:cxn>
                  <a:cxn ang="0">
                    <a:pos x="20" y="107"/>
                  </a:cxn>
                  <a:cxn ang="0">
                    <a:pos x="27" y="100"/>
                  </a:cxn>
                  <a:cxn ang="0">
                    <a:pos x="27" y="94"/>
                  </a:cxn>
                  <a:cxn ang="0">
                    <a:pos x="27" y="69"/>
                  </a:cxn>
                  <a:cxn ang="0">
                    <a:pos x="35" y="44"/>
                  </a:cxn>
                  <a:cxn ang="0">
                    <a:pos x="35" y="100"/>
                  </a:cxn>
                  <a:cxn ang="0">
                    <a:pos x="35" y="102"/>
                  </a:cxn>
                  <a:cxn ang="0">
                    <a:pos x="35" y="167"/>
                  </a:cxn>
                  <a:cxn ang="0">
                    <a:pos x="33" y="232"/>
                  </a:cxn>
                  <a:cxn ang="0">
                    <a:pos x="36" y="243"/>
                  </a:cxn>
                  <a:cxn ang="0">
                    <a:pos x="47" y="247"/>
                  </a:cxn>
                  <a:cxn ang="0">
                    <a:pos x="56" y="243"/>
                  </a:cxn>
                  <a:cxn ang="0">
                    <a:pos x="62" y="232"/>
                  </a:cxn>
                  <a:cxn ang="0">
                    <a:pos x="64" y="181"/>
                  </a:cxn>
                  <a:cxn ang="0">
                    <a:pos x="64" y="131"/>
                  </a:cxn>
                  <a:cxn ang="0">
                    <a:pos x="69" y="131"/>
                  </a:cxn>
                  <a:cxn ang="0">
                    <a:pos x="71" y="232"/>
                  </a:cxn>
                  <a:cxn ang="0">
                    <a:pos x="73" y="239"/>
                  </a:cxn>
                  <a:cxn ang="0">
                    <a:pos x="80" y="247"/>
                  </a:cxn>
                  <a:cxn ang="0">
                    <a:pos x="91" y="247"/>
                  </a:cxn>
                  <a:cxn ang="0">
                    <a:pos x="100" y="239"/>
                  </a:cxn>
                  <a:cxn ang="0">
                    <a:pos x="100" y="232"/>
                  </a:cxn>
                  <a:cxn ang="0">
                    <a:pos x="98" y="102"/>
                  </a:cxn>
                  <a:cxn ang="0">
                    <a:pos x="98" y="98"/>
                  </a:cxn>
                  <a:cxn ang="0">
                    <a:pos x="98" y="42"/>
                  </a:cxn>
                  <a:cxn ang="0">
                    <a:pos x="103" y="54"/>
                  </a:cxn>
                  <a:cxn ang="0">
                    <a:pos x="107" y="82"/>
                  </a:cxn>
                  <a:cxn ang="0">
                    <a:pos x="105" y="94"/>
                  </a:cxn>
                  <a:cxn ang="0">
                    <a:pos x="109" y="103"/>
                  </a:cxn>
                  <a:cxn ang="0">
                    <a:pos x="118" y="107"/>
                  </a:cxn>
                  <a:cxn ang="0">
                    <a:pos x="127" y="103"/>
                  </a:cxn>
                  <a:cxn ang="0">
                    <a:pos x="132" y="94"/>
                  </a:cxn>
                  <a:cxn ang="0">
                    <a:pos x="132" y="80"/>
                  </a:cxn>
                  <a:cxn ang="0">
                    <a:pos x="127" y="49"/>
                  </a:cxn>
                  <a:cxn ang="0">
                    <a:pos x="114" y="22"/>
                  </a:cxn>
                  <a:cxn ang="0">
                    <a:pos x="98" y="7"/>
                  </a:cxn>
                  <a:cxn ang="0">
                    <a:pos x="84" y="2"/>
                  </a:cxn>
                  <a:cxn ang="0">
                    <a:pos x="74" y="0"/>
                  </a:cxn>
                </a:cxnLst>
                <a:rect l="0" t="0" r="r" b="b"/>
                <a:pathLst>
                  <a:path w="132" h="247">
                    <a:moveTo>
                      <a:pt x="74" y="0"/>
                    </a:moveTo>
                    <a:lnTo>
                      <a:pt x="74" y="0"/>
                    </a:lnTo>
                    <a:lnTo>
                      <a:pt x="65" y="0"/>
                    </a:lnTo>
                    <a:lnTo>
                      <a:pt x="54" y="0"/>
                    </a:lnTo>
                    <a:lnTo>
                      <a:pt x="54" y="0"/>
                    </a:lnTo>
                    <a:lnTo>
                      <a:pt x="47" y="2"/>
                    </a:lnTo>
                    <a:lnTo>
                      <a:pt x="40" y="4"/>
                    </a:lnTo>
                    <a:lnTo>
                      <a:pt x="27" y="11"/>
                    </a:lnTo>
                    <a:lnTo>
                      <a:pt x="18" y="22"/>
                    </a:lnTo>
                    <a:lnTo>
                      <a:pt x="11" y="35"/>
                    </a:lnTo>
                    <a:lnTo>
                      <a:pt x="6" y="49"/>
                    </a:lnTo>
                    <a:lnTo>
                      <a:pt x="2" y="64"/>
                    </a:lnTo>
                    <a:lnTo>
                      <a:pt x="0" y="80"/>
                    </a:lnTo>
                    <a:lnTo>
                      <a:pt x="2" y="94"/>
                    </a:lnTo>
                    <a:lnTo>
                      <a:pt x="2" y="94"/>
                    </a:lnTo>
                    <a:lnTo>
                      <a:pt x="4" y="100"/>
                    </a:lnTo>
                    <a:lnTo>
                      <a:pt x="6" y="103"/>
                    </a:lnTo>
                    <a:lnTo>
                      <a:pt x="11" y="107"/>
                    </a:lnTo>
                    <a:lnTo>
                      <a:pt x="16" y="107"/>
                    </a:lnTo>
                    <a:lnTo>
                      <a:pt x="20" y="107"/>
                    </a:lnTo>
                    <a:lnTo>
                      <a:pt x="24" y="103"/>
                    </a:lnTo>
                    <a:lnTo>
                      <a:pt x="27" y="100"/>
                    </a:lnTo>
                    <a:lnTo>
                      <a:pt x="27" y="94"/>
                    </a:lnTo>
                    <a:lnTo>
                      <a:pt x="27" y="94"/>
                    </a:lnTo>
                    <a:lnTo>
                      <a:pt x="27" y="83"/>
                    </a:lnTo>
                    <a:lnTo>
                      <a:pt x="27" y="69"/>
                    </a:lnTo>
                    <a:lnTo>
                      <a:pt x="29" y="56"/>
                    </a:lnTo>
                    <a:lnTo>
                      <a:pt x="35" y="44"/>
                    </a:lnTo>
                    <a:lnTo>
                      <a:pt x="35" y="44"/>
                    </a:lnTo>
                    <a:lnTo>
                      <a:pt x="35" y="100"/>
                    </a:lnTo>
                    <a:lnTo>
                      <a:pt x="35" y="102"/>
                    </a:lnTo>
                    <a:lnTo>
                      <a:pt x="35" y="102"/>
                    </a:lnTo>
                    <a:lnTo>
                      <a:pt x="35" y="102"/>
                    </a:lnTo>
                    <a:lnTo>
                      <a:pt x="35" y="167"/>
                    </a:lnTo>
                    <a:lnTo>
                      <a:pt x="33" y="232"/>
                    </a:lnTo>
                    <a:lnTo>
                      <a:pt x="33" y="232"/>
                    </a:lnTo>
                    <a:lnTo>
                      <a:pt x="33" y="239"/>
                    </a:lnTo>
                    <a:lnTo>
                      <a:pt x="36" y="243"/>
                    </a:lnTo>
                    <a:lnTo>
                      <a:pt x="42" y="247"/>
                    </a:lnTo>
                    <a:lnTo>
                      <a:pt x="47" y="247"/>
                    </a:lnTo>
                    <a:lnTo>
                      <a:pt x="53" y="247"/>
                    </a:lnTo>
                    <a:lnTo>
                      <a:pt x="56" y="243"/>
                    </a:lnTo>
                    <a:lnTo>
                      <a:pt x="60" y="239"/>
                    </a:lnTo>
                    <a:lnTo>
                      <a:pt x="62" y="232"/>
                    </a:lnTo>
                    <a:lnTo>
                      <a:pt x="62" y="232"/>
                    </a:lnTo>
                    <a:lnTo>
                      <a:pt x="64" y="181"/>
                    </a:lnTo>
                    <a:lnTo>
                      <a:pt x="64" y="131"/>
                    </a:lnTo>
                    <a:lnTo>
                      <a:pt x="64" y="131"/>
                    </a:lnTo>
                    <a:lnTo>
                      <a:pt x="69" y="131"/>
                    </a:lnTo>
                    <a:lnTo>
                      <a:pt x="69" y="131"/>
                    </a:lnTo>
                    <a:lnTo>
                      <a:pt x="69" y="181"/>
                    </a:lnTo>
                    <a:lnTo>
                      <a:pt x="71" y="232"/>
                    </a:lnTo>
                    <a:lnTo>
                      <a:pt x="71" y="232"/>
                    </a:lnTo>
                    <a:lnTo>
                      <a:pt x="73" y="239"/>
                    </a:lnTo>
                    <a:lnTo>
                      <a:pt x="76" y="243"/>
                    </a:lnTo>
                    <a:lnTo>
                      <a:pt x="80" y="247"/>
                    </a:lnTo>
                    <a:lnTo>
                      <a:pt x="85" y="247"/>
                    </a:lnTo>
                    <a:lnTo>
                      <a:pt x="91" y="247"/>
                    </a:lnTo>
                    <a:lnTo>
                      <a:pt x="96" y="243"/>
                    </a:lnTo>
                    <a:lnTo>
                      <a:pt x="100" y="239"/>
                    </a:lnTo>
                    <a:lnTo>
                      <a:pt x="100" y="232"/>
                    </a:lnTo>
                    <a:lnTo>
                      <a:pt x="100" y="232"/>
                    </a:lnTo>
                    <a:lnTo>
                      <a:pt x="98" y="167"/>
                    </a:lnTo>
                    <a:lnTo>
                      <a:pt x="98" y="102"/>
                    </a:lnTo>
                    <a:lnTo>
                      <a:pt x="98" y="102"/>
                    </a:lnTo>
                    <a:lnTo>
                      <a:pt x="98" y="98"/>
                    </a:lnTo>
                    <a:lnTo>
                      <a:pt x="98" y="98"/>
                    </a:lnTo>
                    <a:lnTo>
                      <a:pt x="98" y="42"/>
                    </a:lnTo>
                    <a:lnTo>
                      <a:pt x="98" y="42"/>
                    </a:lnTo>
                    <a:lnTo>
                      <a:pt x="103" y="54"/>
                    </a:lnTo>
                    <a:lnTo>
                      <a:pt x="105" y="67"/>
                    </a:lnTo>
                    <a:lnTo>
                      <a:pt x="107" y="82"/>
                    </a:lnTo>
                    <a:lnTo>
                      <a:pt x="105" y="94"/>
                    </a:lnTo>
                    <a:lnTo>
                      <a:pt x="105" y="94"/>
                    </a:lnTo>
                    <a:lnTo>
                      <a:pt x="105" y="100"/>
                    </a:lnTo>
                    <a:lnTo>
                      <a:pt x="109" y="103"/>
                    </a:lnTo>
                    <a:lnTo>
                      <a:pt x="113" y="107"/>
                    </a:lnTo>
                    <a:lnTo>
                      <a:pt x="118" y="107"/>
                    </a:lnTo>
                    <a:lnTo>
                      <a:pt x="122" y="107"/>
                    </a:lnTo>
                    <a:lnTo>
                      <a:pt x="127" y="103"/>
                    </a:lnTo>
                    <a:lnTo>
                      <a:pt x="131" y="100"/>
                    </a:lnTo>
                    <a:lnTo>
                      <a:pt x="132" y="94"/>
                    </a:lnTo>
                    <a:lnTo>
                      <a:pt x="132" y="94"/>
                    </a:lnTo>
                    <a:lnTo>
                      <a:pt x="132" y="80"/>
                    </a:lnTo>
                    <a:lnTo>
                      <a:pt x="131" y="64"/>
                    </a:lnTo>
                    <a:lnTo>
                      <a:pt x="127" y="49"/>
                    </a:lnTo>
                    <a:lnTo>
                      <a:pt x="122" y="35"/>
                    </a:lnTo>
                    <a:lnTo>
                      <a:pt x="114" y="22"/>
                    </a:lnTo>
                    <a:lnTo>
                      <a:pt x="103" y="11"/>
                    </a:lnTo>
                    <a:lnTo>
                      <a:pt x="98" y="7"/>
                    </a:lnTo>
                    <a:lnTo>
                      <a:pt x="91" y="4"/>
                    </a:lnTo>
                    <a:lnTo>
                      <a:pt x="84" y="2"/>
                    </a:lnTo>
                    <a:lnTo>
                      <a:pt x="74" y="0"/>
                    </a:lnTo>
                    <a:lnTo>
                      <a:pt x="74" y="0"/>
                    </a:lnTo>
                    <a:close/>
                  </a:path>
                </a:pathLst>
              </a:custGeom>
              <a:grpFill/>
              <a:ln w="9525">
                <a:noFill/>
                <a:round/>
              </a:ln>
            </p:spPr>
            <p:txBody>
              <a:bodyPr lIns="121920" tIns="60960" rIns="121920" bIns="60960"/>
              <a:p>
                <a:pPr>
                  <a:defRPr/>
                </a:pPr>
                <a:endParaRPr lang="en-US" sz="3200">
                  <a:solidFill>
                    <a:prstClr val="black"/>
                  </a:solidFill>
                </a:endParaRPr>
              </a:p>
            </p:txBody>
          </p:sp>
        </p:grpSp>
        <p:sp>
          <p:nvSpPr>
            <p:cNvPr id="51" name="Freeform 63"/>
            <p:cNvSpPr>
              <a:spLocks noEditPoints="1"/>
            </p:cNvSpPr>
            <p:nvPr/>
          </p:nvSpPr>
          <p:spPr bwMode="auto">
            <a:xfrm>
              <a:off x="9928" y="3262"/>
              <a:ext cx="762" cy="653"/>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grpFill/>
            <a:ln w="9525">
              <a:noFill/>
              <a:round/>
            </a:ln>
          </p:spPr>
          <p:txBody>
            <a:bodyPr lIns="121920" tIns="60960" rIns="121920" bIns="60960"/>
            <a:p>
              <a:pPr>
                <a:defRPr/>
              </a:pPr>
              <a:endParaRPr lang="en-US" sz="3200">
                <a:solidFill>
                  <a:prstClr val="black"/>
                </a:solidFill>
              </a:endParaRPr>
            </a:p>
          </p:txBody>
        </p:sp>
        <p:sp>
          <p:nvSpPr>
            <p:cNvPr id="52" name="Freeform 69"/>
            <p:cNvSpPr>
              <a:spLocks noEditPoints="1"/>
            </p:cNvSpPr>
            <p:nvPr/>
          </p:nvSpPr>
          <p:spPr bwMode="auto">
            <a:xfrm>
              <a:off x="2318" y="1677"/>
              <a:ext cx="487" cy="713"/>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grpFill/>
            <a:ln w="9525">
              <a:noFill/>
              <a:round/>
            </a:ln>
          </p:spPr>
          <p:txBody>
            <a:bodyPr lIns="121920" tIns="60960" rIns="121920" bIns="60960"/>
            <a:p>
              <a:pPr>
                <a:defRPr/>
              </a:pPr>
              <a:endParaRPr lang="en-US" sz="3200">
                <a:solidFill>
                  <a:prstClr val="black"/>
                </a:solidFill>
              </a:endParaRPr>
            </a:p>
          </p:txBody>
        </p:sp>
        <p:sp>
          <p:nvSpPr>
            <p:cNvPr id="53" name="Freeform 70"/>
            <p:cNvSpPr>
              <a:spLocks noEditPoints="1"/>
            </p:cNvSpPr>
            <p:nvPr/>
          </p:nvSpPr>
          <p:spPr bwMode="auto">
            <a:xfrm>
              <a:off x="4100" y="1677"/>
              <a:ext cx="720" cy="713"/>
            </a:xfrm>
            <a:custGeom>
              <a:avLst/>
              <a:gdLst/>
              <a:ahLst/>
              <a:cxnLst>
                <a:cxn ang="0">
                  <a:pos x="150" y="0"/>
                </a:cxn>
                <a:cxn ang="0">
                  <a:pos x="119" y="4"/>
                </a:cxn>
                <a:cxn ang="0">
                  <a:pos x="92" y="13"/>
                </a:cxn>
                <a:cxn ang="0">
                  <a:pos x="67" y="27"/>
                </a:cxn>
                <a:cxn ang="0">
                  <a:pos x="43" y="45"/>
                </a:cxn>
                <a:cxn ang="0">
                  <a:pos x="25" y="67"/>
                </a:cxn>
                <a:cxn ang="0">
                  <a:pos x="11" y="92"/>
                </a:cxn>
                <a:cxn ang="0">
                  <a:pos x="2" y="121"/>
                </a:cxn>
                <a:cxn ang="0">
                  <a:pos x="0" y="152"/>
                </a:cxn>
                <a:cxn ang="0">
                  <a:pos x="0" y="167"/>
                </a:cxn>
                <a:cxn ang="0">
                  <a:pos x="5" y="198"/>
                </a:cxn>
                <a:cxn ang="0">
                  <a:pos x="18" y="225"/>
                </a:cxn>
                <a:cxn ang="0">
                  <a:pos x="34" y="248"/>
                </a:cxn>
                <a:cxn ang="0">
                  <a:pos x="54" y="268"/>
                </a:cxn>
                <a:cxn ang="0">
                  <a:pos x="78" y="285"/>
                </a:cxn>
                <a:cxn ang="0">
                  <a:pos x="105" y="295"/>
                </a:cxn>
                <a:cxn ang="0">
                  <a:pos x="136" y="303"/>
                </a:cxn>
                <a:cxn ang="0">
                  <a:pos x="150" y="303"/>
                </a:cxn>
                <a:cxn ang="0">
                  <a:pos x="181" y="301"/>
                </a:cxn>
                <a:cxn ang="0">
                  <a:pos x="210" y="292"/>
                </a:cxn>
                <a:cxn ang="0">
                  <a:pos x="235" y="277"/>
                </a:cxn>
                <a:cxn ang="0">
                  <a:pos x="257" y="259"/>
                </a:cxn>
                <a:cxn ang="0">
                  <a:pos x="275" y="236"/>
                </a:cxn>
                <a:cxn ang="0">
                  <a:pos x="290" y="210"/>
                </a:cxn>
                <a:cxn ang="0">
                  <a:pos x="299" y="183"/>
                </a:cxn>
                <a:cxn ang="0">
                  <a:pos x="302" y="152"/>
                </a:cxn>
                <a:cxn ang="0">
                  <a:pos x="301" y="136"/>
                </a:cxn>
                <a:cxn ang="0">
                  <a:pos x="295" y="107"/>
                </a:cxn>
                <a:cxn ang="0">
                  <a:pos x="283" y="80"/>
                </a:cxn>
                <a:cxn ang="0">
                  <a:pos x="268" y="56"/>
                </a:cxn>
                <a:cxn ang="0">
                  <a:pos x="246" y="34"/>
                </a:cxn>
                <a:cxn ang="0">
                  <a:pos x="223" y="18"/>
                </a:cxn>
                <a:cxn ang="0">
                  <a:pos x="196" y="7"/>
                </a:cxn>
                <a:cxn ang="0">
                  <a:pos x="167" y="2"/>
                </a:cxn>
                <a:cxn ang="0">
                  <a:pos x="150" y="0"/>
                </a:cxn>
                <a:cxn ang="0">
                  <a:pos x="94" y="227"/>
                </a:cxn>
                <a:cxn ang="0">
                  <a:pos x="94" y="76"/>
                </a:cxn>
                <a:cxn ang="0">
                  <a:pos x="132" y="227"/>
                </a:cxn>
                <a:cxn ang="0">
                  <a:pos x="170" y="227"/>
                </a:cxn>
                <a:cxn ang="0">
                  <a:pos x="170" y="76"/>
                </a:cxn>
                <a:cxn ang="0">
                  <a:pos x="206" y="227"/>
                </a:cxn>
              </a:cxnLst>
              <a:rect l="0" t="0" r="r" b="b"/>
              <a:pathLst>
                <a:path w="302" h="303">
                  <a:moveTo>
                    <a:pt x="150" y="0"/>
                  </a:moveTo>
                  <a:lnTo>
                    <a:pt x="150" y="0"/>
                  </a:lnTo>
                  <a:lnTo>
                    <a:pt x="136" y="2"/>
                  </a:lnTo>
                  <a:lnTo>
                    <a:pt x="119" y="4"/>
                  </a:lnTo>
                  <a:lnTo>
                    <a:pt x="105" y="7"/>
                  </a:lnTo>
                  <a:lnTo>
                    <a:pt x="92" y="13"/>
                  </a:lnTo>
                  <a:lnTo>
                    <a:pt x="78" y="18"/>
                  </a:lnTo>
                  <a:lnTo>
                    <a:pt x="67" y="27"/>
                  </a:lnTo>
                  <a:lnTo>
                    <a:pt x="54" y="34"/>
                  </a:lnTo>
                  <a:lnTo>
                    <a:pt x="43" y="45"/>
                  </a:lnTo>
                  <a:lnTo>
                    <a:pt x="34" y="56"/>
                  </a:lnTo>
                  <a:lnTo>
                    <a:pt x="25" y="67"/>
                  </a:lnTo>
                  <a:lnTo>
                    <a:pt x="18" y="80"/>
                  </a:lnTo>
                  <a:lnTo>
                    <a:pt x="11" y="92"/>
                  </a:lnTo>
                  <a:lnTo>
                    <a:pt x="5" y="107"/>
                  </a:lnTo>
                  <a:lnTo>
                    <a:pt x="2" y="121"/>
                  </a:lnTo>
                  <a:lnTo>
                    <a:pt x="0" y="136"/>
                  </a:lnTo>
                  <a:lnTo>
                    <a:pt x="0" y="152"/>
                  </a:lnTo>
                  <a:lnTo>
                    <a:pt x="0" y="152"/>
                  </a:lnTo>
                  <a:lnTo>
                    <a:pt x="0" y="167"/>
                  </a:lnTo>
                  <a:lnTo>
                    <a:pt x="2" y="183"/>
                  </a:lnTo>
                  <a:lnTo>
                    <a:pt x="5" y="198"/>
                  </a:lnTo>
                  <a:lnTo>
                    <a:pt x="11" y="210"/>
                  </a:lnTo>
                  <a:lnTo>
                    <a:pt x="18" y="225"/>
                  </a:lnTo>
                  <a:lnTo>
                    <a:pt x="25" y="236"/>
                  </a:lnTo>
                  <a:lnTo>
                    <a:pt x="34" y="248"/>
                  </a:lnTo>
                  <a:lnTo>
                    <a:pt x="43" y="259"/>
                  </a:lnTo>
                  <a:lnTo>
                    <a:pt x="54" y="268"/>
                  </a:lnTo>
                  <a:lnTo>
                    <a:pt x="67" y="277"/>
                  </a:lnTo>
                  <a:lnTo>
                    <a:pt x="78" y="285"/>
                  </a:lnTo>
                  <a:lnTo>
                    <a:pt x="92" y="292"/>
                  </a:lnTo>
                  <a:lnTo>
                    <a:pt x="105" y="295"/>
                  </a:lnTo>
                  <a:lnTo>
                    <a:pt x="119" y="301"/>
                  </a:lnTo>
                  <a:lnTo>
                    <a:pt x="136" y="303"/>
                  </a:lnTo>
                  <a:lnTo>
                    <a:pt x="150" y="303"/>
                  </a:lnTo>
                  <a:lnTo>
                    <a:pt x="150" y="303"/>
                  </a:lnTo>
                  <a:lnTo>
                    <a:pt x="167" y="303"/>
                  </a:lnTo>
                  <a:lnTo>
                    <a:pt x="181" y="301"/>
                  </a:lnTo>
                  <a:lnTo>
                    <a:pt x="196" y="295"/>
                  </a:lnTo>
                  <a:lnTo>
                    <a:pt x="210" y="292"/>
                  </a:lnTo>
                  <a:lnTo>
                    <a:pt x="223" y="285"/>
                  </a:lnTo>
                  <a:lnTo>
                    <a:pt x="235" y="277"/>
                  </a:lnTo>
                  <a:lnTo>
                    <a:pt x="246" y="268"/>
                  </a:lnTo>
                  <a:lnTo>
                    <a:pt x="257" y="259"/>
                  </a:lnTo>
                  <a:lnTo>
                    <a:pt x="268" y="248"/>
                  </a:lnTo>
                  <a:lnTo>
                    <a:pt x="275" y="236"/>
                  </a:lnTo>
                  <a:lnTo>
                    <a:pt x="283" y="225"/>
                  </a:lnTo>
                  <a:lnTo>
                    <a:pt x="290" y="210"/>
                  </a:lnTo>
                  <a:lnTo>
                    <a:pt x="295" y="198"/>
                  </a:lnTo>
                  <a:lnTo>
                    <a:pt x="299" y="183"/>
                  </a:lnTo>
                  <a:lnTo>
                    <a:pt x="301" y="167"/>
                  </a:lnTo>
                  <a:lnTo>
                    <a:pt x="302" y="152"/>
                  </a:lnTo>
                  <a:lnTo>
                    <a:pt x="302" y="152"/>
                  </a:lnTo>
                  <a:lnTo>
                    <a:pt x="301" y="136"/>
                  </a:lnTo>
                  <a:lnTo>
                    <a:pt x="299" y="121"/>
                  </a:lnTo>
                  <a:lnTo>
                    <a:pt x="295" y="107"/>
                  </a:lnTo>
                  <a:lnTo>
                    <a:pt x="290" y="92"/>
                  </a:lnTo>
                  <a:lnTo>
                    <a:pt x="283" y="80"/>
                  </a:lnTo>
                  <a:lnTo>
                    <a:pt x="275" y="67"/>
                  </a:lnTo>
                  <a:lnTo>
                    <a:pt x="268" y="56"/>
                  </a:lnTo>
                  <a:lnTo>
                    <a:pt x="257" y="45"/>
                  </a:lnTo>
                  <a:lnTo>
                    <a:pt x="246" y="34"/>
                  </a:lnTo>
                  <a:lnTo>
                    <a:pt x="235" y="27"/>
                  </a:lnTo>
                  <a:lnTo>
                    <a:pt x="223" y="18"/>
                  </a:lnTo>
                  <a:lnTo>
                    <a:pt x="210" y="13"/>
                  </a:lnTo>
                  <a:lnTo>
                    <a:pt x="196" y="7"/>
                  </a:lnTo>
                  <a:lnTo>
                    <a:pt x="181" y="4"/>
                  </a:lnTo>
                  <a:lnTo>
                    <a:pt x="167" y="2"/>
                  </a:lnTo>
                  <a:lnTo>
                    <a:pt x="150" y="0"/>
                  </a:lnTo>
                  <a:lnTo>
                    <a:pt x="150" y="0"/>
                  </a:lnTo>
                  <a:close/>
                  <a:moveTo>
                    <a:pt x="132" y="227"/>
                  </a:moveTo>
                  <a:lnTo>
                    <a:pt x="94" y="227"/>
                  </a:lnTo>
                  <a:lnTo>
                    <a:pt x="94" y="152"/>
                  </a:lnTo>
                  <a:lnTo>
                    <a:pt x="94" y="76"/>
                  </a:lnTo>
                  <a:lnTo>
                    <a:pt x="132" y="76"/>
                  </a:lnTo>
                  <a:lnTo>
                    <a:pt x="132" y="227"/>
                  </a:lnTo>
                  <a:close/>
                  <a:moveTo>
                    <a:pt x="206" y="227"/>
                  </a:moveTo>
                  <a:lnTo>
                    <a:pt x="170" y="227"/>
                  </a:lnTo>
                  <a:lnTo>
                    <a:pt x="170" y="152"/>
                  </a:lnTo>
                  <a:lnTo>
                    <a:pt x="170" y="76"/>
                  </a:lnTo>
                  <a:lnTo>
                    <a:pt x="206" y="76"/>
                  </a:lnTo>
                  <a:lnTo>
                    <a:pt x="206" y="227"/>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54" name="Group 74"/>
            <p:cNvGrpSpPr/>
            <p:nvPr/>
          </p:nvGrpSpPr>
          <p:grpSpPr>
            <a:xfrm>
              <a:off x="8121" y="1681"/>
              <a:ext cx="393" cy="710"/>
              <a:chOff x="3386647" y="802411"/>
              <a:chExt cx="172336" cy="311450"/>
            </a:xfrm>
            <a:grpFill/>
          </p:grpSpPr>
          <p:sp>
            <p:nvSpPr>
              <p:cNvPr id="55"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56"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lIns="121920" tIns="60960" rIns="121920" bIns="60960"/>
              <a:p>
                <a:pPr>
                  <a:defRPr/>
                </a:pPr>
                <a:endParaRPr lang="en-US" sz="3200">
                  <a:solidFill>
                    <a:prstClr val="black"/>
                  </a:solidFill>
                </a:endParaRPr>
              </a:p>
            </p:txBody>
          </p:sp>
          <p:sp>
            <p:nvSpPr>
              <p:cNvPr id="57"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lIns="121920" tIns="60960" rIns="121920" bIns="60960"/>
              <a:p>
                <a:pPr>
                  <a:defRPr/>
                </a:pPr>
                <a:endParaRPr lang="en-US" sz="3200">
                  <a:solidFill>
                    <a:prstClr val="black"/>
                  </a:solidFill>
                </a:endParaRPr>
              </a:p>
            </p:txBody>
          </p:sp>
          <p:sp>
            <p:nvSpPr>
              <p:cNvPr id="58"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lIns="121920" tIns="60960" rIns="121920" bIns="60960"/>
              <a:p>
                <a:pPr>
                  <a:defRPr/>
                </a:pPr>
                <a:endParaRPr lang="en-US" sz="3200">
                  <a:solidFill>
                    <a:prstClr val="black"/>
                  </a:solidFill>
                </a:endParaRPr>
              </a:p>
            </p:txBody>
          </p:sp>
          <p:sp>
            <p:nvSpPr>
              <p:cNvPr id="59" name="Line 75"/>
              <p:cNvSpPr>
                <a:spLocks noChangeShapeType="1"/>
              </p:cNvSpPr>
              <p:nvPr/>
            </p:nvSpPr>
            <p:spPr bwMode="auto">
              <a:xfrm>
                <a:off x="3534067" y="924914"/>
                <a:ext cx="2077" cy="2077"/>
              </a:xfrm>
              <a:prstGeom prst="line">
                <a:avLst/>
              </a:prstGeom>
              <a:grpFill/>
              <a:ln w="9525">
                <a:noFill/>
                <a:round/>
              </a:ln>
            </p:spPr>
            <p:txBody>
              <a:bodyPr lIns="121920" tIns="60960" rIns="121920" bIns="60960"/>
              <a:p>
                <a:pPr>
                  <a:defRPr/>
                </a:pPr>
                <a:endParaRPr lang="en-US" sz="3200">
                  <a:solidFill>
                    <a:prstClr val="black"/>
                  </a:solidFill>
                </a:endParaRPr>
              </a:p>
            </p:txBody>
          </p:sp>
        </p:grpSp>
        <p:grpSp>
          <p:nvGrpSpPr>
            <p:cNvPr id="60" name="Group 75"/>
            <p:cNvGrpSpPr/>
            <p:nvPr/>
          </p:nvGrpSpPr>
          <p:grpSpPr>
            <a:xfrm>
              <a:off x="9937" y="1671"/>
              <a:ext cx="748" cy="729"/>
              <a:chOff x="4080141" y="798258"/>
              <a:chExt cx="328062" cy="319755"/>
            </a:xfrm>
            <a:grpFill/>
          </p:grpSpPr>
          <p:sp>
            <p:nvSpPr>
              <p:cNvPr id="61" name="Freeform 76"/>
              <p:cNvSpPr/>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w="9525">
                <a:noFill/>
                <a:round/>
              </a:ln>
            </p:spPr>
            <p:txBody>
              <a:bodyPr lIns="121920" tIns="60960" rIns="121920" bIns="60960"/>
              <a:p>
                <a:pPr>
                  <a:defRPr/>
                </a:pPr>
                <a:endParaRPr lang="en-US" sz="3200">
                  <a:solidFill>
                    <a:prstClr val="black"/>
                  </a:solidFill>
                </a:endParaRPr>
              </a:p>
            </p:txBody>
          </p:sp>
          <p:sp>
            <p:nvSpPr>
              <p:cNvPr id="62" name="Freeform 77"/>
              <p:cNvSpPr/>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63" name="Group 73"/>
            <p:cNvGrpSpPr/>
            <p:nvPr/>
          </p:nvGrpSpPr>
          <p:grpSpPr>
            <a:xfrm>
              <a:off x="6004" y="1676"/>
              <a:ext cx="809" cy="714"/>
              <a:chOff x="2549886" y="800334"/>
              <a:chExt cx="355053" cy="313526"/>
            </a:xfrm>
            <a:grpFill/>
          </p:grpSpPr>
          <p:sp>
            <p:nvSpPr>
              <p:cNvPr id="64" name="Freeform 88"/>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65" name="Freeform 89"/>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66" name="Freeform 90"/>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67" name="Group 81"/>
            <p:cNvGrpSpPr/>
            <p:nvPr/>
          </p:nvGrpSpPr>
          <p:grpSpPr>
            <a:xfrm>
              <a:off x="11817" y="4830"/>
              <a:ext cx="733" cy="667"/>
              <a:chOff x="4821392" y="2301522"/>
              <a:chExt cx="321831" cy="292764"/>
            </a:xfrm>
            <a:grpFill/>
          </p:grpSpPr>
          <p:sp>
            <p:nvSpPr>
              <p:cNvPr id="68"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lIns="121920" tIns="60960" rIns="121920" bIns="60960"/>
              <a:p>
                <a:pPr>
                  <a:defRPr/>
                </a:pPr>
                <a:endParaRPr lang="en-US" sz="3200">
                  <a:solidFill>
                    <a:prstClr val="black"/>
                  </a:solidFill>
                </a:endParaRPr>
              </a:p>
            </p:txBody>
          </p:sp>
          <p:sp>
            <p:nvSpPr>
              <p:cNvPr id="69"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70"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lIns="121920" tIns="60960" rIns="121920" bIns="60960"/>
              <a:p>
                <a:pPr>
                  <a:defRPr/>
                </a:pPr>
                <a:endParaRPr lang="en-US" sz="3200">
                  <a:solidFill>
                    <a:prstClr val="black"/>
                  </a:solidFill>
                </a:endParaRPr>
              </a:p>
            </p:txBody>
          </p:sp>
          <p:sp>
            <p:nvSpPr>
              <p:cNvPr id="71"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lIns="121920" tIns="60960" rIns="121920" bIns="60960"/>
              <a:p>
                <a:pPr>
                  <a:defRPr/>
                </a:pPr>
                <a:endParaRPr lang="en-US" sz="3200">
                  <a:solidFill>
                    <a:prstClr val="black"/>
                  </a:solidFill>
                </a:endParaRPr>
              </a:p>
            </p:txBody>
          </p:sp>
        </p:grpSp>
        <p:sp>
          <p:nvSpPr>
            <p:cNvPr id="72" name="Freeform 95"/>
            <p:cNvSpPr>
              <a:spLocks noEditPoints="1"/>
            </p:cNvSpPr>
            <p:nvPr/>
          </p:nvSpPr>
          <p:spPr bwMode="auto">
            <a:xfrm>
              <a:off x="4025" y="3282"/>
              <a:ext cx="775" cy="68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73" name="Group 77"/>
            <p:cNvGrpSpPr/>
            <p:nvPr/>
          </p:nvGrpSpPr>
          <p:grpSpPr>
            <a:xfrm>
              <a:off x="13736" y="3262"/>
              <a:ext cx="828" cy="634"/>
              <a:chOff x="5552261" y="1554043"/>
              <a:chExt cx="363359" cy="278229"/>
            </a:xfrm>
            <a:grpFill/>
          </p:grpSpPr>
          <p:sp>
            <p:nvSpPr>
              <p:cNvPr id="74"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lIns="121920" tIns="60960" rIns="121920" bIns="60960"/>
              <a:p>
                <a:pPr>
                  <a:defRPr/>
                </a:pPr>
                <a:endParaRPr lang="en-US" sz="3200">
                  <a:solidFill>
                    <a:prstClr val="black"/>
                  </a:solidFill>
                </a:endParaRPr>
              </a:p>
            </p:txBody>
          </p:sp>
          <p:sp>
            <p:nvSpPr>
              <p:cNvPr id="75"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lIns="121920" tIns="60960" rIns="121920" bIns="60960"/>
              <a:p>
                <a:pPr>
                  <a:defRPr/>
                </a:pPr>
                <a:endParaRPr lang="en-US" sz="3200">
                  <a:solidFill>
                    <a:prstClr val="black"/>
                  </a:solidFill>
                </a:endParaRPr>
              </a:p>
            </p:txBody>
          </p:sp>
          <p:sp>
            <p:nvSpPr>
              <p:cNvPr id="76" name="Rectangle 98"/>
              <p:cNvSpPr>
                <a:spLocks noChangeArrowheads="1"/>
              </p:cNvSpPr>
              <p:nvPr/>
            </p:nvSpPr>
            <p:spPr bwMode="auto">
              <a:xfrm>
                <a:off x="5710062" y="1715997"/>
                <a:ext cx="45679" cy="18688"/>
              </a:xfrm>
              <a:prstGeom prst="rect">
                <a:avLst/>
              </a:prstGeom>
              <a:grpFill/>
              <a:ln w="9525">
                <a:noFill/>
                <a:miter lim="800000"/>
              </a:ln>
            </p:spPr>
            <p:txBody>
              <a:bodyPr lIns="121920" tIns="60960" rIns="121920" bIns="60960"/>
              <a:p>
                <a:pPr>
                  <a:defRPr/>
                </a:pPr>
                <a:endParaRPr lang="en-US" sz="3200">
                  <a:solidFill>
                    <a:prstClr val="black"/>
                  </a:solidFill>
                </a:endParaRPr>
              </a:p>
            </p:txBody>
          </p:sp>
        </p:grpSp>
        <p:sp>
          <p:nvSpPr>
            <p:cNvPr id="77" name="Freeform 99"/>
            <p:cNvSpPr>
              <a:spLocks noEditPoints="1"/>
            </p:cNvSpPr>
            <p:nvPr/>
          </p:nvSpPr>
          <p:spPr bwMode="auto">
            <a:xfrm>
              <a:off x="11955" y="3222"/>
              <a:ext cx="463" cy="740"/>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grpFill/>
            <a:ln w="9525">
              <a:noFill/>
              <a:round/>
            </a:ln>
          </p:spPr>
          <p:txBody>
            <a:bodyPr lIns="121920" tIns="60960" rIns="121920" bIns="60960"/>
            <a:p>
              <a:pPr>
                <a:defRPr/>
              </a:pPr>
              <a:endParaRPr lang="en-US" sz="3200">
                <a:solidFill>
                  <a:prstClr val="black"/>
                </a:solidFill>
              </a:endParaRPr>
            </a:p>
          </p:txBody>
        </p:sp>
        <p:sp>
          <p:nvSpPr>
            <p:cNvPr id="78" name="Freeform 100"/>
            <p:cNvSpPr/>
            <p:nvPr/>
          </p:nvSpPr>
          <p:spPr bwMode="auto">
            <a:xfrm>
              <a:off x="11850" y="6357"/>
              <a:ext cx="673" cy="758"/>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79" name="Group 76"/>
            <p:cNvGrpSpPr/>
            <p:nvPr/>
          </p:nvGrpSpPr>
          <p:grpSpPr>
            <a:xfrm>
              <a:off x="13693" y="1705"/>
              <a:ext cx="913" cy="634"/>
              <a:chOff x="5533573" y="812792"/>
              <a:chExt cx="400733" cy="278229"/>
            </a:xfrm>
            <a:grpFill/>
          </p:grpSpPr>
          <p:sp>
            <p:nvSpPr>
              <p:cNvPr id="80"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lIns="121920" tIns="60960" rIns="121920" bIns="60960"/>
              <a:p>
                <a:pPr>
                  <a:defRPr/>
                </a:pPr>
                <a:endParaRPr lang="en-US" sz="3200">
                  <a:solidFill>
                    <a:prstClr val="black"/>
                  </a:solidFill>
                </a:endParaRPr>
              </a:p>
            </p:txBody>
          </p:sp>
          <p:sp>
            <p:nvSpPr>
              <p:cNvPr id="81"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lIns="121920" tIns="60960" rIns="121920" bIns="60960"/>
              <a:p>
                <a:pPr>
                  <a:defRPr/>
                </a:pPr>
                <a:endParaRPr lang="en-US" sz="3200">
                  <a:solidFill>
                    <a:prstClr val="black"/>
                  </a:solidFill>
                </a:endParaRPr>
              </a:p>
            </p:txBody>
          </p:sp>
          <p:sp>
            <p:nvSpPr>
              <p:cNvPr id="82"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lIns="121920" tIns="60960" rIns="121920" bIns="60960"/>
              <a:p>
                <a:pPr>
                  <a:defRPr/>
                </a:pPr>
                <a:endParaRPr lang="en-US" sz="3200">
                  <a:solidFill>
                    <a:prstClr val="black"/>
                  </a:solidFill>
                </a:endParaRPr>
              </a:p>
            </p:txBody>
          </p:sp>
        </p:grpSp>
        <p:sp>
          <p:nvSpPr>
            <p:cNvPr id="83" name="Freeform 104"/>
            <p:cNvSpPr>
              <a:spLocks noEditPoints="1"/>
            </p:cNvSpPr>
            <p:nvPr/>
          </p:nvSpPr>
          <p:spPr bwMode="auto">
            <a:xfrm>
              <a:off x="13783" y="4842"/>
              <a:ext cx="735" cy="713"/>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grpFill/>
            <a:ln w="9525">
              <a:noFill/>
              <a:round/>
            </a:ln>
          </p:spPr>
          <p:txBody>
            <a:bodyPr lIns="121920" tIns="60960" rIns="121920" bIns="60960"/>
            <a:p>
              <a:pPr>
                <a:defRPr/>
              </a:pPr>
              <a:endParaRPr lang="en-US" sz="3200">
                <a:solidFill>
                  <a:prstClr val="black"/>
                </a:solidFill>
              </a:endParaRPr>
            </a:p>
          </p:txBody>
        </p:sp>
        <p:sp>
          <p:nvSpPr>
            <p:cNvPr id="84" name="Freeform 105"/>
            <p:cNvSpPr/>
            <p:nvPr/>
          </p:nvSpPr>
          <p:spPr bwMode="auto">
            <a:xfrm>
              <a:off x="11873" y="7997"/>
              <a:ext cx="620" cy="620"/>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grpFill/>
            <a:ln w="9525">
              <a:noFill/>
              <a:round/>
            </a:ln>
          </p:spPr>
          <p:txBody>
            <a:bodyPr lIns="121920" tIns="60960" rIns="121920" bIns="60960"/>
            <a:p>
              <a:pPr>
                <a:defRPr/>
              </a:pPr>
              <a:endParaRPr lang="en-US" sz="3200">
                <a:solidFill>
                  <a:prstClr val="black"/>
                </a:solidFill>
              </a:endParaRPr>
            </a:p>
          </p:txBody>
        </p:sp>
        <p:sp>
          <p:nvSpPr>
            <p:cNvPr id="85" name="Freeform 106"/>
            <p:cNvSpPr>
              <a:spLocks noEditPoints="1"/>
            </p:cNvSpPr>
            <p:nvPr/>
          </p:nvSpPr>
          <p:spPr bwMode="auto">
            <a:xfrm>
              <a:off x="4058" y="6455"/>
              <a:ext cx="815" cy="605"/>
            </a:xfrm>
            <a:custGeom>
              <a:avLst/>
              <a:gdLst/>
              <a:ahLst/>
              <a:cxnLst>
                <a:cxn ang="0">
                  <a:pos x="41" y="0"/>
                </a:cxn>
                <a:cxn ang="0">
                  <a:pos x="34" y="0"/>
                </a:cxn>
                <a:cxn ang="0">
                  <a:pos x="18" y="7"/>
                </a:cxn>
                <a:cxn ang="0">
                  <a:pos x="7" y="18"/>
                </a:cxn>
                <a:cxn ang="0">
                  <a:pos x="0" y="33"/>
                </a:cxn>
                <a:cxn ang="0">
                  <a:pos x="0" y="214"/>
                </a:cxn>
                <a:cxn ang="0">
                  <a:pos x="0" y="221"/>
                </a:cxn>
                <a:cxn ang="0">
                  <a:pos x="7" y="237"/>
                </a:cxn>
                <a:cxn ang="0">
                  <a:pos x="18" y="248"/>
                </a:cxn>
                <a:cxn ang="0">
                  <a:pos x="34" y="256"/>
                </a:cxn>
                <a:cxn ang="0">
                  <a:pos x="299" y="256"/>
                </a:cxn>
                <a:cxn ang="0">
                  <a:pos x="308" y="256"/>
                </a:cxn>
                <a:cxn ang="0">
                  <a:pos x="322" y="248"/>
                </a:cxn>
                <a:cxn ang="0">
                  <a:pos x="335" y="237"/>
                </a:cxn>
                <a:cxn ang="0">
                  <a:pos x="340" y="221"/>
                </a:cxn>
                <a:cxn ang="0">
                  <a:pos x="342" y="42"/>
                </a:cxn>
                <a:cxn ang="0">
                  <a:pos x="340" y="33"/>
                </a:cxn>
                <a:cxn ang="0">
                  <a:pos x="335" y="18"/>
                </a:cxn>
                <a:cxn ang="0">
                  <a:pos x="322" y="7"/>
                </a:cxn>
                <a:cxn ang="0">
                  <a:pos x="308" y="0"/>
                </a:cxn>
                <a:cxn ang="0">
                  <a:pos x="299" y="0"/>
                </a:cxn>
                <a:cxn ang="0">
                  <a:pos x="319" y="36"/>
                </a:cxn>
                <a:cxn ang="0">
                  <a:pos x="320" y="42"/>
                </a:cxn>
                <a:cxn ang="0">
                  <a:pos x="320" y="214"/>
                </a:cxn>
                <a:cxn ang="0">
                  <a:pos x="228" y="114"/>
                </a:cxn>
                <a:cxn ang="0">
                  <a:pos x="299" y="20"/>
                </a:cxn>
                <a:cxn ang="0">
                  <a:pos x="170" y="134"/>
                </a:cxn>
                <a:cxn ang="0">
                  <a:pos x="38" y="22"/>
                </a:cxn>
                <a:cxn ang="0">
                  <a:pos x="299" y="20"/>
                </a:cxn>
                <a:cxn ang="0">
                  <a:pos x="21" y="218"/>
                </a:cxn>
                <a:cxn ang="0">
                  <a:pos x="21" y="42"/>
                </a:cxn>
                <a:cxn ang="0">
                  <a:pos x="21" y="36"/>
                </a:cxn>
                <a:cxn ang="0">
                  <a:pos x="21" y="218"/>
                </a:cxn>
                <a:cxn ang="0">
                  <a:pos x="41" y="234"/>
                </a:cxn>
                <a:cxn ang="0">
                  <a:pos x="128" y="127"/>
                </a:cxn>
                <a:cxn ang="0">
                  <a:pos x="163" y="158"/>
                </a:cxn>
                <a:cxn ang="0">
                  <a:pos x="170" y="160"/>
                </a:cxn>
                <a:cxn ang="0">
                  <a:pos x="174" y="160"/>
                </a:cxn>
                <a:cxn ang="0">
                  <a:pos x="212" y="127"/>
                </a:cxn>
                <a:cxn ang="0">
                  <a:pos x="306" y="234"/>
                </a:cxn>
                <a:cxn ang="0">
                  <a:pos x="41" y="234"/>
                </a:cxn>
              </a:cxnLst>
              <a:rect l="0" t="0" r="r" b="b"/>
              <a:pathLst>
                <a:path w="342" h="256">
                  <a:moveTo>
                    <a:pt x="299" y="0"/>
                  </a:moveTo>
                  <a:lnTo>
                    <a:pt x="41" y="0"/>
                  </a:lnTo>
                  <a:lnTo>
                    <a:pt x="41" y="0"/>
                  </a:lnTo>
                  <a:lnTo>
                    <a:pt x="34" y="0"/>
                  </a:lnTo>
                  <a:lnTo>
                    <a:pt x="25" y="2"/>
                  </a:lnTo>
                  <a:lnTo>
                    <a:pt x="18" y="7"/>
                  </a:lnTo>
                  <a:lnTo>
                    <a:pt x="12" y="11"/>
                  </a:lnTo>
                  <a:lnTo>
                    <a:pt x="7" y="18"/>
                  </a:lnTo>
                  <a:lnTo>
                    <a:pt x="3" y="25"/>
                  </a:lnTo>
                  <a:lnTo>
                    <a:pt x="0" y="33"/>
                  </a:lnTo>
                  <a:lnTo>
                    <a:pt x="0" y="42"/>
                  </a:lnTo>
                  <a:lnTo>
                    <a:pt x="0" y="214"/>
                  </a:lnTo>
                  <a:lnTo>
                    <a:pt x="0" y="214"/>
                  </a:lnTo>
                  <a:lnTo>
                    <a:pt x="0" y="221"/>
                  </a:lnTo>
                  <a:lnTo>
                    <a:pt x="3" y="230"/>
                  </a:lnTo>
                  <a:lnTo>
                    <a:pt x="7" y="237"/>
                  </a:lnTo>
                  <a:lnTo>
                    <a:pt x="12" y="243"/>
                  </a:lnTo>
                  <a:lnTo>
                    <a:pt x="18" y="248"/>
                  </a:lnTo>
                  <a:lnTo>
                    <a:pt x="25" y="252"/>
                  </a:lnTo>
                  <a:lnTo>
                    <a:pt x="34" y="256"/>
                  </a:lnTo>
                  <a:lnTo>
                    <a:pt x="41" y="256"/>
                  </a:lnTo>
                  <a:lnTo>
                    <a:pt x="299" y="256"/>
                  </a:lnTo>
                  <a:lnTo>
                    <a:pt x="299" y="256"/>
                  </a:lnTo>
                  <a:lnTo>
                    <a:pt x="308" y="256"/>
                  </a:lnTo>
                  <a:lnTo>
                    <a:pt x="315" y="252"/>
                  </a:lnTo>
                  <a:lnTo>
                    <a:pt x="322" y="248"/>
                  </a:lnTo>
                  <a:lnTo>
                    <a:pt x="330" y="243"/>
                  </a:lnTo>
                  <a:lnTo>
                    <a:pt x="335" y="237"/>
                  </a:lnTo>
                  <a:lnTo>
                    <a:pt x="339" y="230"/>
                  </a:lnTo>
                  <a:lnTo>
                    <a:pt x="340" y="221"/>
                  </a:lnTo>
                  <a:lnTo>
                    <a:pt x="342" y="214"/>
                  </a:lnTo>
                  <a:lnTo>
                    <a:pt x="342" y="42"/>
                  </a:lnTo>
                  <a:lnTo>
                    <a:pt x="342" y="42"/>
                  </a:lnTo>
                  <a:lnTo>
                    <a:pt x="340" y="33"/>
                  </a:lnTo>
                  <a:lnTo>
                    <a:pt x="339" y="25"/>
                  </a:lnTo>
                  <a:lnTo>
                    <a:pt x="335" y="18"/>
                  </a:lnTo>
                  <a:lnTo>
                    <a:pt x="330" y="11"/>
                  </a:lnTo>
                  <a:lnTo>
                    <a:pt x="322" y="7"/>
                  </a:lnTo>
                  <a:lnTo>
                    <a:pt x="315" y="2"/>
                  </a:lnTo>
                  <a:lnTo>
                    <a:pt x="308" y="0"/>
                  </a:lnTo>
                  <a:lnTo>
                    <a:pt x="299" y="0"/>
                  </a:lnTo>
                  <a:lnTo>
                    <a:pt x="299" y="0"/>
                  </a:lnTo>
                  <a:close/>
                  <a:moveTo>
                    <a:pt x="228" y="114"/>
                  </a:moveTo>
                  <a:lnTo>
                    <a:pt x="319" y="36"/>
                  </a:lnTo>
                  <a:lnTo>
                    <a:pt x="319" y="36"/>
                  </a:lnTo>
                  <a:lnTo>
                    <a:pt x="320" y="42"/>
                  </a:lnTo>
                  <a:lnTo>
                    <a:pt x="320" y="214"/>
                  </a:lnTo>
                  <a:lnTo>
                    <a:pt x="320" y="214"/>
                  </a:lnTo>
                  <a:lnTo>
                    <a:pt x="320" y="218"/>
                  </a:lnTo>
                  <a:lnTo>
                    <a:pt x="228" y="114"/>
                  </a:lnTo>
                  <a:close/>
                  <a:moveTo>
                    <a:pt x="299" y="20"/>
                  </a:moveTo>
                  <a:lnTo>
                    <a:pt x="299" y="20"/>
                  </a:lnTo>
                  <a:lnTo>
                    <a:pt x="302" y="22"/>
                  </a:lnTo>
                  <a:lnTo>
                    <a:pt x="170" y="134"/>
                  </a:lnTo>
                  <a:lnTo>
                    <a:pt x="38" y="22"/>
                  </a:lnTo>
                  <a:lnTo>
                    <a:pt x="38" y="22"/>
                  </a:lnTo>
                  <a:lnTo>
                    <a:pt x="41" y="20"/>
                  </a:lnTo>
                  <a:lnTo>
                    <a:pt x="299" y="20"/>
                  </a:lnTo>
                  <a:close/>
                  <a:moveTo>
                    <a:pt x="21" y="218"/>
                  </a:moveTo>
                  <a:lnTo>
                    <a:pt x="21" y="218"/>
                  </a:lnTo>
                  <a:lnTo>
                    <a:pt x="21" y="214"/>
                  </a:lnTo>
                  <a:lnTo>
                    <a:pt x="21" y="42"/>
                  </a:lnTo>
                  <a:lnTo>
                    <a:pt x="21" y="42"/>
                  </a:lnTo>
                  <a:lnTo>
                    <a:pt x="21" y="36"/>
                  </a:lnTo>
                  <a:lnTo>
                    <a:pt x="112" y="114"/>
                  </a:lnTo>
                  <a:lnTo>
                    <a:pt x="21" y="218"/>
                  </a:lnTo>
                  <a:close/>
                  <a:moveTo>
                    <a:pt x="41" y="234"/>
                  </a:moveTo>
                  <a:lnTo>
                    <a:pt x="41" y="234"/>
                  </a:lnTo>
                  <a:lnTo>
                    <a:pt x="36" y="234"/>
                  </a:lnTo>
                  <a:lnTo>
                    <a:pt x="128" y="127"/>
                  </a:lnTo>
                  <a:lnTo>
                    <a:pt x="163" y="158"/>
                  </a:lnTo>
                  <a:lnTo>
                    <a:pt x="163" y="158"/>
                  </a:lnTo>
                  <a:lnTo>
                    <a:pt x="166" y="160"/>
                  </a:lnTo>
                  <a:lnTo>
                    <a:pt x="170" y="160"/>
                  </a:lnTo>
                  <a:lnTo>
                    <a:pt x="170" y="160"/>
                  </a:lnTo>
                  <a:lnTo>
                    <a:pt x="174" y="160"/>
                  </a:lnTo>
                  <a:lnTo>
                    <a:pt x="177" y="158"/>
                  </a:lnTo>
                  <a:lnTo>
                    <a:pt x="212" y="127"/>
                  </a:lnTo>
                  <a:lnTo>
                    <a:pt x="306" y="234"/>
                  </a:lnTo>
                  <a:lnTo>
                    <a:pt x="306" y="234"/>
                  </a:lnTo>
                  <a:lnTo>
                    <a:pt x="299" y="234"/>
                  </a:lnTo>
                  <a:lnTo>
                    <a:pt x="41" y="234"/>
                  </a:lnTo>
                  <a:close/>
                </a:path>
              </a:pathLst>
            </a:custGeom>
            <a:grpFill/>
            <a:ln w="9525">
              <a:noFill/>
              <a:round/>
            </a:ln>
          </p:spPr>
          <p:txBody>
            <a:bodyPr lIns="121920" tIns="60960" rIns="121920" bIns="60960"/>
            <a:p>
              <a:pPr>
                <a:defRPr/>
              </a:pPr>
              <a:endParaRPr lang="en-US" sz="3200">
                <a:solidFill>
                  <a:prstClr val="black"/>
                </a:solidFill>
              </a:endParaRPr>
            </a:p>
          </p:txBody>
        </p:sp>
        <p:sp>
          <p:nvSpPr>
            <p:cNvPr id="86" name="Freeform 107"/>
            <p:cNvSpPr>
              <a:spLocks noEditPoints="1"/>
            </p:cNvSpPr>
            <p:nvPr/>
          </p:nvSpPr>
          <p:spPr bwMode="auto">
            <a:xfrm>
              <a:off x="13745" y="6385"/>
              <a:ext cx="810" cy="695"/>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87" name="Group 85"/>
            <p:cNvGrpSpPr/>
            <p:nvPr/>
          </p:nvGrpSpPr>
          <p:grpSpPr>
            <a:xfrm>
              <a:off x="13788" y="7827"/>
              <a:ext cx="719" cy="956"/>
              <a:chOff x="5575100" y="3734191"/>
              <a:chExt cx="315602" cy="419419"/>
            </a:xfrm>
            <a:grpFill/>
          </p:grpSpPr>
          <p:sp>
            <p:nvSpPr>
              <p:cNvPr id="88" name="Freeform 108"/>
              <p:cNvSpPr>
                <a:spLocks noEditPoints="1"/>
              </p:cNvSpPr>
              <p:nvPr/>
            </p:nvSpPr>
            <p:spPr bwMode="auto">
              <a:xfrm>
                <a:off x="5575100" y="3734191"/>
                <a:ext cx="315602" cy="419419"/>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lIns="121920" tIns="60960" rIns="121920" bIns="60960"/>
              <a:p>
                <a:pPr>
                  <a:defRPr/>
                </a:pPr>
                <a:endParaRPr lang="en-US" sz="3200">
                  <a:solidFill>
                    <a:prstClr val="black"/>
                  </a:solidFill>
                </a:endParaRPr>
              </a:p>
            </p:txBody>
          </p:sp>
          <p:sp>
            <p:nvSpPr>
              <p:cNvPr id="89" name="Freeform 109"/>
              <p:cNvSpPr/>
              <p:nvPr/>
            </p:nvSpPr>
            <p:spPr bwMode="auto">
              <a:xfrm>
                <a:off x="5732901" y="3788176"/>
                <a:ext cx="103817" cy="103817"/>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lIns="121920" tIns="60960" rIns="121920" bIns="60960"/>
              <a:p>
                <a:pPr>
                  <a:defRPr/>
                </a:pPr>
                <a:endParaRPr lang="en-US" sz="3200">
                  <a:solidFill>
                    <a:prstClr val="black"/>
                  </a:solidFill>
                </a:endParaRPr>
              </a:p>
            </p:txBody>
          </p:sp>
        </p:grpSp>
        <p:sp>
          <p:nvSpPr>
            <p:cNvPr id="90" name="Freeform 110"/>
            <p:cNvSpPr>
              <a:spLocks noEditPoints="1"/>
            </p:cNvSpPr>
            <p:nvPr/>
          </p:nvSpPr>
          <p:spPr bwMode="auto">
            <a:xfrm>
              <a:off x="11783" y="1642"/>
              <a:ext cx="805" cy="790"/>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grpFill/>
            <a:ln w="9525">
              <a:noFill/>
              <a:round/>
            </a:ln>
          </p:spPr>
          <p:txBody>
            <a:bodyPr lIns="121920" tIns="60960" rIns="121920" bIns="60960"/>
            <a:p>
              <a:pPr>
                <a:defRPr/>
              </a:pPr>
              <a:endParaRPr lang="en-US" sz="3200">
                <a:solidFill>
                  <a:prstClr val="black"/>
                </a:solidFill>
              </a:endParaRPr>
            </a:p>
          </p:txBody>
        </p:sp>
        <p:sp>
          <p:nvSpPr>
            <p:cNvPr id="91" name="Freeform 111"/>
            <p:cNvSpPr>
              <a:spLocks noEditPoints="1"/>
            </p:cNvSpPr>
            <p:nvPr/>
          </p:nvSpPr>
          <p:spPr bwMode="auto">
            <a:xfrm>
              <a:off x="4130" y="4830"/>
              <a:ext cx="663" cy="667"/>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grpFill/>
            <a:ln w="9525">
              <a:noFill/>
              <a:round/>
            </a:ln>
          </p:spPr>
          <p:txBody>
            <a:bodyPr lIns="121920" tIns="60960" rIns="121920" bIns="60960"/>
            <a:p>
              <a:pPr>
                <a:defRPr/>
              </a:pPr>
              <a:endParaRPr lang="en-US" sz="3200">
                <a:solidFill>
                  <a:prstClr val="black"/>
                </a:solidFill>
              </a:endParaRPr>
            </a:p>
          </p:txBody>
        </p:sp>
        <p:grpSp>
          <p:nvGrpSpPr>
            <p:cNvPr id="92" name="Group 115"/>
            <p:cNvGrpSpPr/>
            <p:nvPr/>
          </p:nvGrpSpPr>
          <p:grpSpPr>
            <a:xfrm>
              <a:off x="15706" y="3112"/>
              <a:ext cx="1018" cy="852"/>
              <a:chOff x="2951142" y="2589225"/>
              <a:chExt cx="468313" cy="392113"/>
            </a:xfrm>
            <a:grpFill/>
          </p:grpSpPr>
          <p:sp>
            <p:nvSpPr>
              <p:cNvPr id="93"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ln>
            </p:spPr>
            <p:txBody>
              <a:bodyPr lIns="121920" tIns="60960" rIns="121920" bIns="60960"/>
              <a:p>
                <a:pPr>
                  <a:defRPr/>
                </a:pPr>
                <a:endParaRPr lang="en-US" sz="3200">
                  <a:solidFill>
                    <a:prstClr val="black"/>
                  </a:solidFill>
                </a:endParaRPr>
              </a:p>
            </p:txBody>
          </p:sp>
          <p:sp>
            <p:nvSpPr>
              <p:cNvPr id="94"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ln>
            </p:spPr>
            <p:txBody>
              <a:bodyPr lIns="121920" tIns="60960" rIns="121920" bIns="60960"/>
              <a:p>
                <a:pPr>
                  <a:defRPr/>
                </a:pPr>
                <a:endParaRPr lang="en-US" sz="3200">
                  <a:solidFill>
                    <a:prstClr val="black"/>
                  </a:solidFill>
                </a:endParaRPr>
              </a:p>
            </p:txBody>
          </p:sp>
          <p:sp>
            <p:nvSpPr>
              <p:cNvPr id="95"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96" name="Group 119"/>
            <p:cNvGrpSpPr/>
            <p:nvPr/>
          </p:nvGrpSpPr>
          <p:grpSpPr>
            <a:xfrm>
              <a:off x="15836" y="4756"/>
              <a:ext cx="828" cy="794"/>
              <a:chOff x="1168380" y="3486162"/>
              <a:chExt cx="381000" cy="365126"/>
            </a:xfrm>
            <a:grpFill/>
          </p:grpSpPr>
          <p:sp>
            <p:nvSpPr>
              <p:cNvPr id="97"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lIns="121920" tIns="60960" rIns="121920" bIns="60960"/>
              <a:p>
                <a:pPr>
                  <a:defRPr/>
                </a:pPr>
                <a:endParaRPr lang="en-US" sz="3200">
                  <a:solidFill>
                    <a:prstClr val="black"/>
                  </a:solidFill>
                </a:endParaRPr>
              </a:p>
            </p:txBody>
          </p:sp>
          <p:sp>
            <p:nvSpPr>
              <p:cNvPr id="98"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lIns="121920" tIns="60960" rIns="121920" bIns="60960"/>
              <a:p>
                <a:pPr>
                  <a:defRPr/>
                </a:pPr>
                <a:endParaRPr lang="en-US" sz="3200">
                  <a:solidFill>
                    <a:prstClr val="black"/>
                  </a:solidFill>
                </a:endParaRPr>
              </a:p>
            </p:txBody>
          </p:sp>
          <p:sp>
            <p:nvSpPr>
              <p:cNvPr id="99"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100" name="Group 123"/>
            <p:cNvGrpSpPr/>
            <p:nvPr/>
          </p:nvGrpSpPr>
          <p:grpSpPr>
            <a:xfrm>
              <a:off x="15714" y="1864"/>
              <a:ext cx="1094" cy="387"/>
              <a:chOff x="1441430" y="4357700"/>
              <a:chExt cx="503238" cy="177800"/>
            </a:xfrm>
            <a:grpFill/>
          </p:grpSpPr>
          <p:sp>
            <p:nvSpPr>
              <p:cNvPr id="101"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02"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03"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104" name="Group 127"/>
            <p:cNvGrpSpPr/>
            <p:nvPr/>
          </p:nvGrpSpPr>
          <p:grpSpPr>
            <a:xfrm>
              <a:off x="15707" y="6394"/>
              <a:ext cx="1035" cy="683"/>
              <a:chOff x="2141517" y="2373325"/>
              <a:chExt cx="476251" cy="314325"/>
            </a:xfrm>
            <a:grpFill/>
          </p:grpSpPr>
          <p:sp>
            <p:nvSpPr>
              <p:cNvPr id="105" name="Rectangle 22"/>
              <p:cNvSpPr>
                <a:spLocks noChangeArrowheads="1"/>
              </p:cNvSpPr>
              <p:nvPr/>
            </p:nvSpPr>
            <p:spPr bwMode="auto">
              <a:xfrm>
                <a:off x="2200255" y="2678125"/>
                <a:ext cx="387350" cy="9525"/>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06" name="Rectangle 23"/>
              <p:cNvSpPr>
                <a:spLocks noChangeArrowheads="1"/>
              </p:cNvSpPr>
              <p:nvPr/>
            </p:nvSpPr>
            <p:spPr bwMode="auto">
              <a:xfrm>
                <a:off x="2517755" y="2468575"/>
                <a:ext cx="69850" cy="209550"/>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07" name="Rectangle 24"/>
              <p:cNvSpPr>
                <a:spLocks noChangeArrowheads="1"/>
              </p:cNvSpPr>
              <p:nvPr/>
            </p:nvSpPr>
            <p:spPr bwMode="auto">
              <a:xfrm>
                <a:off x="2438380" y="2547950"/>
                <a:ext cx="69850" cy="130175"/>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08" name="Rectangle 25"/>
              <p:cNvSpPr>
                <a:spLocks noChangeArrowheads="1"/>
              </p:cNvSpPr>
              <p:nvPr/>
            </p:nvSpPr>
            <p:spPr bwMode="auto">
              <a:xfrm>
                <a:off x="2359005" y="2592400"/>
                <a:ext cx="69850" cy="85725"/>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09" name="Rectangle 26"/>
              <p:cNvSpPr>
                <a:spLocks noChangeArrowheads="1"/>
              </p:cNvSpPr>
              <p:nvPr/>
            </p:nvSpPr>
            <p:spPr bwMode="auto">
              <a:xfrm>
                <a:off x="2279630" y="2551125"/>
                <a:ext cx="69850" cy="127000"/>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10" name="Rectangle 27"/>
              <p:cNvSpPr>
                <a:spLocks noChangeArrowheads="1"/>
              </p:cNvSpPr>
              <p:nvPr/>
            </p:nvSpPr>
            <p:spPr bwMode="auto">
              <a:xfrm>
                <a:off x="2200255" y="2587637"/>
                <a:ext cx="68263" cy="90488"/>
              </a:xfrm>
              <a:prstGeom prst="rect">
                <a:avLst/>
              </a:prstGeom>
              <a:grpFill/>
              <a:ln w="9525">
                <a:noFill/>
                <a:miter lim="800000"/>
              </a:ln>
            </p:spPr>
            <p:txBody>
              <a:bodyPr lIns="121920" tIns="60960" rIns="121920" bIns="60960"/>
              <a:p>
                <a:pPr>
                  <a:defRPr/>
                </a:pPr>
                <a:endParaRPr lang="en-US" sz="3200">
                  <a:solidFill>
                    <a:prstClr val="black"/>
                  </a:solidFill>
                </a:endParaRPr>
              </a:p>
            </p:txBody>
          </p:sp>
          <p:sp>
            <p:nvSpPr>
              <p:cNvPr id="111" name="Freeform 28"/>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2" name="Freeform 29"/>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3" name="Freeform 30"/>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ln>
            </p:spPr>
            <p:txBody>
              <a:bodyPr lIns="121920" tIns="60960" rIns="121920" bIns="60960"/>
              <a:p>
                <a:pPr>
                  <a:defRPr/>
                </a:pPr>
                <a:endParaRPr lang="en-US" sz="3200">
                  <a:solidFill>
                    <a:prstClr val="black"/>
                  </a:solidFill>
                </a:endParaRPr>
              </a:p>
            </p:txBody>
          </p:sp>
        </p:grpSp>
        <p:grpSp>
          <p:nvGrpSpPr>
            <p:cNvPr id="114" name="Group 137"/>
            <p:cNvGrpSpPr/>
            <p:nvPr/>
          </p:nvGrpSpPr>
          <p:grpSpPr>
            <a:xfrm>
              <a:off x="9643" y="6334"/>
              <a:ext cx="456" cy="984"/>
              <a:chOff x="3328967" y="3373450"/>
              <a:chExt cx="209550" cy="452438"/>
            </a:xfrm>
            <a:grpFill/>
          </p:grpSpPr>
          <p:sp>
            <p:nvSpPr>
              <p:cNvPr id="115" name="Freeform 31"/>
              <p:cNvSpPr/>
              <p:nvPr/>
            </p:nvSpPr>
            <p:spPr bwMode="auto">
              <a:xfrm>
                <a:off x="3328967" y="3373450"/>
                <a:ext cx="209550" cy="211138"/>
              </a:xfrm>
              <a:custGeom>
                <a:avLst/>
                <a:gdLst/>
                <a:ahLst/>
                <a:cxnLst>
                  <a:cxn ang="0">
                    <a:pos x="134" y="0"/>
                  </a:cxn>
                  <a:cxn ang="0">
                    <a:pos x="160" y="4"/>
                  </a:cxn>
                  <a:cxn ang="0">
                    <a:pos x="184" y="11"/>
                  </a:cxn>
                  <a:cxn ang="0">
                    <a:pos x="208" y="23"/>
                  </a:cxn>
                  <a:cxn ang="0">
                    <a:pos x="226" y="39"/>
                  </a:cxn>
                  <a:cxn ang="0">
                    <a:pos x="244" y="59"/>
                  </a:cxn>
                  <a:cxn ang="0">
                    <a:pos x="256" y="81"/>
                  </a:cxn>
                  <a:cxn ang="0">
                    <a:pos x="263" y="106"/>
                  </a:cxn>
                  <a:cxn ang="0">
                    <a:pos x="266" y="133"/>
                  </a:cxn>
                  <a:cxn ang="0">
                    <a:pos x="265" y="147"/>
                  </a:cxn>
                  <a:cxn ang="0">
                    <a:pos x="260" y="173"/>
                  </a:cxn>
                  <a:cxn ang="0">
                    <a:pos x="250" y="196"/>
                  </a:cxn>
                  <a:cxn ang="0">
                    <a:pos x="235" y="217"/>
                  </a:cxn>
                  <a:cxn ang="0">
                    <a:pos x="218" y="236"/>
                  </a:cxn>
                  <a:cxn ang="0">
                    <a:pos x="197" y="250"/>
                  </a:cxn>
                  <a:cxn ang="0">
                    <a:pos x="172" y="261"/>
                  </a:cxn>
                  <a:cxn ang="0">
                    <a:pos x="146" y="266"/>
                  </a:cxn>
                  <a:cxn ang="0">
                    <a:pos x="134" y="266"/>
                  </a:cxn>
                  <a:cxn ang="0">
                    <a:pos x="106" y="263"/>
                  </a:cxn>
                  <a:cxn ang="0">
                    <a:pos x="82" y="256"/>
                  </a:cxn>
                  <a:cxn ang="0">
                    <a:pos x="58" y="243"/>
                  </a:cxn>
                  <a:cxn ang="0">
                    <a:pos x="40" y="227"/>
                  </a:cxn>
                  <a:cxn ang="0">
                    <a:pos x="22" y="208"/>
                  </a:cxn>
                  <a:cxn ang="0">
                    <a:pos x="10" y="185"/>
                  </a:cxn>
                  <a:cxn ang="0">
                    <a:pos x="3" y="161"/>
                  </a:cxn>
                  <a:cxn ang="0">
                    <a:pos x="0" y="133"/>
                  </a:cxn>
                  <a:cxn ang="0">
                    <a:pos x="1" y="120"/>
                  </a:cxn>
                  <a:cxn ang="0">
                    <a:pos x="6" y="94"/>
                  </a:cxn>
                  <a:cxn ang="0">
                    <a:pos x="16" y="70"/>
                  </a:cxn>
                  <a:cxn ang="0">
                    <a:pos x="31" y="49"/>
                  </a:cxn>
                  <a:cxn ang="0">
                    <a:pos x="48" y="31"/>
                  </a:cxn>
                  <a:cxn ang="0">
                    <a:pos x="69" y="16"/>
                  </a:cxn>
                  <a:cxn ang="0">
                    <a:pos x="94" y="6"/>
                  </a:cxn>
                  <a:cxn ang="0">
                    <a:pos x="120" y="1"/>
                  </a:cxn>
                  <a:cxn ang="0">
                    <a:pos x="134" y="0"/>
                  </a:cxn>
                </a:cxnLst>
                <a:rect l="0" t="0" r="r" b="b"/>
                <a:pathLst>
                  <a:path w="266" h="266">
                    <a:moveTo>
                      <a:pt x="134" y="0"/>
                    </a:moveTo>
                    <a:lnTo>
                      <a:pt x="134" y="0"/>
                    </a:lnTo>
                    <a:lnTo>
                      <a:pt x="146" y="1"/>
                    </a:lnTo>
                    <a:lnTo>
                      <a:pt x="160" y="4"/>
                    </a:lnTo>
                    <a:lnTo>
                      <a:pt x="172" y="6"/>
                    </a:lnTo>
                    <a:lnTo>
                      <a:pt x="184" y="11"/>
                    </a:lnTo>
                    <a:lnTo>
                      <a:pt x="197" y="16"/>
                    </a:lnTo>
                    <a:lnTo>
                      <a:pt x="208" y="23"/>
                    </a:lnTo>
                    <a:lnTo>
                      <a:pt x="218" y="31"/>
                    </a:lnTo>
                    <a:lnTo>
                      <a:pt x="226" y="39"/>
                    </a:lnTo>
                    <a:lnTo>
                      <a:pt x="235" y="49"/>
                    </a:lnTo>
                    <a:lnTo>
                      <a:pt x="244" y="59"/>
                    </a:lnTo>
                    <a:lnTo>
                      <a:pt x="250" y="70"/>
                    </a:lnTo>
                    <a:lnTo>
                      <a:pt x="256" y="81"/>
                    </a:lnTo>
                    <a:lnTo>
                      <a:pt x="260" y="94"/>
                    </a:lnTo>
                    <a:lnTo>
                      <a:pt x="263" y="106"/>
                    </a:lnTo>
                    <a:lnTo>
                      <a:pt x="265" y="120"/>
                    </a:lnTo>
                    <a:lnTo>
                      <a:pt x="266" y="133"/>
                    </a:lnTo>
                    <a:lnTo>
                      <a:pt x="266" y="133"/>
                    </a:lnTo>
                    <a:lnTo>
                      <a:pt x="265" y="147"/>
                    </a:lnTo>
                    <a:lnTo>
                      <a:pt x="263" y="161"/>
                    </a:lnTo>
                    <a:lnTo>
                      <a:pt x="260" y="173"/>
                    </a:lnTo>
                    <a:lnTo>
                      <a:pt x="256" y="185"/>
                    </a:lnTo>
                    <a:lnTo>
                      <a:pt x="250" y="196"/>
                    </a:lnTo>
                    <a:lnTo>
                      <a:pt x="244" y="208"/>
                    </a:lnTo>
                    <a:lnTo>
                      <a:pt x="235" y="217"/>
                    </a:lnTo>
                    <a:lnTo>
                      <a:pt x="226" y="227"/>
                    </a:lnTo>
                    <a:lnTo>
                      <a:pt x="218" y="236"/>
                    </a:lnTo>
                    <a:lnTo>
                      <a:pt x="208" y="243"/>
                    </a:lnTo>
                    <a:lnTo>
                      <a:pt x="197" y="250"/>
                    </a:lnTo>
                    <a:lnTo>
                      <a:pt x="184" y="256"/>
                    </a:lnTo>
                    <a:lnTo>
                      <a:pt x="172" y="261"/>
                    </a:lnTo>
                    <a:lnTo>
                      <a:pt x="160" y="263"/>
                    </a:lnTo>
                    <a:lnTo>
                      <a:pt x="146" y="266"/>
                    </a:lnTo>
                    <a:lnTo>
                      <a:pt x="134" y="266"/>
                    </a:lnTo>
                    <a:lnTo>
                      <a:pt x="134" y="266"/>
                    </a:lnTo>
                    <a:lnTo>
                      <a:pt x="120" y="266"/>
                    </a:lnTo>
                    <a:lnTo>
                      <a:pt x="106" y="263"/>
                    </a:lnTo>
                    <a:lnTo>
                      <a:pt x="94" y="261"/>
                    </a:lnTo>
                    <a:lnTo>
                      <a:pt x="82" y="256"/>
                    </a:lnTo>
                    <a:lnTo>
                      <a:pt x="69" y="250"/>
                    </a:lnTo>
                    <a:lnTo>
                      <a:pt x="58" y="243"/>
                    </a:lnTo>
                    <a:lnTo>
                      <a:pt x="48" y="236"/>
                    </a:lnTo>
                    <a:lnTo>
                      <a:pt x="40" y="227"/>
                    </a:lnTo>
                    <a:lnTo>
                      <a:pt x="31" y="217"/>
                    </a:lnTo>
                    <a:lnTo>
                      <a:pt x="22" y="208"/>
                    </a:lnTo>
                    <a:lnTo>
                      <a:pt x="16" y="196"/>
                    </a:lnTo>
                    <a:lnTo>
                      <a:pt x="10" y="185"/>
                    </a:lnTo>
                    <a:lnTo>
                      <a:pt x="6" y="173"/>
                    </a:lnTo>
                    <a:lnTo>
                      <a:pt x="3" y="161"/>
                    </a:lnTo>
                    <a:lnTo>
                      <a:pt x="1" y="147"/>
                    </a:lnTo>
                    <a:lnTo>
                      <a:pt x="0" y="133"/>
                    </a:lnTo>
                    <a:lnTo>
                      <a:pt x="0" y="133"/>
                    </a:lnTo>
                    <a:lnTo>
                      <a:pt x="1" y="120"/>
                    </a:lnTo>
                    <a:lnTo>
                      <a:pt x="3" y="106"/>
                    </a:lnTo>
                    <a:lnTo>
                      <a:pt x="6" y="94"/>
                    </a:lnTo>
                    <a:lnTo>
                      <a:pt x="10" y="81"/>
                    </a:lnTo>
                    <a:lnTo>
                      <a:pt x="16" y="70"/>
                    </a:lnTo>
                    <a:lnTo>
                      <a:pt x="22" y="59"/>
                    </a:lnTo>
                    <a:lnTo>
                      <a:pt x="31" y="49"/>
                    </a:lnTo>
                    <a:lnTo>
                      <a:pt x="40" y="39"/>
                    </a:lnTo>
                    <a:lnTo>
                      <a:pt x="48" y="31"/>
                    </a:lnTo>
                    <a:lnTo>
                      <a:pt x="58" y="23"/>
                    </a:lnTo>
                    <a:lnTo>
                      <a:pt x="69" y="16"/>
                    </a:lnTo>
                    <a:lnTo>
                      <a:pt x="82" y="11"/>
                    </a:lnTo>
                    <a:lnTo>
                      <a:pt x="94" y="6"/>
                    </a:lnTo>
                    <a:lnTo>
                      <a:pt x="106" y="4"/>
                    </a:lnTo>
                    <a:lnTo>
                      <a:pt x="120" y="1"/>
                    </a:lnTo>
                    <a:lnTo>
                      <a:pt x="134" y="0"/>
                    </a:lnTo>
                    <a:lnTo>
                      <a:pt x="134"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6" name="Freeform 32"/>
              <p:cNvSpPr/>
              <p:nvPr/>
            </p:nvSpPr>
            <p:spPr bwMode="auto">
              <a:xfrm>
                <a:off x="3400405" y="3563950"/>
                <a:ext cx="66675" cy="261938"/>
              </a:xfrm>
              <a:custGeom>
                <a:avLst/>
                <a:gdLst/>
                <a:ahLst/>
                <a:cxnLst>
                  <a:cxn ang="0">
                    <a:pos x="82" y="0"/>
                  </a:cxn>
                  <a:cxn ang="0">
                    <a:pos x="82" y="288"/>
                  </a:cxn>
                  <a:cxn ang="0">
                    <a:pos x="82" y="288"/>
                  </a:cxn>
                  <a:cxn ang="0">
                    <a:pos x="81" y="296"/>
                  </a:cxn>
                  <a:cxn ang="0">
                    <a:pos x="79" y="304"/>
                  </a:cxn>
                  <a:cxn ang="0">
                    <a:pos x="75" y="311"/>
                  </a:cxn>
                  <a:cxn ang="0">
                    <a:pos x="70" y="316"/>
                  </a:cxn>
                  <a:cxn ang="0">
                    <a:pos x="64" y="322"/>
                  </a:cxn>
                  <a:cxn ang="0">
                    <a:pos x="56" y="326"/>
                  </a:cxn>
                  <a:cxn ang="0">
                    <a:pos x="49" y="329"/>
                  </a:cxn>
                  <a:cxn ang="0">
                    <a:pos x="42" y="329"/>
                  </a:cxn>
                  <a:cxn ang="0">
                    <a:pos x="42" y="329"/>
                  </a:cxn>
                  <a:cxn ang="0">
                    <a:pos x="42" y="329"/>
                  </a:cxn>
                  <a:cxn ang="0">
                    <a:pos x="33" y="329"/>
                  </a:cxn>
                  <a:cxn ang="0">
                    <a:pos x="26" y="326"/>
                  </a:cxn>
                  <a:cxn ang="0">
                    <a:pos x="18" y="322"/>
                  </a:cxn>
                  <a:cxn ang="0">
                    <a:pos x="12" y="316"/>
                  </a:cxn>
                  <a:cxn ang="0">
                    <a:pos x="7" y="311"/>
                  </a:cxn>
                  <a:cxn ang="0">
                    <a:pos x="3" y="304"/>
                  </a:cxn>
                  <a:cxn ang="0">
                    <a:pos x="1" y="296"/>
                  </a:cxn>
                  <a:cxn ang="0">
                    <a:pos x="0" y="288"/>
                  </a:cxn>
                  <a:cxn ang="0">
                    <a:pos x="0" y="0"/>
                  </a:cxn>
                  <a:cxn ang="0">
                    <a:pos x="82" y="0"/>
                  </a:cxn>
                </a:cxnLst>
                <a:rect l="0" t="0" r="r" b="b"/>
                <a:pathLst>
                  <a:path w="82" h="329">
                    <a:moveTo>
                      <a:pt x="82" y="0"/>
                    </a:moveTo>
                    <a:lnTo>
                      <a:pt x="82" y="288"/>
                    </a:lnTo>
                    <a:lnTo>
                      <a:pt x="82" y="288"/>
                    </a:lnTo>
                    <a:lnTo>
                      <a:pt x="81" y="296"/>
                    </a:lnTo>
                    <a:lnTo>
                      <a:pt x="79" y="304"/>
                    </a:lnTo>
                    <a:lnTo>
                      <a:pt x="75" y="311"/>
                    </a:lnTo>
                    <a:lnTo>
                      <a:pt x="70" y="316"/>
                    </a:lnTo>
                    <a:lnTo>
                      <a:pt x="64" y="322"/>
                    </a:lnTo>
                    <a:lnTo>
                      <a:pt x="56" y="326"/>
                    </a:lnTo>
                    <a:lnTo>
                      <a:pt x="49" y="329"/>
                    </a:lnTo>
                    <a:lnTo>
                      <a:pt x="42" y="329"/>
                    </a:lnTo>
                    <a:lnTo>
                      <a:pt x="42" y="329"/>
                    </a:lnTo>
                    <a:lnTo>
                      <a:pt x="42" y="329"/>
                    </a:lnTo>
                    <a:lnTo>
                      <a:pt x="33" y="329"/>
                    </a:lnTo>
                    <a:lnTo>
                      <a:pt x="26" y="326"/>
                    </a:lnTo>
                    <a:lnTo>
                      <a:pt x="18" y="322"/>
                    </a:lnTo>
                    <a:lnTo>
                      <a:pt x="12" y="316"/>
                    </a:lnTo>
                    <a:lnTo>
                      <a:pt x="7" y="311"/>
                    </a:lnTo>
                    <a:lnTo>
                      <a:pt x="3" y="304"/>
                    </a:lnTo>
                    <a:lnTo>
                      <a:pt x="1" y="296"/>
                    </a:lnTo>
                    <a:lnTo>
                      <a:pt x="0" y="288"/>
                    </a:lnTo>
                    <a:lnTo>
                      <a:pt x="0" y="0"/>
                    </a:lnTo>
                    <a:lnTo>
                      <a:pt x="82"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7" name="Freeform 33"/>
              <p:cNvSpPr/>
              <p:nvPr/>
            </p:nvSpPr>
            <p:spPr bwMode="auto">
              <a:xfrm>
                <a:off x="3375005" y="3421075"/>
                <a:ext cx="117475" cy="117475"/>
              </a:xfrm>
              <a:custGeom>
                <a:avLst/>
                <a:gdLst/>
                <a:ahLst/>
                <a:cxnLst>
                  <a:cxn ang="0">
                    <a:pos x="76" y="0"/>
                  </a:cxn>
                  <a:cxn ang="0">
                    <a:pos x="76" y="0"/>
                  </a:cxn>
                  <a:cxn ang="0">
                    <a:pos x="83" y="0"/>
                  </a:cxn>
                  <a:cxn ang="0">
                    <a:pos x="90" y="1"/>
                  </a:cxn>
                  <a:cxn ang="0">
                    <a:pos x="104" y="5"/>
                  </a:cxn>
                  <a:cxn ang="0">
                    <a:pos x="116" y="13"/>
                  </a:cxn>
                  <a:cxn ang="0">
                    <a:pos x="128" y="21"/>
                  </a:cxn>
                  <a:cxn ang="0">
                    <a:pos x="136" y="32"/>
                  </a:cxn>
                  <a:cxn ang="0">
                    <a:pos x="144" y="45"/>
                  </a:cxn>
                  <a:cxn ang="0">
                    <a:pos x="149" y="60"/>
                  </a:cxn>
                  <a:cxn ang="0">
                    <a:pos x="149" y="67"/>
                  </a:cxn>
                  <a:cxn ang="0">
                    <a:pos x="150" y="74"/>
                  </a:cxn>
                  <a:cxn ang="0">
                    <a:pos x="150" y="74"/>
                  </a:cxn>
                  <a:cxn ang="0">
                    <a:pos x="149" y="82"/>
                  </a:cxn>
                  <a:cxn ang="0">
                    <a:pos x="149" y="89"/>
                  </a:cxn>
                  <a:cxn ang="0">
                    <a:pos x="144" y="103"/>
                  </a:cxn>
                  <a:cxn ang="0">
                    <a:pos x="136" y="116"/>
                  </a:cxn>
                  <a:cxn ang="0">
                    <a:pos x="128" y="128"/>
                  </a:cxn>
                  <a:cxn ang="0">
                    <a:pos x="116" y="136"/>
                  </a:cxn>
                  <a:cxn ang="0">
                    <a:pos x="104" y="142"/>
                  </a:cxn>
                  <a:cxn ang="0">
                    <a:pos x="90" y="147"/>
                  </a:cxn>
                  <a:cxn ang="0">
                    <a:pos x="83" y="149"/>
                  </a:cxn>
                  <a:cxn ang="0">
                    <a:pos x="76" y="149"/>
                  </a:cxn>
                  <a:cxn ang="0">
                    <a:pos x="76" y="149"/>
                  </a:cxn>
                  <a:cxn ang="0">
                    <a:pos x="67" y="149"/>
                  </a:cxn>
                  <a:cxn ang="0">
                    <a:pos x="60" y="147"/>
                  </a:cxn>
                  <a:cxn ang="0">
                    <a:pos x="46" y="142"/>
                  </a:cxn>
                  <a:cxn ang="0">
                    <a:pos x="34" y="136"/>
                  </a:cxn>
                  <a:cxn ang="0">
                    <a:pos x="22" y="128"/>
                  </a:cxn>
                  <a:cxn ang="0">
                    <a:pos x="14" y="116"/>
                  </a:cxn>
                  <a:cxn ang="0">
                    <a:pos x="6" y="103"/>
                  </a:cxn>
                  <a:cxn ang="0">
                    <a:pos x="1" y="89"/>
                  </a:cxn>
                  <a:cxn ang="0">
                    <a:pos x="1" y="82"/>
                  </a:cxn>
                  <a:cxn ang="0">
                    <a:pos x="0" y="74"/>
                  </a:cxn>
                  <a:cxn ang="0">
                    <a:pos x="0" y="74"/>
                  </a:cxn>
                  <a:cxn ang="0">
                    <a:pos x="1" y="67"/>
                  </a:cxn>
                  <a:cxn ang="0">
                    <a:pos x="1" y="60"/>
                  </a:cxn>
                  <a:cxn ang="0">
                    <a:pos x="6" y="45"/>
                  </a:cxn>
                  <a:cxn ang="0">
                    <a:pos x="14" y="32"/>
                  </a:cxn>
                  <a:cxn ang="0">
                    <a:pos x="22" y="21"/>
                  </a:cxn>
                  <a:cxn ang="0">
                    <a:pos x="34" y="13"/>
                  </a:cxn>
                  <a:cxn ang="0">
                    <a:pos x="46" y="5"/>
                  </a:cxn>
                  <a:cxn ang="0">
                    <a:pos x="60" y="1"/>
                  </a:cxn>
                  <a:cxn ang="0">
                    <a:pos x="67" y="0"/>
                  </a:cxn>
                  <a:cxn ang="0">
                    <a:pos x="76" y="0"/>
                  </a:cxn>
                  <a:cxn ang="0">
                    <a:pos x="76" y="0"/>
                  </a:cxn>
                </a:cxnLst>
                <a:rect l="0" t="0" r="r" b="b"/>
                <a:pathLst>
                  <a:path w="150" h="149">
                    <a:moveTo>
                      <a:pt x="76" y="0"/>
                    </a:moveTo>
                    <a:lnTo>
                      <a:pt x="76" y="0"/>
                    </a:lnTo>
                    <a:lnTo>
                      <a:pt x="83" y="0"/>
                    </a:lnTo>
                    <a:lnTo>
                      <a:pt x="90" y="1"/>
                    </a:lnTo>
                    <a:lnTo>
                      <a:pt x="104" y="5"/>
                    </a:lnTo>
                    <a:lnTo>
                      <a:pt x="116" y="13"/>
                    </a:lnTo>
                    <a:lnTo>
                      <a:pt x="128" y="21"/>
                    </a:lnTo>
                    <a:lnTo>
                      <a:pt x="136" y="32"/>
                    </a:lnTo>
                    <a:lnTo>
                      <a:pt x="144" y="45"/>
                    </a:lnTo>
                    <a:lnTo>
                      <a:pt x="149" y="60"/>
                    </a:lnTo>
                    <a:lnTo>
                      <a:pt x="149" y="67"/>
                    </a:lnTo>
                    <a:lnTo>
                      <a:pt x="150" y="74"/>
                    </a:lnTo>
                    <a:lnTo>
                      <a:pt x="150" y="74"/>
                    </a:lnTo>
                    <a:lnTo>
                      <a:pt x="149" y="82"/>
                    </a:lnTo>
                    <a:lnTo>
                      <a:pt x="149" y="89"/>
                    </a:lnTo>
                    <a:lnTo>
                      <a:pt x="144" y="103"/>
                    </a:lnTo>
                    <a:lnTo>
                      <a:pt x="136" y="116"/>
                    </a:lnTo>
                    <a:lnTo>
                      <a:pt x="128" y="128"/>
                    </a:lnTo>
                    <a:lnTo>
                      <a:pt x="116" y="136"/>
                    </a:lnTo>
                    <a:lnTo>
                      <a:pt x="104" y="142"/>
                    </a:lnTo>
                    <a:lnTo>
                      <a:pt x="90" y="147"/>
                    </a:lnTo>
                    <a:lnTo>
                      <a:pt x="83" y="149"/>
                    </a:lnTo>
                    <a:lnTo>
                      <a:pt x="76" y="149"/>
                    </a:lnTo>
                    <a:lnTo>
                      <a:pt x="76" y="149"/>
                    </a:lnTo>
                    <a:lnTo>
                      <a:pt x="67" y="149"/>
                    </a:lnTo>
                    <a:lnTo>
                      <a:pt x="60" y="147"/>
                    </a:lnTo>
                    <a:lnTo>
                      <a:pt x="46" y="142"/>
                    </a:lnTo>
                    <a:lnTo>
                      <a:pt x="34" y="136"/>
                    </a:lnTo>
                    <a:lnTo>
                      <a:pt x="22" y="128"/>
                    </a:lnTo>
                    <a:lnTo>
                      <a:pt x="14" y="116"/>
                    </a:lnTo>
                    <a:lnTo>
                      <a:pt x="6" y="103"/>
                    </a:lnTo>
                    <a:lnTo>
                      <a:pt x="1" y="89"/>
                    </a:lnTo>
                    <a:lnTo>
                      <a:pt x="1" y="82"/>
                    </a:lnTo>
                    <a:lnTo>
                      <a:pt x="0" y="74"/>
                    </a:lnTo>
                    <a:lnTo>
                      <a:pt x="0" y="74"/>
                    </a:lnTo>
                    <a:lnTo>
                      <a:pt x="1" y="67"/>
                    </a:lnTo>
                    <a:lnTo>
                      <a:pt x="1" y="60"/>
                    </a:lnTo>
                    <a:lnTo>
                      <a:pt x="6" y="45"/>
                    </a:lnTo>
                    <a:lnTo>
                      <a:pt x="14" y="32"/>
                    </a:lnTo>
                    <a:lnTo>
                      <a:pt x="22" y="21"/>
                    </a:lnTo>
                    <a:lnTo>
                      <a:pt x="34" y="13"/>
                    </a:lnTo>
                    <a:lnTo>
                      <a:pt x="46" y="5"/>
                    </a:lnTo>
                    <a:lnTo>
                      <a:pt x="60" y="1"/>
                    </a:lnTo>
                    <a:lnTo>
                      <a:pt x="67" y="0"/>
                    </a:lnTo>
                    <a:lnTo>
                      <a:pt x="76" y="0"/>
                    </a:lnTo>
                    <a:lnTo>
                      <a:pt x="76"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8" name="Freeform 34"/>
              <p:cNvSpPr/>
              <p:nvPr/>
            </p:nvSpPr>
            <p:spPr bwMode="auto">
              <a:xfrm>
                <a:off x="3428980" y="3716350"/>
                <a:ext cx="88900" cy="65088"/>
              </a:xfrm>
              <a:custGeom>
                <a:avLst/>
                <a:gdLst/>
                <a:ahLst/>
                <a:cxnLst>
                  <a:cxn ang="0">
                    <a:pos x="25" y="0"/>
                  </a:cxn>
                  <a:cxn ang="0">
                    <a:pos x="88" y="0"/>
                  </a:cxn>
                  <a:cxn ang="0">
                    <a:pos x="88" y="0"/>
                  </a:cxn>
                  <a:cxn ang="0">
                    <a:pos x="93" y="1"/>
                  </a:cxn>
                  <a:cxn ang="0">
                    <a:pos x="98" y="3"/>
                  </a:cxn>
                  <a:cxn ang="0">
                    <a:pos x="103" y="5"/>
                  </a:cxn>
                  <a:cxn ang="0">
                    <a:pos x="107" y="8"/>
                  </a:cxn>
                  <a:cxn ang="0">
                    <a:pos x="109" y="11"/>
                  </a:cxn>
                  <a:cxn ang="0">
                    <a:pos x="111" y="16"/>
                  </a:cxn>
                  <a:cxn ang="0">
                    <a:pos x="113" y="21"/>
                  </a:cxn>
                  <a:cxn ang="0">
                    <a:pos x="114" y="26"/>
                  </a:cxn>
                  <a:cxn ang="0">
                    <a:pos x="114" y="57"/>
                  </a:cxn>
                  <a:cxn ang="0">
                    <a:pos x="114" y="57"/>
                  </a:cxn>
                  <a:cxn ang="0">
                    <a:pos x="113" y="62"/>
                  </a:cxn>
                  <a:cxn ang="0">
                    <a:pos x="111" y="67"/>
                  </a:cxn>
                  <a:cxn ang="0">
                    <a:pos x="109" y="72"/>
                  </a:cxn>
                  <a:cxn ang="0">
                    <a:pos x="107" y="76"/>
                  </a:cxn>
                  <a:cxn ang="0">
                    <a:pos x="103" y="78"/>
                  </a:cxn>
                  <a:cxn ang="0">
                    <a:pos x="98" y="80"/>
                  </a:cxn>
                  <a:cxn ang="0">
                    <a:pos x="93" y="82"/>
                  </a:cxn>
                  <a:cxn ang="0">
                    <a:pos x="88" y="83"/>
                  </a:cxn>
                  <a:cxn ang="0">
                    <a:pos x="25" y="83"/>
                  </a:cxn>
                  <a:cxn ang="0">
                    <a:pos x="25" y="83"/>
                  </a:cxn>
                  <a:cxn ang="0">
                    <a:pos x="20" y="82"/>
                  </a:cxn>
                  <a:cxn ang="0">
                    <a:pos x="15" y="80"/>
                  </a:cxn>
                  <a:cxn ang="0">
                    <a:pos x="11" y="78"/>
                  </a:cxn>
                  <a:cxn ang="0">
                    <a:pos x="8" y="76"/>
                  </a:cxn>
                  <a:cxn ang="0">
                    <a:pos x="4" y="72"/>
                  </a:cxn>
                  <a:cxn ang="0">
                    <a:pos x="3" y="67"/>
                  </a:cxn>
                  <a:cxn ang="0">
                    <a:pos x="0" y="62"/>
                  </a:cxn>
                  <a:cxn ang="0">
                    <a:pos x="0" y="57"/>
                  </a:cxn>
                  <a:cxn ang="0">
                    <a:pos x="0" y="26"/>
                  </a:cxn>
                  <a:cxn ang="0">
                    <a:pos x="0" y="26"/>
                  </a:cxn>
                  <a:cxn ang="0">
                    <a:pos x="0" y="21"/>
                  </a:cxn>
                  <a:cxn ang="0">
                    <a:pos x="3" y="16"/>
                  </a:cxn>
                  <a:cxn ang="0">
                    <a:pos x="4" y="11"/>
                  </a:cxn>
                  <a:cxn ang="0">
                    <a:pos x="8" y="8"/>
                  </a:cxn>
                  <a:cxn ang="0">
                    <a:pos x="11" y="5"/>
                  </a:cxn>
                  <a:cxn ang="0">
                    <a:pos x="15" y="3"/>
                  </a:cxn>
                  <a:cxn ang="0">
                    <a:pos x="20" y="1"/>
                  </a:cxn>
                  <a:cxn ang="0">
                    <a:pos x="25" y="0"/>
                  </a:cxn>
                  <a:cxn ang="0">
                    <a:pos x="25" y="0"/>
                  </a:cxn>
                </a:cxnLst>
                <a:rect l="0" t="0" r="r" b="b"/>
                <a:pathLst>
                  <a:path w="114" h="83">
                    <a:moveTo>
                      <a:pt x="25" y="0"/>
                    </a:moveTo>
                    <a:lnTo>
                      <a:pt x="88" y="0"/>
                    </a:lnTo>
                    <a:lnTo>
                      <a:pt x="88" y="0"/>
                    </a:lnTo>
                    <a:lnTo>
                      <a:pt x="93" y="1"/>
                    </a:lnTo>
                    <a:lnTo>
                      <a:pt x="98" y="3"/>
                    </a:lnTo>
                    <a:lnTo>
                      <a:pt x="103" y="5"/>
                    </a:lnTo>
                    <a:lnTo>
                      <a:pt x="107" y="8"/>
                    </a:lnTo>
                    <a:lnTo>
                      <a:pt x="109" y="11"/>
                    </a:lnTo>
                    <a:lnTo>
                      <a:pt x="111" y="16"/>
                    </a:lnTo>
                    <a:lnTo>
                      <a:pt x="113" y="21"/>
                    </a:lnTo>
                    <a:lnTo>
                      <a:pt x="114" y="26"/>
                    </a:lnTo>
                    <a:lnTo>
                      <a:pt x="114" y="57"/>
                    </a:lnTo>
                    <a:lnTo>
                      <a:pt x="114" y="57"/>
                    </a:lnTo>
                    <a:lnTo>
                      <a:pt x="113" y="62"/>
                    </a:lnTo>
                    <a:lnTo>
                      <a:pt x="111" y="67"/>
                    </a:lnTo>
                    <a:lnTo>
                      <a:pt x="109" y="72"/>
                    </a:lnTo>
                    <a:lnTo>
                      <a:pt x="107" y="76"/>
                    </a:lnTo>
                    <a:lnTo>
                      <a:pt x="103" y="78"/>
                    </a:lnTo>
                    <a:lnTo>
                      <a:pt x="98" y="80"/>
                    </a:lnTo>
                    <a:lnTo>
                      <a:pt x="93" y="82"/>
                    </a:lnTo>
                    <a:lnTo>
                      <a:pt x="88" y="83"/>
                    </a:lnTo>
                    <a:lnTo>
                      <a:pt x="25" y="83"/>
                    </a:lnTo>
                    <a:lnTo>
                      <a:pt x="25" y="83"/>
                    </a:lnTo>
                    <a:lnTo>
                      <a:pt x="20" y="82"/>
                    </a:lnTo>
                    <a:lnTo>
                      <a:pt x="15" y="80"/>
                    </a:lnTo>
                    <a:lnTo>
                      <a:pt x="11" y="78"/>
                    </a:lnTo>
                    <a:lnTo>
                      <a:pt x="8" y="76"/>
                    </a:lnTo>
                    <a:lnTo>
                      <a:pt x="4" y="72"/>
                    </a:lnTo>
                    <a:lnTo>
                      <a:pt x="3" y="67"/>
                    </a:lnTo>
                    <a:lnTo>
                      <a:pt x="0" y="62"/>
                    </a:lnTo>
                    <a:lnTo>
                      <a:pt x="0" y="57"/>
                    </a:lnTo>
                    <a:lnTo>
                      <a:pt x="0" y="26"/>
                    </a:lnTo>
                    <a:lnTo>
                      <a:pt x="0" y="26"/>
                    </a:lnTo>
                    <a:lnTo>
                      <a:pt x="0" y="21"/>
                    </a:lnTo>
                    <a:lnTo>
                      <a:pt x="3" y="16"/>
                    </a:lnTo>
                    <a:lnTo>
                      <a:pt x="4" y="11"/>
                    </a:lnTo>
                    <a:lnTo>
                      <a:pt x="8" y="8"/>
                    </a:lnTo>
                    <a:lnTo>
                      <a:pt x="11" y="5"/>
                    </a:lnTo>
                    <a:lnTo>
                      <a:pt x="15" y="3"/>
                    </a:lnTo>
                    <a:lnTo>
                      <a:pt x="20" y="1"/>
                    </a:lnTo>
                    <a:lnTo>
                      <a:pt x="25" y="0"/>
                    </a:lnTo>
                    <a:lnTo>
                      <a:pt x="25" y="0"/>
                    </a:lnTo>
                    <a:close/>
                  </a:path>
                </a:pathLst>
              </a:custGeom>
              <a:grpFill/>
              <a:ln w="9525">
                <a:noFill/>
                <a:round/>
              </a:ln>
            </p:spPr>
            <p:txBody>
              <a:bodyPr lIns="121920" tIns="60960" rIns="121920" bIns="60960"/>
              <a:p>
                <a:pPr>
                  <a:defRPr/>
                </a:pPr>
                <a:endParaRPr lang="en-US" sz="3200">
                  <a:solidFill>
                    <a:prstClr val="black"/>
                  </a:solidFill>
                </a:endParaRPr>
              </a:p>
            </p:txBody>
          </p:sp>
          <p:sp>
            <p:nvSpPr>
              <p:cNvPr id="119" name="Freeform 35"/>
              <p:cNvSpPr/>
              <p:nvPr/>
            </p:nvSpPr>
            <p:spPr bwMode="auto">
              <a:xfrm>
                <a:off x="3428980" y="3640150"/>
                <a:ext cx="88900" cy="65088"/>
              </a:xfrm>
              <a:custGeom>
                <a:avLst/>
                <a:gdLst/>
                <a:ahLst/>
                <a:cxnLst>
                  <a:cxn ang="0">
                    <a:pos x="25" y="0"/>
                  </a:cxn>
                  <a:cxn ang="0">
                    <a:pos x="88" y="0"/>
                  </a:cxn>
                  <a:cxn ang="0">
                    <a:pos x="88" y="0"/>
                  </a:cxn>
                  <a:cxn ang="0">
                    <a:pos x="93" y="0"/>
                  </a:cxn>
                  <a:cxn ang="0">
                    <a:pos x="98" y="1"/>
                  </a:cxn>
                  <a:cxn ang="0">
                    <a:pos x="103" y="4"/>
                  </a:cxn>
                  <a:cxn ang="0">
                    <a:pos x="107" y="7"/>
                  </a:cxn>
                  <a:cxn ang="0">
                    <a:pos x="109" y="11"/>
                  </a:cxn>
                  <a:cxn ang="0">
                    <a:pos x="111" y="15"/>
                  </a:cxn>
                  <a:cxn ang="0">
                    <a:pos x="113" y="20"/>
                  </a:cxn>
                  <a:cxn ang="0">
                    <a:pos x="114" y="25"/>
                  </a:cxn>
                  <a:cxn ang="0">
                    <a:pos x="114" y="57"/>
                  </a:cxn>
                  <a:cxn ang="0">
                    <a:pos x="114" y="57"/>
                  </a:cxn>
                  <a:cxn ang="0">
                    <a:pos x="113" y="62"/>
                  </a:cxn>
                  <a:cxn ang="0">
                    <a:pos x="111" y="65"/>
                  </a:cxn>
                  <a:cxn ang="0">
                    <a:pos x="109" y="70"/>
                  </a:cxn>
                  <a:cxn ang="0">
                    <a:pos x="107" y="74"/>
                  </a:cxn>
                  <a:cxn ang="0">
                    <a:pos x="103" y="77"/>
                  </a:cxn>
                  <a:cxn ang="0">
                    <a:pos x="98" y="79"/>
                  </a:cxn>
                  <a:cxn ang="0">
                    <a:pos x="93" y="80"/>
                  </a:cxn>
                  <a:cxn ang="0">
                    <a:pos x="88" y="81"/>
                  </a:cxn>
                  <a:cxn ang="0">
                    <a:pos x="25" y="81"/>
                  </a:cxn>
                  <a:cxn ang="0">
                    <a:pos x="25" y="81"/>
                  </a:cxn>
                  <a:cxn ang="0">
                    <a:pos x="20" y="80"/>
                  </a:cxn>
                  <a:cxn ang="0">
                    <a:pos x="15" y="79"/>
                  </a:cxn>
                  <a:cxn ang="0">
                    <a:pos x="11" y="77"/>
                  </a:cxn>
                  <a:cxn ang="0">
                    <a:pos x="8" y="74"/>
                  </a:cxn>
                  <a:cxn ang="0">
                    <a:pos x="4" y="70"/>
                  </a:cxn>
                  <a:cxn ang="0">
                    <a:pos x="3" y="65"/>
                  </a:cxn>
                  <a:cxn ang="0">
                    <a:pos x="0" y="62"/>
                  </a:cxn>
                  <a:cxn ang="0">
                    <a:pos x="0" y="57"/>
                  </a:cxn>
                  <a:cxn ang="0">
                    <a:pos x="0" y="25"/>
                  </a:cxn>
                  <a:cxn ang="0">
                    <a:pos x="0" y="25"/>
                  </a:cxn>
                  <a:cxn ang="0">
                    <a:pos x="0" y="20"/>
                  </a:cxn>
                  <a:cxn ang="0">
                    <a:pos x="3" y="15"/>
                  </a:cxn>
                  <a:cxn ang="0">
                    <a:pos x="4" y="11"/>
                  </a:cxn>
                  <a:cxn ang="0">
                    <a:pos x="8" y="7"/>
                  </a:cxn>
                  <a:cxn ang="0">
                    <a:pos x="11" y="4"/>
                  </a:cxn>
                  <a:cxn ang="0">
                    <a:pos x="15" y="1"/>
                  </a:cxn>
                  <a:cxn ang="0">
                    <a:pos x="20" y="0"/>
                  </a:cxn>
                  <a:cxn ang="0">
                    <a:pos x="25" y="0"/>
                  </a:cxn>
                  <a:cxn ang="0">
                    <a:pos x="25" y="0"/>
                  </a:cxn>
                </a:cxnLst>
                <a:rect l="0" t="0" r="r" b="b"/>
                <a:pathLst>
                  <a:path w="114" h="81">
                    <a:moveTo>
                      <a:pt x="25" y="0"/>
                    </a:moveTo>
                    <a:lnTo>
                      <a:pt x="88" y="0"/>
                    </a:lnTo>
                    <a:lnTo>
                      <a:pt x="88" y="0"/>
                    </a:lnTo>
                    <a:lnTo>
                      <a:pt x="93" y="0"/>
                    </a:lnTo>
                    <a:lnTo>
                      <a:pt x="98" y="1"/>
                    </a:lnTo>
                    <a:lnTo>
                      <a:pt x="103" y="4"/>
                    </a:lnTo>
                    <a:lnTo>
                      <a:pt x="107" y="7"/>
                    </a:lnTo>
                    <a:lnTo>
                      <a:pt x="109" y="11"/>
                    </a:lnTo>
                    <a:lnTo>
                      <a:pt x="111" y="15"/>
                    </a:lnTo>
                    <a:lnTo>
                      <a:pt x="113" y="20"/>
                    </a:lnTo>
                    <a:lnTo>
                      <a:pt x="114" y="25"/>
                    </a:lnTo>
                    <a:lnTo>
                      <a:pt x="114" y="57"/>
                    </a:lnTo>
                    <a:lnTo>
                      <a:pt x="114" y="57"/>
                    </a:lnTo>
                    <a:lnTo>
                      <a:pt x="113" y="62"/>
                    </a:lnTo>
                    <a:lnTo>
                      <a:pt x="111" y="65"/>
                    </a:lnTo>
                    <a:lnTo>
                      <a:pt x="109" y="70"/>
                    </a:lnTo>
                    <a:lnTo>
                      <a:pt x="107" y="74"/>
                    </a:lnTo>
                    <a:lnTo>
                      <a:pt x="103" y="77"/>
                    </a:lnTo>
                    <a:lnTo>
                      <a:pt x="98" y="79"/>
                    </a:lnTo>
                    <a:lnTo>
                      <a:pt x="93" y="80"/>
                    </a:lnTo>
                    <a:lnTo>
                      <a:pt x="88" y="81"/>
                    </a:lnTo>
                    <a:lnTo>
                      <a:pt x="25" y="81"/>
                    </a:lnTo>
                    <a:lnTo>
                      <a:pt x="25" y="81"/>
                    </a:lnTo>
                    <a:lnTo>
                      <a:pt x="20" y="80"/>
                    </a:lnTo>
                    <a:lnTo>
                      <a:pt x="15" y="79"/>
                    </a:lnTo>
                    <a:lnTo>
                      <a:pt x="11" y="77"/>
                    </a:lnTo>
                    <a:lnTo>
                      <a:pt x="8" y="74"/>
                    </a:lnTo>
                    <a:lnTo>
                      <a:pt x="4" y="70"/>
                    </a:lnTo>
                    <a:lnTo>
                      <a:pt x="3" y="65"/>
                    </a:lnTo>
                    <a:lnTo>
                      <a:pt x="0" y="62"/>
                    </a:lnTo>
                    <a:lnTo>
                      <a:pt x="0" y="57"/>
                    </a:lnTo>
                    <a:lnTo>
                      <a:pt x="0" y="25"/>
                    </a:lnTo>
                    <a:lnTo>
                      <a:pt x="0" y="25"/>
                    </a:lnTo>
                    <a:lnTo>
                      <a:pt x="0" y="20"/>
                    </a:lnTo>
                    <a:lnTo>
                      <a:pt x="3" y="15"/>
                    </a:lnTo>
                    <a:lnTo>
                      <a:pt x="4" y="11"/>
                    </a:lnTo>
                    <a:lnTo>
                      <a:pt x="8" y="7"/>
                    </a:lnTo>
                    <a:lnTo>
                      <a:pt x="11" y="4"/>
                    </a:lnTo>
                    <a:lnTo>
                      <a:pt x="15" y="1"/>
                    </a:lnTo>
                    <a:lnTo>
                      <a:pt x="20" y="0"/>
                    </a:lnTo>
                    <a:lnTo>
                      <a:pt x="25" y="0"/>
                    </a:lnTo>
                    <a:lnTo>
                      <a:pt x="25" y="0"/>
                    </a:lnTo>
                    <a:close/>
                  </a:path>
                </a:pathLst>
              </a:custGeom>
              <a:grpFill/>
              <a:ln w="9525">
                <a:noFill/>
                <a:round/>
              </a:ln>
            </p:spPr>
            <p:txBody>
              <a:bodyPr lIns="121920" tIns="60960" rIns="121920" bIns="60960"/>
              <a:p>
                <a:pPr>
                  <a:defRPr/>
                </a:pPr>
                <a:endParaRPr lang="en-US" sz="3200">
                  <a:solidFill>
                    <a:prstClr val="black"/>
                  </a:solidFill>
                </a:endParaRPr>
              </a:p>
            </p:txBody>
          </p:sp>
        </p:grpSp>
        <p:sp>
          <p:nvSpPr>
            <p:cNvPr id="120" name="Freeform 143"/>
            <p:cNvSpPr>
              <a:spLocks noEditPoints="1"/>
            </p:cNvSpPr>
            <p:nvPr/>
          </p:nvSpPr>
          <p:spPr bwMode="auto">
            <a:xfrm>
              <a:off x="15920" y="7842"/>
              <a:ext cx="778" cy="798"/>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grpFill/>
            <a:ln>
              <a:noFill/>
            </a:ln>
          </p:spPr>
          <p:txBody>
            <a:bodyPr lIns="121920" tIns="60960" rIns="121920" bIns="60960"/>
            <a:p>
              <a:pPr>
                <a:defRPr/>
              </a:pPr>
              <a:endParaRPr lang="en-US" sz="3200" dirty="0">
                <a:solidFill>
                  <a:prstClr val="black"/>
                </a:solidFill>
              </a:endParaRPr>
            </a:p>
          </p:txBody>
        </p:sp>
      </p:grpSp>
    </p:spTree>
  </p:cSld>
  <p:clrMapOvr>
    <a:masterClrMapping/>
  </p:clrMapOvr>
  <p:transition>
    <p:wipe dir="r"/>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15262</Words>
  <Application>WPS 演示</Application>
  <PresentationFormat>宽屏</PresentationFormat>
  <Paragraphs>389</Paragraphs>
  <Slides>27</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Arial</vt:lpstr>
      <vt:lpstr>宋体</vt:lpstr>
      <vt:lpstr>Wingdings</vt:lpstr>
      <vt:lpstr>华文新魏</vt:lpstr>
      <vt:lpstr>华文细黑</vt:lpstr>
      <vt:lpstr>微软雅黑 Light</vt:lpstr>
      <vt:lpstr>Wingdings</vt:lpstr>
      <vt:lpstr>Calibri</vt:lpstr>
      <vt:lpstr>微软雅黑</vt:lpstr>
      <vt:lpstr>Arial Unicode MS</vt:lpstr>
      <vt:lpstr>Calibri Light</vt:lpstr>
      <vt:lpstr>Microsoft JhengHei UI</vt:lpstr>
      <vt:lpstr>PMingLiU</vt:lpstr>
      <vt:lpstr>DFKai-SB</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拉普耶鲁</cp:lastModifiedBy>
  <cp:revision>28</cp:revision>
  <dcterms:created xsi:type="dcterms:W3CDTF">2015-05-05T08:02:00Z</dcterms:created>
  <dcterms:modified xsi:type="dcterms:W3CDTF">2018-03-02T02:06:24Z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