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0.xml" ContentType="application/vnd.openxmlformats-officedocument.presentationml.tags+xml"/>
  <Override PartName="/ppt/notesSlides/notesSlide2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8" r:id="rId3"/>
    <p:sldId id="261" r:id="rId4"/>
    <p:sldId id="259" r:id="rId5"/>
    <p:sldId id="264" r:id="rId6"/>
    <p:sldId id="315" r:id="rId7"/>
    <p:sldId id="321" r:id="rId8"/>
    <p:sldId id="322" r:id="rId9"/>
    <p:sldId id="260" r:id="rId10"/>
    <p:sldId id="265" r:id="rId11"/>
    <p:sldId id="323" r:id="rId12"/>
    <p:sldId id="324" r:id="rId13"/>
    <p:sldId id="275" r:id="rId14"/>
    <p:sldId id="268" r:id="rId15"/>
    <p:sldId id="262" r:id="rId16"/>
    <p:sldId id="266" r:id="rId17"/>
    <p:sldId id="325" r:id="rId18"/>
    <p:sldId id="274" r:id="rId19"/>
    <p:sldId id="273" r:id="rId20"/>
    <p:sldId id="263" r:id="rId21"/>
    <p:sldId id="267" r:id="rId22"/>
    <p:sldId id="299" r:id="rId23"/>
    <p:sldId id="314" r:id="rId24"/>
    <p:sldId id="307" r:id="rId25"/>
    <p:sldId id="308" r:id="rId26"/>
    <p:sldId id="32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5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36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FBB0D-4A83-4899-B0D8-145CFFFE1065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ED845-E166-4192-95C3-B809546EEDE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052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528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5026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74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317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149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060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650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534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0025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8831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4257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01451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1263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511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2648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2807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81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203A34-1F66-4283-A0C2-B15595766F4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981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2846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9149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48B0EA-B62F-42A2-A049-51642A7132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1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48B0EA-B62F-42A2-A049-51642A7132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5304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48B0EA-B62F-42A2-A049-51642A7132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1217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48B0EA-B62F-42A2-A049-51642A71320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374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ED845-E166-4192-95C3-B809546EEDE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303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F0EA568-21C5-4EE5-AEF5-371EE2A5C3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683401E9-4D2A-486A-B1C2-A8CB49C14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70D9CD6-290C-4102-8DB2-0186CDC05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DACF1F9-03A6-43C1-A905-753CC4C5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0DD0D22-6871-46D8-A8C0-C66491960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402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8253103-6A03-4F9A-BC5C-419E278C6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61BAA12A-0AEE-4BD7-956E-247FD45C5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56DB67A-E0C8-49B6-8075-13731462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4D7E4D9-6B6C-4796-BA80-F2107C92A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EB1CC4C-98AF-41AA-A835-B74D8DF71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96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421090C-EAB0-4F25-819F-5D740AF3A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9065C10-A659-4864-9A9C-6B97C785D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2DA4F3E-51B2-4863-ADC4-7C4D919AC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227D2DD-1A23-4F02-8D3C-C980B09EE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1F288D8A-1B0C-4578-AF75-908172D92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64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B17B1F-8752-4C35-9BB3-429D6A73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798B1F8-BF84-492D-9078-43E885B011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C85E6CC0-3966-4D20-959B-676BCFCF3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5BBD61E-07C6-48BF-8085-36852DB38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4E03052-67C7-46EE-8F7B-13E1D0976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DB44F50-5FA2-4BC6-ABA3-7A9644FCB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652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FE0E122-C454-4E12-8FDA-2875DD130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10FA2D44-E529-49EA-81A3-B208A177C1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64E38DF1-A7E1-4EF7-AC0C-C774B8DB5E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03F9598E-B2E4-4F2E-B84C-651A900C9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8C430477-23B0-48AF-8E57-D1D469D984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F0E80BF-2C9A-409F-AABC-8C8FCFCAC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144E7C6-4EA4-4B0A-9C2C-A9CD9C1B2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F9108672-10AF-4ACE-A8F7-08742D4AF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1717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A58CC2B-7BC6-4376-AE9B-59D43106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85E8486-A759-4E34-AAC2-2696228B2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8B39D8A6-FC74-47FC-B41B-89FB59275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1D5B3C3-8F46-4021-B6AE-F9FCE3D85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043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7B04484F-7066-422F-99ED-581EAF6B0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47B6A29D-879E-4961-AF6B-063053A7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975ABD5-86C7-448B-8247-9079DE49E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2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C833C66-E1FA-451A-B144-51C55617A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EF357C0-7A77-448D-9F2B-C2FFA7A79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1F07D231-F167-40F3-A7AF-9D2075679B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4650AD6-D29B-4ECC-A623-CCB1A7AF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54CD4E3-8305-49AF-9046-F077FC24B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4A4D9E1-C2E1-44AC-83BB-8A78555EC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18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1499B26-7763-4CDF-84E4-244F1FC5B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5BC86F23-6377-432C-8F46-561B0CB1AC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4D23369F-3EA1-464A-9E8E-9C1A1E2B7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5A3A222-6A4E-46F9-80D2-0B5A0DDE5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1268860-BA75-45B1-824F-8272F15DC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FEA3D06-CCF7-4B68-9A61-A11682F14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8185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B63C459-B394-4A0E-AD20-87A13CB97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65033ABB-4071-426B-904D-05284D227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4C62C15-E261-4F20-B910-F24393EBE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5AA0E85-982D-4C09-AE47-835ADC46B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439048D-56F6-436F-92ED-3B179146E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42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CE2334CD-665B-4B5D-A657-37FB16115F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B4129540-6202-4ABC-BE90-44B38062F0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3F4E52B-7746-41E6-AFA9-0B36461F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4B2F602-5D59-48B7-ABDE-4E2B641EE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097F1BA-DD5F-4170-B8DC-AF24415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127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588D-6E63-4D78-927B-21F84B1673CD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A12E4-4872-4783-A0DF-AE36C4B3DA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764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7720B53-96C8-49B7-824F-DFB802E97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95CF33FA-72BA-4D38-BF2A-14573EF06F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6EFFC897-2F60-4462-BC7B-749F6F8FC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BB56A43-A6D9-47C4-A2A4-A530E7F76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ECA3740-96B5-4B48-BDA4-A845EF10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8636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3B78D6D-C221-4FCA-909D-71F04EFA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1C226E87-F97F-453C-A70F-01786EACC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81A10A3-C431-40F4-AA19-60D97D2EA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A4A0516-EB4D-4527-A5FA-4E47BF4A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B85A226-DE0C-4D6B-B7E3-D3BD5EEB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6896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02CE030-4D93-4900-B1D4-1C4C2A49B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35AB4405-786B-4E08-AAB9-9237A65A1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8E3C0C0C-C6FE-4EAC-8F6B-745EED2AD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769D03E-0BB8-42CA-8678-BC51CD4F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F224EE6-4BB8-4147-B168-E3D538186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1059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019669B-137A-4D03-9B28-10C6D48C7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C7596AE1-D4B5-4DE3-B59E-EBC2B0BE2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B057106D-2011-4FE0-AB30-C51C88C92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3ED9CC2C-F43A-43CD-A5F6-BE120A349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DA4FBE16-55E7-47BF-98DA-F05CED876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C4B2821-04CC-476A-8271-B46502030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6039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922448E-C88D-4696-9999-475C5E6EA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CFA99E4-F694-4F7D-89F8-28238D7B91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9DF01CFE-5D0F-457E-BFFB-D16BA2DF4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3023327A-280C-440A-9C07-ABCE3A79C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3A408CFB-5066-4D48-9C8D-0BDAD51C93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ACC94A6-DE60-4C75-B2E8-A7675C7D0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EAA4265-374B-4267-94F1-F3C863046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5A21062F-B176-419A-BD9A-ECFD333D5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394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9C6FBD74-2B24-47D2-B128-81C9FD1ED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25C3C48D-E8F6-4FC9-B78D-67A22FAA1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17DD2D8-310D-44D4-BC53-4F326EB2E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7DDDD3C-599C-4013-A556-55B3A01A5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3022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F47C7C0C-90DC-47A0-870B-E6319CCBA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A322C67D-CC5F-4A78-B2FD-31BCBACC3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F934B6EC-17BD-40A3-9E8F-A87FE47D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3E1AE62-EBC5-4A83-9596-35F17456BC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944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6D00DF8D-8546-4ED7-AA70-D90B47BB8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4AE6049-BB2A-4987-B559-BAA530FEC6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980141D-0367-4556-B49B-E42E39AE27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A6EB22C-C8A9-4B28-A40F-41B61F8D3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8C6D69F-780A-4837-A93D-28B0C7518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90EBE34-2FD6-4140-A833-0E4AB6CDC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764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8FD9D5D-CD7D-465D-8B55-013077A6B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74C23BE1-84C8-4A65-9DCD-20D930EC69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2E2FDF7F-75A3-4142-9759-893A9BBDE8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1CA091A2-A472-4EB4-BCCD-01430AB9E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58662B4-7F7D-49B5-A705-E5587383F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2FFC902-7B3C-44D8-BE6A-A50772162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895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31A9E26-1B13-47C0-875D-A6BC6B426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E3DCF2BF-4768-45DB-B6FB-0DE51EA7E5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C72B4F7-DD22-40C7-AB5A-5167FA5E7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43631B3-B685-4C5E-9E38-0FB43276C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6D6B200-3E02-46C0-8359-BD74EADC9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03718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6C71EACB-48B4-47DD-B9EB-5F09FBDFBF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8BD9B7F-259C-4BE3-AE9A-60EFFEF1B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2843581-2ADD-4998-A2D0-A3D9BC764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89C7A93-A750-487A-88E4-980811F4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B4C9E71-02BD-4651-97D6-59845E1E0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072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F71B1B5A-3CAC-4959-8549-0332F7E46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D14DCFA-9480-43A4-85B9-9C7DFDA493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FDA88EA-CE32-4552-9C7D-5ED499E608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A88C3-E9E3-4E0D-87F6-3FD4EB5A944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3F51464-BA01-4694-AD3F-7C8C41934A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24DB2F3-3AEF-4DE9-9EFD-C83151726B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7B901-86F5-4778-AFBA-611A1FC83A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33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394A3266-E0A9-42AB-A45D-B2F2FCDBA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AE3E2F16-EF4E-433B-BC84-5789F5244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6B7A146-4DFA-4346-8A82-A326ADEAE8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11DBF-B401-4E5D-ADB6-F493D6B37066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21E0228-2150-4F95-8334-331B9E3D4D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24C1E871-499F-4138-BA2C-F21F07A3F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BA79D8-3F8A-40F0-8B2E-8E7BCBD7C6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19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7.xml"/><Relationship Id="rId12" Type="http://schemas.microsoft.com/office/2007/relationships/hdphoto" Target="../media/hdphoto2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audio" Target="../media/media1.mp3"/><Relationship Id="rId11" Type="http://schemas.openxmlformats.org/officeDocument/2006/relationships/image" Target="../media/image3.png"/><Relationship Id="rId5" Type="http://schemas.microsoft.com/office/2007/relationships/media" Target="../media/media1.mp3"/><Relationship Id="rId10" Type="http://schemas.microsoft.com/office/2007/relationships/hdphoto" Target="../media/hdphoto1.wdp"/><Relationship Id="rId4" Type="http://schemas.openxmlformats.org/officeDocument/2006/relationships/tags" Target="../tags/tag5.xml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.xml"/><Relationship Id="rId7" Type="http://schemas.openxmlformats.org/officeDocument/2006/relationships/image" Target="../media/image7.jp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tags" Target="../tags/tag12.xml"/><Relationship Id="rId7" Type="http://schemas.openxmlformats.org/officeDocument/2006/relationships/image" Target="../media/image9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7.jp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7" Type="http://schemas.openxmlformats.org/officeDocument/2006/relationships/image" Target="../media/image12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5.jp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4.wdp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20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23.xml"/><Relationship Id="rId7" Type="http://schemas.openxmlformats.org/officeDocument/2006/relationships/image" Target="../media/image2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7.xml"/><Relationship Id="rId10" Type="http://schemas.microsoft.com/office/2007/relationships/hdphoto" Target="../media/hdphoto2.wdp"/><Relationship Id="rId4" Type="http://schemas.openxmlformats.org/officeDocument/2006/relationships/tags" Target="../tags/tag24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_库_图片 6">
            <a:extLst>
              <a:ext uri="{FF2B5EF4-FFF2-40B4-BE49-F238E27FC236}">
                <a16:creationId xmlns="" xmlns:a16="http://schemas.microsoft.com/office/drawing/2014/main" id="{6A153624-AFE0-4CFF-82CB-078A4193B98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3702050" y="-13648"/>
            <a:ext cx="4811663" cy="6858000"/>
          </a:xfrm>
          <a:prstGeom prst="rect">
            <a:avLst/>
          </a:prstGeom>
        </p:spPr>
      </p:pic>
      <p:grpSp>
        <p:nvGrpSpPr>
          <p:cNvPr id="8" name="PA_库_组合 7">
            <a:extLst>
              <a:ext uri="{FF2B5EF4-FFF2-40B4-BE49-F238E27FC236}">
                <a16:creationId xmlns="" xmlns:a16="http://schemas.microsoft.com/office/drawing/2014/main" id="{ACB51604-98AD-4457-937D-5EEE6F43562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03404" y="4165898"/>
            <a:ext cx="4608954" cy="2059966"/>
            <a:chOff x="3803404" y="2433351"/>
            <a:chExt cx="4608954" cy="2059966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D70D7B6F-A326-452D-9690-F22362ADF68B}"/>
                </a:ext>
              </a:extLst>
            </p:cNvPr>
            <p:cNvSpPr txBox="1"/>
            <p:nvPr/>
          </p:nvSpPr>
          <p:spPr>
            <a:xfrm>
              <a:off x="3803404" y="2433351"/>
              <a:ext cx="460895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造字工房尚黑 G0v1 粗体" pitchFamily="2" charset="-122"/>
                  <a:ea typeface="造字工房尚黑 G0v1 粗体" pitchFamily="2" charset="-122"/>
                </a:rPr>
                <a:t>如懿传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E8590D1-B23A-4DA6-821C-C31E57FC4AA1}"/>
                </a:ext>
              </a:extLst>
            </p:cNvPr>
            <p:cNvSpPr/>
            <p:nvPr/>
          </p:nvSpPr>
          <p:spPr>
            <a:xfrm>
              <a:off x="4049378" y="4123985"/>
              <a:ext cx="409324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一代帝王夫妻的浮华悲歌</a:t>
              </a:r>
            </a:p>
          </p:txBody>
        </p:sp>
      </p:grpSp>
      <p:pic>
        <p:nvPicPr>
          <p:cNvPr id="14" name="PA_图片 13">
            <a:extLst>
              <a:ext uri="{FF2B5EF4-FFF2-40B4-BE49-F238E27FC236}">
                <a16:creationId xmlns="" xmlns:a16="http://schemas.microsoft.com/office/drawing/2014/main" id="{C9E77299-A730-416D-9741-20052AF97B2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3019" l="9878" r="89970">
                        <a14:foregroundMark x1="45441" y1="91321" x2="57599" y2="93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03111" y="-290363"/>
            <a:ext cx="8874760" cy="7148363"/>
          </a:xfrm>
          <a:prstGeom prst="rect">
            <a:avLst/>
          </a:prstGeom>
        </p:spPr>
      </p:pic>
      <p:pic>
        <p:nvPicPr>
          <p:cNvPr id="15" name="PA_图片 14">
            <a:extLst>
              <a:ext uri="{FF2B5EF4-FFF2-40B4-BE49-F238E27FC236}">
                <a16:creationId xmlns="" xmlns:a16="http://schemas.microsoft.com/office/drawing/2014/main" id="{00480BC1-CE13-401B-B346-67DAE13E46E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3019" l="9878" r="89970">
                        <a14:foregroundMark x1="45441" y1="91321" x2="57599" y2="93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20" y="-290364"/>
            <a:ext cx="8874760" cy="7148363"/>
          </a:xfrm>
          <a:prstGeom prst="rect">
            <a:avLst/>
          </a:prstGeom>
        </p:spPr>
      </p:pic>
      <p:pic>
        <p:nvPicPr>
          <p:cNvPr id="2" name="张惠妹、林忆莲-双影 (电视剧《如懿传》主题曲)">
            <a:hlinkClick r:id="" action="ppaction://media"/>
            <a:extLst>
              <a:ext uri="{FF2B5EF4-FFF2-40B4-BE49-F238E27FC236}">
                <a16:creationId xmlns="" xmlns:a16="http://schemas.microsoft.com/office/drawing/2014/main" id="{CD345B85-C8D9-4CCC-8128-B979F3743F1F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837898" y="-5951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08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F15A1F8-F0D4-47D3-B379-397B8EE00B7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t="4438" r="4438" b="3486"/>
          <a:stretch/>
        </p:blipFill>
        <p:spPr>
          <a:xfrm>
            <a:off x="3716546" y="1905000"/>
            <a:ext cx="2519822" cy="2519822"/>
          </a:xfrm>
          <a:prstGeom prst="ellipse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FF16C531-630D-40A1-AB13-8B2AA9118D2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3911" r="3910" b="3791"/>
          <a:stretch/>
        </p:blipFill>
        <p:spPr>
          <a:xfrm>
            <a:off x="1652337" y="1960853"/>
            <a:ext cx="2406316" cy="2440783"/>
          </a:xfrm>
          <a:prstGeom prst="ellipse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F5BE4FC-13B5-4E86-99F6-455854523F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t="4438" r="4438" b="3486"/>
          <a:stretch/>
        </p:blipFill>
        <p:spPr>
          <a:xfrm>
            <a:off x="7991767" y="1905000"/>
            <a:ext cx="2519822" cy="2519822"/>
          </a:xfrm>
          <a:prstGeom prst="ellipse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FCB2A21C-2DAC-4A7C-87D5-BC4AD187EA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5" t="3911" r="3910" b="3791"/>
          <a:stretch/>
        </p:blipFill>
        <p:spPr>
          <a:xfrm>
            <a:off x="5927558" y="1960853"/>
            <a:ext cx="2406316" cy="2440783"/>
          </a:xfrm>
          <a:prstGeom prst="ellipse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98751F8D-D385-434F-B176-27943D1722A2}"/>
              </a:ext>
            </a:extLst>
          </p:cNvPr>
          <p:cNvSpPr txBox="1"/>
          <p:nvPr/>
        </p:nvSpPr>
        <p:spPr>
          <a:xfrm>
            <a:off x="5634335" y="313419"/>
            <a:ext cx="923330" cy="159158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目录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0CE4134-9D78-445F-A55F-958662FEA53B}"/>
              </a:ext>
            </a:extLst>
          </p:cNvPr>
          <p:cNvSpPr txBox="1"/>
          <p:nvPr/>
        </p:nvSpPr>
        <p:spPr>
          <a:xfrm>
            <a:off x="2147609" y="2380081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体仿宋 (非商业用途)" pitchFamily="50" charset="-122"/>
                <a:ea typeface="文悦古体仿宋 (非商业用途)" pitchFamily="50" charset="-122"/>
              </a:rPr>
              <a:t>壹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107AC7FD-12BE-49A7-8B02-B34958AD4F34}"/>
              </a:ext>
            </a:extLst>
          </p:cNvPr>
          <p:cNvSpPr txBox="1"/>
          <p:nvPr/>
        </p:nvSpPr>
        <p:spPr>
          <a:xfrm>
            <a:off x="4251655" y="2380081"/>
            <a:ext cx="141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体仿宋 (非商业用途)" pitchFamily="50" charset="-122"/>
                <a:ea typeface="文悦古体仿宋 (非商业用途)" pitchFamily="50" charset="-122"/>
              </a:rPr>
              <a:t>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32E0468-6C1D-4F24-8492-1CD263E9B318}"/>
              </a:ext>
            </a:extLst>
          </p:cNvPr>
          <p:cNvSpPr txBox="1"/>
          <p:nvPr/>
        </p:nvSpPr>
        <p:spPr>
          <a:xfrm>
            <a:off x="6496498" y="2380081"/>
            <a:ext cx="141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体仿宋 (非商业用途)" pitchFamily="50" charset="-122"/>
                <a:ea typeface="文悦古体仿宋 (非商业用途)" pitchFamily="50" charset="-122"/>
              </a:rPr>
              <a:t>叁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1E02939-22BC-49AF-96F3-727D2344BAD4}"/>
              </a:ext>
            </a:extLst>
          </p:cNvPr>
          <p:cNvSpPr txBox="1"/>
          <p:nvPr/>
        </p:nvSpPr>
        <p:spPr>
          <a:xfrm>
            <a:off x="8594004" y="2380081"/>
            <a:ext cx="14157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文悦古体仿宋 (非商业用途)" pitchFamily="50" charset="-122"/>
                <a:ea typeface="文悦古体仿宋 (非商业用途)" pitchFamily="50" charset="-122"/>
              </a:rPr>
              <a:t>肆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AA86905C-8341-4E91-8E6A-0667FC9BF9CF}"/>
              </a:ext>
            </a:extLst>
          </p:cNvPr>
          <p:cNvGrpSpPr/>
          <p:nvPr/>
        </p:nvGrpSpPr>
        <p:grpSpPr>
          <a:xfrm>
            <a:off x="1652337" y="4684387"/>
            <a:ext cx="2406316" cy="1158423"/>
            <a:chOff x="4864336" y="1691914"/>
            <a:chExt cx="2386649" cy="868817"/>
          </a:xfrm>
        </p:grpSpPr>
        <p:sp>
          <p:nvSpPr>
            <p:cNvPr id="16" name="TextBox 17">
              <a:extLst>
                <a:ext uri="{FF2B5EF4-FFF2-40B4-BE49-F238E27FC236}">
                  <a16:creationId xmlns="" xmlns:a16="http://schemas.microsoft.com/office/drawing/2014/main" id="{545DBC1C-132D-4F81-A2A8-9A26EFEF9D7A}"/>
                </a:ext>
              </a:extLst>
            </p:cNvPr>
            <p:cNvSpPr txBox="1"/>
            <p:nvPr/>
          </p:nvSpPr>
          <p:spPr>
            <a:xfrm>
              <a:off x="5413328" y="1691914"/>
              <a:ext cx="128866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如懿传</a:t>
              </a:r>
            </a:p>
          </p:txBody>
        </p:sp>
        <p:sp>
          <p:nvSpPr>
            <p:cNvPr id="17" name="TextBox 18">
              <a:extLst>
                <a:ext uri="{FF2B5EF4-FFF2-40B4-BE49-F238E27FC236}">
                  <a16:creationId xmlns="" xmlns:a16="http://schemas.microsoft.com/office/drawing/2014/main" id="{C2011AA9-8E70-44FC-8E53-6C049CC99E29}"/>
                </a:ext>
              </a:extLst>
            </p:cNvPr>
            <p:cNvSpPr txBox="1"/>
            <p:nvPr/>
          </p:nvSpPr>
          <p:spPr>
            <a:xfrm>
              <a:off x="4864336" y="1971050"/>
              <a:ext cx="2386649" cy="58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  <a:cs typeface="Arial Unicode MS" panose="020B0604020202020204" pitchFamily="34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757CDBB4-FEB9-41E1-91FE-3F7E7FF375AA}"/>
              </a:ext>
            </a:extLst>
          </p:cNvPr>
          <p:cNvGrpSpPr/>
          <p:nvPr/>
        </p:nvGrpSpPr>
        <p:grpSpPr>
          <a:xfrm>
            <a:off x="3773299" y="4684387"/>
            <a:ext cx="2406316" cy="1158423"/>
            <a:chOff x="4864336" y="1691914"/>
            <a:chExt cx="2386649" cy="868817"/>
          </a:xfrm>
        </p:grpSpPr>
        <p:sp>
          <p:nvSpPr>
            <p:cNvPr id="19" name="TextBox 17">
              <a:extLst>
                <a:ext uri="{FF2B5EF4-FFF2-40B4-BE49-F238E27FC236}">
                  <a16:creationId xmlns="" xmlns:a16="http://schemas.microsoft.com/office/drawing/2014/main" id="{69B714EF-D5B9-4F6B-A2DA-23E090CA4792}"/>
                </a:ext>
              </a:extLst>
            </p:cNvPr>
            <p:cNvSpPr txBox="1"/>
            <p:nvPr/>
          </p:nvSpPr>
          <p:spPr>
            <a:xfrm>
              <a:off x="5413328" y="1691914"/>
              <a:ext cx="128866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如懿传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="" xmlns:a16="http://schemas.microsoft.com/office/drawing/2014/main" id="{A874C47C-E309-4B9D-AF20-D1954146F6D5}"/>
                </a:ext>
              </a:extLst>
            </p:cNvPr>
            <p:cNvSpPr txBox="1"/>
            <p:nvPr/>
          </p:nvSpPr>
          <p:spPr>
            <a:xfrm>
              <a:off x="4864336" y="1971050"/>
              <a:ext cx="2386649" cy="58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  <a:cs typeface="Arial Unicode MS" panose="020B0604020202020204" pitchFamily="34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0C1C828F-603B-419B-A551-C6D3E09DA1B6}"/>
              </a:ext>
            </a:extLst>
          </p:cNvPr>
          <p:cNvGrpSpPr/>
          <p:nvPr/>
        </p:nvGrpSpPr>
        <p:grpSpPr>
          <a:xfrm>
            <a:off x="5984311" y="4683481"/>
            <a:ext cx="2406316" cy="1158423"/>
            <a:chOff x="4864336" y="1691914"/>
            <a:chExt cx="2386649" cy="868817"/>
          </a:xfrm>
        </p:grpSpPr>
        <p:sp>
          <p:nvSpPr>
            <p:cNvPr id="22" name="TextBox 17">
              <a:extLst>
                <a:ext uri="{FF2B5EF4-FFF2-40B4-BE49-F238E27FC236}">
                  <a16:creationId xmlns="" xmlns:a16="http://schemas.microsoft.com/office/drawing/2014/main" id="{6B6E1B84-5C21-4F88-8739-31DD6AF129D8}"/>
                </a:ext>
              </a:extLst>
            </p:cNvPr>
            <p:cNvSpPr txBox="1"/>
            <p:nvPr/>
          </p:nvSpPr>
          <p:spPr>
            <a:xfrm>
              <a:off x="5413328" y="1691914"/>
              <a:ext cx="128866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如懿传</a:t>
              </a:r>
            </a:p>
          </p:txBody>
        </p:sp>
        <p:sp>
          <p:nvSpPr>
            <p:cNvPr id="23" name="TextBox 18">
              <a:extLst>
                <a:ext uri="{FF2B5EF4-FFF2-40B4-BE49-F238E27FC236}">
                  <a16:creationId xmlns="" xmlns:a16="http://schemas.microsoft.com/office/drawing/2014/main" id="{3242A214-4F9C-464B-ABA1-A1A6D86008BF}"/>
                </a:ext>
              </a:extLst>
            </p:cNvPr>
            <p:cNvSpPr txBox="1"/>
            <p:nvPr/>
          </p:nvSpPr>
          <p:spPr>
            <a:xfrm>
              <a:off x="4864336" y="1971050"/>
              <a:ext cx="2386649" cy="58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  <a:cs typeface="Arial Unicode MS" panose="020B0604020202020204" pitchFamily="34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295D2647-AA18-4D8E-84B5-97F424424E62}"/>
              </a:ext>
            </a:extLst>
          </p:cNvPr>
          <p:cNvGrpSpPr/>
          <p:nvPr/>
        </p:nvGrpSpPr>
        <p:grpSpPr>
          <a:xfrm>
            <a:off x="8105273" y="4683481"/>
            <a:ext cx="2406316" cy="1158423"/>
            <a:chOff x="4864336" y="1691914"/>
            <a:chExt cx="2386649" cy="868817"/>
          </a:xfrm>
        </p:grpSpPr>
        <p:sp>
          <p:nvSpPr>
            <p:cNvPr id="25" name="TextBox 17">
              <a:extLst>
                <a:ext uri="{FF2B5EF4-FFF2-40B4-BE49-F238E27FC236}">
                  <a16:creationId xmlns="" xmlns:a16="http://schemas.microsoft.com/office/drawing/2014/main" id="{83154D5C-72C4-448A-8BE3-353CF23F14B8}"/>
                </a:ext>
              </a:extLst>
            </p:cNvPr>
            <p:cNvSpPr txBox="1"/>
            <p:nvPr/>
          </p:nvSpPr>
          <p:spPr>
            <a:xfrm>
              <a:off x="5413328" y="1691914"/>
              <a:ext cx="1288665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如懿传</a:t>
              </a:r>
            </a:p>
          </p:txBody>
        </p:sp>
        <p:sp>
          <p:nvSpPr>
            <p:cNvPr id="26" name="TextBox 18">
              <a:extLst>
                <a:ext uri="{FF2B5EF4-FFF2-40B4-BE49-F238E27FC236}">
                  <a16:creationId xmlns="" xmlns:a16="http://schemas.microsoft.com/office/drawing/2014/main" id="{2DDB97B5-A36E-4225-830B-187F1A6F451A}"/>
                </a:ext>
              </a:extLst>
            </p:cNvPr>
            <p:cNvSpPr txBox="1"/>
            <p:nvPr/>
          </p:nvSpPr>
          <p:spPr>
            <a:xfrm>
              <a:off x="4864336" y="1971050"/>
              <a:ext cx="2386649" cy="5896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867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文悦古体仿宋 (非商业用途)" pitchFamily="50" charset="-122"/>
                  <a:ea typeface="文悦古体仿宋 (非商业用途)" pitchFamily="50" charset="-122"/>
                  <a:cs typeface="Arial Unicode MS" panose="020B0604020202020204" pitchFamily="34" charset="-122"/>
                  <a:sym typeface="Lato"/>
                </a:rPr>
                <a:t>The activities of a company associated with buying and selling a product or service. It includes advertising, The</a:t>
              </a:r>
              <a:endParaRPr lang="zh-CN" altLang="en-US" sz="8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60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55209EF-8AED-4811-9465-FC8D8AC686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-3466649" y="0"/>
            <a:ext cx="6933297" cy="988193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CA5A6DBC-DC8F-4629-94FC-490152969CAA}"/>
              </a:ext>
            </a:extLst>
          </p:cNvPr>
          <p:cNvGrpSpPr/>
          <p:nvPr/>
        </p:nvGrpSpPr>
        <p:grpSpPr>
          <a:xfrm>
            <a:off x="8531394" y="-433596"/>
            <a:ext cx="6933297" cy="7725192"/>
            <a:chOff x="8531394" y="-433596"/>
            <a:chExt cx="6933297" cy="7725192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216AE682-D3BB-40B9-8CBC-05FD025CC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7" t="4563" r="3910" b="4443"/>
            <a:stretch/>
          </p:blipFill>
          <p:spPr>
            <a:xfrm>
              <a:off x="8531394" y="48655"/>
              <a:ext cx="6933297" cy="6793782"/>
            </a:xfrm>
            <a:prstGeom prst="ellipse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2D310245-A3A8-4FC5-9008-394635BA15E2}"/>
                </a:ext>
              </a:extLst>
            </p:cNvPr>
            <p:cNvSpPr txBox="1"/>
            <p:nvPr/>
          </p:nvSpPr>
          <p:spPr>
            <a:xfrm>
              <a:off x="8919308" y="-433596"/>
              <a:ext cx="6545383" cy="7725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壹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9A9907EF-FAB6-49E5-A972-997381071433}"/>
              </a:ext>
            </a:extLst>
          </p:cNvPr>
          <p:cNvGrpSpPr/>
          <p:nvPr/>
        </p:nvGrpSpPr>
        <p:grpSpPr>
          <a:xfrm>
            <a:off x="4462454" y="1592405"/>
            <a:ext cx="1162755" cy="1162755"/>
            <a:chOff x="1720144" y="1038578"/>
            <a:chExt cx="1162755" cy="116275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4775E659-CA12-4FF1-B64A-E02048EEB441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2A910494-B7BF-409E-9BED-849E1DAF5CFA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38FD60DE-FA2F-4027-A804-0E9D418533E3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a16="http://schemas.microsoft.com/office/drawing/2014/main" id="{3BFAC1A9-836E-4023-A0FD-FC90EEE3FE77}"/>
                </a:ext>
              </a:extLst>
            </p:cNvPr>
            <p:cNvCxnSpPr>
              <a:stCxn id="10" idx="0"/>
              <a:endCxn id="10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492E1D2C-E678-4D3E-B0AE-58561DD3C6D6}"/>
                </a:ext>
              </a:extLst>
            </p:cNvPr>
            <p:cNvCxnSpPr>
              <a:stCxn id="10" idx="1"/>
              <a:endCxn id="10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0741D3D5-5EC5-4B3E-95B0-A1691119E125}"/>
              </a:ext>
            </a:extLst>
          </p:cNvPr>
          <p:cNvSpPr/>
          <p:nvPr/>
        </p:nvSpPr>
        <p:spPr>
          <a:xfrm>
            <a:off x="4564454" y="1585117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DFA4A369-2FD3-40DD-AEF2-1FBA1D06015E}"/>
              </a:ext>
            </a:extLst>
          </p:cNvPr>
          <p:cNvSpPr/>
          <p:nvPr/>
        </p:nvSpPr>
        <p:spPr>
          <a:xfrm>
            <a:off x="4821079" y="2533440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cs typeface="Arial Unicode MS" panose="020B0604020202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BDE3C1A-0DF9-4DDD-87A9-6978167678AC}"/>
              </a:ext>
            </a:extLst>
          </p:cNvPr>
          <p:cNvSpPr/>
          <p:nvPr/>
        </p:nvSpPr>
        <p:spPr>
          <a:xfrm>
            <a:off x="4636610" y="3028680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用心倾听那鸟语花香</a:t>
            </a:r>
          </a:p>
        </p:txBody>
      </p:sp>
      <p:sp>
        <p:nvSpPr>
          <p:cNvPr id="18" name="TextBox 69">
            <a:extLst>
              <a:ext uri="{FF2B5EF4-FFF2-40B4-BE49-F238E27FC236}">
                <a16:creationId xmlns="" xmlns:a16="http://schemas.microsoft.com/office/drawing/2014/main" id="{C301BE96-C477-457B-B248-00943561731F}"/>
              </a:ext>
            </a:extLst>
          </p:cNvPr>
          <p:cNvSpPr txBox="1"/>
          <p:nvPr/>
        </p:nvSpPr>
        <p:spPr>
          <a:xfrm>
            <a:off x="5869746" y="1595100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340740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58B0CE0-8AF5-4350-8A07-372E82B2A0CC}"/>
              </a:ext>
            </a:extLst>
          </p:cNvPr>
          <p:cNvGrpSpPr/>
          <p:nvPr/>
        </p:nvGrpSpPr>
        <p:grpSpPr>
          <a:xfrm>
            <a:off x="1503406" y="1356383"/>
            <a:ext cx="3249608" cy="3770263"/>
            <a:chOff x="8264636" y="-1182459"/>
            <a:chExt cx="7466809" cy="8663146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BEA06FE5-8ADD-4B4E-B6C4-FCA5D316F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7" t="4563" r="3910" b="4443"/>
            <a:stretch/>
          </p:blipFill>
          <p:spPr>
            <a:xfrm>
              <a:off x="8531394" y="48655"/>
              <a:ext cx="6933297" cy="6793782"/>
            </a:xfrm>
            <a:prstGeom prst="ellipse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52D9AE98-C3E0-4C62-9419-5FEB97AE6A9E}"/>
                </a:ext>
              </a:extLst>
            </p:cNvPr>
            <p:cNvSpPr txBox="1"/>
            <p:nvPr/>
          </p:nvSpPr>
          <p:spPr>
            <a:xfrm>
              <a:off x="8264636" y="-1182459"/>
              <a:ext cx="7466809" cy="86631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3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壹</a:t>
              </a:r>
            </a:p>
          </p:txBody>
        </p:sp>
      </p:grpSp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3FF0ED8A-7D6D-4E60-AA47-A944CF0F1F7F}"/>
              </a:ext>
            </a:extLst>
          </p:cNvPr>
          <p:cNvCxnSpPr/>
          <p:nvPr/>
        </p:nvCxnSpPr>
        <p:spPr>
          <a:xfrm flipH="1">
            <a:off x="9524891" y="2026551"/>
            <a:ext cx="1232" cy="2592000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0B8ADE85-0804-4488-8525-165B3FFB7511}"/>
              </a:ext>
            </a:extLst>
          </p:cNvPr>
          <p:cNvSpPr/>
          <p:nvPr/>
        </p:nvSpPr>
        <p:spPr>
          <a:xfrm>
            <a:off x="9695717" y="1892173"/>
            <a:ext cx="728778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添加标题</a:t>
            </a:r>
          </a:p>
        </p:txBody>
      </p:sp>
      <p:sp>
        <p:nvSpPr>
          <p:cNvPr id="7" name="TextBox 69">
            <a:extLst>
              <a:ext uri="{FF2B5EF4-FFF2-40B4-BE49-F238E27FC236}">
                <a16:creationId xmlns="" xmlns:a16="http://schemas.microsoft.com/office/drawing/2014/main" id="{92B5123D-0A59-44AA-830C-32DEC65A077C}"/>
              </a:ext>
            </a:extLst>
          </p:cNvPr>
          <p:cNvSpPr txBox="1"/>
          <p:nvPr/>
        </p:nvSpPr>
        <p:spPr>
          <a:xfrm>
            <a:off x="5638033" y="1981073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文悦古体仿宋 (非商业用途)" pitchFamily="50" charset="-122"/>
                <a:ea typeface="文悦古体仿宋 (非商业用途)" pitchFamily="50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文悦古体仿宋 (非商业用途)" pitchFamily="50" charset="-122"/>
              <a:ea typeface="文悦古体仿宋 (非商业用途)" pitchFamily="50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02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_文本框 6">
            <a:extLst>
              <a:ext uri="{FF2B5EF4-FFF2-40B4-BE49-F238E27FC236}">
                <a16:creationId xmlns="" xmlns:a16="http://schemas.microsoft.com/office/drawing/2014/main" id="{D9876779-1C57-424F-980F-0752B358845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87340" y="-1301297"/>
            <a:ext cx="9341020" cy="1107995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ush Script MT" panose="03060802040406070304" pitchFamily="66" charset="0"/>
                <a:ea typeface="文悦青龙体 (非商业使用) W5" pitchFamily="50" charset="-122"/>
                <a:cs typeface="+mn-cs"/>
              </a:rPr>
              <a:t>如</a:t>
            </a:r>
          </a:p>
        </p:txBody>
      </p:sp>
      <p:pic>
        <p:nvPicPr>
          <p:cNvPr id="3" name="PA_图片 2">
            <a:extLst>
              <a:ext uri="{FF2B5EF4-FFF2-40B4-BE49-F238E27FC236}">
                <a16:creationId xmlns="" xmlns:a16="http://schemas.microsoft.com/office/drawing/2014/main" id="{F0FE9EF0-0796-4485-859B-E4D22D273C0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777410"/>
            <a:ext cx="5524500" cy="5303179"/>
          </a:xfrm>
          <a:prstGeom prst="ellipse">
            <a:avLst/>
          </a:prstGeom>
        </p:spPr>
      </p:pic>
      <p:pic>
        <p:nvPicPr>
          <p:cNvPr id="5" name="PA_图片 4">
            <a:extLst>
              <a:ext uri="{FF2B5EF4-FFF2-40B4-BE49-F238E27FC236}">
                <a16:creationId xmlns="" xmlns:a16="http://schemas.microsoft.com/office/drawing/2014/main" id="{17208233-A39A-4522-B978-3EDAE9C6FC45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10" y="412085"/>
            <a:ext cx="11434890" cy="6680643"/>
          </a:xfrm>
          <a:prstGeom prst="rect">
            <a:avLst/>
          </a:prstGeom>
        </p:spPr>
      </p:pic>
      <p:sp>
        <p:nvSpPr>
          <p:cNvPr id="6" name="PA_椭圆 5">
            <a:extLst>
              <a:ext uri="{FF2B5EF4-FFF2-40B4-BE49-F238E27FC236}">
                <a16:creationId xmlns="" xmlns:a16="http://schemas.microsoft.com/office/drawing/2014/main" id="{6D148383-CBD9-43D4-B9E4-24449922683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333749" y="666750"/>
            <a:ext cx="5524499" cy="5524499"/>
          </a:xfrm>
          <a:prstGeom prst="ellipse">
            <a:avLst/>
          </a:prstGeom>
          <a:solidFill>
            <a:srgbClr val="50A59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D6AE4A0-BBB3-4ECF-93F4-78009800A91E}"/>
              </a:ext>
            </a:extLst>
          </p:cNvPr>
          <p:cNvGrpSpPr/>
          <p:nvPr/>
        </p:nvGrpSpPr>
        <p:grpSpPr>
          <a:xfrm>
            <a:off x="4571637" y="1360393"/>
            <a:ext cx="1162755" cy="1162755"/>
            <a:chOff x="1720144" y="1038578"/>
            <a:chExt cx="1162755" cy="1162755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A055ED5-A443-475B-B6B2-FF0FD17EA317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B369BA09-166F-48B1-93E8-BADB032C5E56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0E19FB2B-8327-428D-859F-694FDCC83C0D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40E9C15-1AF9-4B23-945B-6885A5A8473E}"/>
                </a:ext>
              </a:extLst>
            </p:cNvPr>
            <p:cNvCxnSpPr>
              <a:stCxn id="13" idx="0"/>
              <a:endCxn id="13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D3994AE3-454C-4ED5-B591-FFDAAA2CBB02}"/>
                </a:ext>
              </a:extLst>
            </p:cNvPr>
            <p:cNvCxnSpPr>
              <a:stCxn id="13" idx="1"/>
              <a:endCxn id="13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D25A47E-83C0-4434-8288-B440413C6F52}"/>
              </a:ext>
            </a:extLst>
          </p:cNvPr>
          <p:cNvSpPr/>
          <p:nvPr/>
        </p:nvSpPr>
        <p:spPr>
          <a:xfrm>
            <a:off x="4673637" y="1353105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32E5FE0-3462-4A49-92EF-9051B1DC5207}"/>
              </a:ext>
            </a:extLst>
          </p:cNvPr>
          <p:cNvSpPr/>
          <p:nvPr/>
        </p:nvSpPr>
        <p:spPr>
          <a:xfrm>
            <a:off x="4930261" y="2301428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B562E05-610E-4197-BD5D-0993D7984170}"/>
              </a:ext>
            </a:extLst>
          </p:cNvPr>
          <p:cNvSpPr/>
          <p:nvPr/>
        </p:nvSpPr>
        <p:spPr>
          <a:xfrm>
            <a:off x="4745793" y="2796668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="" xmlns:a16="http://schemas.microsoft.com/office/drawing/2014/main" id="{63D0A3C5-BBDF-4872-9B86-2DC3B96998B7}"/>
              </a:ext>
            </a:extLst>
          </p:cNvPr>
          <p:cNvSpPr txBox="1"/>
          <p:nvPr/>
        </p:nvSpPr>
        <p:spPr>
          <a:xfrm>
            <a:off x="5978929" y="1363088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130593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A_图片 4">
            <a:extLst>
              <a:ext uri="{FF2B5EF4-FFF2-40B4-BE49-F238E27FC236}">
                <a16:creationId xmlns="" xmlns:a16="http://schemas.microsoft.com/office/drawing/2014/main" id="{060445ED-BF71-476E-81C1-DB776A1FFB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2370"/>
            <a:ext cx="12192000" cy="5465955"/>
          </a:xfrm>
          <a:prstGeom prst="rect">
            <a:avLst/>
          </a:prstGeom>
        </p:spPr>
      </p:pic>
      <p:sp>
        <p:nvSpPr>
          <p:cNvPr id="8" name="PA_文本框 6">
            <a:extLst>
              <a:ext uri="{FF2B5EF4-FFF2-40B4-BE49-F238E27FC236}">
                <a16:creationId xmlns="" xmlns:a16="http://schemas.microsoft.com/office/drawing/2014/main" id="{D9876779-1C57-424F-980F-0752B358845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87340" y="-1301297"/>
            <a:ext cx="9341020" cy="1107995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ush Script MT" panose="03060802040406070304" pitchFamily="66" charset="0"/>
                <a:ea typeface="文悦青龙体 (非商业使用) W5" pitchFamily="50" charset="-122"/>
                <a:cs typeface="+mn-cs"/>
              </a:rPr>
              <a:t>懿</a:t>
            </a:r>
          </a:p>
        </p:txBody>
      </p:sp>
      <p:pic>
        <p:nvPicPr>
          <p:cNvPr id="3" name="PA_图片 2">
            <a:extLst>
              <a:ext uri="{FF2B5EF4-FFF2-40B4-BE49-F238E27FC236}">
                <a16:creationId xmlns="" xmlns:a16="http://schemas.microsoft.com/office/drawing/2014/main" id="{F0FE9EF0-0796-4485-859B-E4D22D273C0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777410"/>
            <a:ext cx="5524500" cy="5303179"/>
          </a:xfrm>
          <a:prstGeom prst="ellipse">
            <a:avLst/>
          </a:prstGeom>
        </p:spPr>
      </p:pic>
      <p:sp>
        <p:nvSpPr>
          <p:cNvPr id="6" name="PA_椭圆 5">
            <a:extLst>
              <a:ext uri="{FF2B5EF4-FFF2-40B4-BE49-F238E27FC236}">
                <a16:creationId xmlns="" xmlns:a16="http://schemas.microsoft.com/office/drawing/2014/main" id="{6D148383-CBD9-43D4-B9E4-244499226834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333749" y="666750"/>
            <a:ext cx="5524499" cy="5524499"/>
          </a:xfrm>
          <a:prstGeom prst="ellipse">
            <a:avLst/>
          </a:prstGeom>
          <a:solidFill>
            <a:srgbClr val="50A59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D6AE4A0-BBB3-4ECF-93F4-78009800A91E}"/>
              </a:ext>
            </a:extLst>
          </p:cNvPr>
          <p:cNvGrpSpPr/>
          <p:nvPr/>
        </p:nvGrpSpPr>
        <p:grpSpPr>
          <a:xfrm>
            <a:off x="4571637" y="1360393"/>
            <a:ext cx="1162755" cy="1162755"/>
            <a:chOff x="1720144" y="1038578"/>
            <a:chExt cx="1162755" cy="1162755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A055ED5-A443-475B-B6B2-FF0FD17EA317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B369BA09-166F-48B1-93E8-BADB032C5E56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0E19FB2B-8327-428D-859F-694FDCC83C0D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40E9C15-1AF9-4B23-945B-6885A5A8473E}"/>
                </a:ext>
              </a:extLst>
            </p:cNvPr>
            <p:cNvCxnSpPr>
              <a:stCxn id="13" idx="0"/>
              <a:endCxn id="13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D3994AE3-454C-4ED5-B591-FFDAAA2CBB02}"/>
                </a:ext>
              </a:extLst>
            </p:cNvPr>
            <p:cNvCxnSpPr>
              <a:stCxn id="13" idx="1"/>
              <a:endCxn id="13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D25A47E-83C0-4434-8288-B440413C6F52}"/>
              </a:ext>
            </a:extLst>
          </p:cNvPr>
          <p:cNvSpPr/>
          <p:nvPr/>
        </p:nvSpPr>
        <p:spPr>
          <a:xfrm>
            <a:off x="4673637" y="1353105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懿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32E5FE0-3462-4A49-92EF-9051B1DC5207}"/>
              </a:ext>
            </a:extLst>
          </p:cNvPr>
          <p:cNvSpPr/>
          <p:nvPr/>
        </p:nvSpPr>
        <p:spPr>
          <a:xfrm>
            <a:off x="4930261" y="2301428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B562E05-610E-4197-BD5D-0993D7984170}"/>
              </a:ext>
            </a:extLst>
          </p:cNvPr>
          <p:cNvSpPr/>
          <p:nvPr/>
        </p:nvSpPr>
        <p:spPr>
          <a:xfrm>
            <a:off x="4745793" y="2796668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="" xmlns:a16="http://schemas.microsoft.com/office/drawing/2014/main" id="{63D0A3C5-BBDF-4872-9B86-2DC3B96998B7}"/>
              </a:ext>
            </a:extLst>
          </p:cNvPr>
          <p:cNvSpPr txBox="1"/>
          <p:nvPr/>
        </p:nvSpPr>
        <p:spPr>
          <a:xfrm>
            <a:off x="5978929" y="1363088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124647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93259618-4FE4-4F57-8401-10033009FC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3707" y="0"/>
            <a:ext cx="13408421" cy="8474586"/>
          </a:xfrm>
          <a:prstGeom prst="rect">
            <a:avLst/>
          </a:prstGeom>
        </p:spPr>
      </p:pic>
      <p:sp>
        <p:nvSpPr>
          <p:cNvPr id="8" name="PA_文本框 6">
            <a:extLst>
              <a:ext uri="{FF2B5EF4-FFF2-40B4-BE49-F238E27FC236}">
                <a16:creationId xmlns="" xmlns:a16="http://schemas.microsoft.com/office/drawing/2014/main" id="{D9876779-1C57-424F-980F-0752B358845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87340" y="-1301297"/>
            <a:ext cx="9341020" cy="1107995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7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ush Script MT" panose="03060802040406070304" pitchFamily="66" charset="0"/>
                <a:ea typeface="文悦青龙体 (非商业使用) W5" pitchFamily="50" charset="-122"/>
                <a:cs typeface="+mn-cs"/>
              </a:rPr>
              <a:t>传</a:t>
            </a:r>
          </a:p>
        </p:txBody>
      </p:sp>
      <p:pic>
        <p:nvPicPr>
          <p:cNvPr id="3" name="PA_图片 2">
            <a:extLst>
              <a:ext uri="{FF2B5EF4-FFF2-40B4-BE49-F238E27FC236}">
                <a16:creationId xmlns="" xmlns:a16="http://schemas.microsoft.com/office/drawing/2014/main" id="{F0FE9EF0-0796-4485-859B-E4D22D273C0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777410"/>
            <a:ext cx="5524500" cy="5303179"/>
          </a:xfrm>
          <a:prstGeom prst="ellipse">
            <a:avLst/>
          </a:prstGeom>
        </p:spPr>
      </p:pic>
      <p:sp>
        <p:nvSpPr>
          <p:cNvPr id="6" name="PA_椭圆 5">
            <a:extLst>
              <a:ext uri="{FF2B5EF4-FFF2-40B4-BE49-F238E27FC236}">
                <a16:creationId xmlns="" xmlns:a16="http://schemas.microsoft.com/office/drawing/2014/main" id="{6D148383-CBD9-43D4-B9E4-24449922683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333749" y="666750"/>
            <a:ext cx="5524499" cy="5524499"/>
          </a:xfrm>
          <a:prstGeom prst="ellipse">
            <a:avLst/>
          </a:prstGeom>
          <a:solidFill>
            <a:srgbClr val="50A59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0D6AE4A0-BBB3-4ECF-93F4-78009800A91E}"/>
              </a:ext>
            </a:extLst>
          </p:cNvPr>
          <p:cNvGrpSpPr/>
          <p:nvPr/>
        </p:nvGrpSpPr>
        <p:grpSpPr>
          <a:xfrm>
            <a:off x="4571637" y="1360393"/>
            <a:ext cx="1162755" cy="1162755"/>
            <a:chOff x="1720144" y="1038578"/>
            <a:chExt cx="1162755" cy="1162755"/>
          </a:xfrm>
        </p:grpSpPr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3A055ED5-A443-475B-B6B2-FF0FD17EA317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B369BA09-166F-48B1-93E8-BADB032C5E56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0E19FB2B-8327-428D-859F-694FDCC83C0D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740E9C15-1AF9-4B23-945B-6885A5A8473E}"/>
                </a:ext>
              </a:extLst>
            </p:cNvPr>
            <p:cNvCxnSpPr>
              <a:stCxn id="13" idx="0"/>
              <a:endCxn id="13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D3994AE3-454C-4ED5-B591-FFDAAA2CBB02}"/>
                </a:ext>
              </a:extLst>
            </p:cNvPr>
            <p:cNvCxnSpPr>
              <a:stCxn id="13" idx="1"/>
              <a:endCxn id="13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AD25A47E-83C0-4434-8288-B440413C6F52}"/>
              </a:ext>
            </a:extLst>
          </p:cNvPr>
          <p:cNvSpPr/>
          <p:nvPr/>
        </p:nvSpPr>
        <p:spPr>
          <a:xfrm>
            <a:off x="4673637" y="1353105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传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132E5FE0-3462-4A49-92EF-9051B1DC5207}"/>
              </a:ext>
            </a:extLst>
          </p:cNvPr>
          <p:cNvSpPr/>
          <p:nvPr/>
        </p:nvSpPr>
        <p:spPr>
          <a:xfrm>
            <a:off x="4930261" y="2301428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5B562E05-610E-4197-BD5D-0993D7984170}"/>
              </a:ext>
            </a:extLst>
          </p:cNvPr>
          <p:cNvSpPr/>
          <p:nvPr/>
        </p:nvSpPr>
        <p:spPr>
          <a:xfrm>
            <a:off x="4745793" y="2796668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21" name="TextBox 69">
            <a:extLst>
              <a:ext uri="{FF2B5EF4-FFF2-40B4-BE49-F238E27FC236}">
                <a16:creationId xmlns="" xmlns:a16="http://schemas.microsoft.com/office/drawing/2014/main" id="{63D0A3C5-BBDF-4872-9B86-2DC3B96998B7}"/>
              </a:ext>
            </a:extLst>
          </p:cNvPr>
          <p:cNvSpPr txBox="1"/>
          <p:nvPr/>
        </p:nvSpPr>
        <p:spPr>
          <a:xfrm>
            <a:off x="5978929" y="1363088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700864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E4F47F7-0DBD-4391-88DE-27C67B2E3D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8725354" y="0"/>
            <a:ext cx="6933297" cy="988193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EF72E8-DB1E-4ED5-B3A4-3277FFC18298}"/>
              </a:ext>
            </a:extLst>
          </p:cNvPr>
          <p:cNvGrpSpPr/>
          <p:nvPr/>
        </p:nvGrpSpPr>
        <p:grpSpPr>
          <a:xfrm>
            <a:off x="-3476130" y="-273176"/>
            <a:ext cx="7069561" cy="7725192"/>
            <a:chOff x="-3476130" y="-273176"/>
            <a:chExt cx="7069561" cy="7725192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46BA1F44-0233-49FA-9118-804EBAEF46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-3476130" y="0"/>
              <a:ext cx="7069561" cy="6942776"/>
            </a:xfrm>
            <a:prstGeom prst="ellipse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E2B6576B-0CB6-43C8-B864-F89EB2C70B16}"/>
                </a:ext>
              </a:extLst>
            </p:cNvPr>
            <p:cNvSpPr txBox="1"/>
            <p:nvPr/>
          </p:nvSpPr>
          <p:spPr>
            <a:xfrm>
              <a:off x="-3078736" y="-273176"/>
              <a:ext cx="6545383" cy="7725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贰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4160EBA-0ABA-40B8-97B2-7BA04CB8036C}"/>
              </a:ext>
            </a:extLst>
          </p:cNvPr>
          <p:cNvGrpSpPr/>
          <p:nvPr/>
        </p:nvGrpSpPr>
        <p:grpSpPr>
          <a:xfrm>
            <a:off x="4462454" y="1592405"/>
            <a:ext cx="1162755" cy="1162755"/>
            <a:chOff x="1720144" y="1038578"/>
            <a:chExt cx="1162755" cy="1162755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BF43EC09-B6AC-4F1F-A027-AFA724F6B9A6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D8F0CC93-8220-496D-8D2A-205E749A60B1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6ACB42D3-BD1E-4A4C-9397-5774EDFF1FF9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48B46208-207B-4CB8-BA1A-D8F23D86A539}"/>
                </a:ext>
              </a:extLst>
            </p:cNvPr>
            <p:cNvCxnSpPr>
              <a:stCxn id="8" idx="0"/>
              <a:endCxn id="8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BB69F897-AB96-4639-9C37-6F3E15283274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43C48407-0E85-4724-A957-9075E5D92D66}"/>
              </a:ext>
            </a:extLst>
          </p:cNvPr>
          <p:cNvSpPr/>
          <p:nvPr/>
        </p:nvSpPr>
        <p:spPr>
          <a:xfrm>
            <a:off x="4564454" y="1585117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懿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030FA1ED-3537-45B0-9709-478A1A9AA5CC}"/>
              </a:ext>
            </a:extLst>
          </p:cNvPr>
          <p:cNvSpPr/>
          <p:nvPr/>
        </p:nvSpPr>
        <p:spPr>
          <a:xfrm>
            <a:off x="4821078" y="2533440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141055CD-6E68-4346-905F-0CFC1B5D8B43}"/>
              </a:ext>
            </a:extLst>
          </p:cNvPr>
          <p:cNvSpPr/>
          <p:nvPr/>
        </p:nvSpPr>
        <p:spPr>
          <a:xfrm>
            <a:off x="4636610" y="3028680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16" name="TextBox 69">
            <a:extLst>
              <a:ext uri="{FF2B5EF4-FFF2-40B4-BE49-F238E27FC236}">
                <a16:creationId xmlns="" xmlns:a16="http://schemas.microsoft.com/office/drawing/2014/main" id="{3DF337CB-1D1E-4778-9580-BABC1E2E2C0C}"/>
              </a:ext>
            </a:extLst>
          </p:cNvPr>
          <p:cNvSpPr txBox="1"/>
          <p:nvPr/>
        </p:nvSpPr>
        <p:spPr>
          <a:xfrm>
            <a:off x="5869746" y="1595100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17552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7DC61FC-7182-41B4-889F-31AB625976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619" y="449179"/>
            <a:ext cx="7176761" cy="6858000"/>
          </a:xfrm>
          <a:prstGeom prst="rect">
            <a:avLst/>
          </a:prstGeom>
        </p:spPr>
      </p:pic>
      <p:sp>
        <p:nvSpPr>
          <p:cNvPr id="3" name="TextBox 69">
            <a:extLst>
              <a:ext uri="{FF2B5EF4-FFF2-40B4-BE49-F238E27FC236}">
                <a16:creationId xmlns="" xmlns:a16="http://schemas.microsoft.com/office/drawing/2014/main" id="{EEBF8042-0D5C-4823-9191-358236D0BB43}"/>
              </a:ext>
            </a:extLst>
          </p:cNvPr>
          <p:cNvSpPr txBox="1"/>
          <p:nvPr/>
        </p:nvSpPr>
        <p:spPr>
          <a:xfrm>
            <a:off x="8164872" y="1545994"/>
            <a:ext cx="2400657" cy="2888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设计机构。拥有国内顶尖的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14E011BD-3AA5-4D2C-A6B8-FEA52C74B4B9}"/>
              </a:ext>
            </a:extLst>
          </p:cNvPr>
          <p:cNvSpPr txBox="1"/>
          <p:nvPr/>
        </p:nvSpPr>
        <p:spPr>
          <a:xfrm>
            <a:off x="1407661" y="2889087"/>
            <a:ext cx="2031325" cy="2888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设计机构。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604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92545B8-74E9-440C-836E-3399A89ADE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 t="4438" r="2756" b="3486"/>
          <a:stretch/>
        </p:blipFill>
        <p:spPr>
          <a:xfrm>
            <a:off x="1727847" y="-781135"/>
            <a:ext cx="8716940" cy="8560611"/>
          </a:xfrm>
          <a:prstGeom prst="ellipse">
            <a:avLst/>
          </a:prstGeom>
        </p:spPr>
      </p:pic>
      <p:pic>
        <p:nvPicPr>
          <p:cNvPr id="12" name="PA_库_图片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999" y="984143"/>
            <a:ext cx="4876118" cy="4962758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1765752" y="-814784"/>
            <a:ext cx="8560612" cy="8560612"/>
          </a:xfrm>
          <a:prstGeom prst="ellipse">
            <a:avLst/>
          </a:prstGeom>
          <a:solidFill>
            <a:srgbClr val="F2F3ED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pPr algn="ctr"/>
            <a:endParaRPr lang="en-US" altLang="zh-CN" sz="8800" dirty="0">
              <a:solidFill>
                <a:srgbClr val="903E6C"/>
              </a:solidFill>
              <a:latin typeface="叶根友新篆简体试用版" panose="02010601030101010101" pitchFamily="2" charset="-122"/>
              <a:ea typeface="叶根友新篆简体试用版" panose="02010601030101010101" pitchFamily="2" charset="-122"/>
            </a:endParaRPr>
          </a:p>
        </p:txBody>
      </p:sp>
      <p:sp>
        <p:nvSpPr>
          <p:cNvPr id="14" name="PA_库_文本框 13"/>
          <p:cNvSpPr txBox="1"/>
          <p:nvPr>
            <p:custDataLst>
              <p:tags r:id="rId2"/>
            </p:custDataLst>
          </p:nvPr>
        </p:nvSpPr>
        <p:spPr>
          <a:xfrm>
            <a:off x="6937199" y="868624"/>
            <a:ext cx="1954381" cy="4516621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1500" dirty="0">
                <a:latin typeface="文悦古体仿宋 (非商业用途)" pitchFamily="50" charset="-122"/>
                <a:ea typeface="文悦古体仿宋 (非商业用途)" pitchFamily="50" charset="-122"/>
              </a:rPr>
              <a:t>第一章</a:t>
            </a:r>
          </a:p>
        </p:txBody>
      </p:sp>
      <p:sp>
        <p:nvSpPr>
          <p:cNvPr id="15" name="PA_库_矩形 14"/>
          <p:cNvSpPr/>
          <p:nvPr>
            <p:custDataLst>
              <p:tags r:id="rId3"/>
            </p:custDataLst>
          </p:nvPr>
        </p:nvSpPr>
        <p:spPr>
          <a:xfrm>
            <a:off x="3149880" y="1562930"/>
            <a:ext cx="3508653" cy="402219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双脸，小凤战篦金口。</a:t>
            </a:r>
            <a:r>
              <a:rPr lang="zh-CN" altLang="en-US" sz="2400" dirty="0">
                <a:latin typeface="文悦古体仿宋 (非商业用途)" pitchFamily="50" charset="-122"/>
                <a:ea typeface="文悦古体仿宋 (非商业用途)" pitchFamily="50" charset="-122"/>
              </a:rPr>
              <a:t/>
            </a:r>
            <a:br>
              <a:rPr lang="zh-CN" altLang="en-US" sz="24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舞衣无力风敛，藕丝秋色染。</a:t>
            </a:r>
            <a:r>
              <a:rPr lang="zh-CN" altLang="en-US" sz="2400" dirty="0">
                <a:latin typeface="文悦古体仿宋 (非商业用途)" pitchFamily="50" charset="-122"/>
                <a:ea typeface="文悦古体仿宋 (非商业用途)" pitchFamily="50" charset="-122"/>
              </a:rPr>
              <a:t/>
            </a:r>
            <a:br>
              <a:rPr lang="zh-CN" altLang="en-US" sz="24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锦帐绣帏斜掩。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露珠清晓簟。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粉心黄蕊花靥，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0" i="0" dirty="0">
                <a:effectLst/>
                <a:latin typeface="文悦古体仿宋 (非商业用途)" pitchFamily="50" charset="-122"/>
                <a:ea typeface="文悦古体仿宋 (非商业用途)" pitchFamily="50" charset="-122"/>
              </a:rPr>
              <a:t>黛眉山两点。</a:t>
            </a:r>
            <a:endParaRPr lang="zh-CN" altLang="en-US" sz="2400" dirty="0">
              <a:latin typeface="文悦古体仿宋 (非商业用途)" pitchFamily="50" charset="-122"/>
              <a:ea typeface="文悦古体仿宋 (非商业用途)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7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20FF5EE3-2D7F-48D1-BD8A-4D2FEC94D502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B971F31-1C24-47AF-A273-4E68DFF687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7F0D3E9D-055F-4B6E-9E49-B4CE93D8B24B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6394559" y="2093563"/>
            <a:ext cx="2769989" cy="27092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双脸，小凤战篦金口。</a:t>
            </a:r>
            <a:b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舞衣无力风敛，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藕丝秋色染。</a:t>
            </a:r>
            <a:b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锦帐绣帏斜掩。</a:t>
            </a:r>
            <a:endParaRPr lang="en-US" altLang="zh-CN" sz="1600" dirty="0">
              <a:latin typeface="文悦古体仿宋 (非商业用途)" pitchFamily="50" charset="-122"/>
              <a:ea typeface="文悦古体仿宋 (非商业用途)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露珠清晓簟。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粉心黄蕊花靥，</a:t>
            </a:r>
            <a:endParaRPr lang="en-US" altLang="zh-CN" sz="1600" dirty="0">
              <a:latin typeface="文悦古体仿宋 (非商业用途)" pitchFamily="50" charset="-122"/>
              <a:ea typeface="文悦古体仿宋 (非商业用途)" pitchFamily="50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黛眉山两点。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899472" y="1702191"/>
            <a:ext cx="800219" cy="324043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后宫</a:t>
            </a:r>
            <a:r>
              <a:rPr lang="en-US" altLang="zh-CN" sz="4000" dirty="0">
                <a:latin typeface="文悦古体仿宋 (非商业用途)" pitchFamily="50" charset="-122"/>
                <a:ea typeface="文悦古体仿宋 (非商业用途)" pitchFamily="50" charset="-122"/>
              </a:rPr>
              <a:t>·</a:t>
            </a:r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如懿传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4869697" y="1463040"/>
            <a:ext cx="0" cy="3770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725481" y="1463040"/>
            <a:ext cx="0" cy="2897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536873" y="4574997"/>
            <a:ext cx="396726" cy="735261"/>
            <a:chOff x="7469802" y="2114395"/>
            <a:chExt cx="396726" cy="735261"/>
          </a:xfrm>
        </p:grpSpPr>
        <p:pic>
          <p:nvPicPr>
            <p:cNvPr id="7" name="Picture 4" descr="印章 源底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9907" y="2114395"/>
              <a:ext cx="386621" cy="73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7"/>
            <p:cNvSpPr txBox="1">
              <a:spLocks noChangeArrowheads="1"/>
            </p:cNvSpPr>
            <p:nvPr/>
          </p:nvSpPr>
          <p:spPr bwMode="auto">
            <a:xfrm>
              <a:off x="7469802" y="2189637"/>
              <a:ext cx="33093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latin typeface="文悦古体仿宋 (非商业用途)" pitchFamily="50" charset="-122"/>
                  <a:ea typeface="文悦古体仿宋 (非商业用途)" pitchFamily="50" charset="-122"/>
                </a:rPr>
                <a:t>花赏</a:t>
              </a: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B6A5F1A-A3A8-4833-861E-73872F8AA1F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-3466649" y="0"/>
            <a:ext cx="6933297" cy="98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2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7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75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75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7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7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6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BFB00F1C-F0E4-4E65-8D87-C902DEE30F89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47590F6D-BF6A-4E6F-B56D-2D856A193F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1034BF78-0F70-4695-B46B-0795422D2B75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3085918-51B4-4A94-8480-02508B738FFD}"/>
              </a:ext>
            </a:extLst>
          </p:cNvPr>
          <p:cNvGrpSpPr/>
          <p:nvPr/>
        </p:nvGrpSpPr>
        <p:grpSpPr>
          <a:xfrm>
            <a:off x="2701489" y="1900728"/>
            <a:ext cx="1477328" cy="3447448"/>
            <a:chOff x="1436214" y="1943259"/>
            <a:chExt cx="1477328" cy="3447448"/>
          </a:xfrm>
        </p:grpSpPr>
        <p:grpSp>
          <p:nvGrpSpPr>
            <p:cNvPr id="3" name="组合 2">
              <a:extLst>
                <a:ext uri="{FF2B5EF4-FFF2-40B4-BE49-F238E27FC236}">
                  <a16:creationId xmlns="" xmlns:a16="http://schemas.microsoft.com/office/drawing/2014/main" id="{1E245E35-12F2-4C3F-8843-A22AB3CADEBD}"/>
                </a:ext>
              </a:extLst>
            </p:cNvPr>
            <p:cNvGrpSpPr/>
            <p:nvPr/>
          </p:nvGrpSpPr>
          <p:grpSpPr>
            <a:xfrm>
              <a:off x="1620434" y="1943259"/>
              <a:ext cx="1108879" cy="1108879"/>
              <a:chOff x="1963334" y="2190000"/>
              <a:chExt cx="1108879" cy="1108879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AD1C6903-6785-4BCC-B3F9-4D049C05C24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latin typeface="文悦古体仿宋 (非商业用途)" pitchFamily="50" charset="-122"/>
                    <a:ea typeface="文悦古体仿宋 (非商业用途)" pitchFamily="50" charset="-122"/>
                  </a:rPr>
                  <a:t>壹</a:t>
                </a: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="" xmlns:a16="http://schemas.microsoft.com/office/drawing/2014/main" id="{27132D01-678A-46EC-8261-49F6C0A23DB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1C48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endParaRPr>
              </a:p>
            </p:txBody>
          </p:sp>
        </p:grp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C940B4B-D851-4894-9912-B8D011ACB7F2}"/>
                </a:ext>
              </a:extLst>
            </p:cNvPr>
            <p:cNvSpPr txBox="1"/>
            <p:nvPr/>
          </p:nvSpPr>
          <p:spPr>
            <a:xfrm>
              <a:off x="1436214" y="3204554"/>
              <a:ext cx="1477328" cy="218615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文悦古体仿宋 (非商业用途)" pitchFamily="50" charset="-122"/>
                  <a:ea typeface="文悦古体仿宋 (非商业用途)" pitchFamily="50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1816749-58EA-4D84-B752-565DCD3DC113}"/>
              </a:ext>
            </a:extLst>
          </p:cNvPr>
          <p:cNvGrpSpPr/>
          <p:nvPr/>
        </p:nvGrpSpPr>
        <p:grpSpPr>
          <a:xfrm>
            <a:off x="5384926" y="1916484"/>
            <a:ext cx="1477328" cy="3431691"/>
            <a:chOff x="4119651" y="1959015"/>
            <a:chExt cx="1477328" cy="3431691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87756D2-39E1-4A6F-A9BF-9C564D779CB1}"/>
                </a:ext>
              </a:extLst>
            </p:cNvPr>
            <p:cNvGrpSpPr/>
            <p:nvPr/>
          </p:nvGrpSpPr>
          <p:grpSpPr>
            <a:xfrm>
              <a:off x="4272470" y="1959015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C97B5357-F21C-4858-9BC5-B29870A72D19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latin typeface="文悦古体仿宋 (非商业用途)" pitchFamily="50" charset="-122"/>
                    <a:ea typeface="文悦古体仿宋 (非商业用途)" pitchFamily="50" charset="-122"/>
                  </a:rPr>
                  <a:t>贰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FFAFA4D5-FE9A-4C2C-90F2-6559199C075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1C48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6F45325F-BD21-4076-953D-8B601102CDCA}"/>
                </a:ext>
              </a:extLst>
            </p:cNvPr>
            <p:cNvSpPr txBox="1"/>
            <p:nvPr/>
          </p:nvSpPr>
          <p:spPr>
            <a:xfrm>
              <a:off x="4119651" y="3264301"/>
              <a:ext cx="1477328" cy="212640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文悦古体仿宋 (非商业用途)" pitchFamily="50" charset="-122"/>
                  <a:ea typeface="文悦古体仿宋 (非商业用途)" pitchFamily="50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7D91549F-4C66-4C6C-95DA-70F8A9D4D1D7}"/>
              </a:ext>
            </a:extLst>
          </p:cNvPr>
          <p:cNvGrpSpPr/>
          <p:nvPr/>
        </p:nvGrpSpPr>
        <p:grpSpPr>
          <a:xfrm>
            <a:off x="8073599" y="1916484"/>
            <a:ext cx="1477328" cy="3506120"/>
            <a:chOff x="6808324" y="1959016"/>
            <a:chExt cx="1477328" cy="3188663"/>
          </a:xfrm>
        </p:grpSpPr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AEDE34FF-2D9C-44B0-BB75-A6864945574A}"/>
                </a:ext>
              </a:extLst>
            </p:cNvPr>
            <p:cNvGrpSpPr/>
            <p:nvPr/>
          </p:nvGrpSpPr>
          <p:grpSpPr>
            <a:xfrm>
              <a:off x="6836735" y="1959016"/>
              <a:ext cx="1143478" cy="1038592"/>
              <a:chOff x="1851350" y="2190001"/>
              <a:chExt cx="1143478" cy="1038592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E07B2070-1D08-439D-B12B-AD825496A15C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9237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latin typeface="文悦古体仿宋 (非商业用途)" pitchFamily="50" charset="-122"/>
                    <a:ea typeface="文悦古体仿宋 (非商业用途)" pitchFamily="50" charset="-122"/>
                  </a:rPr>
                  <a:t>叁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9F1AF625-9191-46C6-8E30-C27F2EB594F3}"/>
                  </a:ext>
                </a:extLst>
              </p:cNvPr>
              <p:cNvSpPr/>
              <p:nvPr/>
            </p:nvSpPr>
            <p:spPr>
              <a:xfrm>
                <a:off x="1851350" y="2190001"/>
                <a:ext cx="1143478" cy="1038592"/>
              </a:xfrm>
              <a:prstGeom prst="ellipse">
                <a:avLst/>
              </a:prstGeom>
              <a:noFill/>
              <a:ln>
                <a:solidFill>
                  <a:srgbClr val="1C486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endParaRP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57883DB7-F473-4CEF-970A-E7F9E5BCA230}"/>
                </a:ext>
              </a:extLst>
            </p:cNvPr>
            <p:cNvSpPr txBox="1"/>
            <p:nvPr/>
          </p:nvSpPr>
          <p:spPr>
            <a:xfrm>
              <a:off x="6808324" y="3239917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文悦古体仿宋 (非商业用途)" pitchFamily="50" charset="-122"/>
                  <a:ea typeface="文悦古体仿宋 (非商业用途)" pitchFamily="50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178817" y="511765"/>
            <a:ext cx="3401295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后宫</a:t>
            </a:r>
            <a:r>
              <a:rPr lang="en-US" altLang="zh-CN" sz="4000" dirty="0">
                <a:latin typeface="文悦古体仿宋 (非商业用途)" pitchFamily="50" charset="-122"/>
                <a:ea typeface="文悦古体仿宋 (非商业用途)" pitchFamily="50" charset="-122"/>
              </a:rPr>
              <a:t>·</a:t>
            </a:r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如懿传</a:t>
            </a:r>
          </a:p>
        </p:txBody>
      </p:sp>
      <p:cxnSp>
        <p:nvCxnSpPr>
          <p:cNvPr id="18" name="直接连接符 17"/>
          <p:cNvCxnSpPr/>
          <p:nvPr/>
        </p:nvCxnSpPr>
        <p:spPr>
          <a:xfrm rot="5400000">
            <a:off x="6096000" y="-718492"/>
            <a:ext cx="0" cy="3770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5400000">
            <a:off x="5973380" y="-909000"/>
            <a:ext cx="0" cy="2897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7556729" y="369037"/>
            <a:ext cx="396726" cy="735261"/>
            <a:chOff x="7469802" y="2114395"/>
            <a:chExt cx="396726" cy="735261"/>
          </a:xfrm>
        </p:grpSpPr>
        <p:pic>
          <p:nvPicPr>
            <p:cNvPr id="21" name="Picture 4" descr="印章 源底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9907" y="2114395"/>
              <a:ext cx="386621" cy="73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7469802" y="2189637"/>
              <a:ext cx="33093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latin typeface="文悦古体仿宋 (非商业用途)" pitchFamily="50" charset="-122"/>
                  <a:ea typeface="文悦古体仿宋 (非商业用途)" pitchFamily="50" charset="-122"/>
                </a:rPr>
                <a:t>花赏</a:t>
              </a:r>
            </a:p>
          </p:txBody>
        </p:sp>
      </p:grp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C77B5A9-2901-487A-B820-BA476B20085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8725354" y="0"/>
            <a:ext cx="6933297" cy="98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1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75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75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75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7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75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C8C21CFB-505C-4A5A-98B1-E3AFC16EABD1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F57624D9-54FD-43D9-8BE0-639E1C85A5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EBFFB95C-D78B-44E3-B8CB-7552E8261D07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9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2599006" y="2289343"/>
            <a:ext cx="6906506" cy="22793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君不见，黄河之水天上来，奔流到海不复回。君不见，高堂明镜悲白发，朝如青丝暮成雪！人生得意须尽欢，莫使金樽空对月。天生我材必有用，千金散尽还复来。烹羊宰牛且为乐，会须一饮三百杯。岑夫子，丹丘生，将进酒，杯莫停。与君歌一曲，请君为我倾耳听。钟鼓馔玉不足贵，但愿长醉不复醒。古来圣贤皆寂寞，惟有饮者留其名。陈王昔时宴平乐，斗酒十千恣欢谑。主人何为言少钱，径须沽取对君酌。五花马、千金裘，呼儿将出换美酒，</a:t>
            </a:r>
            <a:endParaRPr lang="en-US" altLang="zh-CN" sz="1600" dirty="0">
              <a:latin typeface="文悦古体仿宋 (非商业用途)" pitchFamily="50" charset="-122"/>
              <a:ea typeface="文悦古体仿宋 (非商业用途)" pitchFamily="50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文悦古体仿宋 (非商业用途)" pitchFamily="50" charset="-122"/>
                <a:ea typeface="文悦古体仿宋 (非商业用途)" pitchFamily="50" charset="-122"/>
              </a:rPr>
              <a:t>与尔同销万古愁！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10929" y="511765"/>
            <a:ext cx="3369183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后宫</a:t>
            </a:r>
            <a:r>
              <a:rPr lang="en-US" altLang="zh-CN" sz="4000" dirty="0">
                <a:latin typeface="文悦古体仿宋 (非商业用途)" pitchFamily="50" charset="-122"/>
                <a:ea typeface="文悦古体仿宋 (非商业用途)" pitchFamily="50" charset="-122"/>
              </a:rPr>
              <a:t>·</a:t>
            </a:r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如懿传</a:t>
            </a:r>
          </a:p>
        </p:txBody>
      </p:sp>
      <p:cxnSp>
        <p:nvCxnSpPr>
          <p:cNvPr id="6" name="直接连接符 5"/>
          <p:cNvCxnSpPr/>
          <p:nvPr/>
        </p:nvCxnSpPr>
        <p:spPr>
          <a:xfrm rot="5400000">
            <a:off x="6096000" y="-718492"/>
            <a:ext cx="0" cy="3770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rot="5400000">
            <a:off x="5973380" y="-909000"/>
            <a:ext cx="0" cy="2897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7556729" y="369037"/>
            <a:ext cx="396726" cy="735261"/>
            <a:chOff x="7469802" y="2114395"/>
            <a:chExt cx="396726" cy="735261"/>
          </a:xfrm>
        </p:grpSpPr>
        <p:pic>
          <p:nvPicPr>
            <p:cNvPr id="9" name="Picture 4" descr="印章 源底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9907" y="2114395"/>
              <a:ext cx="386621" cy="73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文本框 9"/>
            <p:cNvSpPr txBox="1">
              <a:spLocks noChangeArrowheads="1"/>
            </p:cNvSpPr>
            <p:nvPr/>
          </p:nvSpPr>
          <p:spPr bwMode="auto">
            <a:xfrm>
              <a:off x="7469802" y="2189637"/>
              <a:ext cx="33093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latin typeface="文悦古体仿宋 (非商业用途)" pitchFamily="50" charset="-122"/>
                  <a:ea typeface="文悦古体仿宋 (非商业用途)" pitchFamily="50" charset="-122"/>
                </a:rPr>
                <a:t>花赏</a:t>
              </a:r>
            </a:p>
          </p:txBody>
        </p:sp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379ED41-5F0C-4260-8767-A5A64DFD12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4960973" y="4823654"/>
            <a:ext cx="2270053" cy="323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5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22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75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75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75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7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55209EF-8AED-4811-9465-FC8D8AC686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-3466649" y="0"/>
            <a:ext cx="6933297" cy="988193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52BEC382-E995-4C12-A8B6-41B16E639FE5}"/>
              </a:ext>
            </a:extLst>
          </p:cNvPr>
          <p:cNvGrpSpPr/>
          <p:nvPr/>
        </p:nvGrpSpPr>
        <p:grpSpPr>
          <a:xfrm>
            <a:off x="8521915" y="-433596"/>
            <a:ext cx="6942776" cy="7725192"/>
            <a:chOff x="8521915" y="-433596"/>
            <a:chExt cx="6942776" cy="7725192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F0A27621-5416-43CC-93AB-320B08F2D2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4438" b="3486"/>
            <a:stretch/>
          </p:blipFill>
          <p:spPr>
            <a:xfrm>
              <a:off x="8521915" y="0"/>
              <a:ext cx="6942776" cy="6942776"/>
            </a:xfrm>
            <a:prstGeom prst="ellipse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BFE54C7F-4EBC-4021-8B52-97B208CCA4A7}"/>
                </a:ext>
              </a:extLst>
            </p:cNvPr>
            <p:cNvSpPr txBox="1"/>
            <p:nvPr/>
          </p:nvSpPr>
          <p:spPr>
            <a:xfrm>
              <a:off x="8919308" y="-433596"/>
              <a:ext cx="6545383" cy="7725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叁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B6E32BE-AD33-4BA5-B74F-680A38632163}"/>
              </a:ext>
            </a:extLst>
          </p:cNvPr>
          <p:cNvGrpSpPr/>
          <p:nvPr/>
        </p:nvGrpSpPr>
        <p:grpSpPr>
          <a:xfrm>
            <a:off x="4462454" y="1592405"/>
            <a:ext cx="1162755" cy="1162755"/>
            <a:chOff x="1720144" y="1038578"/>
            <a:chExt cx="1162755" cy="1162755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1E820FE1-3EA1-45A0-ADFD-48BB4F9C25B4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438C1CCD-3874-413C-A866-FF99AF3B05D9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BBAA2739-0C36-4F5E-85CD-5E3BD41075E3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44B71994-2657-440D-94E4-53EAF95F37E7}"/>
                </a:ext>
              </a:extLst>
            </p:cNvPr>
            <p:cNvCxnSpPr>
              <a:stCxn id="8" idx="0"/>
              <a:endCxn id="8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0EE402CE-9DA5-41AE-B670-11E6B28BBF8F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2D809E22-11E4-491A-AA6B-7CD112B11511}"/>
              </a:ext>
            </a:extLst>
          </p:cNvPr>
          <p:cNvSpPr/>
          <p:nvPr/>
        </p:nvSpPr>
        <p:spPr>
          <a:xfrm>
            <a:off x="4564454" y="1585117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传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51505FE7-A107-420C-9663-54EC1B38E9EE}"/>
              </a:ext>
            </a:extLst>
          </p:cNvPr>
          <p:cNvSpPr/>
          <p:nvPr/>
        </p:nvSpPr>
        <p:spPr>
          <a:xfrm>
            <a:off x="4821078" y="2533440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5017B956-B760-48E4-B94E-05E6AE7B5767}"/>
              </a:ext>
            </a:extLst>
          </p:cNvPr>
          <p:cNvSpPr/>
          <p:nvPr/>
        </p:nvSpPr>
        <p:spPr>
          <a:xfrm>
            <a:off x="4636610" y="3028680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16" name="TextBox 69">
            <a:extLst>
              <a:ext uri="{FF2B5EF4-FFF2-40B4-BE49-F238E27FC236}">
                <a16:creationId xmlns="" xmlns:a16="http://schemas.microsoft.com/office/drawing/2014/main" id="{9D868229-7ED6-4F49-B75E-46358CD69720}"/>
              </a:ext>
            </a:extLst>
          </p:cNvPr>
          <p:cNvSpPr txBox="1"/>
          <p:nvPr/>
        </p:nvSpPr>
        <p:spPr>
          <a:xfrm>
            <a:off x="5869746" y="1595100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232739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4F3C8A5-95F1-443C-A0D2-34950CEF6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745" y="224588"/>
            <a:ext cx="7176761" cy="6858000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7BFB6409-7F03-47DC-BF65-438E80473AFD}"/>
              </a:ext>
            </a:extLst>
          </p:cNvPr>
          <p:cNvCxnSpPr/>
          <p:nvPr/>
        </p:nvCxnSpPr>
        <p:spPr>
          <a:xfrm flipH="1">
            <a:off x="5612618" y="2026551"/>
            <a:ext cx="1232" cy="2592000"/>
          </a:xfrm>
          <a:prstGeom prst="lin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AE61CF8-F3B0-490E-921B-35CBB539C77C}"/>
              </a:ext>
            </a:extLst>
          </p:cNvPr>
          <p:cNvSpPr/>
          <p:nvPr/>
        </p:nvSpPr>
        <p:spPr>
          <a:xfrm>
            <a:off x="5783444" y="1892173"/>
            <a:ext cx="728778" cy="206210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添加标题</a:t>
            </a:r>
          </a:p>
        </p:txBody>
      </p:sp>
      <p:sp>
        <p:nvSpPr>
          <p:cNvPr id="5" name="TextBox 69">
            <a:extLst>
              <a:ext uri="{FF2B5EF4-FFF2-40B4-BE49-F238E27FC236}">
                <a16:creationId xmlns="" xmlns:a16="http://schemas.microsoft.com/office/drawing/2014/main" id="{4425200B-40C5-4BD7-8985-DD1D6FB932FA}"/>
              </a:ext>
            </a:extLst>
          </p:cNvPr>
          <p:cNvSpPr txBox="1"/>
          <p:nvPr/>
        </p:nvSpPr>
        <p:spPr>
          <a:xfrm>
            <a:off x="1725760" y="1981073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2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8B7A2B6-57C4-4215-BDD7-9E81F8F55011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A7330D6A-BA65-4056-B4CB-5C7D3560A3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380F1889-5CDF-4BB1-8D00-AF1273392384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96000" y="1414125"/>
            <a:ext cx="4172958" cy="1285269"/>
            <a:chOff x="6251030" y="1604235"/>
            <a:chExt cx="5087530" cy="1285269"/>
          </a:xfrm>
        </p:grpSpPr>
        <p:sp>
          <p:nvSpPr>
            <p:cNvPr id="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您的内容打在这里，或者通过复制您的文本后，在此框中选择粘贴，并选择只保留文字。</a:t>
              </a:r>
              <a:endParaRPr lang="en-US" altLang="zh-CN" dirty="0">
                <a:solidFill>
                  <a:schemeClr val="tx1"/>
                </a:solidFill>
                <a:latin typeface="文悦古体仿宋 (非商业用途)" pitchFamily="50" charset="-122"/>
                <a:ea typeface="文悦古体仿宋 (非商业用途)" pitchFamily="50" charset="-122"/>
                <a:cs typeface="Arial" panose="020B0604020202020204" pitchFamily="34" charset="0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文悦古体仿宋 (非商业用途)" pitchFamily="50" charset="-122"/>
                  <a:ea typeface="文悦古体仿宋 (非商业用途)" pitchFamily="50" charset="-122"/>
                </a:rPr>
                <a:t>点击添加标题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08726" y="3063723"/>
            <a:ext cx="4172958" cy="1285269"/>
            <a:chOff x="6251030" y="1604235"/>
            <a:chExt cx="5087530" cy="1285269"/>
          </a:xfrm>
        </p:grpSpPr>
        <p:sp>
          <p:nvSpPr>
            <p:cNvPr id="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您的内容打在这里，或者通过复制您的文本后，在此框中选择粘贴，并选择只保留文字。</a:t>
              </a:r>
              <a:endParaRPr lang="en-US" altLang="zh-CN" dirty="0">
                <a:solidFill>
                  <a:schemeClr val="tx1"/>
                </a:solidFill>
                <a:latin typeface="文悦古体仿宋 (非商业用途)" pitchFamily="50" charset="-122"/>
                <a:ea typeface="文悦古体仿宋 (非商业用途)" pitchFamily="50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文悦古体仿宋 (非商业用途)" pitchFamily="50" charset="-122"/>
                  <a:ea typeface="文悦古体仿宋 (非商业用途)" pitchFamily="50" charset="-122"/>
                </a:rPr>
                <a:t>点击添加标题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96000" y="4713321"/>
            <a:ext cx="4172958" cy="1285269"/>
            <a:chOff x="6251030" y="1604235"/>
            <a:chExt cx="5087530" cy="1285269"/>
          </a:xfrm>
        </p:grpSpPr>
        <p:sp>
          <p:nvSpPr>
            <p:cNvPr id="9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/>
                  </a:solidFill>
                  <a:latin typeface="文悦古体仿宋 (非商业用途)" pitchFamily="50" charset="-122"/>
                  <a:ea typeface="文悦古体仿宋 (非商业用途)" pitchFamily="50" charset="-122"/>
                </a:rPr>
                <a:t>您的内容打在这里，或者通过复制您的文本后，在此框中选择粘贴，并选择只保留文字。</a:t>
              </a:r>
              <a:endParaRPr lang="en-US" altLang="zh-CN" dirty="0">
                <a:solidFill>
                  <a:schemeClr val="tx1"/>
                </a:solidFill>
                <a:latin typeface="文悦古体仿宋 (非商业用途)" pitchFamily="50" charset="-122"/>
                <a:ea typeface="文悦古体仿宋 (非商业用途)" pitchFamily="50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文悦古体仿宋 (非商业用途)" pitchFamily="50" charset="-122"/>
                  <a:ea typeface="文悦古体仿宋 (非商业用途)" pitchFamily="50" charset="-122"/>
                </a:rPr>
                <a:t>点击添加标题</a:t>
              </a: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407276" y="524075"/>
            <a:ext cx="3277564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后宫</a:t>
            </a:r>
            <a:r>
              <a:rPr lang="en-US" altLang="zh-CN" sz="4000" dirty="0">
                <a:latin typeface="文悦古体仿宋 (非商业用途)" pitchFamily="50" charset="-122"/>
                <a:ea typeface="文悦古体仿宋 (非商业用途)" pitchFamily="50" charset="-122"/>
              </a:rPr>
              <a:t>·</a:t>
            </a:r>
            <a:r>
              <a:rPr lang="zh-CN" altLang="en-US" sz="4000" dirty="0">
                <a:latin typeface="文悦古体仿宋 (非商业用途)" pitchFamily="50" charset="-122"/>
                <a:ea typeface="文悦古体仿宋 (非商业用途)" pitchFamily="50" charset="-122"/>
              </a:rPr>
              <a:t>如懿传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6096000" y="-718492"/>
            <a:ext cx="0" cy="37701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5400000">
            <a:off x="5973380" y="-909000"/>
            <a:ext cx="0" cy="28979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7556729" y="369037"/>
            <a:ext cx="396726" cy="735261"/>
            <a:chOff x="7469802" y="2114395"/>
            <a:chExt cx="396726" cy="735261"/>
          </a:xfrm>
        </p:grpSpPr>
        <p:pic>
          <p:nvPicPr>
            <p:cNvPr id="16" name="Picture 4" descr="印章 源底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9907" y="2114395"/>
              <a:ext cx="386621" cy="735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文本框 16"/>
            <p:cNvSpPr txBox="1">
              <a:spLocks noChangeArrowheads="1"/>
            </p:cNvSpPr>
            <p:nvPr/>
          </p:nvSpPr>
          <p:spPr bwMode="auto">
            <a:xfrm>
              <a:off x="7469802" y="2189637"/>
              <a:ext cx="33093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 dirty="0">
                  <a:latin typeface="文悦古体仿宋 (非商业用途)" pitchFamily="50" charset="-122"/>
                  <a:ea typeface="文悦古体仿宋 (非商业用途)" pitchFamily="50" charset="-122"/>
                </a:rPr>
                <a:t>花赏</a:t>
              </a:r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4A1AB492-F029-4066-9AF3-63EE0063713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-2543266" y="3184"/>
            <a:ext cx="6933297" cy="98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86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75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75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75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7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0DEAFC9E-A9E5-4FEB-9EA6-DAFF4D33C915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7FED34DC-3D55-43BA-AC59-89E2DB23E3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6" name="椭圆 5">
              <a:extLst>
                <a:ext uri="{FF2B5EF4-FFF2-40B4-BE49-F238E27FC236}">
                  <a16:creationId xmlns="" xmlns:a16="http://schemas.microsoft.com/office/drawing/2014/main" id="{7AAB3B9C-9F3E-4C92-B9F0-119A0BB71BF2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967457" y="1657980"/>
            <a:ext cx="2954655" cy="39056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双脸，小凤战篦金口。</a:t>
            </a:r>
            <a:b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舞衣无力风敛，藕丝秋色染。</a:t>
            </a:r>
            <a:b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</a:b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锦帐绣帏斜掩。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露珠清晓簟。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粉心黄蕊花靥，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黛眉山两点。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689" y="1657980"/>
            <a:ext cx="2259584" cy="338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3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>
            <a:extLst>
              <a:ext uri="{FF2B5EF4-FFF2-40B4-BE49-F238E27FC236}">
                <a16:creationId xmlns="" xmlns:a16="http://schemas.microsoft.com/office/drawing/2014/main" id="{B64D33F9-0218-4B6E-BB60-6022ED3FD91D}"/>
              </a:ext>
            </a:extLst>
          </p:cNvPr>
          <p:cNvGrpSpPr/>
          <p:nvPr/>
        </p:nvGrpSpPr>
        <p:grpSpPr>
          <a:xfrm>
            <a:off x="1727847" y="-814784"/>
            <a:ext cx="8716940" cy="8594260"/>
            <a:chOff x="1727847" y="-814784"/>
            <a:chExt cx="8716940" cy="8594260"/>
          </a:xfrm>
        </p:grpSpPr>
        <p:pic>
          <p:nvPicPr>
            <p:cNvPr id="43" name="图片 42">
              <a:extLst>
                <a:ext uri="{FF2B5EF4-FFF2-40B4-BE49-F238E27FC236}">
                  <a16:creationId xmlns="" xmlns:a16="http://schemas.microsoft.com/office/drawing/2014/main" id="{95A8D491-1FE9-4C5F-8B5D-8A4BCD3D5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86" t="4438" r="2756" b="3486"/>
            <a:stretch/>
          </p:blipFill>
          <p:spPr>
            <a:xfrm>
              <a:off x="1727847" y="-781135"/>
              <a:ext cx="8716940" cy="8560611"/>
            </a:xfrm>
            <a:prstGeom prst="ellipse">
              <a:avLst/>
            </a:prstGeom>
          </p:spPr>
        </p:pic>
        <p:sp>
          <p:nvSpPr>
            <p:cNvPr id="44" name="椭圆 43">
              <a:extLst>
                <a:ext uri="{FF2B5EF4-FFF2-40B4-BE49-F238E27FC236}">
                  <a16:creationId xmlns="" xmlns:a16="http://schemas.microsoft.com/office/drawing/2014/main" id="{39DD4783-BE0A-4BA3-997E-A6C4346C70EA}"/>
                </a:ext>
              </a:extLst>
            </p:cNvPr>
            <p:cNvSpPr/>
            <p:nvPr/>
          </p:nvSpPr>
          <p:spPr>
            <a:xfrm>
              <a:off x="1765752" y="-814784"/>
              <a:ext cx="8560612" cy="8560612"/>
            </a:xfrm>
            <a:prstGeom prst="ellipse">
              <a:avLst/>
            </a:prstGeom>
            <a:solidFill>
              <a:srgbClr val="F2F3ED">
                <a:alpha val="8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t"/>
            <a:lstStyle/>
            <a:p>
              <a:pPr algn="ctr"/>
              <a:endParaRPr lang="en-US" altLang="zh-CN" sz="8800" dirty="0">
                <a:solidFill>
                  <a:srgbClr val="903E6C"/>
                </a:solidFill>
                <a:latin typeface="叶根友新篆简体试用版" panose="02010601030101010101" pitchFamily="2" charset="-122"/>
                <a:ea typeface="叶根友新篆简体试用版" panose="02010601030101010101" pitchFamily="2" charset="-122"/>
              </a:endParaRPr>
            </a:p>
          </p:txBody>
        </p:sp>
      </p:grp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24FB2AD1-1505-4A20-915C-923E9E96F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4827629" y="1975064"/>
            <a:ext cx="2548748" cy="363269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7395329" y="1265663"/>
            <a:ext cx="2459301" cy="1384972"/>
            <a:chOff x="6414655" y="883254"/>
            <a:chExt cx="1256562" cy="758511"/>
          </a:xfrm>
        </p:grpSpPr>
        <p:grpSp>
          <p:nvGrpSpPr>
            <p:cNvPr id="4" name="组合 3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6" name="直接连接符 5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/>
            <p:cNvSpPr>
              <a:spLocks noChangeAspect="1"/>
            </p:cNvSpPr>
            <p:nvPr/>
          </p:nvSpPr>
          <p:spPr>
            <a:xfrm>
              <a:off x="7599217" y="883254"/>
              <a:ext cx="72000" cy="72000"/>
            </a:xfrm>
            <a:prstGeom prst="ellipse">
              <a:avLst/>
            </a:prstGeom>
            <a:noFill/>
            <a:ln>
              <a:solidFill>
                <a:srgbClr val="1C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 flipH="1" flipV="1">
            <a:off x="2783274" y="3176243"/>
            <a:ext cx="2200514" cy="1448339"/>
            <a:chOff x="6355658" y="855620"/>
            <a:chExt cx="1332209" cy="1238637"/>
          </a:xfrm>
        </p:grpSpPr>
        <p:grpSp>
          <p:nvGrpSpPr>
            <p:cNvPr id="9" name="组合 8"/>
            <p:cNvGrpSpPr/>
            <p:nvPr/>
          </p:nvGrpSpPr>
          <p:grpSpPr>
            <a:xfrm>
              <a:off x="6355658" y="921327"/>
              <a:ext cx="1250484" cy="1172930"/>
              <a:chOff x="6343480" y="997527"/>
              <a:chExt cx="1508648" cy="1048870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6343480" y="997527"/>
                <a:ext cx="424464" cy="1048870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椭圆 9"/>
            <p:cNvSpPr/>
            <p:nvPr/>
          </p:nvSpPr>
          <p:spPr>
            <a:xfrm>
              <a:off x="7600688" y="855620"/>
              <a:ext cx="87179" cy="123151"/>
            </a:xfrm>
            <a:prstGeom prst="ellipse">
              <a:avLst/>
            </a:prstGeom>
            <a:noFill/>
            <a:ln>
              <a:solidFill>
                <a:srgbClr val="1C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 flipV="1">
            <a:off x="6303411" y="4291426"/>
            <a:ext cx="2983309" cy="1240977"/>
            <a:chOff x="6414655" y="877899"/>
            <a:chExt cx="1248671" cy="763866"/>
          </a:xfrm>
        </p:grpSpPr>
        <p:grpSp>
          <p:nvGrpSpPr>
            <p:cNvPr id="14" name="组合 13"/>
            <p:cNvGrpSpPr/>
            <p:nvPr/>
          </p:nvGrpSpPr>
          <p:grpSpPr>
            <a:xfrm>
              <a:off x="6414655" y="921327"/>
              <a:ext cx="1191489" cy="720438"/>
              <a:chOff x="6414655" y="997527"/>
              <a:chExt cx="1437473" cy="64423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6414655" y="997527"/>
                <a:ext cx="353290" cy="644238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6764546" y="997527"/>
                <a:ext cx="1087582" cy="0"/>
              </a:xfrm>
              <a:prstGeom prst="line">
                <a:avLst/>
              </a:prstGeom>
              <a:ln w="12700">
                <a:solidFill>
                  <a:srgbClr val="1C486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椭圆 14"/>
            <p:cNvSpPr/>
            <p:nvPr/>
          </p:nvSpPr>
          <p:spPr>
            <a:xfrm>
              <a:off x="7603054" y="877899"/>
              <a:ext cx="60272" cy="88637"/>
            </a:xfrm>
            <a:prstGeom prst="ellipse">
              <a:avLst/>
            </a:prstGeom>
            <a:noFill/>
            <a:ln>
              <a:solidFill>
                <a:srgbClr val="1C486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989695" y="3952161"/>
            <a:ext cx="627428" cy="627428"/>
            <a:chOff x="6179369" y="1406480"/>
            <a:chExt cx="470571" cy="470571"/>
          </a:xfrm>
          <a:solidFill>
            <a:srgbClr val="50A59E"/>
          </a:solidFill>
        </p:grpSpPr>
        <p:sp>
          <p:nvSpPr>
            <p:cNvPr id="19" name="椭圆 18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  <a:grpFill/>
          </p:grpSpPr>
          <p:sp>
            <p:nvSpPr>
              <p:cNvPr id="21" name="椭圆 20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7095585" y="2359922"/>
            <a:ext cx="627428" cy="627428"/>
            <a:chOff x="6179369" y="1406480"/>
            <a:chExt cx="470571" cy="470571"/>
          </a:xfrm>
          <a:solidFill>
            <a:srgbClr val="50A59E"/>
          </a:solidFill>
        </p:grpSpPr>
        <p:sp>
          <p:nvSpPr>
            <p:cNvPr id="25" name="椭圆 24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  <a:grpFill/>
          </p:grpSpPr>
          <p:sp>
            <p:nvSpPr>
              <p:cNvPr id="27" name="椭圆 26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670074" y="2921605"/>
            <a:ext cx="627428" cy="627428"/>
            <a:chOff x="6179369" y="1406480"/>
            <a:chExt cx="470571" cy="470571"/>
          </a:xfrm>
          <a:solidFill>
            <a:srgbClr val="50A59E"/>
          </a:solidFill>
        </p:grpSpPr>
        <p:sp>
          <p:nvSpPr>
            <p:cNvPr id="31" name="椭圆 30"/>
            <p:cNvSpPr/>
            <p:nvPr/>
          </p:nvSpPr>
          <p:spPr>
            <a:xfrm>
              <a:off x="6179369" y="1406480"/>
              <a:ext cx="470571" cy="470571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6271942" y="1499053"/>
              <a:ext cx="285425" cy="285425"/>
              <a:chOff x="2746287" y="2265590"/>
              <a:chExt cx="712188" cy="712188"/>
            </a:xfrm>
            <a:grpFill/>
          </p:grpSpPr>
          <p:sp>
            <p:nvSpPr>
              <p:cNvPr id="33" name="椭圆 32"/>
              <p:cNvSpPr/>
              <p:nvPr/>
            </p:nvSpPr>
            <p:spPr>
              <a:xfrm>
                <a:off x="2746287" y="2265590"/>
                <a:ext cx="712188" cy="7121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842031" y="2361334"/>
                <a:ext cx="520700" cy="5207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2959506" y="2478809"/>
                <a:ext cx="285750" cy="28575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</p:grpSp>
      <p:sp>
        <p:nvSpPr>
          <p:cNvPr id="36" name="Content Placeholder 2"/>
          <p:cNvSpPr txBox="1"/>
          <p:nvPr/>
        </p:nvSpPr>
        <p:spPr>
          <a:xfrm>
            <a:off x="7486978" y="1884888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用途)" pitchFamily="50" charset="-122"/>
              <a:ea typeface="文悦古体仿宋 (非商业用途)" pitchFamily="50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22757" y="1520559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点击添加标题</a:t>
            </a:r>
          </a:p>
        </p:txBody>
      </p:sp>
      <p:sp>
        <p:nvSpPr>
          <p:cNvPr id="38" name="Content Placeholder 2"/>
          <p:cNvSpPr txBox="1"/>
          <p:nvPr/>
        </p:nvSpPr>
        <p:spPr>
          <a:xfrm>
            <a:off x="7270178" y="4235957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用途)" pitchFamily="50" charset="-122"/>
              <a:ea typeface="文悦古体仿宋 (非商业用途)" pitchFamily="50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805957" y="3871628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点击添加标题</a:t>
            </a:r>
          </a:p>
        </p:txBody>
      </p:sp>
      <p:sp>
        <p:nvSpPr>
          <p:cNvPr id="40" name="Content Placeholder 2"/>
          <p:cNvSpPr txBox="1"/>
          <p:nvPr/>
        </p:nvSpPr>
        <p:spPr>
          <a:xfrm>
            <a:off x="1682831" y="3260472"/>
            <a:ext cx="2905280" cy="920940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文悦古体仿宋 (非商业用途)" pitchFamily="50" charset="-122"/>
                <a:ea typeface="文悦古体仿宋 (非商业用途)" pitchFamily="50" charset="-122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文悦古体仿宋 (非商业用途)" pitchFamily="50" charset="-122"/>
              <a:ea typeface="文悦古体仿宋 (非商业用途)" pitchFamily="50" charset="-122"/>
              <a:cs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218610" y="2896143"/>
            <a:ext cx="1833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文悦古体仿宋 (非商业用途)" pitchFamily="50" charset="-122"/>
                <a:ea typeface="文悦古体仿宋 (非商业用途)" pitchFamily="50" charset="-122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217749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E4F47F7-0DBD-4391-88DE-27C67B2E3D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8725354" y="0"/>
            <a:ext cx="6933297" cy="988193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D22CC7B-4F50-4EEE-9A41-F954EF68EC6C}"/>
              </a:ext>
            </a:extLst>
          </p:cNvPr>
          <p:cNvGrpSpPr/>
          <p:nvPr/>
        </p:nvGrpSpPr>
        <p:grpSpPr>
          <a:xfrm>
            <a:off x="-3078736" y="-273176"/>
            <a:ext cx="6793782" cy="7725192"/>
            <a:chOff x="-3078736" y="-273176"/>
            <a:chExt cx="6793782" cy="7725192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19A5AB31-7CD6-4103-BEFF-44F0F7C37C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95" t="3911" r="3910" b="3791"/>
            <a:stretch/>
          </p:blipFill>
          <p:spPr>
            <a:xfrm>
              <a:off x="-3078736" y="0"/>
              <a:ext cx="6793782" cy="6891093"/>
            </a:xfrm>
            <a:prstGeom prst="ellipse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E2B6576B-0CB6-43C8-B864-F89EB2C70B16}"/>
                </a:ext>
              </a:extLst>
            </p:cNvPr>
            <p:cNvSpPr txBox="1"/>
            <p:nvPr/>
          </p:nvSpPr>
          <p:spPr>
            <a:xfrm>
              <a:off x="-3078736" y="-273176"/>
              <a:ext cx="6545383" cy="77251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9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肆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6F154229-B45D-4BF3-94D8-FDBBC6F513EB}"/>
              </a:ext>
            </a:extLst>
          </p:cNvPr>
          <p:cNvGrpSpPr/>
          <p:nvPr/>
        </p:nvGrpSpPr>
        <p:grpSpPr>
          <a:xfrm>
            <a:off x="4462454" y="1592405"/>
            <a:ext cx="1162755" cy="1162755"/>
            <a:chOff x="1720144" y="1038578"/>
            <a:chExt cx="1162755" cy="1162755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F20A725F-16CA-4EFD-9C8D-D8BA82CC5B3E}"/>
                </a:ext>
              </a:extLst>
            </p:cNvPr>
            <p:cNvSpPr/>
            <p:nvPr/>
          </p:nvSpPr>
          <p:spPr>
            <a:xfrm>
              <a:off x="1720144" y="1038578"/>
              <a:ext cx="1162755" cy="11627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D47020A5-DD24-4EE0-ADEC-CC1860458385}"/>
                </a:ext>
              </a:extLst>
            </p:cNvPr>
            <p:cNvCxnSpPr/>
            <p:nvPr/>
          </p:nvCxnSpPr>
          <p:spPr>
            <a:xfrm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BEED4123-D77F-403D-8D79-056EB19C84F3}"/>
                </a:ext>
              </a:extLst>
            </p:cNvPr>
            <p:cNvCxnSpPr/>
            <p:nvPr/>
          </p:nvCxnSpPr>
          <p:spPr>
            <a:xfrm flipV="1">
              <a:off x="1720144" y="1038578"/>
              <a:ext cx="1162755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2B62292D-9C61-4094-90DD-459FAFF8B125}"/>
                </a:ext>
              </a:extLst>
            </p:cNvPr>
            <p:cNvCxnSpPr>
              <a:stCxn id="8" idx="0"/>
              <a:endCxn id="8" idx="2"/>
            </p:cNvCxnSpPr>
            <p:nvPr/>
          </p:nvCxnSpPr>
          <p:spPr>
            <a:xfrm>
              <a:off x="2301522" y="1038578"/>
              <a:ext cx="0" cy="116275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00791EC6-A085-42ED-A3A2-A0639D34D135}"/>
                </a:ext>
              </a:extLst>
            </p:cNvPr>
            <p:cNvCxnSpPr>
              <a:stCxn id="8" idx="1"/>
              <a:endCxn id="8" idx="3"/>
            </p:cNvCxnSpPr>
            <p:nvPr/>
          </p:nvCxnSpPr>
          <p:spPr>
            <a:xfrm>
              <a:off x="1720144" y="1619956"/>
              <a:ext cx="1162755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0F88CFFC-1309-41CF-B128-4FECB99373DD}"/>
              </a:ext>
            </a:extLst>
          </p:cNvPr>
          <p:cNvSpPr/>
          <p:nvPr/>
        </p:nvSpPr>
        <p:spPr>
          <a:xfrm>
            <a:off x="4564454" y="1585117"/>
            <a:ext cx="728778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说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D6D9601A-0396-42C3-B749-6DD5B0DC0AD7}"/>
              </a:ext>
            </a:extLst>
          </p:cNvPr>
          <p:cNvSpPr/>
          <p:nvPr/>
        </p:nvSpPr>
        <p:spPr>
          <a:xfrm>
            <a:off x="4821078" y="2533440"/>
            <a:ext cx="492443" cy="1220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HEAR</a:t>
            </a:r>
            <a:endParaRPr lang="zh-CN" altLang="en-US" sz="20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0576928-7CD3-4CF5-9BA9-8313E4EF8A31}"/>
              </a:ext>
            </a:extLst>
          </p:cNvPr>
          <p:cNvSpPr/>
          <p:nvPr/>
        </p:nvSpPr>
        <p:spPr>
          <a:xfrm>
            <a:off x="4636610" y="3028680"/>
            <a:ext cx="364389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李旭科书法 v1.4" panose="02000603000000000000" pitchFamily="2" charset="-122"/>
                <a:ea typeface="李旭科书法 v1.4" panose="02000603000000000000" pitchFamily="2" charset="-122"/>
              </a:rPr>
              <a:t>用心倾听那鸟语花香</a:t>
            </a:r>
          </a:p>
        </p:txBody>
      </p:sp>
      <p:sp>
        <p:nvSpPr>
          <p:cNvPr id="16" name="TextBox 69">
            <a:extLst>
              <a:ext uri="{FF2B5EF4-FFF2-40B4-BE49-F238E27FC236}">
                <a16:creationId xmlns="" xmlns:a16="http://schemas.microsoft.com/office/drawing/2014/main" id="{63FCEB3B-DA90-43D0-A5C1-C5E916644B16}"/>
              </a:ext>
            </a:extLst>
          </p:cNvPr>
          <p:cNvSpPr txBox="1"/>
          <p:nvPr/>
        </p:nvSpPr>
        <p:spPr>
          <a:xfrm>
            <a:off x="5869746" y="1595100"/>
            <a:ext cx="1665841" cy="450513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endParaRPr lang="en-US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包图网</a:t>
            </a:r>
          </a:p>
        </p:txBody>
      </p:sp>
    </p:spTree>
    <p:extLst>
      <p:ext uri="{BB962C8B-B14F-4D97-AF65-F5344CB8AC3E}">
        <p14:creationId xmlns:p14="http://schemas.microsoft.com/office/powerpoint/2010/main" val="69181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E6C4C7D9-811C-48E1-9560-F74427A97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619" y="529389"/>
            <a:ext cx="7176761" cy="6858000"/>
          </a:xfrm>
          <a:prstGeom prst="rect">
            <a:avLst/>
          </a:prstGeom>
        </p:spPr>
      </p:pic>
      <p:sp>
        <p:nvSpPr>
          <p:cNvPr id="3" name="TextBox 69">
            <a:extLst>
              <a:ext uri="{FF2B5EF4-FFF2-40B4-BE49-F238E27FC236}">
                <a16:creationId xmlns="" xmlns:a16="http://schemas.microsoft.com/office/drawing/2014/main" id="{5C759AA8-781D-44F8-A031-CBE7CCF07041}"/>
              </a:ext>
            </a:extLst>
          </p:cNvPr>
          <p:cNvSpPr txBox="1"/>
          <p:nvPr/>
        </p:nvSpPr>
        <p:spPr>
          <a:xfrm>
            <a:off x="8164872" y="1545994"/>
            <a:ext cx="2400657" cy="2888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设计机构。拥有国内顶尖的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69">
            <a:extLst>
              <a:ext uri="{FF2B5EF4-FFF2-40B4-BE49-F238E27FC236}">
                <a16:creationId xmlns="" xmlns:a16="http://schemas.microsoft.com/office/drawing/2014/main" id="{EEA8895F-316B-4723-97AA-5B3E88EB6C00}"/>
              </a:ext>
            </a:extLst>
          </p:cNvPr>
          <p:cNvSpPr txBox="1"/>
          <p:nvPr/>
        </p:nvSpPr>
        <p:spPr>
          <a:xfrm>
            <a:off x="1407661" y="2889087"/>
            <a:ext cx="2031325" cy="2888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是中国第一家精品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设计机构。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拥有国内顶尖的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制作技术、顶级的</a:t>
            </a:r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PPT</a:t>
            </a:r>
            <a:r>
              <a:rPr lang="zh-CN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设计团队， 坚持精益求精、拒绝平庸的做事精神</a:t>
            </a: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包图网包图网</a:t>
            </a:r>
          </a:p>
          <a:p>
            <a:pPr>
              <a:lnSpc>
                <a:spcPct val="20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701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809DF51-A116-4D6B-9243-D6842AA3D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152" y="-599967"/>
            <a:ext cx="8455693" cy="8455693"/>
          </a:xfrm>
          <a:prstGeom prst="ellipse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C6530EA2-3801-40D9-B8EC-5871D0182A0B}"/>
              </a:ext>
            </a:extLst>
          </p:cNvPr>
          <p:cNvGrpSpPr/>
          <p:nvPr/>
        </p:nvGrpSpPr>
        <p:grpSpPr>
          <a:xfrm>
            <a:off x="4566000" y="1899000"/>
            <a:ext cx="3060000" cy="3060000"/>
            <a:chOff x="4566000" y="1899000"/>
            <a:chExt cx="3060000" cy="3060000"/>
          </a:xfrm>
        </p:grpSpPr>
        <p:sp>
          <p:nvSpPr>
            <p:cNvPr id="8" name="空心弧 7">
              <a:extLst>
                <a:ext uri="{FF2B5EF4-FFF2-40B4-BE49-F238E27FC236}">
                  <a16:creationId xmlns="" xmlns:a16="http://schemas.microsoft.com/office/drawing/2014/main" id="{677E6BEF-214B-4C9A-8C99-D4BC8005140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16406211"/>
                <a:gd name="adj2" fmla="val 4205006"/>
                <a:gd name="adj3" fmla="val 24649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</a:endParaRPr>
            </a:p>
          </p:txBody>
        </p:sp>
        <p:sp>
          <p:nvSpPr>
            <p:cNvPr id="9" name="空心弧 8">
              <a:extLst>
                <a:ext uri="{FF2B5EF4-FFF2-40B4-BE49-F238E27FC236}">
                  <a16:creationId xmlns="" xmlns:a16="http://schemas.microsoft.com/office/drawing/2014/main" id="{BACCA791-9F98-4023-99E0-458286ACFE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4201256"/>
                <a:gd name="adj2" fmla="val 16454972"/>
                <a:gd name="adj3" fmla="val 24674"/>
              </a:avLst>
            </a:prstGeom>
            <a:solidFill>
              <a:srgbClr val="50A5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AAADF3C-0DD8-4614-BB14-AF00218896DF}"/>
              </a:ext>
            </a:extLst>
          </p:cNvPr>
          <p:cNvGrpSpPr/>
          <p:nvPr/>
        </p:nvGrpSpPr>
        <p:grpSpPr>
          <a:xfrm>
            <a:off x="2369137" y="1631499"/>
            <a:ext cx="1955985" cy="2946880"/>
            <a:chOff x="2369137" y="1631499"/>
            <a:chExt cx="1955985" cy="2946880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36C22AF4-06CD-4E85-BD7F-36D79E55F8C4}"/>
                </a:ext>
              </a:extLst>
            </p:cNvPr>
            <p:cNvGrpSpPr/>
            <p:nvPr/>
          </p:nvGrpSpPr>
          <p:grpSpPr>
            <a:xfrm>
              <a:off x="2434687" y="3416700"/>
              <a:ext cx="1890435" cy="1161679"/>
              <a:chOff x="2505554" y="3869647"/>
              <a:chExt cx="1890435" cy="11616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12F8372F-CDD5-4521-9829-E9C0A50BE127}"/>
                  </a:ext>
                </a:extLst>
              </p:cNvPr>
              <p:cNvSpPr txBox="1"/>
              <p:nvPr/>
            </p:nvSpPr>
            <p:spPr>
              <a:xfrm>
                <a:off x="2546216" y="3869647"/>
                <a:ext cx="1791804" cy="422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文悦青龙体 (非商业使用) W5" pitchFamily="50" charset="-122"/>
                    <a:ea typeface="文悦青龙体 (非商业使用) W5" pitchFamily="50" charset="-122"/>
                    <a:cs typeface="+mn-cs"/>
                  </a:rPr>
                  <a:t>输入您的标题</a:t>
                </a: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1C43EB43-61DA-400F-BEBB-D6129E45A6D2}"/>
                  </a:ext>
                </a:extLst>
              </p:cNvPr>
              <p:cNvCxnSpPr/>
              <p:nvPr/>
            </p:nvCxnSpPr>
            <p:spPr>
              <a:xfrm>
                <a:off x="2656114" y="4388754"/>
                <a:ext cx="1589315" cy="0"/>
              </a:xfrm>
              <a:prstGeom prst="line">
                <a:avLst/>
              </a:prstGeom>
              <a:ln>
                <a:solidFill>
                  <a:srgbClr val="002F7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11312D52-4849-4D39-8E55-25C671D8070E}"/>
                  </a:ext>
                </a:extLst>
              </p:cNvPr>
              <p:cNvSpPr/>
              <p:nvPr/>
            </p:nvSpPr>
            <p:spPr>
              <a:xfrm>
                <a:off x="2505554" y="4477072"/>
                <a:ext cx="1890435" cy="5542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文悦青龙体 (非商业使用) W5" pitchFamily="50" charset="-122"/>
                    <a:ea typeface="文悦青龙体 (非商业使用) W5" pitchFamily="50" charset="-122"/>
                    <a:cs typeface="+mn-cs"/>
                  </a:rPr>
                  <a:t>Please enter your content here, copying your text</a:t>
                </a: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C9618596-0CF7-4FE5-A483-54E0B37E74F5}"/>
                </a:ext>
              </a:extLst>
            </p:cNvPr>
            <p:cNvSpPr txBox="1"/>
            <p:nvPr/>
          </p:nvSpPr>
          <p:spPr>
            <a:xfrm>
              <a:off x="2369137" y="1631499"/>
              <a:ext cx="1955985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文悦青龙体 (非商业使用) W5" pitchFamily="50" charset="-122"/>
                  <a:ea typeface="文悦青龙体 (非商业使用) W5" pitchFamily="50" charset="-122"/>
                  <a:cs typeface="+mn-cs"/>
                </a:rPr>
                <a:t>壹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29B5E2E2-324B-48EA-A615-C24621F796ED}"/>
              </a:ext>
            </a:extLst>
          </p:cNvPr>
          <p:cNvGrpSpPr/>
          <p:nvPr/>
        </p:nvGrpSpPr>
        <p:grpSpPr>
          <a:xfrm>
            <a:off x="7760666" y="1563412"/>
            <a:ext cx="1955985" cy="3017378"/>
            <a:chOff x="7760666" y="1563412"/>
            <a:chExt cx="1955985" cy="3017378"/>
          </a:xfrm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7D102D60-CD4A-40C9-A9D5-413B098ABBD8}"/>
                </a:ext>
              </a:extLst>
            </p:cNvPr>
            <p:cNvGrpSpPr/>
            <p:nvPr/>
          </p:nvGrpSpPr>
          <p:grpSpPr>
            <a:xfrm>
              <a:off x="7826216" y="3419111"/>
              <a:ext cx="1890435" cy="1161679"/>
              <a:chOff x="2505554" y="3869647"/>
              <a:chExt cx="1890435" cy="1161679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86310C8F-8932-447D-80D6-9DB37F93EC01}"/>
                  </a:ext>
                </a:extLst>
              </p:cNvPr>
              <p:cNvSpPr txBox="1"/>
              <p:nvPr/>
            </p:nvSpPr>
            <p:spPr>
              <a:xfrm>
                <a:off x="2546216" y="3869647"/>
                <a:ext cx="1791804" cy="4240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文悦青龙体 (非商业使用) W5" pitchFamily="50" charset="-122"/>
                    <a:ea typeface="文悦青龙体 (非商业使用) W5" pitchFamily="50" charset="-122"/>
                    <a:cs typeface="+mn-cs"/>
                  </a:rPr>
                  <a:t>输入您的标题</a:t>
                </a: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="" xmlns:a16="http://schemas.microsoft.com/office/drawing/2014/main" id="{9D72C4B6-6C4F-43D8-8872-7E7AB5437BF3}"/>
                  </a:ext>
                </a:extLst>
              </p:cNvPr>
              <p:cNvCxnSpPr/>
              <p:nvPr/>
            </p:nvCxnSpPr>
            <p:spPr>
              <a:xfrm>
                <a:off x="2656114" y="4388754"/>
                <a:ext cx="1589315" cy="0"/>
              </a:xfrm>
              <a:prstGeom prst="line">
                <a:avLst/>
              </a:prstGeom>
              <a:ln>
                <a:solidFill>
                  <a:srgbClr val="002F7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矩形 20">
                <a:extLst>
                  <a:ext uri="{FF2B5EF4-FFF2-40B4-BE49-F238E27FC236}">
                    <a16:creationId xmlns="" xmlns:a16="http://schemas.microsoft.com/office/drawing/2014/main" id="{4015F99D-56A6-426A-AAB0-5D4C14252F31}"/>
                  </a:ext>
                </a:extLst>
              </p:cNvPr>
              <p:cNvSpPr/>
              <p:nvPr/>
            </p:nvSpPr>
            <p:spPr>
              <a:xfrm>
                <a:off x="2505554" y="4477072"/>
                <a:ext cx="1890435" cy="5542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文悦青龙体 (非商业使用) W5" pitchFamily="50" charset="-122"/>
                    <a:ea typeface="文悦青龙体 (非商业使用) W5" pitchFamily="50" charset="-122"/>
                    <a:cs typeface="+mn-cs"/>
                  </a:rPr>
                  <a:t>Please enter your content here, copying your text</a:t>
                </a: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65DBB9FB-2910-4A34-AF72-484DD8DD54D2}"/>
                </a:ext>
              </a:extLst>
            </p:cNvPr>
            <p:cNvSpPr txBox="1"/>
            <p:nvPr/>
          </p:nvSpPr>
          <p:spPr>
            <a:xfrm>
              <a:off x="7760666" y="1563412"/>
              <a:ext cx="1955985" cy="22159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文悦青龙体 (非商业使用) W5" pitchFamily="50" charset="-122"/>
                  <a:ea typeface="文悦青龙体 (非商业使用) W5" pitchFamily="50" charset="-122"/>
                  <a:cs typeface="+mn-cs"/>
                </a:rPr>
                <a:t>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00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2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2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5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5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2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2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="" xmlns:a16="http://schemas.microsoft.com/office/drawing/2014/main" id="{359DB0FD-ED12-4500-8FD2-78E49B11739D}"/>
              </a:ext>
            </a:extLst>
          </p:cNvPr>
          <p:cNvSpPr/>
          <p:nvPr/>
        </p:nvSpPr>
        <p:spPr>
          <a:xfrm>
            <a:off x="1177529" y="-1501254"/>
            <a:ext cx="9756343" cy="9756343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3243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4D09AAA-CE18-48DB-AC3A-5B380046E66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17" t="55218" r="25555" b="27003"/>
          <a:stretch/>
        </p:blipFill>
        <p:spPr>
          <a:xfrm>
            <a:off x="9021629" y="2425700"/>
            <a:ext cx="904875" cy="2006600"/>
          </a:xfrm>
          <a:prstGeom prst="rect">
            <a:avLst/>
          </a:prstGeom>
          <a:solidFill>
            <a:srgbClr val="50A59E"/>
          </a:solidFill>
        </p:spPr>
      </p:pic>
      <p:cxnSp>
        <p:nvCxnSpPr>
          <p:cNvPr id="6" name="直接连接符 5">
            <a:extLst>
              <a:ext uri="{FF2B5EF4-FFF2-40B4-BE49-F238E27FC236}">
                <a16:creationId xmlns="" xmlns:a16="http://schemas.microsoft.com/office/drawing/2014/main" id="{A627A2B7-0459-45E3-B881-DC566F8EC977}"/>
              </a:ext>
            </a:extLst>
          </p:cNvPr>
          <p:cNvCxnSpPr/>
          <p:nvPr/>
        </p:nvCxnSpPr>
        <p:spPr>
          <a:xfrm>
            <a:off x="9492762" y="2149475"/>
            <a:ext cx="0" cy="276225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DD6EC0E8-3CDE-443B-B4C5-66239892EC85}"/>
              </a:ext>
            </a:extLst>
          </p:cNvPr>
          <p:cNvSpPr/>
          <p:nvPr/>
        </p:nvSpPr>
        <p:spPr>
          <a:xfrm>
            <a:off x="9237071" y="2616309"/>
            <a:ext cx="728778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</a:rPr>
              <a:t>如懿传</a:t>
            </a:r>
          </a:p>
        </p:txBody>
      </p:sp>
      <p:sp>
        <p:nvSpPr>
          <p:cNvPr id="8" name="TextBox 69">
            <a:extLst>
              <a:ext uri="{FF2B5EF4-FFF2-40B4-BE49-F238E27FC236}">
                <a16:creationId xmlns="" xmlns:a16="http://schemas.microsoft.com/office/drawing/2014/main" id="{57DCC554-DCD0-4E73-9BCE-F9B6B8D09E1A}"/>
              </a:ext>
            </a:extLst>
          </p:cNvPr>
          <p:cNvSpPr txBox="1"/>
          <p:nvPr/>
        </p:nvSpPr>
        <p:spPr>
          <a:xfrm>
            <a:off x="2226151" y="964213"/>
            <a:ext cx="1868177" cy="188788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设计机构拥有国内顶尖的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制作技术、顶级的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设计团队， 坚持精益求精、拒绝平庸的做事精神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文悦青龙体 (非商业使用) W5" pitchFamily="50" charset="-122"/>
                <a:ea typeface="文悦青龙体 (非商业使用) W5" pitchFamily="50" charset="-122"/>
                <a:cs typeface="+mn-cs"/>
                <a:sym typeface="Arial" panose="020B0604020202020204" pitchFamily="34" charset="0"/>
              </a:rPr>
              <a:t>设计机构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文悦青龙体 (非商业使用) W5" pitchFamily="50" charset="-122"/>
              <a:ea typeface="文悦青龙体 (非商业使用) W5" pitchFamily="50" charset="-122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6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椭圆 16">
            <a:extLst>
              <a:ext uri="{FF2B5EF4-FFF2-40B4-BE49-F238E27FC236}">
                <a16:creationId xmlns="" xmlns:a16="http://schemas.microsoft.com/office/drawing/2014/main" id="{45D95F5D-D6DF-40FC-9B22-08230125F7C2}"/>
              </a:ext>
            </a:extLst>
          </p:cNvPr>
          <p:cNvSpPr/>
          <p:nvPr/>
        </p:nvSpPr>
        <p:spPr>
          <a:xfrm>
            <a:off x="1177529" y="-1501254"/>
            <a:ext cx="9756343" cy="9756343"/>
          </a:xfrm>
          <a:prstGeom prst="ellipse">
            <a:avLst/>
          </a:prstGeom>
          <a:solidFill>
            <a:srgbClr val="50A59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弧形 20">
            <a:extLst>
              <a:ext uri="{FF2B5EF4-FFF2-40B4-BE49-F238E27FC236}">
                <a16:creationId xmlns="" xmlns:a16="http://schemas.microsoft.com/office/drawing/2014/main" id="{715628F8-63BA-4054-9C4D-76DD0CF72197}"/>
              </a:ext>
            </a:extLst>
          </p:cNvPr>
          <p:cNvSpPr/>
          <p:nvPr/>
        </p:nvSpPr>
        <p:spPr>
          <a:xfrm>
            <a:off x="8466351" y="458538"/>
            <a:ext cx="1574800" cy="1574800"/>
          </a:xfrm>
          <a:prstGeom prst="arc">
            <a:avLst>
              <a:gd name="adj1" fmla="val 3337959"/>
              <a:gd name="adj2" fmla="val 20162545"/>
            </a:avLst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BDA01D48-FEE6-4BDB-B9DB-1FF6AB608581}"/>
              </a:ext>
            </a:extLst>
          </p:cNvPr>
          <p:cNvSpPr/>
          <p:nvPr/>
        </p:nvSpPr>
        <p:spPr>
          <a:xfrm>
            <a:off x="9774336" y="870171"/>
            <a:ext cx="7287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  <a:cs typeface="+mn-cs"/>
              </a:rPr>
              <a:t>添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4A66A097-809B-49C0-B308-66A058CD028F}"/>
              </a:ext>
            </a:extLst>
          </p:cNvPr>
          <p:cNvSpPr/>
          <p:nvPr/>
        </p:nvSpPr>
        <p:spPr>
          <a:xfrm>
            <a:off x="9537005" y="1144338"/>
            <a:ext cx="728778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  <a:cs typeface="+mn-cs"/>
              </a:rPr>
              <a:t>加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D84321D3-D3AB-497F-8B2C-BA26F82ED054}"/>
              </a:ext>
            </a:extLst>
          </p:cNvPr>
          <p:cNvSpPr/>
          <p:nvPr/>
        </p:nvSpPr>
        <p:spPr>
          <a:xfrm>
            <a:off x="9677671" y="1467454"/>
            <a:ext cx="550011" cy="83099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  <a:cs typeface="+mn-cs"/>
              </a:rPr>
              <a:t>标题</a:t>
            </a:r>
          </a:p>
        </p:txBody>
      </p:sp>
      <p:sp>
        <p:nvSpPr>
          <p:cNvPr id="25" name="TextBox 69">
            <a:extLst>
              <a:ext uri="{FF2B5EF4-FFF2-40B4-BE49-F238E27FC236}">
                <a16:creationId xmlns="" xmlns:a16="http://schemas.microsoft.com/office/drawing/2014/main" id="{A3AD3A4B-369B-4B97-AE19-A01717D72E63}"/>
              </a:ext>
            </a:extLst>
          </p:cNvPr>
          <p:cNvSpPr txBox="1"/>
          <p:nvPr/>
        </p:nvSpPr>
        <p:spPr>
          <a:xfrm>
            <a:off x="5039112" y="2033338"/>
            <a:ext cx="3877985" cy="27913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设计机构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拥有国内顶尖的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制作技术、顶级的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设计团队， 坚持精益求精、拒绝平庸的做事精神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包图网包图网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设计机构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拥有国内顶尖的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制作技术、顶级的</a:t>
            </a: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设计团队， 坚持精益求精、拒绝平庸的做事精神</a:t>
            </a:r>
            <a:endParaRPr kumimoji="0" lang="en-US" altLang="zh-CN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7B99D70-0FD7-476E-B717-295FBDDEBD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0" t="31705" r="-1"/>
          <a:stretch/>
        </p:blipFill>
        <p:spPr>
          <a:xfrm flipH="1">
            <a:off x="0" y="-128336"/>
            <a:ext cx="6306613" cy="6986336"/>
          </a:xfrm>
          <a:custGeom>
            <a:avLst/>
            <a:gdLst>
              <a:gd name="connsiteX0" fmla="*/ 892042 w 6306613"/>
              <a:gd name="connsiteY0" fmla="*/ 0 h 6986336"/>
              <a:gd name="connsiteX1" fmla="*/ 6306613 w 6306613"/>
              <a:gd name="connsiteY1" fmla="*/ 0 h 6986336"/>
              <a:gd name="connsiteX2" fmla="*/ 6306613 w 6306613"/>
              <a:gd name="connsiteY2" fmla="*/ 6986336 h 6986336"/>
              <a:gd name="connsiteX3" fmla="*/ 1351122 w 6306613"/>
              <a:gd name="connsiteY3" fmla="*/ 6986336 h 6986336"/>
              <a:gd name="connsiteX4" fmla="*/ 1351122 w 6306613"/>
              <a:gd name="connsiteY4" fmla="*/ 5955930 h 6986336"/>
              <a:gd name="connsiteX5" fmla="*/ 0 w 6306613"/>
              <a:gd name="connsiteY5" fmla="*/ 5955930 h 6986336"/>
              <a:gd name="connsiteX6" fmla="*/ 0 w 6306613"/>
              <a:gd name="connsiteY6" fmla="*/ 3315588 h 6986336"/>
              <a:gd name="connsiteX7" fmla="*/ 1268399 w 6306613"/>
              <a:gd name="connsiteY7" fmla="*/ 3315588 h 6986336"/>
              <a:gd name="connsiteX8" fmla="*/ 1268399 w 6306613"/>
              <a:gd name="connsiteY8" fmla="*/ 1745928 h 6986336"/>
              <a:gd name="connsiteX9" fmla="*/ 892042 w 6306613"/>
              <a:gd name="connsiteY9" fmla="*/ 1745928 h 6986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306613" h="6986336">
                <a:moveTo>
                  <a:pt x="892042" y="0"/>
                </a:moveTo>
                <a:lnTo>
                  <a:pt x="6306613" y="0"/>
                </a:lnTo>
                <a:lnTo>
                  <a:pt x="6306613" y="6986336"/>
                </a:lnTo>
                <a:lnTo>
                  <a:pt x="1351122" y="6986336"/>
                </a:lnTo>
                <a:lnTo>
                  <a:pt x="1351122" y="5955930"/>
                </a:lnTo>
                <a:lnTo>
                  <a:pt x="0" y="5955930"/>
                </a:lnTo>
                <a:lnTo>
                  <a:pt x="0" y="3315588"/>
                </a:lnTo>
                <a:lnTo>
                  <a:pt x="1268399" y="3315588"/>
                </a:lnTo>
                <a:lnTo>
                  <a:pt x="1268399" y="1745928"/>
                </a:lnTo>
                <a:lnTo>
                  <a:pt x="892042" y="174592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1058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2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BE9AA3A-0037-49C2-90F1-1ADD904552F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0" r="10124"/>
          <a:stretch>
            <a:fillRect/>
          </a:stretch>
        </p:blipFill>
        <p:spPr>
          <a:xfrm>
            <a:off x="1177529" y="0"/>
            <a:ext cx="9756344" cy="6858000"/>
          </a:xfrm>
          <a:custGeom>
            <a:avLst/>
            <a:gdLst>
              <a:gd name="connsiteX0" fmla="*/ 1359690 w 9756344"/>
              <a:gd name="connsiteY0" fmla="*/ 0 h 6858000"/>
              <a:gd name="connsiteX1" fmla="*/ 8396655 w 9756344"/>
              <a:gd name="connsiteY1" fmla="*/ 0 h 6858000"/>
              <a:gd name="connsiteX2" fmla="*/ 8489083 w 9756344"/>
              <a:gd name="connsiteY2" fmla="*/ 96945 h 6858000"/>
              <a:gd name="connsiteX3" fmla="*/ 9756344 w 9756344"/>
              <a:gd name="connsiteY3" fmla="*/ 3376918 h 6858000"/>
              <a:gd name="connsiteX4" fmla="*/ 8327560 w 9756344"/>
              <a:gd name="connsiteY4" fmla="*/ 6826307 h 6858000"/>
              <a:gd name="connsiteX5" fmla="*/ 8294318 w 9756344"/>
              <a:gd name="connsiteY5" fmla="*/ 6858000 h 6858000"/>
              <a:gd name="connsiteX6" fmla="*/ 1462026 w 9756344"/>
              <a:gd name="connsiteY6" fmla="*/ 6858000 h 6858000"/>
              <a:gd name="connsiteX7" fmla="*/ 1428784 w 9756344"/>
              <a:gd name="connsiteY7" fmla="*/ 6826307 h 6858000"/>
              <a:gd name="connsiteX8" fmla="*/ 0 w 9756344"/>
              <a:gd name="connsiteY8" fmla="*/ 3376918 h 6858000"/>
              <a:gd name="connsiteX9" fmla="*/ 1267261 w 9756344"/>
              <a:gd name="connsiteY9" fmla="*/ 96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56344" h="6858000">
                <a:moveTo>
                  <a:pt x="1359690" y="0"/>
                </a:moveTo>
                <a:lnTo>
                  <a:pt x="8396655" y="0"/>
                </a:lnTo>
                <a:lnTo>
                  <a:pt x="8489083" y="96945"/>
                </a:lnTo>
                <a:cubicBezTo>
                  <a:pt x="9276454" y="963246"/>
                  <a:pt x="9756344" y="2114040"/>
                  <a:pt x="9756344" y="3376918"/>
                </a:cubicBezTo>
                <a:cubicBezTo>
                  <a:pt x="9756344" y="4723988"/>
                  <a:pt x="9210336" y="5943531"/>
                  <a:pt x="8327560" y="6826307"/>
                </a:cubicBezTo>
                <a:lnTo>
                  <a:pt x="8294318" y="6858000"/>
                </a:lnTo>
                <a:lnTo>
                  <a:pt x="1462026" y="6858000"/>
                </a:lnTo>
                <a:lnTo>
                  <a:pt x="1428784" y="6826307"/>
                </a:lnTo>
                <a:cubicBezTo>
                  <a:pt x="546008" y="5943531"/>
                  <a:pt x="0" y="4723988"/>
                  <a:pt x="0" y="3376918"/>
                </a:cubicBezTo>
                <a:cubicBezTo>
                  <a:pt x="0" y="2114040"/>
                  <a:pt x="479890" y="963246"/>
                  <a:pt x="1267261" y="96945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</p:pic>
      <p:sp>
        <p:nvSpPr>
          <p:cNvPr id="6" name="椭圆 5">
            <a:extLst>
              <a:ext uri="{FF2B5EF4-FFF2-40B4-BE49-F238E27FC236}">
                <a16:creationId xmlns="" xmlns:a16="http://schemas.microsoft.com/office/drawing/2014/main" id="{A21C47C0-C50F-4655-AC11-76606B0C97A9}"/>
              </a:ext>
            </a:extLst>
          </p:cNvPr>
          <p:cNvSpPr/>
          <p:nvPr/>
        </p:nvSpPr>
        <p:spPr>
          <a:xfrm>
            <a:off x="1177529" y="-1501254"/>
            <a:ext cx="9756343" cy="9756343"/>
          </a:xfrm>
          <a:prstGeom prst="ellipse">
            <a:avLst/>
          </a:prstGeom>
          <a:solidFill>
            <a:srgbClr val="50A59E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B0D4E211-BD7D-4E41-935C-4BE9E41F38B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93"/>
          <a:stretch>
            <a:fillRect/>
          </a:stretch>
        </p:blipFill>
        <p:spPr>
          <a:xfrm>
            <a:off x="1163908" y="1858078"/>
            <a:ext cx="9756344" cy="3353091"/>
          </a:xfrm>
          <a:custGeom>
            <a:avLst/>
            <a:gdLst>
              <a:gd name="connsiteX0" fmla="*/ 234457 w 9756344"/>
              <a:gd name="connsiteY0" fmla="*/ 0 h 3353091"/>
              <a:gd name="connsiteX1" fmla="*/ 9521887 w 9756344"/>
              <a:gd name="connsiteY1" fmla="*/ 0 h 3353091"/>
              <a:gd name="connsiteX2" fmla="*/ 9537031 w 9756344"/>
              <a:gd name="connsiteY2" fmla="*/ 44757 h 3353091"/>
              <a:gd name="connsiteX3" fmla="*/ 9756344 w 9756344"/>
              <a:gd name="connsiteY3" fmla="*/ 1495376 h 3353091"/>
              <a:gd name="connsiteX4" fmla="*/ 9460338 w 9756344"/>
              <a:gd name="connsiteY4" fmla="*/ 3172655 h 3353091"/>
              <a:gd name="connsiteX5" fmla="*/ 9389194 w 9756344"/>
              <a:gd name="connsiteY5" fmla="*/ 3353091 h 3353091"/>
              <a:gd name="connsiteX6" fmla="*/ 367150 w 9756344"/>
              <a:gd name="connsiteY6" fmla="*/ 3353091 h 3353091"/>
              <a:gd name="connsiteX7" fmla="*/ 296006 w 9756344"/>
              <a:gd name="connsiteY7" fmla="*/ 3172655 h 3353091"/>
              <a:gd name="connsiteX8" fmla="*/ 0 w 9756344"/>
              <a:gd name="connsiteY8" fmla="*/ 1495376 h 3353091"/>
              <a:gd name="connsiteX9" fmla="*/ 219313 w 9756344"/>
              <a:gd name="connsiteY9" fmla="*/ 44757 h 335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756344" h="3353091">
                <a:moveTo>
                  <a:pt x="234457" y="0"/>
                </a:moveTo>
                <a:lnTo>
                  <a:pt x="9521887" y="0"/>
                </a:lnTo>
                <a:lnTo>
                  <a:pt x="9537031" y="44757"/>
                </a:lnTo>
                <a:cubicBezTo>
                  <a:pt x="9679562" y="503007"/>
                  <a:pt x="9756344" y="990225"/>
                  <a:pt x="9756344" y="1495376"/>
                </a:cubicBezTo>
                <a:cubicBezTo>
                  <a:pt x="9756344" y="2084719"/>
                  <a:pt x="9651835" y="2649653"/>
                  <a:pt x="9460338" y="3172655"/>
                </a:cubicBezTo>
                <a:lnTo>
                  <a:pt x="9389194" y="3353091"/>
                </a:lnTo>
                <a:lnTo>
                  <a:pt x="367150" y="3353091"/>
                </a:lnTo>
                <a:lnTo>
                  <a:pt x="296006" y="3172655"/>
                </a:lnTo>
                <a:cubicBezTo>
                  <a:pt x="104510" y="2649653"/>
                  <a:pt x="0" y="2084719"/>
                  <a:pt x="0" y="1495376"/>
                </a:cubicBezTo>
                <a:cubicBezTo>
                  <a:pt x="0" y="990225"/>
                  <a:pt x="76783" y="503007"/>
                  <a:pt x="219313" y="44757"/>
                </a:cubicBezTo>
                <a:close/>
              </a:path>
            </a:pathLst>
          </a:custGeom>
          <a:effectLst>
            <a:outerShdw blurRad="139700" dist="63500" dir="3120000" algn="tl" rotWithShape="0">
              <a:prstClr val="black">
                <a:alpha val="18000"/>
              </a:prstClr>
            </a:outerShdw>
          </a:effectLst>
        </p:spPr>
      </p:pic>
      <p:sp>
        <p:nvSpPr>
          <p:cNvPr id="27" name="圆角矩形 9">
            <a:extLst>
              <a:ext uri="{FF2B5EF4-FFF2-40B4-BE49-F238E27FC236}">
                <a16:creationId xmlns="" xmlns:a16="http://schemas.microsoft.com/office/drawing/2014/main" id="{249BA1B6-0DF1-4252-BFAE-9A6EE959D9DE}"/>
              </a:ext>
            </a:extLst>
          </p:cNvPr>
          <p:cNvSpPr/>
          <p:nvPr/>
        </p:nvSpPr>
        <p:spPr>
          <a:xfrm>
            <a:off x="9618129" y="2349499"/>
            <a:ext cx="566057" cy="210457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5C473483-3AE7-47A0-A123-F9EEDE9A6620}"/>
              </a:ext>
            </a:extLst>
          </p:cNvPr>
          <p:cNvSpPr/>
          <p:nvPr/>
        </p:nvSpPr>
        <p:spPr>
          <a:xfrm>
            <a:off x="9632643" y="2445513"/>
            <a:ext cx="728778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0A59E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  <a:cs typeface="+mn-cs"/>
              </a:rPr>
              <a:t>如懿传</a:t>
            </a:r>
          </a:p>
        </p:txBody>
      </p:sp>
      <p:sp>
        <p:nvSpPr>
          <p:cNvPr id="29" name="TextBox 69">
            <a:extLst>
              <a:ext uri="{FF2B5EF4-FFF2-40B4-BE49-F238E27FC236}">
                <a16:creationId xmlns="" xmlns:a16="http://schemas.microsoft.com/office/drawing/2014/main" id="{CA724A28-CF5B-4225-83B7-A2341F5EF984}"/>
              </a:ext>
            </a:extLst>
          </p:cNvPr>
          <p:cNvSpPr txBox="1"/>
          <p:nvPr/>
        </p:nvSpPr>
        <p:spPr>
          <a:xfrm>
            <a:off x="3658939" y="2521443"/>
            <a:ext cx="5570756" cy="17004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设计机构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拥有国内顶尖的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制作技术、顶级的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设计团队， 坚持精益求精、拒绝平庸的做事精神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包图网包图网</a:t>
            </a: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是中国第一家精品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设计机构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拥有国内顶尖的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制作技术、顶级的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PPT</a:t>
            </a:r>
            <a:r>
              <a:rPr kumimoji="0" lang="zh-CN" altLang="zh-CN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设计团队， 坚持精益求精、拒绝平庸的做事精神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itchFamily="34" charset="-122"/>
                <a:cs typeface="+mn-cs"/>
                <a:sym typeface="Arial" panose="020B0604020202020204" pitchFamily="34" charset="0"/>
              </a:rPr>
              <a:t>包图网</a:t>
            </a:r>
            <a:endParaRPr kumimoji="0" lang="en-US" altLang="zh-CN" sz="1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itchFamily="34" charset="-122"/>
              <a:cs typeface="+mn-cs"/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包图网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FDEDDBD-CFF8-4324-8B57-E7BBBD63780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16" t="35892" r="42084" b="48261"/>
          <a:stretch/>
        </p:blipFill>
        <p:spPr>
          <a:xfrm>
            <a:off x="2701987" y="4051300"/>
            <a:ext cx="187511" cy="284739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2B19A796-088A-4745-B4BD-AA848D8B68B1}"/>
              </a:ext>
            </a:extLst>
          </p:cNvPr>
          <p:cNvSpPr txBox="1"/>
          <p:nvPr/>
        </p:nvSpPr>
        <p:spPr>
          <a:xfrm>
            <a:off x="2646417" y="4064000"/>
            <a:ext cx="187511" cy="2308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李旭科书法 v1.4" panose="02000603000000000000" pitchFamily="2" charset="-122"/>
                <a:ea typeface="李旭科书法 v1.4" panose="02000603000000000000" pitchFamily="2" charset="-122"/>
                <a:cs typeface="+mn-cs"/>
              </a:rPr>
              <a:t>竹</a:t>
            </a:r>
          </a:p>
        </p:txBody>
      </p:sp>
      <p:pic>
        <p:nvPicPr>
          <p:cNvPr id="11" name="PA_图片 4">
            <a:extLst>
              <a:ext uri="{FF2B5EF4-FFF2-40B4-BE49-F238E27FC236}">
                <a16:creationId xmlns="" xmlns:a16="http://schemas.microsoft.com/office/drawing/2014/main" id="{05E6A123-77C9-4FBF-8170-542D6275BF0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6448" y="-212879"/>
            <a:ext cx="6790765" cy="396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6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29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A_库_图片 6">
            <a:extLst>
              <a:ext uri="{FF2B5EF4-FFF2-40B4-BE49-F238E27FC236}">
                <a16:creationId xmlns="" xmlns:a16="http://schemas.microsoft.com/office/drawing/2014/main" id="{6A153624-AFE0-4CFF-82CB-078A4193B98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58" b="89844" l="2078" r="96676">
                        <a14:foregroundMark x1="7064" y1="4590" x2="17313" y2="4199"/>
                        <a14:foregroundMark x1="17313" y1="4199" x2="18006" y2="4199"/>
                        <a14:foregroundMark x1="79640" y1="3906" x2="89612" y2="4004"/>
                        <a14:foregroundMark x1="89612" y1="4004" x2="96676" y2="7031"/>
                        <a14:foregroundMark x1="26454" y1="4199" x2="2078" y2="4199"/>
                        <a14:foregroundMark x1="29917" y1="2148" x2="37950" y2="1758"/>
                        <a14:foregroundMark x1="12465" y1="38965" x2="17036" y2="35742"/>
                        <a14:foregroundMark x1="90166" y1="44922" x2="87673" y2="53320"/>
                        <a14:foregroundMark x1="90582" y1="34082" x2="90166" y2="23828"/>
                        <a14:foregroundMark x1="14543" y1="50488" x2="14543" y2="53027"/>
                        <a14:foregroundMark x1="15928" y1="48047" x2="18006" y2="51563"/>
                        <a14:foregroundMark x1="14543" y1="52637" x2="14543" y2="54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1" r="-1"/>
          <a:stretch/>
        </p:blipFill>
        <p:spPr>
          <a:xfrm>
            <a:off x="3702050" y="-13648"/>
            <a:ext cx="4811663" cy="6858000"/>
          </a:xfrm>
          <a:prstGeom prst="rect">
            <a:avLst/>
          </a:prstGeom>
        </p:spPr>
      </p:pic>
      <p:grpSp>
        <p:nvGrpSpPr>
          <p:cNvPr id="8" name="PA_库_组合 7">
            <a:extLst>
              <a:ext uri="{FF2B5EF4-FFF2-40B4-BE49-F238E27FC236}">
                <a16:creationId xmlns="" xmlns:a16="http://schemas.microsoft.com/office/drawing/2014/main" id="{ACB51604-98AD-4457-937D-5EEE6F43562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49378" y="3994484"/>
            <a:ext cx="4093243" cy="2231380"/>
            <a:chOff x="4049378" y="2261937"/>
            <a:chExt cx="4093243" cy="2231380"/>
          </a:xfrm>
        </p:grpSpPr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D70D7B6F-A326-452D-9690-F22362ADF68B}"/>
                </a:ext>
              </a:extLst>
            </p:cNvPr>
            <p:cNvSpPr txBox="1"/>
            <p:nvPr/>
          </p:nvSpPr>
          <p:spPr>
            <a:xfrm>
              <a:off x="4528904" y="2261937"/>
              <a:ext cx="3134192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5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无期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E8590D1-B23A-4DA6-821C-C31E57FC4AA1}"/>
                </a:ext>
              </a:extLst>
            </p:cNvPr>
            <p:cNvSpPr/>
            <p:nvPr/>
          </p:nvSpPr>
          <p:spPr>
            <a:xfrm>
              <a:off x="4049378" y="4123985"/>
              <a:ext cx="409324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文悦古体仿宋 (非商业用途)" pitchFamily="50" charset="-122"/>
                  <a:ea typeface="文悦古体仿宋 (非商业用途)" pitchFamily="50" charset="-122"/>
                </a:rPr>
                <a:t>一代帝王夫妻的浮华悲歌</a:t>
              </a:r>
            </a:p>
          </p:txBody>
        </p:sp>
      </p:grpSp>
      <p:pic>
        <p:nvPicPr>
          <p:cNvPr id="14" name="PA_图片 13">
            <a:extLst>
              <a:ext uri="{FF2B5EF4-FFF2-40B4-BE49-F238E27FC236}">
                <a16:creationId xmlns="" xmlns:a16="http://schemas.microsoft.com/office/drawing/2014/main" id="{C9E77299-A730-416D-9741-20052AF97B2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019" l="9878" r="89970">
                        <a14:foregroundMark x1="45441" y1="91321" x2="57599" y2="93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03111" y="-290363"/>
            <a:ext cx="8874760" cy="7148363"/>
          </a:xfrm>
          <a:prstGeom prst="rect">
            <a:avLst/>
          </a:prstGeom>
        </p:spPr>
      </p:pic>
      <p:pic>
        <p:nvPicPr>
          <p:cNvPr id="15" name="PA_图片 14">
            <a:extLst>
              <a:ext uri="{FF2B5EF4-FFF2-40B4-BE49-F238E27FC236}">
                <a16:creationId xmlns="" xmlns:a16="http://schemas.microsoft.com/office/drawing/2014/main" id="{00480BC1-CE13-401B-B346-67DAE13E46E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3019" l="9878" r="89970">
                        <a14:foregroundMark x1="45441" y1="91321" x2="57599" y2="930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20" y="-290364"/>
            <a:ext cx="8874760" cy="714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4288bb5d5e15cfee278c855dc09093fbdaf7fb7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1479</Words>
  <Application>Microsoft Office PowerPoint</Application>
  <PresentationFormat>自定义</PresentationFormat>
  <Paragraphs>178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27" baseType="lpstr"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</dc:creator>
  <cp:lastModifiedBy>拉普耶鲁</cp:lastModifiedBy>
  <cp:revision>31</cp:revision>
  <dcterms:created xsi:type="dcterms:W3CDTF">2018-09-28T11:31:55Z</dcterms:created>
  <dcterms:modified xsi:type="dcterms:W3CDTF">2018-10-09T06:59:34Z</dcterms:modified>
</cp:coreProperties>
</file>