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9" r:id="rId2"/>
    <p:sldId id="257" r:id="rId3"/>
    <p:sldId id="258" r:id="rId4"/>
    <p:sldId id="266" r:id="rId5"/>
    <p:sldId id="272" r:id="rId6"/>
    <p:sldId id="275" r:id="rId7"/>
    <p:sldId id="281" r:id="rId8"/>
    <p:sldId id="283" r:id="rId9"/>
    <p:sldId id="295" r:id="rId10"/>
    <p:sldId id="284" r:id="rId11"/>
    <p:sldId id="288" r:id="rId12"/>
    <p:sldId id="261" r:id="rId13"/>
    <p:sldId id="268" r:id="rId14"/>
    <p:sldId id="285" r:id="rId15"/>
    <p:sldId id="279" r:id="rId16"/>
    <p:sldId id="296" r:id="rId17"/>
    <p:sldId id="262" r:id="rId18"/>
    <p:sldId id="259" r:id="rId19"/>
    <p:sldId id="273" r:id="rId20"/>
    <p:sldId id="280" r:id="rId21"/>
    <p:sldId id="277" r:id="rId22"/>
    <p:sldId id="297" r:id="rId23"/>
    <p:sldId id="287" r:id="rId24"/>
    <p:sldId id="293" r:id="rId25"/>
    <p:sldId id="289" r:id="rId26"/>
    <p:sldId id="291" r:id="rId27"/>
    <p:sldId id="292" r:id="rId28"/>
    <p:sldId id="294" r:id="rId29"/>
    <p:sldId id="298"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3EB49E"/>
    <a:srgbClr val="C1C133"/>
    <a:srgbClr val="FA5A3A"/>
    <a:srgbClr val="CECE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1C133"/>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B630-4FB9-A8CE-A3D174AEB70E}"/>
            </c:ext>
          </c:extLst>
        </c:ser>
        <c:ser>
          <c:idx val="1"/>
          <c:order val="1"/>
          <c:tx>
            <c:strRef>
              <c:f>Sheet1!$C$1</c:f>
              <c:strCache>
                <c:ptCount val="1"/>
                <c:pt idx="0">
                  <c:v>系列 2</c:v>
                </c:pt>
              </c:strCache>
            </c:strRef>
          </c:tx>
          <c:spPr>
            <a:solidFill>
              <a:srgbClr val="FA5A3A"/>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B630-4FB9-A8CE-A3D174AEB70E}"/>
            </c:ext>
          </c:extLst>
        </c:ser>
        <c:dLbls>
          <c:showLegendKey val="0"/>
          <c:showVal val="0"/>
          <c:showCatName val="0"/>
          <c:showSerName val="0"/>
          <c:showPercent val="0"/>
          <c:showBubbleSize val="0"/>
        </c:dLbls>
        <c:gapWidth val="219"/>
        <c:overlap val="-27"/>
        <c:axId val="512499136"/>
        <c:axId val="512493696"/>
      </c:barChart>
      <c:catAx>
        <c:axId val="51249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512493696"/>
        <c:crosses val="autoZero"/>
        <c:auto val="1"/>
        <c:lblAlgn val="ctr"/>
        <c:lblOffset val="100"/>
        <c:noMultiLvlLbl val="0"/>
      </c:catAx>
      <c:valAx>
        <c:axId val="51249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512499136"/>
        <c:crosses val="autoZero"/>
        <c:crossBetween val="between"/>
      </c:valAx>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B2BFD-653F-4D1D-BBAE-7AB295E47CC4}" type="datetimeFigureOut">
              <a:rPr lang="zh-CN" altLang="en-US" smtClean="0"/>
              <a:t>2020/7/15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555F3-CFBA-47FF-8FE5-2892262BB048}" type="slidenum">
              <a:rPr lang="zh-CN" altLang="en-US" smtClean="0"/>
              <a:t>‹#›</a:t>
            </a:fld>
            <a:endParaRPr lang="zh-CN" altLang="en-US"/>
          </a:p>
        </p:txBody>
      </p:sp>
    </p:spTree>
    <p:extLst>
      <p:ext uri="{BB962C8B-B14F-4D97-AF65-F5344CB8AC3E}">
        <p14:creationId xmlns:p14="http://schemas.microsoft.com/office/powerpoint/2010/main" val="346963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a:t>
            </a:fld>
            <a:endParaRPr lang="zh-CN" altLang="en-US"/>
          </a:p>
        </p:txBody>
      </p:sp>
    </p:spTree>
    <p:extLst>
      <p:ext uri="{BB962C8B-B14F-4D97-AF65-F5344CB8AC3E}">
        <p14:creationId xmlns:p14="http://schemas.microsoft.com/office/powerpoint/2010/main" val="66469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a:t>
            </a:fld>
            <a:endParaRPr lang="zh-CN" altLang="en-US"/>
          </a:p>
        </p:txBody>
      </p:sp>
    </p:spTree>
    <p:extLst>
      <p:ext uri="{BB962C8B-B14F-4D97-AF65-F5344CB8AC3E}">
        <p14:creationId xmlns:p14="http://schemas.microsoft.com/office/powerpoint/2010/main" val="1819554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3</a:t>
            </a:fld>
            <a:endParaRPr lang="zh-CN" altLang="en-US"/>
          </a:p>
        </p:txBody>
      </p:sp>
    </p:spTree>
    <p:extLst>
      <p:ext uri="{BB962C8B-B14F-4D97-AF65-F5344CB8AC3E}">
        <p14:creationId xmlns:p14="http://schemas.microsoft.com/office/powerpoint/2010/main" val="726255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4</a:t>
            </a:fld>
            <a:endParaRPr lang="zh-CN" altLang="en-US"/>
          </a:p>
        </p:txBody>
      </p:sp>
    </p:spTree>
    <p:extLst>
      <p:ext uri="{BB962C8B-B14F-4D97-AF65-F5344CB8AC3E}">
        <p14:creationId xmlns:p14="http://schemas.microsoft.com/office/powerpoint/2010/main" val="2279908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5</a:t>
            </a:fld>
            <a:endParaRPr lang="zh-CN" altLang="en-US"/>
          </a:p>
        </p:txBody>
      </p:sp>
    </p:spTree>
    <p:extLst>
      <p:ext uri="{BB962C8B-B14F-4D97-AF65-F5344CB8AC3E}">
        <p14:creationId xmlns:p14="http://schemas.microsoft.com/office/powerpoint/2010/main" val="23618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6</a:t>
            </a:fld>
            <a:endParaRPr lang="zh-CN" altLang="en-US"/>
          </a:p>
        </p:txBody>
      </p:sp>
    </p:spTree>
    <p:extLst>
      <p:ext uri="{BB962C8B-B14F-4D97-AF65-F5344CB8AC3E}">
        <p14:creationId xmlns:p14="http://schemas.microsoft.com/office/powerpoint/2010/main" val="388807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7</a:t>
            </a:fld>
            <a:endParaRPr lang="zh-CN" altLang="en-US"/>
          </a:p>
        </p:txBody>
      </p:sp>
    </p:spTree>
    <p:extLst>
      <p:ext uri="{BB962C8B-B14F-4D97-AF65-F5344CB8AC3E}">
        <p14:creationId xmlns:p14="http://schemas.microsoft.com/office/powerpoint/2010/main" val="2856032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8</a:t>
            </a:fld>
            <a:endParaRPr lang="zh-CN" altLang="en-US"/>
          </a:p>
        </p:txBody>
      </p:sp>
    </p:spTree>
    <p:extLst>
      <p:ext uri="{BB962C8B-B14F-4D97-AF65-F5344CB8AC3E}">
        <p14:creationId xmlns:p14="http://schemas.microsoft.com/office/powerpoint/2010/main" val="351911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9</a:t>
            </a:fld>
            <a:endParaRPr lang="zh-CN" altLang="en-US"/>
          </a:p>
        </p:txBody>
      </p:sp>
    </p:spTree>
    <p:extLst>
      <p:ext uri="{BB962C8B-B14F-4D97-AF65-F5344CB8AC3E}">
        <p14:creationId xmlns:p14="http://schemas.microsoft.com/office/powerpoint/2010/main" val="189223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10</a:t>
            </a:fld>
            <a:endParaRPr lang="zh-CN" altLang="en-US"/>
          </a:p>
        </p:txBody>
      </p:sp>
    </p:spTree>
    <p:extLst>
      <p:ext uri="{BB962C8B-B14F-4D97-AF65-F5344CB8AC3E}">
        <p14:creationId xmlns:p14="http://schemas.microsoft.com/office/powerpoint/2010/main" val="34724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11</a:t>
            </a:fld>
            <a:endParaRPr lang="zh-CN" altLang="en-US"/>
          </a:p>
        </p:txBody>
      </p:sp>
    </p:spTree>
    <p:extLst>
      <p:ext uri="{BB962C8B-B14F-4D97-AF65-F5344CB8AC3E}">
        <p14:creationId xmlns:p14="http://schemas.microsoft.com/office/powerpoint/2010/main" val="1782873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12</a:t>
            </a:fld>
            <a:endParaRPr lang="zh-CN" altLang="en-US"/>
          </a:p>
        </p:txBody>
      </p:sp>
    </p:spTree>
    <p:extLst>
      <p:ext uri="{BB962C8B-B14F-4D97-AF65-F5344CB8AC3E}">
        <p14:creationId xmlns:p14="http://schemas.microsoft.com/office/powerpoint/2010/main" val="2290460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13</a:t>
            </a:fld>
            <a:endParaRPr lang="zh-CN" altLang="en-US"/>
          </a:p>
        </p:txBody>
      </p:sp>
    </p:spTree>
    <p:extLst>
      <p:ext uri="{BB962C8B-B14F-4D97-AF65-F5344CB8AC3E}">
        <p14:creationId xmlns:p14="http://schemas.microsoft.com/office/powerpoint/2010/main" val="4139480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14</a:t>
            </a:fld>
            <a:endParaRPr lang="zh-CN" altLang="en-US"/>
          </a:p>
        </p:txBody>
      </p:sp>
    </p:spTree>
    <p:extLst>
      <p:ext uri="{BB962C8B-B14F-4D97-AF65-F5344CB8AC3E}">
        <p14:creationId xmlns:p14="http://schemas.microsoft.com/office/powerpoint/2010/main" val="1513485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15</a:t>
            </a:fld>
            <a:endParaRPr lang="zh-CN" altLang="en-US"/>
          </a:p>
        </p:txBody>
      </p:sp>
    </p:spTree>
    <p:extLst>
      <p:ext uri="{BB962C8B-B14F-4D97-AF65-F5344CB8AC3E}">
        <p14:creationId xmlns:p14="http://schemas.microsoft.com/office/powerpoint/2010/main" val="3873673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16</a:t>
            </a:fld>
            <a:endParaRPr lang="zh-CN" altLang="en-US"/>
          </a:p>
        </p:txBody>
      </p:sp>
    </p:spTree>
    <p:extLst>
      <p:ext uri="{BB962C8B-B14F-4D97-AF65-F5344CB8AC3E}">
        <p14:creationId xmlns:p14="http://schemas.microsoft.com/office/powerpoint/2010/main" val="1513631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17</a:t>
            </a:fld>
            <a:endParaRPr lang="zh-CN" altLang="en-US"/>
          </a:p>
        </p:txBody>
      </p:sp>
    </p:spTree>
    <p:extLst>
      <p:ext uri="{BB962C8B-B14F-4D97-AF65-F5344CB8AC3E}">
        <p14:creationId xmlns:p14="http://schemas.microsoft.com/office/powerpoint/2010/main" val="38174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18</a:t>
            </a:fld>
            <a:endParaRPr lang="zh-CN" altLang="en-US"/>
          </a:p>
        </p:txBody>
      </p:sp>
    </p:spTree>
    <p:extLst>
      <p:ext uri="{BB962C8B-B14F-4D97-AF65-F5344CB8AC3E}">
        <p14:creationId xmlns:p14="http://schemas.microsoft.com/office/powerpoint/2010/main" val="771300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19</a:t>
            </a:fld>
            <a:endParaRPr lang="zh-CN" altLang="en-US"/>
          </a:p>
        </p:txBody>
      </p:sp>
    </p:spTree>
    <p:extLst>
      <p:ext uri="{BB962C8B-B14F-4D97-AF65-F5344CB8AC3E}">
        <p14:creationId xmlns:p14="http://schemas.microsoft.com/office/powerpoint/2010/main" val="3040357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20</a:t>
            </a:fld>
            <a:endParaRPr lang="zh-CN" altLang="en-US"/>
          </a:p>
        </p:txBody>
      </p:sp>
    </p:spTree>
    <p:extLst>
      <p:ext uri="{BB962C8B-B14F-4D97-AF65-F5344CB8AC3E}">
        <p14:creationId xmlns:p14="http://schemas.microsoft.com/office/powerpoint/2010/main" val="3728265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21</a:t>
            </a:fld>
            <a:endParaRPr lang="zh-CN" altLang="en-US"/>
          </a:p>
        </p:txBody>
      </p:sp>
    </p:spTree>
    <p:extLst>
      <p:ext uri="{BB962C8B-B14F-4D97-AF65-F5344CB8AC3E}">
        <p14:creationId xmlns:p14="http://schemas.microsoft.com/office/powerpoint/2010/main" val="3937518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22</a:t>
            </a:fld>
            <a:endParaRPr lang="zh-CN" altLang="en-US"/>
          </a:p>
        </p:txBody>
      </p:sp>
    </p:spTree>
    <p:extLst>
      <p:ext uri="{BB962C8B-B14F-4D97-AF65-F5344CB8AC3E}">
        <p14:creationId xmlns:p14="http://schemas.microsoft.com/office/powerpoint/2010/main" val="2546603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23</a:t>
            </a:fld>
            <a:endParaRPr lang="zh-CN" altLang="en-US"/>
          </a:p>
        </p:txBody>
      </p:sp>
    </p:spTree>
    <p:extLst>
      <p:ext uri="{BB962C8B-B14F-4D97-AF65-F5344CB8AC3E}">
        <p14:creationId xmlns:p14="http://schemas.microsoft.com/office/powerpoint/2010/main" val="2842841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24</a:t>
            </a:fld>
            <a:endParaRPr lang="zh-CN" altLang="en-US"/>
          </a:p>
        </p:txBody>
      </p:sp>
    </p:spTree>
    <p:extLst>
      <p:ext uri="{BB962C8B-B14F-4D97-AF65-F5344CB8AC3E}">
        <p14:creationId xmlns:p14="http://schemas.microsoft.com/office/powerpoint/2010/main" val="3646398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25</a:t>
            </a:fld>
            <a:endParaRPr lang="zh-CN" altLang="en-US"/>
          </a:p>
        </p:txBody>
      </p:sp>
    </p:spTree>
    <p:extLst>
      <p:ext uri="{BB962C8B-B14F-4D97-AF65-F5344CB8AC3E}">
        <p14:creationId xmlns:p14="http://schemas.microsoft.com/office/powerpoint/2010/main" val="2649514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26</a:t>
            </a:fld>
            <a:endParaRPr lang="zh-CN" altLang="en-US"/>
          </a:p>
        </p:txBody>
      </p:sp>
    </p:spTree>
    <p:extLst>
      <p:ext uri="{BB962C8B-B14F-4D97-AF65-F5344CB8AC3E}">
        <p14:creationId xmlns:p14="http://schemas.microsoft.com/office/powerpoint/2010/main" val="2047707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27</a:t>
            </a:fld>
            <a:endParaRPr lang="zh-CN" altLang="en-US"/>
          </a:p>
        </p:txBody>
      </p:sp>
    </p:spTree>
    <p:extLst>
      <p:ext uri="{BB962C8B-B14F-4D97-AF65-F5344CB8AC3E}">
        <p14:creationId xmlns:p14="http://schemas.microsoft.com/office/powerpoint/2010/main" val="2273844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BD9241-E7D2-4BB0-B32A-AC7496647FF5}" type="slidenum">
              <a:rPr lang="zh-CN" altLang="en-US" smtClean="0"/>
              <a:t>28</a:t>
            </a:fld>
            <a:endParaRPr lang="zh-CN" altLang="en-US"/>
          </a:p>
        </p:txBody>
      </p:sp>
    </p:spTree>
    <p:extLst>
      <p:ext uri="{BB962C8B-B14F-4D97-AF65-F5344CB8AC3E}">
        <p14:creationId xmlns:p14="http://schemas.microsoft.com/office/powerpoint/2010/main" val="2782072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555F3-CFBA-47FF-8FE5-2892262BB048}" type="slidenum">
              <a:rPr lang="zh-CN" altLang="en-US" smtClean="0"/>
              <a:t>29</a:t>
            </a:fld>
            <a:endParaRPr lang="zh-CN" altLang="en-US"/>
          </a:p>
        </p:txBody>
      </p:sp>
    </p:spTree>
    <p:extLst>
      <p:ext uri="{BB962C8B-B14F-4D97-AF65-F5344CB8AC3E}">
        <p14:creationId xmlns:p14="http://schemas.microsoft.com/office/powerpoint/2010/main" val="113377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E53E67C-6FA2-44E8-8B7E-1F9C973AA23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6586549-BA1D-4A58-A40F-2400ABCE8C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FE8906D1-8966-43B1-A3B7-C97CA61BA310}"/>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0EC75F0D-BF10-4F62-877A-3FEF1AA89F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1A7CEA3-5DA9-4E72-BD99-C1FA33F74A3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101381329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A9311A3-214B-4927-98A9-8F6A20D2851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81E8E0-5C5D-40AD-B6BB-88D12E84C1C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B8D6AAA-A6B0-4107-B467-B60D8E58332B}"/>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E224E8A2-9ADD-4E29-A56B-B2B5F86D7DC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1F9F487-DC8B-43EA-9E23-33F4D810D0D7}"/>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2840050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C676BEF-9EB1-4764-9405-411695A0C7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9D54E932-FBAF-479D-B0F1-6A7C098130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AFD0DDE-A929-40E1-BA94-2CF63E16BD4B}"/>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7A1D306C-476D-46D3-946F-C3D15A4DA3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956641A-1B5D-4BE3-9218-3A15C417FDCF}"/>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5027929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EA5058-0B99-40E3-BC3F-196873A82B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5C47F268-381D-4343-8A34-CB4AF2C000F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1165556-A2C3-4E28-BB26-60052E713B4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1D92313D-CB0B-4B00-A3BD-CF475130FF5F}"/>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6" name="页脚占位符 5">
            <a:extLst>
              <a:ext uri="{FF2B5EF4-FFF2-40B4-BE49-F238E27FC236}">
                <a16:creationId xmlns="" xmlns:a16="http://schemas.microsoft.com/office/drawing/2014/main" id="{06C57716-A6E7-436D-8665-6A963FF5F7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1C8F729-2D5C-4D54-A7D9-CC6AA0506EAE}"/>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55592876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C4BC4E6-6EF4-4BDA-9234-4DFB8AAFECB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B7796B0-4E21-4E52-B6AA-B2D09610D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CC4A3BB-AC4B-4361-AF3A-58E9183EDF1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78ED337A-A134-4E36-9936-F8C4D404E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93B091C-B326-4E90-BCAD-39E2B267B30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77E26208-C358-4D70-B8A6-869065F334A9}"/>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8" name="页脚占位符 7">
            <a:extLst>
              <a:ext uri="{FF2B5EF4-FFF2-40B4-BE49-F238E27FC236}">
                <a16:creationId xmlns="" xmlns:a16="http://schemas.microsoft.com/office/drawing/2014/main" id="{AB7C0297-AB9D-4134-8ABF-DF78DE9FE8C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3DBC1E1-B783-4EC9-82E6-3292AA0C572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
        <p:nvSpPr>
          <p:cNvPr id="11" name="矩形 10"/>
          <p:cNvSpPr/>
          <p:nvPr userDrawn="1"/>
        </p:nvSpPr>
        <p:spPr>
          <a:xfrm>
            <a:off x="8455857" y="456966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57449912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1C95C1-A8E1-48D9-9132-90FB2AAD86F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77454A7-1136-44D4-9B67-1F5EFEEDD52C}"/>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4" name="页脚占位符 3">
            <a:extLst>
              <a:ext uri="{FF2B5EF4-FFF2-40B4-BE49-F238E27FC236}">
                <a16:creationId xmlns="" xmlns:a16="http://schemas.microsoft.com/office/drawing/2014/main" id="{2491C674-2DF3-40E9-939D-14181D98D6E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A47F9E76-5B9F-418A-81B2-FEB7B3C1032A}"/>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43205815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57D176E-0FF5-41E9-B4B6-B51320056497}"/>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3" name="页脚占位符 2">
            <a:extLst>
              <a:ext uri="{FF2B5EF4-FFF2-40B4-BE49-F238E27FC236}">
                <a16:creationId xmlns="" xmlns:a16="http://schemas.microsoft.com/office/drawing/2014/main" id="{49042380-1CB5-4FBB-B3A4-A397801EFC6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C2C7631C-1508-437B-B878-BCCE01F11C89}"/>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79459695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16A67-29F0-4845-AEBE-C93AD9B7B8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9CDDF9A-605B-447F-982F-1BA09BA46B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6A8A80-DFFD-4B5B-8937-C83DF64CF0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685CF07-C03B-47E0-8639-99DC8143F267}"/>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6" name="页脚占位符 5">
            <a:extLst>
              <a:ext uri="{FF2B5EF4-FFF2-40B4-BE49-F238E27FC236}">
                <a16:creationId xmlns="" xmlns:a16="http://schemas.microsoft.com/office/drawing/2014/main" id="{748727EC-7A18-4926-A325-F83AA926D60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4C5A434-7089-4B2B-BE43-EE4FF2E1BD54}"/>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9304344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3E78A25-E24B-4C98-B352-DB2F563851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19C5EDA-82D9-49D3-99FB-023A222E82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EE1D4E14-6411-4B4E-85C8-0CCB7049D6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2393BF7-8DF0-479B-9B93-FB140234D720}"/>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6" name="页脚占位符 5">
            <a:extLst>
              <a:ext uri="{FF2B5EF4-FFF2-40B4-BE49-F238E27FC236}">
                <a16:creationId xmlns="" xmlns:a16="http://schemas.microsoft.com/office/drawing/2014/main" id="{AF43A2E3-5242-4832-823B-31358AA3FF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8AC90CC-7B49-445C-8B8C-93548542D382}"/>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1440033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E6E9794-7887-47C5-9982-6C9EE85F686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D99DF390-3998-410F-A332-CE32CBBAD2C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FD7C071-ED3E-43A3-A510-25BBE7510285}"/>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C63D4415-FE63-4CE8-8F5E-A388DF46B8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8A98B4E-5DF8-415D-A33E-ACF4BC1DBDA1}"/>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401813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96680020-13D2-4216-BC0F-B39CEF8F987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27E9EE60-41D9-424C-A228-5A88DD55473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53F4815-FF3B-47FE-88D4-767D5807E49A}"/>
              </a:ext>
            </a:extLst>
          </p:cNvPr>
          <p:cNvSpPr>
            <a:spLocks noGrp="1"/>
          </p:cNvSpPr>
          <p:nvPr>
            <p:ph type="dt" sz="half" idx="10"/>
          </p:nvPr>
        </p:nvSpPr>
        <p:spPr/>
        <p:txBody>
          <a:body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237C62BA-296E-4FDB-9D22-39FB401CFE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D78FFC9-BD2F-47E9-AE8D-B93A988230D0}"/>
              </a:ext>
            </a:extLst>
          </p:cNvPr>
          <p:cNvSpPr>
            <a:spLocks noGrp="1"/>
          </p:cNvSpPr>
          <p:nvPr>
            <p:ph type="sldNum" sz="quarter" idx="12"/>
          </p:nvPr>
        </p:nvSpPr>
        <p:spPr/>
        <p:txBody>
          <a:body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2259583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第1章">
    <p:spTree>
      <p:nvGrpSpPr>
        <p:cNvPr id="1" name=""/>
        <p:cNvGrpSpPr/>
        <p:nvPr/>
      </p:nvGrpSpPr>
      <p:grpSpPr>
        <a:xfrm>
          <a:off x="0" y="0"/>
          <a:ext cx="0" cy="0"/>
          <a:chOff x="0" y="0"/>
          <a:chExt cx="0" cy="0"/>
        </a:xfrm>
      </p:grpSpPr>
      <p:grpSp>
        <p:nvGrpSpPr>
          <p:cNvPr id="9" name="组合 8"/>
          <p:cNvGrpSpPr/>
          <p:nvPr userDrawn="1"/>
        </p:nvGrpSpPr>
        <p:grpSpPr>
          <a:xfrm>
            <a:off x="133160" y="115115"/>
            <a:ext cx="944625" cy="927986"/>
            <a:chOff x="3627746" y="1200316"/>
            <a:chExt cx="944625" cy="927986"/>
          </a:xfrm>
        </p:grpSpPr>
        <p:grpSp>
          <p:nvGrpSpPr>
            <p:cNvPr id="10" name="组合 9"/>
            <p:cNvGrpSpPr/>
            <p:nvPr/>
          </p:nvGrpSpPr>
          <p:grpSpPr>
            <a:xfrm>
              <a:off x="4339636" y="1200316"/>
              <a:ext cx="232735" cy="235114"/>
              <a:chOff x="4387704" y="1106340"/>
              <a:chExt cx="232735" cy="235114"/>
            </a:xfrm>
          </p:grpSpPr>
          <p:cxnSp>
            <p:nvCxnSpPr>
              <p:cNvPr id="14" name="直接连接符 13"/>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flipH="1" flipV="1">
              <a:off x="3627746" y="1893188"/>
              <a:ext cx="232735" cy="235114"/>
              <a:chOff x="4387704" y="1106340"/>
              <a:chExt cx="232735" cy="235114"/>
            </a:xfrm>
          </p:grpSpPr>
          <p:cxnSp>
            <p:nvCxnSpPr>
              <p:cNvPr id="12" name="直接连接符 11"/>
              <p:cNvCxnSpPr>
                <a:cxnSpLocks/>
              </p:cNvCxnSpPr>
              <p:nvPr/>
            </p:nvCxnSpPr>
            <p:spPr>
              <a:xfrm flipH="1">
                <a:off x="4387704" y="1108721"/>
                <a:ext cx="232735" cy="232733"/>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flipH="1">
                <a:off x="4425478" y="1106340"/>
                <a:ext cx="128616" cy="12861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grpSp>
      <p:cxnSp>
        <p:nvCxnSpPr>
          <p:cNvPr id="17" name="直接连接符 16"/>
          <p:cNvCxnSpPr>
            <a:cxnSpLocks/>
          </p:cNvCxnSpPr>
          <p:nvPr userDrawn="1"/>
        </p:nvCxnSpPr>
        <p:spPr>
          <a:xfrm>
            <a:off x="841690" y="8243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cxnSpLocks/>
          </p:cNvCxnSpPr>
          <p:nvPr userDrawn="1"/>
        </p:nvCxnSpPr>
        <p:spPr>
          <a:xfrm>
            <a:off x="841690" y="6577416"/>
            <a:ext cx="1050862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userDrawn="1"/>
        </p:nvGrpSpPr>
        <p:grpSpPr>
          <a:xfrm>
            <a:off x="10756591" y="475787"/>
            <a:ext cx="443123" cy="253371"/>
            <a:chOff x="6843176" y="668648"/>
            <a:chExt cx="3481924" cy="1990911"/>
          </a:xfrm>
          <a:solidFill>
            <a:schemeClr val="accent6"/>
          </a:solidFill>
        </p:grpSpPr>
        <p:grpSp>
          <p:nvGrpSpPr>
            <p:cNvPr id="20" name="组合 19"/>
            <p:cNvGrpSpPr/>
            <p:nvPr/>
          </p:nvGrpSpPr>
          <p:grpSpPr>
            <a:xfrm>
              <a:off x="6843176" y="668648"/>
              <a:ext cx="3481924" cy="451818"/>
              <a:chOff x="4442876" y="754588"/>
              <a:chExt cx="4224874" cy="548224"/>
            </a:xfrm>
            <a:grpFill/>
          </p:grpSpPr>
          <p:sp>
            <p:nvSpPr>
              <p:cNvPr id="27" name="矩形 26"/>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6843176" y="1438195"/>
              <a:ext cx="3481924" cy="451818"/>
              <a:chOff x="4442876" y="754588"/>
              <a:chExt cx="4224874" cy="548224"/>
            </a:xfrm>
            <a:grpFill/>
          </p:grpSpPr>
          <p:sp>
            <p:nvSpPr>
              <p:cNvPr id="25" name="矩形 24"/>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6843176" y="2207741"/>
              <a:ext cx="3481924" cy="451818"/>
              <a:chOff x="4442876" y="754588"/>
              <a:chExt cx="4224874" cy="548224"/>
            </a:xfrm>
            <a:grpFill/>
          </p:grpSpPr>
          <p:sp>
            <p:nvSpPr>
              <p:cNvPr id="23" name="矩形 22"/>
              <p:cNvSpPr/>
              <p:nvPr/>
            </p:nvSpPr>
            <p:spPr>
              <a:xfrm>
                <a:off x="4442876" y="754588"/>
                <a:ext cx="548224"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292970" y="754588"/>
                <a:ext cx="3374780" cy="5482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35468326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2F60C870-E831-4786-A406-3CD1E76CC0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9F0CB24-9E5F-42BB-932D-053491863E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AA84C9-DD55-4425-9F84-E4293FF7EE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AEBDC-EFF3-4526-85FF-B2A51A2EAC56}" type="datetimeFigureOut">
              <a:rPr lang="zh-CN" altLang="en-US" smtClean="0"/>
              <a:t>2020/7/15</a:t>
            </a:fld>
            <a:endParaRPr lang="zh-CN" altLang="en-US"/>
          </a:p>
        </p:txBody>
      </p:sp>
      <p:sp>
        <p:nvSpPr>
          <p:cNvPr id="5" name="页脚占位符 4">
            <a:extLst>
              <a:ext uri="{FF2B5EF4-FFF2-40B4-BE49-F238E27FC236}">
                <a16:creationId xmlns="" xmlns:a16="http://schemas.microsoft.com/office/drawing/2014/main" id="{4278B541-1B92-465E-8072-F991DF59F8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1ADCFB73-BB6B-4D48-9DDB-5BCC6A20FE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B7281-D5FD-4E3A-A64A-2CDD14F746F0}" type="slidenum">
              <a:rPr lang="zh-CN" altLang="en-US" smtClean="0"/>
              <a:t>‹#›</a:t>
            </a:fld>
            <a:endParaRPr lang="zh-CN" altLang="en-US"/>
          </a:p>
        </p:txBody>
      </p:sp>
    </p:spTree>
    <p:extLst>
      <p:ext uri="{BB962C8B-B14F-4D97-AF65-F5344CB8AC3E}">
        <p14:creationId xmlns:p14="http://schemas.microsoft.com/office/powerpoint/2010/main" val="3219591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797271" y="1269442"/>
            <a:ext cx="9106580" cy="923330"/>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5400" dirty="0">
                <a:solidFill>
                  <a:schemeClr val="bg1"/>
                </a:solidFill>
                <a:latin typeface="方正尚酷简体" panose="02000000000000000000" pitchFamily="2" charset="-122"/>
                <a:ea typeface="方正尚酷简体" panose="02000000000000000000" pitchFamily="2" charset="-122"/>
                <a:cs typeface="+mn-ea"/>
                <a:sym typeface="+mn-lt"/>
              </a:rPr>
              <a:t>人员晋升发展流程</a:t>
            </a:r>
            <a:r>
              <a:rPr lang="en-US" altLang="zh-CN" sz="5400" dirty="0" err="1">
                <a:solidFill>
                  <a:schemeClr val="bg1"/>
                </a:solidFill>
                <a:latin typeface="方正尚酷简体" panose="02000000000000000000" pitchFamily="2" charset="-122"/>
                <a:ea typeface="方正尚酷简体" panose="02000000000000000000" pitchFamily="2" charset="-122"/>
                <a:cs typeface="+mn-ea"/>
                <a:sym typeface="+mn-lt"/>
              </a:rPr>
              <a:t>ppt</a:t>
            </a:r>
            <a:r>
              <a:rPr lang="zh-CN" altLang="en-US" sz="5400" dirty="0">
                <a:solidFill>
                  <a:schemeClr val="bg1"/>
                </a:solidFill>
                <a:latin typeface="方正尚酷简体" panose="02000000000000000000" pitchFamily="2" charset="-122"/>
                <a:ea typeface="方正尚酷简体" panose="02000000000000000000" pitchFamily="2" charset="-122"/>
                <a:cs typeface="+mn-ea"/>
                <a:sym typeface="+mn-lt"/>
              </a:rPr>
              <a:t>模板</a:t>
            </a:r>
            <a:endParaRPr kumimoji="0" lang="zh-CN" altLang="en-US" sz="5400" i="0" u="none" strike="noStrike" kern="1200" cap="none" spc="0" normalizeH="0" baseline="0" noProof="0" dirty="0">
              <a:ln>
                <a:noFill/>
              </a:ln>
              <a:solidFill>
                <a:schemeClr val="bg1"/>
              </a:solidFill>
              <a:effectLst/>
              <a:uLnTx/>
              <a:uFillTx/>
              <a:latin typeface="方正尚酷简体" panose="02000000000000000000" pitchFamily="2" charset="-122"/>
              <a:ea typeface="方正尚酷简体" panose="02000000000000000000" pitchFamily="2" charset="-122"/>
              <a:cs typeface="+mn-ea"/>
              <a:sym typeface="+mn-lt"/>
            </a:endParaRPr>
          </a:p>
        </p:txBody>
      </p:sp>
      <p:sp>
        <p:nvSpPr>
          <p:cNvPr id="20" name="文本框 19"/>
          <p:cNvSpPr txBox="1"/>
          <p:nvPr/>
        </p:nvSpPr>
        <p:spPr>
          <a:xfrm>
            <a:off x="2025877" y="2507097"/>
            <a:ext cx="7924185" cy="978729"/>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200" i="0" u="none" strike="noStrike" kern="1200" cap="none" spc="0" normalizeH="0" baseline="0" noProof="0" dirty="0" smtClean="0">
                <a:ln>
                  <a:noFill/>
                </a:ln>
                <a:solidFill>
                  <a:schemeClr val="bg1"/>
                </a:solidFill>
                <a:effectLst/>
                <a:uLnTx/>
                <a:uFillTx/>
                <a:cs typeface="+mn-ea"/>
                <a:sym typeface="+mn-lt"/>
              </a:rPr>
              <a:t>THE USER CAN DEMONSTRATE ON A PROJECTOR OR COMPUTER OR PRINT THE IT INTO A FILM TO BE USED IN A WIDER </a:t>
            </a:r>
            <a:r>
              <a:rPr lang="en-US" altLang="zh-CN" sz="1200" dirty="0" smtClean="0">
                <a:solidFill>
                  <a:schemeClr val="bg1"/>
                </a:solidFill>
                <a:cs typeface="+mn-ea"/>
                <a:sym typeface="+mn-lt"/>
              </a:rPr>
              <a:t>FIELDTHE USER CAN DEMONSTRATE ON A PROJECTOR OR COMPUTER OR PRINT THE IT INTO A FILM TO</a:t>
            </a:r>
          </a:p>
          <a:p>
            <a:pPr algn="ctr">
              <a:lnSpc>
                <a:spcPct val="120000"/>
              </a:lnSpc>
              <a:defRPr/>
            </a:pPr>
            <a:r>
              <a:rPr kumimoji="0" lang="zh-CN" altLang="en-US" sz="1200" i="0" u="none" strike="noStrike" kern="1200" cap="none" spc="0" normalizeH="0" baseline="0" noProof="0" dirty="0" smtClean="0">
                <a:ln>
                  <a:noFill/>
                </a:ln>
                <a:solidFill>
                  <a:schemeClr val="bg1"/>
                </a:solidFill>
                <a:effectLst/>
                <a:uLnTx/>
                <a:uFillTx/>
                <a:cs typeface="+mn-ea"/>
                <a:sym typeface="+mn-lt"/>
              </a:rPr>
              <a:t>、</a:t>
            </a:r>
            <a:endParaRPr kumimoji="0" lang="en-US" altLang="zh-CN" sz="1200" i="0" u="none" strike="noStrike" kern="1200" cap="none" spc="0" normalizeH="0" baseline="0" noProof="0" dirty="0">
              <a:ln>
                <a:noFill/>
              </a:ln>
              <a:solidFill>
                <a:schemeClr val="bg1"/>
              </a:solidFill>
              <a:effectLst/>
              <a:uLnTx/>
              <a:uFillTx/>
              <a:cs typeface="+mn-ea"/>
              <a:sym typeface="+mn-lt"/>
            </a:endParaRPr>
          </a:p>
        </p:txBody>
      </p:sp>
    </p:spTree>
    <p:extLst>
      <p:ext uri="{BB962C8B-B14F-4D97-AF65-F5344CB8AC3E}">
        <p14:creationId xmlns:p14="http://schemas.microsoft.com/office/powerpoint/2010/main" val="2180662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EB49E"/>
        </a:solidFill>
        <a:effectLst/>
      </p:bgPr>
    </p:bg>
    <p:spTree>
      <p:nvGrpSpPr>
        <p:cNvPr id="1" name=""/>
        <p:cNvGrpSpPr/>
        <p:nvPr/>
      </p:nvGrpSpPr>
      <p:grpSpPr>
        <a:xfrm>
          <a:off x="0" y="0"/>
          <a:ext cx="0" cy="0"/>
          <a:chOff x="0" y="0"/>
          <a:chExt cx="0" cy="0"/>
        </a:xfrm>
      </p:grpSpPr>
      <p:sp>
        <p:nvSpPr>
          <p:cNvPr id="20" name="矩形 19"/>
          <p:cNvSpPr/>
          <p:nvPr/>
        </p:nvSpPr>
        <p:spPr>
          <a:xfrm>
            <a:off x="333829" y="362857"/>
            <a:ext cx="11538857" cy="6178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a:extLst>
              <a:ext uri="{FF2B5EF4-FFF2-40B4-BE49-F238E27FC236}">
                <a16:creationId xmlns="" xmlns:a16="http://schemas.microsoft.com/office/drawing/2014/main" id="{C59624CD-FB56-414B-B5A5-D4865180CDBC}"/>
              </a:ext>
            </a:extLst>
          </p:cNvPr>
          <p:cNvGrpSpPr/>
          <p:nvPr/>
        </p:nvGrpSpPr>
        <p:grpSpPr>
          <a:xfrm>
            <a:off x="1385666" y="759233"/>
            <a:ext cx="2573079" cy="1693171"/>
            <a:chOff x="4816549" y="956015"/>
            <a:chExt cx="2573079" cy="1693171"/>
          </a:xfrm>
        </p:grpSpPr>
        <p:sp>
          <p:nvSpPr>
            <p:cNvPr id="3" name="文本框 2">
              <a:extLst>
                <a:ext uri="{FF2B5EF4-FFF2-40B4-BE49-F238E27FC236}">
                  <a16:creationId xmlns="" xmlns:a16="http://schemas.microsoft.com/office/drawing/2014/main" id="{29733395-1546-4FAB-B5F4-B7FE04888D57}"/>
                </a:ext>
              </a:extLst>
            </p:cNvPr>
            <p:cNvSpPr txBox="1"/>
            <p:nvPr/>
          </p:nvSpPr>
          <p:spPr>
            <a:xfrm>
              <a:off x="5054689" y="956015"/>
              <a:ext cx="2082621" cy="1118255"/>
            </a:xfrm>
            <a:prstGeom prst="rect">
              <a:avLst/>
            </a:prstGeom>
            <a:noFill/>
          </p:spPr>
          <p:txBody>
            <a:bodyPr wrap="none" rtlCol="0" anchor="ctr">
              <a:spAutoFit/>
            </a:bodyPr>
            <a:lstStyle/>
            <a:p>
              <a:pPr algn="ctr">
                <a:lnSpc>
                  <a:spcPts val="8000"/>
                </a:lnSpc>
              </a:pPr>
              <a:r>
                <a:rPr lang="zh-CN" altLang="en-US" sz="7200" b="1" dirty="0">
                  <a:cs typeface="+mn-ea"/>
                  <a:sym typeface="+mn-lt"/>
                </a:rPr>
                <a:t>目录</a:t>
              </a:r>
            </a:p>
          </p:txBody>
        </p:sp>
        <p:cxnSp>
          <p:nvCxnSpPr>
            <p:cNvPr id="4" name="直接连接符 3">
              <a:extLst>
                <a:ext uri="{FF2B5EF4-FFF2-40B4-BE49-F238E27FC236}">
                  <a16:creationId xmlns="" xmlns:a16="http://schemas.microsoft.com/office/drawing/2014/main" id="{1F56534C-7C85-49D0-8F01-680666542E96}"/>
                </a:ext>
              </a:extLst>
            </p:cNvPr>
            <p:cNvCxnSpPr/>
            <p:nvPr/>
          </p:nvCxnSpPr>
          <p:spPr>
            <a:xfrm>
              <a:off x="4816549" y="2083055"/>
              <a:ext cx="2573079" cy="0"/>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4C08C8C0-E7DA-4C8D-8647-298F9408C20B}"/>
                </a:ext>
              </a:extLst>
            </p:cNvPr>
            <p:cNvSpPr txBox="1"/>
            <p:nvPr/>
          </p:nvSpPr>
          <p:spPr>
            <a:xfrm>
              <a:off x="4984776" y="2187521"/>
              <a:ext cx="2216441" cy="461665"/>
            </a:xfrm>
            <a:prstGeom prst="rect">
              <a:avLst/>
            </a:prstGeom>
            <a:noFill/>
          </p:spPr>
          <p:txBody>
            <a:bodyPr wrap="none" rtlCol="0">
              <a:spAutoFit/>
            </a:bodyPr>
            <a:lstStyle/>
            <a:p>
              <a:pPr algn="ctr"/>
              <a:r>
                <a:rPr lang="en-US" altLang="zh-CN" sz="2400" b="1" spc="300" dirty="0">
                  <a:cs typeface="+mn-ea"/>
                  <a:sym typeface="+mn-lt"/>
                </a:rPr>
                <a:t>CONTENTS</a:t>
              </a:r>
              <a:endParaRPr lang="zh-CN" altLang="en-US" sz="2400" b="1" spc="300" dirty="0">
                <a:cs typeface="+mn-ea"/>
                <a:sym typeface="+mn-lt"/>
              </a:endParaRPr>
            </a:p>
          </p:txBody>
        </p:sp>
      </p:grpSp>
      <p:pic>
        <p:nvPicPr>
          <p:cNvPr id="18" name="图片 17">
            <a:extLst>
              <a:ext uri="{FF2B5EF4-FFF2-40B4-BE49-F238E27FC236}">
                <a16:creationId xmlns="" xmlns:a16="http://schemas.microsoft.com/office/drawing/2014/main" id="{CEE54D39-E51F-4B6B-9141-370407F76C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138301" flipH="1" flipV="1">
            <a:off x="346308" y="3149267"/>
            <a:ext cx="4081690" cy="3256373"/>
          </a:xfrm>
          <a:prstGeom prst="rect">
            <a:avLst/>
          </a:prstGeom>
          <a:effectLst>
            <a:outerShdw blurRad="50800" dist="38100" dir="2700000" algn="tl" rotWithShape="0">
              <a:prstClr val="black">
                <a:alpha val="40000"/>
              </a:prstClr>
            </a:outerShdw>
          </a:effectLst>
        </p:spPr>
      </p:pic>
      <p:grpSp>
        <p:nvGrpSpPr>
          <p:cNvPr id="21" name="组合 20"/>
          <p:cNvGrpSpPr/>
          <p:nvPr/>
        </p:nvGrpSpPr>
        <p:grpSpPr>
          <a:xfrm>
            <a:off x="6220806" y="1387709"/>
            <a:ext cx="1004266" cy="844330"/>
            <a:chOff x="6191037" y="861181"/>
            <a:chExt cx="4641136" cy="3902006"/>
          </a:xfrm>
        </p:grpSpPr>
        <p:sp>
          <p:nvSpPr>
            <p:cNvPr id="22" name="矩形 21"/>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3" name="椭圆 22"/>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1</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4" name="组合 23"/>
          <p:cNvGrpSpPr/>
          <p:nvPr/>
        </p:nvGrpSpPr>
        <p:grpSpPr>
          <a:xfrm>
            <a:off x="6220806" y="2498121"/>
            <a:ext cx="1004266" cy="844330"/>
            <a:chOff x="6191037" y="861181"/>
            <a:chExt cx="4641136" cy="3902006"/>
          </a:xfrm>
        </p:grpSpPr>
        <p:sp>
          <p:nvSpPr>
            <p:cNvPr id="25" name="矩形 24"/>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6" name="椭圆 25"/>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2</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27" name="组合 26"/>
          <p:cNvGrpSpPr/>
          <p:nvPr/>
        </p:nvGrpSpPr>
        <p:grpSpPr>
          <a:xfrm>
            <a:off x="6220806" y="3608533"/>
            <a:ext cx="1004266" cy="844330"/>
            <a:chOff x="6191037" y="861181"/>
            <a:chExt cx="4641136" cy="3902006"/>
          </a:xfrm>
        </p:grpSpPr>
        <p:sp>
          <p:nvSpPr>
            <p:cNvPr id="28" name="矩形 27"/>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9" name="椭圆 28"/>
            <p:cNvSpPr/>
            <p:nvPr/>
          </p:nvSpPr>
          <p:spPr>
            <a:xfrm>
              <a:off x="6191037" y="861181"/>
              <a:ext cx="3115200" cy="31152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3</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220806" y="4718944"/>
            <a:ext cx="1004266" cy="844330"/>
            <a:chOff x="6191037" y="861181"/>
            <a:chExt cx="4641136" cy="3902006"/>
          </a:xfrm>
        </p:grpSpPr>
        <p:sp>
          <p:nvSpPr>
            <p:cNvPr id="31" name="矩形 30"/>
            <p:cNvSpPr/>
            <p:nvPr/>
          </p:nvSpPr>
          <p:spPr>
            <a:xfrm rot="1800000">
              <a:off x="7430050" y="1670286"/>
              <a:ext cx="3402123" cy="3092901"/>
            </a:xfrm>
            <a:prstGeom prst="rect">
              <a:avLst/>
            </a:prstGeom>
            <a:gradFill>
              <a:gsLst>
                <a:gs pos="0">
                  <a:schemeClr val="bg1">
                    <a:lumMod val="50000"/>
                  </a:schemeClr>
                </a:gs>
                <a:gs pos="82000">
                  <a:srgbClr val="F8F8F8">
                    <a:alpha val="0"/>
                  </a:srgb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2" name="椭圆 31"/>
            <p:cNvSpPr/>
            <p:nvPr/>
          </p:nvSpPr>
          <p:spPr>
            <a:xfrm>
              <a:off x="6191037" y="861181"/>
              <a:ext cx="3115200" cy="31152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1" u="none" strike="noStrike" kern="1200" cap="none" spc="0" normalizeH="0" baseline="0" noProof="0" dirty="0">
                  <a:ln>
                    <a:noFill/>
                  </a:ln>
                  <a:solidFill>
                    <a:prstClr val="white"/>
                  </a:solidFill>
                  <a:effectLst/>
                  <a:uLnTx/>
                  <a:uFillTx/>
                  <a:cs typeface="+mn-ea"/>
                  <a:sym typeface="+mn-lt"/>
                </a:rPr>
                <a:t>4</a:t>
              </a:r>
              <a:endParaRPr kumimoji="0" lang="zh-CN" altLang="en-US" sz="2400" b="0" i="1" u="none" strike="noStrike" kern="1200" cap="none" spc="0" normalizeH="0" baseline="0" noProof="0" dirty="0">
                <a:ln>
                  <a:noFill/>
                </a:ln>
                <a:solidFill>
                  <a:prstClr val="white"/>
                </a:solidFill>
                <a:effectLst/>
                <a:uLnTx/>
                <a:uFillTx/>
                <a:cs typeface="+mn-ea"/>
                <a:sym typeface="+mn-lt"/>
              </a:endParaRPr>
            </a:p>
          </p:txBody>
        </p:sp>
      </p:grpSp>
      <p:grpSp>
        <p:nvGrpSpPr>
          <p:cNvPr id="33" name="组合 32"/>
          <p:cNvGrpSpPr/>
          <p:nvPr/>
        </p:nvGrpSpPr>
        <p:grpSpPr>
          <a:xfrm>
            <a:off x="7082076" y="1405681"/>
            <a:ext cx="3807891" cy="638134"/>
            <a:chOff x="3797607" y="424476"/>
            <a:chExt cx="3807891" cy="638134"/>
          </a:xfrm>
        </p:grpSpPr>
        <p:sp>
          <p:nvSpPr>
            <p:cNvPr id="34" name="文本框 33"/>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5" name="文本框 34"/>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6" name="组合 35"/>
          <p:cNvGrpSpPr/>
          <p:nvPr/>
        </p:nvGrpSpPr>
        <p:grpSpPr>
          <a:xfrm>
            <a:off x="7082076" y="2516093"/>
            <a:ext cx="3807891" cy="638134"/>
            <a:chOff x="3797607" y="424476"/>
            <a:chExt cx="3807891" cy="638134"/>
          </a:xfrm>
        </p:grpSpPr>
        <p:sp>
          <p:nvSpPr>
            <p:cNvPr id="37" name="文本框 36"/>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38" name="文本框 37"/>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39" name="组合 38"/>
          <p:cNvGrpSpPr/>
          <p:nvPr/>
        </p:nvGrpSpPr>
        <p:grpSpPr>
          <a:xfrm>
            <a:off x="7082076" y="3632067"/>
            <a:ext cx="3807891" cy="638134"/>
            <a:chOff x="3797607" y="424476"/>
            <a:chExt cx="3807891" cy="638134"/>
          </a:xfrm>
        </p:grpSpPr>
        <p:sp>
          <p:nvSpPr>
            <p:cNvPr id="40" name="文本框 39"/>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1" name="文本框 40"/>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grpSp>
        <p:nvGrpSpPr>
          <p:cNvPr id="42" name="组合 41"/>
          <p:cNvGrpSpPr/>
          <p:nvPr/>
        </p:nvGrpSpPr>
        <p:grpSpPr>
          <a:xfrm>
            <a:off x="7082076" y="4742111"/>
            <a:ext cx="3807891" cy="638134"/>
            <a:chOff x="3797607" y="424476"/>
            <a:chExt cx="3807891" cy="638134"/>
          </a:xfrm>
        </p:grpSpPr>
        <p:sp>
          <p:nvSpPr>
            <p:cNvPr id="43" name="文本框 42"/>
            <p:cNvSpPr txBox="1"/>
            <p:nvPr/>
          </p:nvSpPr>
          <p:spPr>
            <a:xfrm>
              <a:off x="3797608" y="424476"/>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标题文字添加</a:t>
              </a:r>
            </a:p>
          </p:txBody>
        </p:sp>
        <p:sp>
          <p:nvSpPr>
            <p:cNvPr id="44" name="文本框 43"/>
            <p:cNvSpPr txBox="1"/>
            <p:nvPr/>
          </p:nvSpPr>
          <p:spPr>
            <a:xfrm>
              <a:off x="3797607" y="802282"/>
              <a:ext cx="3807891" cy="26032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cs typeface="+mn-ea"/>
                  <a:sym typeface="+mn-lt"/>
                </a:rPr>
                <a:t>The user can demonstrate on a projector or computer</a:t>
              </a:r>
            </a:p>
          </p:txBody>
        </p:sp>
      </p:grpSp>
    </p:spTree>
    <p:extLst>
      <p:ext uri="{BB962C8B-B14F-4D97-AF65-F5344CB8AC3E}">
        <p14:creationId xmlns:p14="http://schemas.microsoft.com/office/powerpoint/2010/main" val="23048270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14:presetBounceEnd="46000">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14:bounceEnd="46000">
                                          <p:cBhvr additive="base">
                                            <p:cTn id="13" dur="1000" fill="hold"/>
                                            <p:tgtEl>
                                              <p:spTgt spid="21"/>
                                            </p:tgtEl>
                                            <p:attrNameLst>
                                              <p:attrName>ppt_x</p:attrName>
                                            </p:attrNameLst>
                                          </p:cBhvr>
                                          <p:tavLst>
                                            <p:tav tm="0">
                                              <p:val>
                                                <p:strVal val="1+#ppt_w/2"/>
                                              </p:val>
                                            </p:tav>
                                            <p:tav tm="100000">
                                              <p:val>
                                                <p:strVal val="#ppt_x"/>
                                              </p:val>
                                            </p:tav>
                                          </p:tavLst>
                                        </p:anim>
                                        <p:anim calcmode="lin" valueType="num" p14:bounceEnd="46000">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14:presetBounceEnd="46000">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46000">
                                          <p:cBhvr additive="base">
                                            <p:cTn id="17" dur="1000" fill="hold"/>
                                            <p:tgtEl>
                                              <p:spTgt spid="24"/>
                                            </p:tgtEl>
                                            <p:attrNameLst>
                                              <p:attrName>ppt_x</p:attrName>
                                            </p:attrNameLst>
                                          </p:cBhvr>
                                          <p:tavLst>
                                            <p:tav tm="0">
                                              <p:val>
                                                <p:strVal val="1+#ppt_w/2"/>
                                              </p:val>
                                            </p:tav>
                                            <p:tav tm="100000">
                                              <p:val>
                                                <p:strVal val="#ppt_x"/>
                                              </p:val>
                                            </p:tav>
                                          </p:tavLst>
                                        </p:anim>
                                        <p:anim calcmode="lin" valueType="num" p14:bounceEnd="46000">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14:presetBounceEnd="46000">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14:bounceEnd="46000">
                                          <p:cBhvr additive="base">
                                            <p:cTn id="21" dur="1000" fill="hold"/>
                                            <p:tgtEl>
                                              <p:spTgt spid="27"/>
                                            </p:tgtEl>
                                            <p:attrNameLst>
                                              <p:attrName>ppt_x</p:attrName>
                                            </p:attrNameLst>
                                          </p:cBhvr>
                                          <p:tavLst>
                                            <p:tav tm="0">
                                              <p:val>
                                                <p:strVal val="1+#ppt_w/2"/>
                                              </p:val>
                                            </p:tav>
                                            <p:tav tm="100000">
                                              <p:val>
                                                <p:strVal val="#ppt_x"/>
                                              </p:val>
                                            </p:tav>
                                          </p:tavLst>
                                        </p:anim>
                                        <p:anim calcmode="lin" valueType="num" p14:bounceEnd="46000">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14:presetBounceEnd="46000">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14:bounceEnd="46000">
                                          <p:cBhvr additive="base">
                                            <p:cTn id="25" dur="1000" fill="hold"/>
                                            <p:tgtEl>
                                              <p:spTgt spid="30"/>
                                            </p:tgtEl>
                                            <p:attrNameLst>
                                              <p:attrName>ppt_x</p:attrName>
                                            </p:attrNameLst>
                                          </p:cBhvr>
                                          <p:tavLst>
                                            <p:tav tm="0">
                                              <p:val>
                                                <p:strVal val="1+#ppt_w/2"/>
                                              </p:val>
                                            </p:tav>
                                            <p:tav tm="100000">
                                              <p:val>
                                                <p:strVal val="#ppt_x"/>
                                              </p:val>
                                            </p:tav>
                                          </p:tavLst>
                                        </p:anim>
                                        <p:anim calcmode="lin" valueType="num" p14:bounceEnd="46000">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1000" fill="hold"/>
                                            <p:tgtEl>
                                              <p:spTgt spid="21"/>
                                            </p:tgtEl>
                                            <p:attrNameLst>
                                              <p:attrName>ppt_x</p:attrName>
                                            </p:attrNameLst>
                                          </p:cBhvr>
                                          <p:tavLst>
                                            <p:tav tm="0">
                                              <p:val>
                                                <p:strVal val="1+#ppt_w/2"/>
                                              </p:val>
                                            </p:tav>
                                            <p:tav tm="100000">
                                              <p:val>
                                                <p:strVal val="#ppt_x"/>
                                              </p:val>
                                            </p:tav>
                                          </p:tavLst>
                                        </p:anim>
                                        <p:anim calcmode="lin" valueType="num">
                                          <p:cBhvr additive="base">
                                            <p:cTn id="14" dur="10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1+#ppt_w/2"/>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1000" fill="hold"/>
                                            <p:tgtEl>
                                              <p:spTgt spid="27"/>
                                            </p:tgtEl>
                                            <p:attrNameLst>
                                              <p:attrName>ppt_x</p:attrName>
                                            </p:attrNameLst>
                                          </p:cBhvr>
                                          <p:tavLst>
                                            <p:tav tm="0">
                                              <p:val>
                                                <p:strVal val="1+#ppt_w/2"/>
                                              </p:val>
                                            </p:tav>
                                            <p:tav tm="100000">
                                              <p:val>
                                                <p:strVal val="#ppt_x"/>
                                              </p:val>
                                            </p:tav>
                                          </p:tavLst>
                                        </p:anim>
                                        <p:anim calcmode="lin" valueType="num">
                                          <p:cBhvr additive="base">
                                            <p:cTn id="22" dur="1000" fill="hold"/>
                                            <p:tgtEl>
                                              <p:spTgt spid="2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1000" fill="hold"/>
                                            <p:tgtEl>
                                              <p:spTgt spid="30"/>
                                            </p:tgtEl>
                                            <p:attrNameLst>
                                              <p:attrName>ppt_x</p:attrName>
                                            </p:attrNameLst>
                                          </p:cBhvr>
                                          <p:tavLst>
                                            <p:tav tm="0">
                                              <p:val>
                                                <p:strVal val="1+#ppt_w/2"/>
                                              </p:val>
                                            </p:tav>
                                            <p:tav tm="100000">
                                              <p:val>
                                                <p:strVal val="#ppt_x"/>
                                              </p:val>
                                            </p:tav>
                                          </p:tavLst>
                                        </p:anim>
                                        <p:anim calcmode="lin" valueType="num">
                                          <p:cBhvr additive="base">
                                            <p:cTn id="26" dur="10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10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30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第一部分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91229910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240A51AB-2B7D-4EEA-9666-3090966698F0}"/>
              </a:ext>
            </a:extLst>
          </p:cNvPr>
          <p:cNvSpPr txBox="1"/>
          <p:nvPr/>
        </p:nvSpPr>
        <p:spPr>
          <a:xfrm>
            <a:off x="1056166" y="147135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品牌故事</a:t>
            </a:r>
          </a:p>
        </p:txBody>
      </p:sp>
      <p:cxnSp>
        <p:nvCxnSpPr>
          <p:cNvPr id="5" name="直接连接符 4">
            <a:extLst>
              <a:ext uri="{FF2B5EF4-FFF2-40B4-BE49-F238E27FC236}">
                <a16:creationId xmlns="" xmlns:a16="http://schemas.microsoft.com/office/drawing/2014/main" id="{97269C09-9A00-4A06-8A5A-A7E0805F4605}"/>
              </a:ext>
            </a:extLst>
          </p:cNvPr>
          <p:cNvCxnSpPr>
            <a:cxnSpLocks/>
          </p:cNvCxnSpPr>
          <p:nvPr/>
        </p:nvCxnSpPr>
        <p:spPr>
          <a:xfrm>
            <a:off x="1158947" y="253054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D63C32EC-CA84-46B2-ADBB-421B015E81A4}"/>
              </a:ext>
            </a:extLst>
          </p:cNvPr>
          <p:cNvSpPr txBox="1"/>
          <p:nvPr/>
        </p:nvSpPr>
        <p:spPr>
          <a:xfrm>
            <a:off x="1158947" y="1269446"/>
            <a:ext cx="2533129" cy="338554"/>
          </a:xfrm>
          <a:prstGeom prst="rect">
            <a:avLst/>
          </a:prstGeom>
          <a:noFill/>
        </p:spPr>
        <p:txBody>
          <a:bodyPr wrap="none" rtlCol="0">
            <a:spAutoFit/>
          </a:bodyPr>
          <a:lstStyle/>
          <a:p>
            <a:r>
              <a:rPr lang="en-US" altLang="zh-CN" sz="1600" spc="300" dirty="0">
                <a:solidFill>
                  <a:srgbClr val="595959"/>
                </a:solidFill>
                <a:cs typeface="+mn-ea"/>
                <a:sym typeface="+mn-lt"/>
              </a:rPr>
              <a:t>STORY OF BRAND</a:t>
            </a:r>
            <a:endParaRPr lang="zh-CN" altLang="en-US" sz="1600" spc="300" dirty="0">
              <a:solidFill>
                <a:srgbClr val="595959"/>
              </a:solidFill>
              <a:cs typeface="+mn-ea"/>
              <a:sym typeface="+mn-lt"/>
            </a:endParaRPr>
          </a:p>
        </p:txBody>
      </p:sp>
      <p:graphicFrame>
        <p:nvGraphicFramePr>
          <p:cNvPr id="7" name="图表 6">
            <a:extLst>
              <a:ext uri="{FF2B5EF4-FFF2-40B4-BE49-F238E27FC236}">
                <a16:creationId xmlns="" xmlns:a16="http://schemas.microsoft.com/office/drawing/2014/main" id="{02114B4B-B9BA-4170-9925-6FC95094E97F}"/>
              </a:ext>
            </a:extLst>
          </p:cNvPr>
          <p:cNvGraphicFramePr/>
          <p:nvPr>
            <p:extLst>
              <p:ext uri="{D42A27DB-BD31-4B8C-83A1-F6EECF244321}">
                <p14:modId xmlns:p14="http://schemas.microsoft.com/office/powerpoint/2010/main" val="2815862039"/>
              </p:ext>
            </p:extLst>
          </p:nvPr>
        </p:nvGraphicFramePr>
        <p:xfrm>
          <a:off x="5582093" y="1854199"/>
          <a:ext cx="5602177" cy="4422357"/>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a:extLst>
              <a:ext uri="{FF2B5EF4-FFF2-40B4-BE49-F238E27FC236}">
                <a16:creationId xmlns="" xmlns:a16="http://schemas.microsoft.com/office/drawing/2014/main" id="{5EE18740-F430-4F95-9111-54DD1B5E0463}"/>
              </a:ext>
            </a:extLst>
          </p:cNvPr>
          <p:cNvGrpSpPr/>
          <p:nvPr/>
        </p:nvGrpSpPr>
        <p:grpSpPr>
          <a:xfrm>
            <a:off x="1158947" y="2842077"/>
            <a:ext cx="3817407" cy="759182"/>
            <a:chOff x="-691864" y="3947863"/>
            <a:chExt cx="3817407" cy="759182"/>
          </a:xfrm>
        </p:grpSpPr>
        <p:grpSp>
          <p:nvGrpSpPr>
            <p:cNvPr id="9" name="组合 8">
              <a:extLst>
                <a:ext uri="{FF2B5EF4-FFF2-40B4-BE49-F238E27FC236}">
                  <a16:creationId xmlns="" xmlns:a16="http://schemas.microsoft.com/office/drawing/2014/main" id="{3E3F0B5E-0E21-45FF-A943-FAFF5C7D1CAC}"/>
                </a:ext>
              </a:extLst>
            </p:cNvPr>
            <p:cNvGrpSpPr/>
            <p:nvPr/>
          </p:nvGrpSpPr>
          <p:grpSpPr>
            <a:xfrm>
              <a:off x="-691864" y="3981523"/>
              <a:ext cx="691864" cy="691864"/>
              <a:chOff x="6889898" y="1435395"/>
              <a:chExt cx="1084521" cy="1084521"/>
            </a:xfrm>
          </p:grpSpPr>
          <p:sp>
            <p:nvSpPr>
              <p:cNvPr id="11" name="椭圆 10">
                <a:extLst>
                  <a:ext uri="{FF2B5EF4-FFF2-40B4-BE49-F238E27FC236}">
                    <a16:creationId xmlns="" xmlns:a16="http://schemas.microsoft.com/office/drawing/2014/main" id="{FD2882F7-CB4E-4BB4-8BB7-90DEF481413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8DC26B9-EF74-44B6-87B4-A0926DED34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E602694B-4AA1-4C1E-956A-28DF1C571B25}"/>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F2242E20-8733-4745-A26D-BD2C3108B9C6}"/>
              </a:ext>
            </a:extLst>
          </p:cNvPr>
          <p:cNvGrpSpPr/>
          <p:nvPr/>
        </p:nvGrpSpPr>
        <p:grpSpPr>
          <a:xfrm>
            <a:off x="1158947" y="3761193"/>
            <a:ext cx="3817407" cy="759182"/>
            <a:chOff x="-691864" y="3947863"/>
            <a:chExt cx="3817407" cy="759182"/>
          </a:xfrm>
        </p:grpSpPr>
        <p:grpSp>
          <p:nvGrpSpPr>
            <p:cNvPr id="14" name="组合 13">
              <a:extLst>
                <a:ext uri="{FF2B5EF4-FFF2-40B4-BE49-F238E27FC236}">
                  <a16:creationId xmlns="" xmlns:a16="http://schemas.microsoft.com/office/drawing/2014/main" id="{59930913-76A9-4134-AD93-8CE7A549DEA2}"/>
                </a:ext>
              </a:extLst>
            </p:cNvPr>
            <p:cNvGrpSpPr/>
            <p:nvPr/>
          </p:nvGrpSpPr>
          <p:grpSpPr>
            <a:xfrm>
              <a:off x="-691864" y="3981523"/>
              <a:ext cx="691864" cy="691864"/>
              <a:chOff x="6889898" y="1435395"/>
              <a:chExt cx="1084521" cy="1084521"/>
            </a:xfrm>
          </p:grpSpPr>
          <p:sp>
            <p:nvSpPr>
              <p:cNvPr id="16" name="椭圆 15">
                <a:extLst>
                  <a:ext uri="{FF2B5EF4-FFF2-40B4-BE49-F238E27FC236}">
                    <a16:creationId xmlns="" xmlns:a16="http://schemas.microsoft.com/office/drawing/2014/main" id="{FED386FD-61DE-47BB-8E8A-967827C89616}"/>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DC811A6-8AD1-4270-B1F5-DA463F150B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2D8B8CDC-855D-47A0-B8AE-857F2193BFA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6ADC7F7C-D4EE-48B4-A42A-4D875375130A}"/>
              </a:ext>
            </a:extLst>
          </p:cNvPr>
          <p:cNvGrpSpPr/>
          <p:nvPr/>
        </p:nvGrpSpPr>
        <p:grpSpPr>
          <a:xfrm>
            <a:off x="1158947" y="4713969"/>
            <a:ext cx="3817407" cy="759182"/>
            <a:chOff x="-691864" y="3947863"/>
            <a:chExt cx="3817407" cy="759182"/>
          </a:xfrm>
        </p:grpSpPr>
        <p:grpSp>
          <p:nvGrpSpPr>
            <p:cNvPr id="19" name="组合 18">
              <a:extLst>
                <a:ext uri="{FF2B5EF4-FFF2-40B4-BE49-F238E27FC236}">
                  <a16:creationId xmlns="" xmlns:a16="http://schemas.microsoft.com/office/drawing/2014/main" id="{33984EE4-FBB5-4F09-9753-B14E25EA4B06}"/>
                </a:ext>
              </a:extLst>
            </p:cNvPr>
            <p:cNvGrpSpPr/>
            <p:nvPr/>
          </p:nvGrpSpPr>
          <p:grpSpPr>
            <a:xfrm>
              <a:off x="-691864" y="3981523"/>
              <a:ext cx="691864" cy="691864"/>
              <a:chOff x="6889898" y="1435395"/>
              <a:chExt cx="1084521" cy="1084521"/>
            </a:xfrm>
          </p:grpSpPr>
          <p:sp>
            <p:nvSpPr>
              <p:cNvPr id="21" name="椭圆 20">
                <a:extLst>
                  <a:ext uri="{FF2B5EF4-FFF2-40B4-BE49-F238E27FC236}">
                    <a16:creationId xmlns="" xmlns:a16="http://schemas.microsoft.com/office/drawing/2014/main" id="{2770CCC3-B63B-4315-A903-AFF448597F4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5F5AB492-715A-4404-88D1-DF098A3166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139172E6-C5F4-4D90-98C4-16B1A1F62B04}"/>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86338294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par>
                                <p:cTn id="19" presetID="22" presetClass="entr" presetSubtype="8" fill="hold" nodeType="withEffect">
                                  <p:stCondLst>
                                    <p:cond delay="75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par>
                                <p:cTn id="22" presetID="22" presetClass="entr" presetSubtype="8" fill="hold" nodeType="withEffect">
                                  <p:stCondLst>
                                    <p:cond delay="75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nodeType="withEffect">
                                  <p:stCondLst>
                                    <p:cond delay="75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a:extLst>
              <a:ext uri="{FF2B5EF4-FFF2-40B4-BE49-F238E27FC236}">
                <a16:creationId xmlns="" xmlns:a16="http://schemas.microsoft.com/office/drawing/2014/main" id="{6284D6A9-7BFD-4DD7-8DB6-E2DFBD0A1B8E}"/>
              </a:ext>
            </a:extLst>
          </p:cNvPr>
          <p:cNvSpPr/>
          <p:nvPr/>
        </p:nvSpPr>
        <p:spPr>
          <a:xfrm>
            <a:off x="166223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5" name="任意多边形: 形状 4">
            <a:extLst>
              <a:ext uri="{FF2B5EF4-FFF2-40B4-BE49-F238E27FC236}">
                <a16:creationId xmlns="" xmlns:a16="http://schemas.microsoft.com/office/drawing/2014/main" id="{F05F5065-DF8D-4240-AFB7-6031053B1F47}"/>
              </a:ext>
            </a:extLst>
          </p:cNvPr>
          <p:cNvSpPr/>
          <p:nvPr/>
        </p:nvSpPr>
        <p:spPr>
          <a:xfrm>
            <a:off x="3821684"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6" name="任意多边形: 形状 5">
            <a:extLst>
              <a:ext uri="{FF2B5EF4-FFF2-40B4-BE49-F238E27FC236}">
                <a16:creationId xmlns="" xmlns:a16="http://schemas.microsoft.com/office/drawing/2014/main" id="{055B958C-F7CC-4D1B-9BAC-22595F025A59}"/>
              </a:ext>
            </a:extLst>
          </p:cNvPr>
          <p:cNvSpPr/>
          <p:nvPr/>
        </p:nvSpPr>
        <p:spPr>
          <a:xfrm>
            <a:off x="5981129"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sp>
        <p:nvSpPr>
          <p:cNvPr id="7" name="任意多边形: 形状 6">
            <a:extLst>
              <a:ext uri="{FF2B5EF4-FFF2-40B4-BE49-F238E27FC236}">
                <a16:creationId xmlns="" xmlns:a16="http://schemas.microsoft.com/office/drawing/2014/main" id="{D9E0A56B-5437-4BB8-8B67-5CAE46BEEF56}"/>
              </a:ext>
            </a:extLst>
          </p:cNvPr>
          <p:cNvSpPr/>
          <p:nvPr/>
        </p:nvSpPr>
        <p:spPr>
          <a:xfrm>
            <a:off x="8140575" y="2074918"/>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EB49E">
              <a:alpha val="70000"/>
            </a:srgbClr>
          </a:solidFill>
          <a:ln w="63500">
            <a:solidFill>
              <a:srgbClr val="3EB49E"/>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4498" rIns="481373" bIns="404498" numCol="1" spcCol="1270" anchor="ctr" anchorCtr="0">
            <a:noAutofit/>
          </a:bodyPr>
          <a:lstStyle/>
          <a:p>
            <a:pPr marL="0" lvl="0" indent="0" algn="ctr" defTabSz="1911350">
              <a:lnSpc>
                <a:spcPct val="90000"/>
              </a:lnSpc>
              <a:spcBef>
                <a:spcPct val="0"/>
              </a:spcBef>
              <a:spcAft>
                <a:spcPct val="35000"/>
              </a:spcAft>
              <a:buNone/>
            </a:pPr>
            <a:endParaRPr lang="zh-CN" altLang="en-US" sz="4300" kern="1200">
              <a:cs typeface="+mn-ea"/>
              <a:sym typeface="+mn-lt"/>
            </a:endParaRPr>
          </a:p>
        </p:txBody>
      </p:sp>
      <p:grpSp>
        <p:nvGrpSpPr>
          <p:cNvPr id="8" name="组合 7">
            <a:extLst>
              <a:ext uri="{FF2B5EF4-FFF2-40B4-BE49-F238E27FC236}">
                <a16:creationId xmlns="" xmlns:a16="http://schemas.microsoft.com/office/drawing/2014/main" id="{77640523-295B-46BC-BA3D-EC80F85C8F82}"/>
              </a:ext>
            </a:extLst>
          </p:cNvPr>
          <p:cNvGrpSpPr/>
          <p:nvPr/>
        </p:nvGrpSpPr>
        <p:grpSpPr>
          <a:xfrm>
            <a:off x="2072002" y="981373"/>
            <a:ext cx="1569660" cy="4753546"/>
            <a:chOff x="2072002" y="981373"/>
            <a:chExt cx="1569660" cy="4753546"/>
          </a:xfrm>
        </p:grpSpPr>
        <p:sp>
          <p:nvSpPr>
            <p:cNvPr id="9" name="文本框 8">
              <a:extLst>
                <a:ext uri="{FF2B5EF4-FFF2-40B4-BE49-F238E27FC236}">
                  <a16:creationId xmlns="" xmlns:a16="http://schemas.microsoft.com/office/drawing/2014/main" id="{3B0FB961-66FE-4E36-8328-C201FC49940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0" name="图片 9">
              <a:extLst>
                <a:ext uri="{FF2B5EF4-FFF2-40B4-BE49-F238E27FC236}">
                  <a16:creationId xmlns="" xmlns:a16="http://schemas.microsoft.com/office/drawing/2014/main" id="{AA085D0F-1475-493A-89A2-DC871BA2F94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1" name="文本框 10">
              <a:extLst>
                <a:ext uri="{FF2B5EF4-FFF2-40B4-BE49-F238E27FC236}">
                  <a16:creationId xmlns="" xmlns:a16="http://schemas.microsoft.com/office/drawing/2014/main" id="{1BCB215E-1E1B-41B2-8BDF-589A47CB596D}"/>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2" name="组合 11">
            <a:extLst>
              <a:ext uri="{FF2B5EF4-FFF2-40B4-BE49-F238E27FC236}">
                <a16:creationId xmlns="" xmlns:a16="http://schemas.microsoft.com/office/drawing/2014/main" id="{6F448852-B4FF-4FA9-BCC8-3CB59715638E}"/>
              </a:ext>
            </a:extLst>
          </p:cNvPr>
          <p:cNvGrpSpPr/>
          <p:nvPr/>
        </p:nvGrpSpPr>
        <p:grpSpPr>
          <a:xfrm>
            <a:off x="4231447" y="981373"/>
            <a:ext cx="1569660" cy="4753546"/>
            <a:chOff x="2072002" y="981373"/>
            <a:chExt cx="1569660" cy="4753546"/>
          </a:xfrm>
        </p:grpSpPr>
        <p:sp>
          <p:nvSpPr>
            <p:cNvPr id="13" name="文本框 12">
              <a:extLst>
                <a:ext uri="{FF2B5EF4-FFF2-40B4-BE49-F238E27FC236}">
                  <a16:creationId xmlns="" xmlns:a16="http://schemas.microsoft.com/office/drawing/2014/main" id="{54B97B0A-71D2-442E-8A83-7025C4A7FBA0}"/>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4" name="图片 13">
              <a:extLst>
                <a:ext uri="{FF2B5EF4-FFF2-40B4-BE49-F238E27FC236}">
                  <a16:creationId xmlns="" xmlns:a16="http://schemas.microsoft.com/office/drawing/2014/main" id="{0CF441FD-6A33-468A-A09A-487C72B793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5" name="文本框 14">
              <a:extLst>
                <a:ext uri="{FF2B5EF4-FFF2-40B4-BE49-F238E27FC236}">
                  <a16:creationId xmlns="" xmlns:a16="http://schemas.microsoft.com/office/drawing/2014/main" id="{A69DFEEE-D5A0-47AC-B3C9-C17741D3D19C}"/>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13ABA479-2C5A-4A56-A241-27713FDCDC7C}"/>
              </a:ext>
            </a:extLst>
          </p:cNvPr>
          <p:cNvGrpSpPr/>
          <p:nvPr/>
        </p:nvGrpSpPr>
        <p:grpSpPr>
          <a:xfrm>
            <a:off x="6390892" y="981373"/>
            <a:ext cx="1569660" cy="4753546"/>
            <a:chOff x="2072002" y="981373"/>
            <a:chExt cx="1569660" cy="4753546"/>
          </a:xfrm>
        </p:grpSpPr>
        <p:sp>
          <p:nvSpPr>
            <p:cNvPr id="17" name="文本框 16">
              <a:extLst>
                <a:ext uri="{FF2B5EF4-FFF2-40B4-BE49-F238E27FC236}">
                  <a16:creationId xmlns="" xmlns:a16="http://schemas.microsoft.com/office/drawing/2014/main" id="{C6A9A09F-59E1-483D-B8C8-3C029208F0E6}"/>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18" name="图片 17">
              <a:extLst>
                <a:ext uri="{FF2B5EF4-FFF2-40B4-BE49-F238E27FC236}">
                  <a16:creationId xmlns="" xmlns:a16="http://schemas.microsoft.com/office/drawing/2014/main" id="{EF3C20F3-2B45-46DB-B6F8-D0B3320B54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19" name="文本框 18">
              <a:extLst>
                <a:ext uri="{FF2B5EF4-FFF2-40B4-BE49-F238E27FC236}">
                  <a16:creationId xmlns="" xmlns:a16="http://schemas.microsoft.com/office/drawing/2014/main" id="{0A5CB516-D89B-422F-A6B6-8C7661A009A2}"/>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0" name="组合 19">
            <a:extLst>
              <a:ext uri="{FF2B5EF4-FFF2-40B4-BE49-F238E27FC236}">
                <a16:creationId xmlns="" xmlns:a16="http://schemas.microsoft.com/office/drawing/2014/main" id="{8AA30FBA-6F82-4226-AF22-113040D50307}"/>
              </a:ext>
            </a:extLst>
          </p:cNvPr>
          <p:cNvGrpSpPr/>
          <p:nvPr/>
        </p:nvGrpSpPr>
        <p:grpSpPr>
          <a:xfrm>
            <a:off x="8550337" y="981373"/>
            <a:ext cx="1569660" cy="4753546"/>
            <a:chOff x="2072002" y="981373"/>
            <a:chExt cx="1569660" cy="4753546"/>
          </a:xfrm>
        </p:grpSpPr>
        <p:sp>
          <p:nvSpPr>
            <p:cNvPr id="21" name="文本框 20">
              <a:extLst>
                <a:ext uri="{FF2B5EF4-FFF2-40B4-BE49-F238E27FC236}">
                  <a16:creationId xmlns="" xmlns:a16="http://schemas.microsoft.com/office/drawing/2014/main" id="{1B2DCBB0-23EE-4E2F-A95F-AB02C0F734A9}"/>
                </a:ext>
              </a:extLst>
            </p:cNvPr>
            <p:cNvSpPr txBox="1"/>
            <p:nvPr/>
          </p:nvSpPr>
          <p:spPr>
            <a:xfrm>
              <a:off x="2302834" y="981373"/>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pic>
          <p:nvPicPr>
            <p:cNvPr id="22" name="图片 21">
              <a:extLst>
                <a:ext uri="{FF2B5EF4-FFF2-40B4-BE49-F238E27FC236}">
                  <a16:creationId xmlns="" xmlns:a16="http://schemas.microsoft.com/office/drawing/2014/main" id="{BC416D43-9851-409B-ABA0-406112D5F1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23093" y="2673939"/>
              <a:ext cx="1272798" cy="1272798"/>
            </a:xfrm>
            <a:prstGeom prst="rect">
              <a:avLst/>
            </a:prstGeom>
            <a:effectLst>
              <a:outerShdw blurRad="63500" sx="102000" sy="102000" algn="ctr" rotWithShape="0">
                <a:prstClr val="black">
                  <a:alpha val="40000"/>
                </a:prstClr>
              </a:outerShdw>
            </a:effectLst>
          </p:spPr>
        </p:pic>
        <p:sp>
          <p:nvSpPr>
            <p:cNvPr id="23" name="文本框 22">
              <a:extLst>
                <a:ext uri="{FF2B5EF4-FFF2-40B4-BE49-F238E27FC236}">
                  <a16:creationId xmlns="" xmlns:a16="http://schemas.microsoft.com/office/drawing/2014/main" id="{99CEABCF-9DF7-4B49-8F44-A72D89FFC068}"/>
                </a:ext>
              </a:extLst>
            </p:cNvPr>
            <p:cNvSpPr txBox="1"/>
            <p:nvPr/>
          </p:nvSpPr>
          <p:spPr>
            <a:xfrm>
              <a:off x="2072002" y="4680784"/>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cxnSp>
        <p:nvCxnSpPr>
          <p:cNvPr id="24" name="直接连接符 23">
            <a:extLst>
              <a:ext uri="{FF2B5EF4-FFF2-40B4-BE49-F238E27FC236}">
                <a16:creationId xmlns="" xmlns:a16="http://schemas.microsoft.com/office/drawing/2014/main" id="{D4561230-4F6C-40AA-A733-3FF560AA6D5B}"/>
              </a:ext>
            </a:extLst>
          </p:cNvPr>
          <p:cNvCxnSpPr>
            <a:stCxn id="4" idx="0"/>
          </p:cNvCxnSpPr>
          <p:nvPr/>
        </p:nvCxnSpPr>
        <p:spPr>
          <a:xfrm flipH="1">
            <a:off x="0" y="3269512"/>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DC92787F-CD61-428D-AABD-7F8C084FB1E6}"/>
              </a:ext>
            </a:extLst>
          </p:cNvPr>
          <p:cNvCxnSpPr/>
          <p:nvPr/>
        </p:nvCxnSpPr>
        <p:spPr>
          <a:xfrm flipH="1">
            <a:off x="10529761" y="3216349"/>
            <a:ext cx="1662239" cy="15948"/>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7" name="文本框 2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37703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137AC18B-698C-4DA1-8C15-74422CEEDA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671678" y="1019050"/>
            <a:ext cx="3749579" cy="5330959"/>
          </a:xfrm>
          <a:prstGeom prst="rect">
            <a:avLst/>
          </a:prstGeom>
        </p:spPr>
      </p:pic>
      <p:grpSp>
        <p:nvGrpSpPr>
          <p:cNvPr id="3" name="组合 2">
            <a:extLst>
              <a:ext uri="{FF2B5EF4-FFF2-40B4-BE49-F238E27FC236}">
                <a16:creationId xmlns="" xmlns:a16="http://schemas.microsoft.com/office/drawing/2014/main" id="{ED06DDEC-910F-4F21-81AB-E7F7778CDC4D}"/>
              </a:ext>
            </a:extLst>
          </p:cNvPr>
          <p:cNvGrpSpPr/>
          <p:nvPr/>
        </p:nvGrpSpPr>
        <p:grpSpPr>
          <a:xfrm>
            <a:off x="1460597" y="1296452"/>
            <a:ext cx="4635403" cy="826637"/>
            <a:chOff x="911724" y="1353924"/>
            <a:chExt cx="4635403" cy="826637"/>
          </a:xfrm>
        </p:grpSpPr>
        <p:sp>
          <p:nvSpPr>
            <p:cNvPr id="4" name="文本框 3">
              <a:extLst>
                <a:ext uri="{FF2B5EF4-FFF2-40B4-BE49-F238E27FC236}">
                  <a16:creationId xmlns="" xmlns:a16="http://schemas.microsoft.com/office/drawing/2014/main" id="{A10EF284-CF43-44FA-AE7E-0FC80958C994}"/>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5" name="组合 4">
              <a:extLst>
                <a:ext uri="{FF2B5EF4-FFF2-40B4-BE49-F238E27FC236}">
                  <a16:creationId xmlns="" xmlns:a16="http://schemas.microsoft.com/office/drawing/2014/main" id="{DE37939E-04C7-4E4D-8D72-D2EBDC67667F}"/>
                </a:ext>
              </a:extLst>
            </p:cNvPr>
            <p:cNvGrpSpPr/>
            <p:nvPr/>
          </p:nvGrpSpPr>
          <p:grpSpPr>
            <a:xfrm>
              <a:off x="4779031" y="1400947"/>
              <a:ext cx="768096" cy="768096"/>
              <a:chOff x="2902688" y="1499191"/>
              <a:chExt cx="1116418" cy="1116418"/>
            </a:xfrm>
          </p:grpSpPr>
          <p:sp>
            <p:nvSpPr>
              <p:cNvPr id="6" name="椭圆 5">
                <a:extLst>
                  <a:ext uri="{FF2B5EF4-FFF2-40B4-BE49-F238E27FC236}">
                    <a16:creationId xmlns="" xmlns:a16="http://schemas.microsoft.com/office/drawing/2014/main" id="{0AD40B02-3C1B-480D-B6CE-DE9091301F6D}"/>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38420256-6F7A-4B92-B90E-12B897CCB8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8" name="组合 7">
            <a:extLst>
              <a:ext uri="{FF2B5EF4-FFF2-40B4-BE49-F238E27FC236}">
                <a16:creationId xmlns="" xmlns:a16="http://schemas.microsoft.com/office/drawing/2014/main" id="{3C0386A2-763B-49B5-84C2-A0C9A22F7E2B}"/>
              </a:ext>
            </a:extLst>
          </p:cNvPr>
          <p:cNvGrpSpPr/>
          <p:nvPr/>
        </p:nvGrpSpPr>
        <p:grpSpPr>
          <a:xfrm>
            <a:off x="1460597" y="2998113"/>
            <a:ext cx="4635403" cy="826637"/>
            <a:chOff x="911724" y="1353924"/>
            <a:chExt cx="4635403" cy="826637"/>
          </a:xfrm>
        </p:grpSpPr>
        <p:sp>
          <p:nvSpPr>
            <p:cNvPr id="9" name="文本框 8">
              <a:extLst>
                <a:ext uri="{FF2B5EF4-FFF2-40B4-BE49-F238E27FC236}">
                  <a16:creationId xmlns="" xmlns:a16="http://schemas.microsoft.com/office/drawing/2014/main" id="{6007771C-DEB9-408E-B3B0-934AD3223AA7}"/>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0" name="组合 9">
              <a:extLst>
                <a:ext uri="{FF2B5EF4-FFF2-40B4-BE49-F238E27FC236}">
                  <a16:creationId xmlns="" xmlns:a16="http://schemas.microsoft.com/office/drawing/2014/main" id="{6BDFD16C-E17C-4DE8-B515-A5115F1A8C72}"/>
                </a:ext>
              </a:extLst>
            </p:cNvPr>
            <p:cNvGrpSpPr/>
            <p:nvPr/>
          </p:nvGrpSpPr>
          <p:grpSpPr>
            <a:xfrm>
              <a:off x="4779031" y="1400947"/>
              <a:ext cx="768096" cy="768096"/>
              <a:chOff x="2902688" y="1499191"/>
              <a:chExt cx="1116418" cy="1116418"/>
            </a:xfrm>
          </p:grpSpPr>
          <p:sp>
            <p:nvSpPr>
              <p:cNvPr id="11" name="椭圆 10">
                <a:extLst>
                  <a:ext uri="{FF2B5EF4-FFF2-40B4-BE49-F238E27FC236}">
                    <a16:creationId xmlns="" xmlns:a16="http://schemas.microsoft.com/office/drawing/2014/main" id="{AF7C340F-A818-4261-A53C-9F405ACFE6C5}"/>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70BBCAE9-4786-41F8-92C8-BB0652318D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grpSp>
        <p:nvGrpSpPr>
          <p:cNvPr id="13" name="组合 12">
            <a:extLst>
              <a:ext uri="{FF2B5EF4-FFF2-40B4-BE49-F238E27FC236}">
                <a16:creationId xmlns="" xmlns:a16="http://schemas.microsoft.com/office/drawing/2014/main" id="{7C0B53F3-0A85-4964-8F15-43BCB2B358EB}"/>
              </a:ext>
            </a:extLst>
          </p:cNvPr>
          <p:cNvGrpSpPr/>
          <p:nvPr/>
        </p:nvGrpSpPr>
        <p:grpSpPr>
          <a:xfrm>
            <a:off x="1460597" y="4699774"/>
            <a:ext cx="4635403" cy="826637"/>
            <a:chOff x="911724" y="1353924"/>
            <a:chExt cx="4635403" cy="826637"/>
          </a:xfrm>
        </p:grpSpPr>
        <p:sp>
          <p:nvSpPr>
            <p:cNvPr id="14" name="文本框 13">
              <a:extLst>
                <a:ext uri="{FF2B5EF4-FFF2-40B4-BE49-F238E27FC236}">
                  <a16:creationId xmlns="" xmlns:a16="http://schemas.microsoft.com/office/drawing/2014/main" id="{C7C5B992-68AD-47EF-AD66-D1D2C013B7C3}"/>
                </a:ext>
              </a:extLst>
            </p:cNvPr>
            <p:cNvSpPr txBox="1"/>
            <p:nvPr/>
          </p:nvSpPr>
          <p:spPr>
            <a:xfrm>
              <a:off x="911724" y="1353924"/>
              <a:ext cx="3775393" cy="826637"/>
            </a:xfrm>
            <a:prstGeom prst="rect">
              <a:avLst/>
            </a:prstGeom>
            <a:noFill/>
          </p:spPr>
          <p:txBody>
            <a:bodyPr wrap="none" rtlCol="0">
              <a:spAutoFit/>
            </a:bodyPr>
            <a:lstStyle/>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a:p>
              <a:pPr>
                <a:lnSpc>
                  <a:spcPts val="3000"/>
                </a:lnSpc>
              </a:pPr>
              <a:r>
                <a:rPr lang="zh-CN" altLang="en-US" sz="2000" dirty="0">
                  <a:solidFill>
                    <a:srgbClr val="595959"/>
                  </a:solidFill>
                  <a:cs typeface="+mn-ea"/>
                  <a:sym typeface="+mn-lt"/>
                </a:rPr>
                <a:t>点击输入内容点击输入内容点击</a:t>
              </a:r>
              <a:endParaRPr lang="en-US" altLang="zh-CN" sz="2000" dirty="0">
                <a:solidFill>
                  <a:srgbClr val="595959"/>
                </a:solidFill>
                <a:cs typeface="+mn-ea"/>
                <a:sym typeface="+mn-lt"/>
              </a:endParaRPr>
            </a:p>
          </p:txBody>
        </p:sp>
        <p:grpSp>
          <p:nvGrpSpPr>
            <p:cNvPr id="15" name="组合 14">
              <a:extLst>
                <a:ext uri="{FF2B5EF4-FFF2-40B4-BE49-F238E27FC236}">
                  <a16:creationId xmlns="" xmlns:a16="http://schemas.microsoft.com/office/drawing/2014/main" id="{EF72E703-6F28-47D4-BA7C-47C0B65C2A82}"/>
                </a:ext>
              </a:extLst>
            </p:cNvPr>
            <p:cNvGrpSpPr/>
            <p:nvPr/>
          </p:nvGrpSpPr>
          <p:grpSpPr>
            <a:xfrm>
              <a:off x="4779031" y="1400947"/>
              <a:ext cx="768096" cy="768096"/>
              <a:chOff x="2902688" y="1499191"/>
              <a:chExt cx="1116418" cy="1116418"/>
            </a:xfrm>
          </p:grpSpPr>
          <p:sp>
            <p:nvSpPr>
              <p:cNvPr id="16" name="椭圆 15">
                <a:extLst>
                  <a:ext uri="{FF2B5EF4-FFF2-40B4-BE49-F238E27FC236}">
                    <a16:creationId xmlns="" xmlns:a16="http://schemas.microsoft.com/office/drawing/2014/main" id="{20FBA3C3-AB40-4110-9BA0-215D2C339EC9}"/>
                  </a:ext>
                </a:extLst>
              </p:cNvPr>
              <p:cNvSpPr/>
              <p:nvPr/>
            </p:nvSpPr>
            <p:spPr>
              <a:xfrm>
                <a:off x="2902688" y="1499191"/>
                <a:ext cx="1116418" cy="1116418"/>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ACA12D09-8E23-4EFE-BB4A-6BD8D9190F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0769036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ppt_x"/>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BFD7C1A9-281C-41B3-A7CD-FEDE32A81B0A}"/>
              </a:ext>
            </a:extLst>
          </p:cNvPr>
          <p:cNvSpPr/>
          <p:nvPr/>
        </p:nvSpPr>
        <p:spPr>
          <a:xfrm>
            <a:off x="8284457"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7" name="图片 6">
            <a:extLst>
              <a:ext uri="{FF2B5EF4-FFF2-40B4-BE49-F238E27FC236}">
                <a16:creationId xmlns="" xmlns:a16="http://schemas.microsoft.com/office/drawing/2014/main" id="{7542565B-B1BD-4C61-974D-42367C872B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409101"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8" name="矩形 7">
            <a:extLst>
              <a:ext uri="{FF2B5EF4-FFF2-40B4-BE49-F238E27FC236}">
                <a16:creationId xmlns="" xmlns:a16="http://schemas.microsoft.com/office/drawing/2014/main" id="{E3D62C75-78C5-4FA6-993E-22110A73E662}"/>
              </a:ext>
            </a:extLst>
          </p:cNvPr>
          <p:cNvSpPr/>
          <p:nvPr/>
        </p:nvSpPr>
        <p:spPr>
          <a:xfrm>
            <a:off x="4601600"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pic>
        <p:nvPicPr>
          <p:cNvPr id="9" name="图片 8">
            <a:extLst>
              <a:ext uri="{FF2B5EF4-FFF2-40B4-BE49-F238E27FC236}">
                <a16:creationId xmlns="" xmlns:a16="http://schemas.microsoft.com/office/drawing/2014/main" id="{2D0D45A5-5F35-4415-A9D9-0D5A9943318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26244" y="2162326"/>
            <a:ext cx="2605865" cy="2166779"/>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10" name="矩形 9">
            <a:extLst>
              <a:ext uri="{FF2B5EF4-FFF2-40B4-BE49-F238E27FC236}">
                <a16:creationId xmlns="" xmlns:a16="http://schemas.microsoft.com/office/drawing/2014/main" id="{28DDFA1D-FA58-47CA-8BA4-530BFF6F43D7}"/>
              </a:ext>
            </a:extLst>
          </p:cNvPr>
          <p:cNvSpPr/>
          <p:nvPr/>
        </p:nvSpPr>
        <p:spPr>
          <a:xfrm>
            <a:off x="935733" y="2058684"/>
            <a:ext cx="2855153" cy="237406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1" name="文本框 10">
            <a:extLst>
              <a:ext uri="{FF2B5EF4-FFF2-40B4-BE49-F238E27FC236}">
                <a16:creationId xmlns="" xmlns:a16="http://schemas.microsoft.com/office/drawing/2014/main" id="{DB771FAC-CF97-4584-AAFF-397FFD90F4EB}"/>
              </a:ext>
            </a:extLst>
          </p:cNvPr>
          <p:cNvSpPr txBox="1"/>
          <p:nvPr/>
        </p:nvSpPr>
        <p:spPr>
          <a:xfrm>
            <a:off x="833350" y="4595331"/>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pic>
        <p:nvPicPr>
          <p:cNvPr id="12" name="图片 11">
            <a:extLst>
              <a:ext uri="{FF2B5EF4-FFF2-40B4-BE49-F238E27FC236}">
                <a16:creationId xmlns="" xmlns:a16="http://schemas.microsoft.com/office/drawing/2014/main" id="{2831988D-9281-4B56-BAA8-31166FF9BEF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060377" y="2162326"/>
            <a:ext cx="2605865" cy="2166779"/>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13" name="五边形 4">
            <a:extLst>
              <a:ext uri="{FF2B5EF4-FFF2-40B4-BE49-F238E27FC236}">
                <a16:creationId xmlns="" xmlns:a16="http://schemas.microsoft.com/office/drawing/2014/main" id="{A1A25369-045A-44CC-B140-6C1F3D347B92}"/>
              </a:ext>
            </a:extLst>
          </p:cNvPr>
          <p:cNvSpPr/>
          <p:nvPr/>
        </p:nvSpPr>
        <p:spPr>
          <a:xfrm>
            <a:off x="935732"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4" name="文本框 13">
            <a:extLst>
              <a:ext uri="{FF2B5EF4-FFF2-40B4-BE49-F238E27FC236}">
                <a16:creationId xmlns="" xmlns:a16="http://schemas.microsoft.com/office/drawing/2014/main" id="{93C1997B-0B28-416F-81AC-C47A7B199A97}"/>
              </a:ext>
            </a:extLst>
          </p:cNvPr>
          <p:cNvSpPr txBox="1"/>
          <p:nvPr/>
        </p:nvSpPr>
        <p:spPr>
          <a:xfrm>
            <a:off x="1207241"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5" name="文本框 14">
            <a:extLst>
              <a:ext uri="{FF2B5EF4-FFF2-40B4-BE49-F238E27FC236}">
                <a16:creationId xmlns="" xmlns:a16="http://schemas.microsoft.com/office/drawing/2014/main" id="{0A7E9F2C-7D9B-4C07-AAE6-E0C4D95272D5}"/>
              </a:ext>
            </a:extLst>
          </p:cNvPr>
          <p:cNvSpPr txBox="1"/>
          <p:nvPr/>
        </p:nvSpPr>
        <p:spPr>
          <a:xfrm>
            <a:off x="4536338"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6" name="五边形 46">
            <a:extLst>
              <a:ext uri="{FF2B5EF4-FFF2-40B4-BE49-F238E27FC236}">
                <a16:creationId xmlns="" xmlns:a16="http://schemas.microsoft.com/office/drawing/2014/main" id="{43F41443-C11C-4F6C-B577-DA5C199D2EDF}"/>
              </a:ext>
            </a:extLst>
          </p:cNvPr>
          <p:cNvSpPr/>
          <p:nvPr/>
        </p:nvSpPr>
        <p:spPr>
          <a:xfrm>
            <a:off x="4601598"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17" name="文本框 16">
            <a:extLst>
              <a:ext uri="{FF2B5EF4-FFF2-40B4-BE49-F238E27FC236}">
                <a16:creationId xmlns="" xmlns:a16="http://schemas.microsoft.com/office/drawing/2014/main" id="{B0768C4D-1AB9-46D9-A38C-93D806A74B82}"/>
              </a:ext>
            </a:extLst>
          </p:cNvPr>
          <p:cNvSpPr txBox="1"/>
          <p:nvPr/>
        </p:nvSpPr>
        <p:spPr>
          <a:xfrm>
            <a:off x="4873107"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
        <p:nvSpPr>
          <p:cNvPr id="18" name="文本框 17">
            <a:extLst>
              <a:ext uri="{FF2B5EF4-FFF2-40B4-BE49-F238E27FC236}">
                <a16:creationId xmlns="" xmlns:a16="http://schemas.microsoft.com/office/drawing/2014/main" id="{058A781B-E957-463A-BE3F-0150A47FD957}"/>
              </a:ext>
            </a:extLst>
          </p:cNvPr>
          <p:cNvSpPr txBox="1"/>
          <p:nvPr/>
        </p:nvSpPr>
        <p:spPr>
          <a:xfrm>
            <a:off x="8219196" y="4622958"/>
            <a:ext cx="3109413" cy="1025605"/>
          </a:xfrm>
          <a:prstGeom prst="rect">
            <a:avLst/>
          </a:prstGeom>
          <a:noFill/>
        </p:spPr>
        <p:txBody>
          <a:bodyPr wrap="square" lIns="89094" tIns="44547" rIns="89094" bIns="44547" rtlCol="0">
            <a:spAutoFit/>
          </a:bodyPr>
          <a:lstStyle/>
          <a:p>
            <a:pPr>
              <a:lnSpc>
                <a:spcPct val="130000"/>
              </a:lnSpc>
            </a:pPr>
            <a:r>
              <a:rPr lang="zh-CN" altLang="en-US" sz="1169" dirty="0">
                <a:solidFill>
                  <a:schemeClr val="tx1">
                    <a:lumMod val="50000"/>
                    <a:lumOff val="50000"/>
                  </a:schemeClr>
                </a:solidFill>
                <a:cs typeface="+mn-ea"/>
                <a:sym typeface="+mn-lt"/>
              </a:rPr>
              <a:t>请在此添加相关文字内容请在此添加相关文字内容请在此添加相关文字内容请在此添加相关文字内容</a:t>
            </a:r>
          </a:p>
          <a:p>
            <a:pPr>
              <a:lnSpc>
                <a:spcPct val="130000"/>
              </a:lnSpc>
            </a:pPr>
            <a:endParaRPr lang="zh-CN" altLang="en-US" sz="1169" dirty="0">
              <a:solidFill>
                <a:schemeClr val="tx1">
                  <a:lumMod val="50000"/>
                  <a:lumOff val="50000"/>
                </a:schemeClr>
              </a:solidFill>
              <a:cs typeface="+mn-ea"/>
              <a:sym typeface="+mn-lt"/>
            </a:endParaRPr>
          </a:p>
        </p:txBody>
      </p:sp>
      <p:sp>
        <p:nvSpPr>
          <p:cNvPr id="19" name="五边形 51">
            <a:extLst>
              <a:ext uri="{FF2B5EF4-FFF2-40B4-BE49-F238E27FC236}">
                <a16:creationId xmlns="" xmlns:a16="http://schemas.microsoft.com/office/drawing/2014/main" id="{7B6466DA-7EF1-470A-B33A-E86CCCFEEA3A}"/>
              </a:ext>
            </a:extLst>
          </p:cNvPr>
          <p:cNvSpPr/>
          <p:nvPr/>
        </p:nvSpPr>
        <p:spPr>
          <a:xfrm>
            <a:off x="8284455" y="3754286"/>
            <a:ext cx="2078871" cy="41775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4" tIns="44547" rIns="89094" bIns="44547" rtlCol="0" anchor="ctr"/>
          <a:lstStyle/>
          <a:p>
            <a:pPr algn="ctr"/>
            <a:endParaRPr lang="zh-CN" altLang="en-US" sz="3063">
              <a:cs typeface="+mn-ea"/>
              <a:sym typeface="+mn-lt"/>
            </a:endParaRPr>
          </a:p>
        </p:txBody>
      </p:sp>
      <p:sp>
        <p:nvSpPr>
          <p:cNvPr id="20" name="文本框 19">
            <a:extLst>
              <a:ext uri="{FF2B5EF4-FFF2-40B4-BE49-F238E27FC236}">
                <a16:creationId xmlns="" xmlns:a16="http://schemas.microsoft.com/office/drawing/2014/main" id="{DC7348C3-BCC4-4E2D-88E4-77A20D90E505}"/>
              </a:ext>
            </a:extLst>
          </p:cNvPr>
          <p:cNvSpPr txBox="1"/>
          <p:nvPr/>
        </p:nvSpPr>
        <p:spPr>
          <a:xfrm>
            <a:off x="8555965" y="3754287"/>
            <a:ext cx="1623508" cy="329902"/>
          </a:xfrm>
          <a:prstGeom prst="rect">
            <a:avLst/>
          </a:prstGeom>
          <a:noFill/>
        </p:spPr>
        <p:txBody>
          <a:bodyPr wrap="square" lIns="89094" tIns="44547" rIns="89094" bIns="44547" rtlCol="0">
            <a:spAutoFit/>
          </a:bodyPr>
          <a:lstStyle/>
          <a:p>
            <a:r>
              <a:rPr lang="zh-CN" altLang="en-US" sz="1559" dirty="0">
                <a:solidFill>
                  <a:schemeClr val="bg1"/>
                </a:solidFill>
                <a:cs typeface="+mn-ea"/>
                <a:sym typeface="+mn-lt"/>
              </a:rPr>
              <a:t>请输入标题</a:t>
            </a:r>
          </a:p>
        </p:txBody>
      </p:sp>
    </p:spTree>
    <p:extLst>
      <p:ext uri="{BB962C8B-B14F-4D97-AF65-F5344CB8AC3E}">
        <p14:creationId xmlns:p14="http://schemas.microsoft.com/office/powerpoint/2010/main" val="317231089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1" grpId="0"/>
      <p:bldP spid="13" grpId="0" animBg="1"/>
      <p:bldP spid="14" grpId="0"/>
      <p:bldP spid="15" grpId="0"/>
      <p:bldP spid="16" grpId="0" animBg="1"/>
      <p:bldP spid="17" grpId="0"/>
      <p:bldP spid="18" grpId="0"/>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grpSp>
        <p:nvGrpSpPr>
          <p:cNvPr id="5" name="Group 2">
            <a:extLst>
              <a:ext uri="{FF2B5EF4-FFF2-40B4-BE49-F238E27FC236}">
                <a16:creationId xmlns="" xmlns:a16="http://schemas.microsoft.com/office/drawing/2014/main" id="{6FB01A75-FA5F-4016-98C3-96CF28E8CB69}"/>
              </a:ext>
            </a:extLst>
          </p:cNvPr>
          <p:cNvGrpSpPr>
            <a:grpSpLocks/>
          </p:cNvGrpSpPr>
          <p:nvPr/>
        </p:nvGrpSpPr>
        <p:grpSpPr bwMode="auto">
          <a:xfrm>
            <a:off x="1613237" y="1987282"/>
            <a:ext cx="3635013" cy="3635013"/>
            <a:chOff x="0" y="0"/>
            <a:chExt cx="2754000" cy="2754000"/>
          </a:xfrm>
          <a:effectLst/>
        </p:grpSpPr>
        <p:grpSp>
          <p:nvGrpSpPr>
            <p:cNvPr id="6" name="Group 3">
              <a:extLst>
                <a:ext uri="{FF2B5EF4-FFF2-40B4-BE49-F238E27FC236}">
                  <a16:creationId xmlns="" xmlns:a16="http://schemas.microsoft.com/office/drawing/2014/main" id="{52EEE625-10E9-4E1C-919C-A20DE46B6AE4}"/>
                </a:ext>
              </a:extLst>
            </p:cNvPr>
            <p:cNvGrpSpPr>
              <a:grpSpLocks noChangeAspect="1"/>
            </p:cNvGrpSpPr>
            <p:nvPr/>
          </p:nvGrpSpPr>
          <p:grpSpPr bwMode="auto">
            <a:xfrm>
              <a:off x="0" y="0"/>
              <a:ext cx="2754000" cy="2754000"/>
              <a:chOff x="0" y="0"/>
              <a:chExt cx="3060000" cy="3060000"/>
            </a:xfrm>
          </p:grpSpPr>
          <p:sp>
            <p:nvSpPr>
              <p:cNvPr id="8" name="椭圆 29">
                <a:extLst>
                  <a:ext uri="{FF2B5EF4-FFF2-40B4-BE49-F238E27FC236}">
                    <a16:creationId xmlns="" xmlns:a16="http://schemas.microsoft.com/office/drawing/2014/main" id="{76AACEC7-3AE0-4E59-AAA1-467B59CE3173}"/>
                  </a:ext>
                </a:extLst>
              </p:cNvPr>
              <p:cNvSpPr>
                <a:spLocks noChangeAspect="1"/>
              </p:cNvSpPr>
              <p:nvPr/>
            </p:nvSpPr>
            <p:spPr bwMode="auto">
              <a:xfrm>
                <a:off x="0" y="0"/>
                <a:ext cx="3060000" cy="3060000"/>
              </a:xfrm>
              <a:prstGeom prst="ellipse">
                <a:avLst/>
              </a:prstGeom>
              <a:solidFill>
                <a:srgbClr val="FFFFFF"/>
              </a:solidFill>
              <a:ln w="57150">
                <a:solidFill>
                  <a:schemeClr val="accent1"/>
                </a:solid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sp>
            <p:nvSpPr>
              <p:cNvPr id="9" name="椭圆 30">
                <a:extLst>
                  <a:ext uri="{FF2B5EF4-FFF2-40B4-BE49-F238E27FC236}">
                    <a16:creationId xmlns="" xmlns:a16="http://schemas.microsoft.com/office/drawing/2014/main" id="{2A154CA2-5544-4E32-9384-F75DE741081E}"/>
                  </a:ext>
                </a:extLst>
              </p:cNvPr>
              <p:cNvSpPr>
                <a:spLocks noChangeAspect="1"/>
              </p:cNvSpPr>
              <p:nvPr/>
            </p:nvSpPr>
            <p:spPr bwMode="auto">
              <a:xfrm>
                <a:off x="234571" y="234570"/>
                <a:ext cx="2590856" cy="2590859"/>
              </a:xfrm>
              <a:prstGeom prst="ellipse">
                <a:avLst/>
              </a:prstGeom>
              <a:solidFill>
                <a:schemeClr val="bg1">
                  <a:lumMod val="50000"/>
                </a:schemeClr>
              </a:solidFill>
              <a:ln w="76200">
                <a:noFill/>
                <a:round/>
                <a:headEnd/>
                <a:tailEnd/>
              </a:ln>
              <a:effectLst/>
            </p:spPr>
            <p:txBody>
              <a:bodyPr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FontTx/>
                  <a:buNone/>
                  <a:defRPr/>
                </a:pPr>
                <a:endParaRPr lang="zh-CN" altLang="en-US" sz="2376">
                  <a:solidFill>
                    <a:srgbClr val="FFFFFF"/>
                  </a:solidFill>
                  <a:latin typeface="+mn-lt"/>
                  <a:ea typeface="+mn-ea"/>
                  <a:cs typeface="+mn-ea"/>
                  <a:sym typeface="+mn-lt"/>
                </a:endParaRPr>
              </a:p>
            </p:txBody>
          </p:sp>
        </p:grpSp>
        <p:sp>
          <p:nvSpPr>
            <p:cNvPr id="7" name="Rectangle 13">
              <a:extLst>
                <a:ext uri="{FF2B5EF4-FFF2-40B4-BE49-F238E27FC236}">
                  <a16:creationId xmlns="" xmlns:a16="http://schemas.microsoft.com/office/drawing/2014/main" id="{80DE803D-C58B-487B-8A51-9ECBF09270D4}"/>
                </a:ext>
              </a:extLst>
            </p:cNvPr>
            <p:cNvSpPr>
              <a:spLocks noChangeArrowheads="1"/>
            </p:cNvSpPr>
            <p:nvPr/>
          </p:nvSpPr>
          <p:spPr bwMode="auto">
            <a:xfrm>
              <a:off x="690485" y="1023821"/>
              <a:ext cx="1373031" cy="68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40" dirty="0">
                  <a:solidFill>
                    <a:schemeClr val="bg1"/>
                  </a:solidFill>
                  <a:cs typeface="+mn-ea"/>
                  <a:sym typeface="+mn-lt"/>
                </a:rPr>
                <a:t>单击此处添加标题</a:t>
              </a:r>
            </a:p>
          </p:txBody>
        </p:sp>
      </p:grpSp>
      <p:grpSp>
        <p:nvGrpSpPr>
          <p:cNvPr id="10" name="Group 8">
            <a:extLst>
              <a:ext uri="{FF2B5EF4-FFF2-40B4-BE49-F238E27FC236}">
                <a16:creationId xmlns="" xmlns:a16="http://schemas.microsoft.com/office/drawing/2014/main" id="{41BAD8A2-34D5-429A-84C1-C16F3F7230EE}"/>
              </a:ext>
            </a:extLst>
          </p:cNvPr>
          <p:cNvGrpSpPr>
            <a:grpSpLocks/>
          </p:cNvGrpSpPr>
          <p:nvPr/>
        </p:nvGrpSpPr>
        <p:grpSpPr bwMode="auto">
          <a:xfrm>
            <a:off x="3857104" y="2010330"/>
            <a:ext cx="6597494" cy="924998"/>
            <a:chOff x="-626650" y="0"/>
            <a:chExt cx="4998655" cy="700792"/>
          </a:xfrm>
          <a:effectLst/>
        </p:grpSpPr>
        <p:sp>
          <p:nvSpPr>
            <p:cNvPr id="11" name="矩形 33">
              <a:extLst>
                <a:ext uri="{FF2B5EF4-FFF2-40B4-BE49-F238E27FC236}">
                  <a16:creationId xmlns="" xmlns:a16="http://schemas.microsoft.com/office/drawing/2014/main" id="{ADE492EE-70FF-4638-8BF3-E5BEBA030674}"/>
                </a:ext>
              </a:extLst>
            </p:cNvPr>
            <p:cNvSpPr>
              <a:spLocks/>
            </p:cNvSpPr>
            <p:nvPr/>
          </p:nvSpPr>
          <p:spPr bwMode="auto">
            <a:xfrm>
              <a:off x="-626650" y="0"/>
              <a:ext cx="4998655" cy="38880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2" name="TextBox 146">
              <a:extLst>
                <a:ext uri="{FF2B5EF4-FFF2-40B4-BE49-F238E27FC236}">
                  <a16:creationId xmlns="" xmlns:a16="http://schemas.microsoft.com/office/drawing/2014/main" id="{CE0FB90B-94DD-424F-8310-A8037B8FF439}"/>
                </a:ext>
              </a:extLst>
            </p:cNvPr>
            <p:cNvSpPr txBox="1">
              <a:spLocks noChangeArrowheads="1"/>
            </p:cNvSpPr>
            <p:nvPr/>
          </p:nvSpPr>
          <p:spPr bwMode="auto">
            <a:xfrm>
              <a:off x="192882" y="55901"/>
              <a:ext cx="1911600" cy="285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3" name="TextBox 146">
              <a:extLst>
                <a:ext uri="{FF2B5EF4-FFF2-40B4-BE49-F238E27FC236}">
                  <a16:creationId xmlns="" xmlns:a16="http://schemas.microsoft.com/office/drawing/2014/main" id="{7EB055B6-4665-4012-8AB1-A8C361D390CB}"/>
                </a:ext>
              </a:extLst>
            </p:cNvPr>
            <p:cNvSpPr txBox="1">
              <a:spLocks noChangeArrowheads="1"/>
            </p:cNvSpPr>
            <p:nvPr/>
          </p:nvSpPr>
          <p:spPr bwMode="auto">
            <a:xfrm>
              <a:off x="339727" y="446144"/>
              <a:ext cx="4032278" cy="254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4" name="Group 12">
            <a:extLst>
              <a:ext uri="{FF2B5EF4-FFF2-40B4-BE49-F238E27FC236}">
                <a16:creationId xmlns="" xmlns:a16="http://schemas.microsoft.com/office/drawing/2014/main" id="{BB515F9E-7FC8-40D5-98E6-7431A87A6EF4}"/>
              </a:ext>
            </a:extLst>
          </p:cNvPr>
          <p:cNvGrpSpPr>
            <a:grpSpLocks/>
          </p:cNvGrpSpPr>
          <p:nvPr/>
        </p:nvGrpSpPr>
        <p:grpSpPr bwMode="auto">
          <a:xfrm>
            <a:off x="4791515" y="3548140"/>
            <a:ext cx="5663076" cy="918712"/>
            <a:chOff x="-561978" y="0"/>
            <a:chExt cx="4291042" cy="695926"/>
          </a:xfrm>
        </p:grpSpPr>
        <p:sp>
          <p:nvSpPr>
            <p:cNvPr id="15" name="矩形 32">
              <a:extLst>
                <a:ext uri="{FF2B5EF4-FFF2-40B4-BE49-F238E27FC236}">
                  <a16:creationId xmlns="" xmlns:a16="http://schemas.microsoft.com/office/drawing/2014/main" id="{456690CA-E29C-4D94-B235-B2BC5E99FEE3}"/>
                </a:ext>
              </a:extLst>
            </p:cNvPr>
            <p:cNvSpPr>
              <a:spLocks/>
            </p:cNvSpPr>
            <p:nvPr/>
          </p:nvSpPr>
          <p:spPr bwMode="auto">
            <a:xfrm>
              <a:off x="-561978" y="0"/>
              <a:ext cx="4291042" cy="388930"/>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16" name="TextBox 146">
              <a:extLst>
                <a:ext uri="{FF2B5EF4-FFF2-40B4-BE49-F238E27FC236}">
                  <a16:creationId xmlns="" xmlns:a16="http://schemas.microsoft.com/office/drawing/2014/main" id="{D7C5865F-FFCA-4FC0-B535-8ED13F52E0FA}"/>
                </a:ext>
              </a:extLst>
            </p:cNvPr>
            <p:cNvSpPr txBox="1">
              <a:spLocks noChangeArrowheads="1"/>
            </p:cNvSpPr>
            <p:nvPr/>
          </p:nvSpPr>
          <p:spPr bwMode="auto">
            <a:xfrm>
              <a:off x="255719" y="55900"/>
              <a:ext cx="1911600" cy="28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17" name="TextBox 146">
              <a:extLst>
                <a:ext uri="{FF2B5EF4-FFF2-40B4-BE49-F238E27FC236}">
                  <a16:creationId xmlns="" xmlns:a16="http://schemas.microsoft.com/office/drawing/2014/main" id="{593B4D79-B447-4A8A-836B-30040B9916C9}"/>
                </a:ext>
              </a:extLst>
            </p:cNvPr>
            <p:cNvSpPr txBox="1">
              <a:spLocks noChangeArrowheads="1"/>
            </p:cNvSpPr>
            <p:nvPr/>
          </p:nvSpPr>
          <p:spPr bwMode="auto">
            <a:xfrm>
              <a:off x="63500" y="441316"/>
              <a:ext cx="3665563" cy="25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18" name="Group 16">
            <a:extLst>
              <a:ext uri="{FF2B5EF4-FFF2-40B4-BE49-F238E27FC236}">
                <a16:creationId xmlns="" xmlns:a16="http://schemas.microsoft.com/office/drawing/2014/main" id="{29030B9E-5C58-4407-80F0-39EFFB4292AC}"/>
              </a:ext>
            </a:extLst>
          </p:cNvPr>
          <p:cNvGrpSpPr>
            <a:grpSpLocks/>
          </p:cNvGrpSpPr>
          <p:nvPr/>
        </p:nvGrpSpPr>
        <p:grpSpPr bwMode="auto">
          <a:xfrm>
            <a:off x="3857104" y="5098516"/>
            <a:ext cx="6597494" cy="924998"/>
            <a:chOff x="-626650" y="0"/>
            <a:chExt cx="4998655" cy="699713"/>
          </a:xfrm>
        </p:grpSpPr>
        <p:sp>
          <p:nvSpPr>
            <p:cNvPr id="19" name="矩形 31">
              <a:extLst>
                <a:ext uri="{FF2B5EF4-FFF2-40B4-BE49-F238E27FC236}">
                  <a16:creationId xmlns="" xmlns:a16="http://schemas.microsoft.com/office/drawing/2014/main" id="{17288E2D-AD59-47D6-93AC-CDC67150C6DD}"/>
                </a:ext>
              </a:extLst>
            </p:cNvPr>
            <p:cNvSpPr>
              <a:spLocks/>
            </p:cNvSpPr>
            <p:nvPr/>
          </p:nvSpPr>
          <p:spPr bwMode="auto">
            <a:xfrm>
              <a:off x="-626650" y="0"/>
              <a:ext cx="4998655" cy="388388"/>
            </a:xfrm>
            <a:prstGeom prst="roundRect">
              <a:avLst>
                <a:gd name="adj" fmla="val 50000"/>
              </a:avLst>
            </a:prstGeom>
            <a:noFill/>
            <a:ln w="12700">
              <a:solidFill>
                <a:srgbClr val="231815"/>
              </a:solidFill>
              <a:miter lim="800000"/>
              <a:headEnd/>
              <a:tailEnd/>
            </a:ln>
            <a:effectLst/>
          </p:spPr>
          <p:txBody>
            <a:bodyPr wrap="none" anchor="ct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fontAlgn="ctr">
                <a:spcBef>
                  <a:spcPct val="0"/>
                </a:spcBef>
                <a:buClr>
                  <a:srgbClr val="FF0000"/>
                </a:buClr>
                <a:buSzPct val="70000"/>
                <a:buFontTx/>
                <a:buNone/>
                <a:defRPr/>
              </a:pPr>
              <a:endParaRPr lang="zh-CN" altLang="en-US" sz="2640" dirty="0">
                <a:solidFill>
                  <a:schemeClr val="tx2"/>
                </a:solidFill>
                <a:latin typeface="+mn-lt"/>
                <a:ea typeface="+mn-ea"/>
                <a:cs typeface="+mn-ea"/>
                <a:sym typeface="+mn-lt"/>
              </a:endParaRPr>
            </a:p>
          </p:txBody>
        </p:sp>
        <p:sp>
          <p:nvSpPr>
            <p:cNvPr id="20" name="TextBox 146">
              <a:extLst>
                <a:ext uri="{FF2B5EF4-FFF2-40B4-BE49-F238E27FC236}">
                  <a16:creationId xmlns="" xmlns:a16="http://schemas.microsoft.com/office/drawing/2014/main" id="{97B849C7-A21E-44EF-BA1E-F12847E43758}"/>
                </a:ext>
              </a:extLst>
            </p:cNvPr>
            <p:cNvSpPr txBox="1">
              <a:spLocks noChangeArrowheads="1"/>
            </p:cNvSpPr>
            <p:nvPr/>
          </p:nvSpPr>
          <p:spPr bwMode="auto">
            <a:xfrm>
              <a:off x="192882" y="55900"/>
              <a:ext cx="1911600" cy="284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848" dirty="0">
                  <a:solidFill>
                    <a:schemeClr val="tx1">
                      <a:lumMod val="50000"/>
                      <a:lumOff val="50000"/>
                    </a:schemeClr>
                  </a:solidFill>
                  <a:latin typeface="+mn-lt"/>
                  <a:ea typeface="+mn-ea"/>
                  <a:cs typeface="+mn-ea"/>
                  <a:sym typeface="+mn-lt"/>
                </a:rPr>
                <a:t>单击此处添加标题</a:t>
              </a:r>
              <a:endParaRPr lang="en-US" altLang="zh-CN" sz="1848" dirty="0">
                <a:solidFill>
                  <a:schemeClr val="tx1">
                    <a:lumMod val="50000"/>
                    <a:lumOff val="50000"/>
                  </a:schemeClr>
                </a:solidFill>
                <a:latin typeface="+mn-lt"/>
                <a:ea typeface="+mn-ea"/>
                <a:cs typeface="+mn-ea"/>
                <a:sym typeface="+mn-lt"/>
              </a:endParaRPr>
            </a:p>
          </p:txBody>
        </p:sp>
        <p:sp>
          <p:nvSpPr>
            <p:cNvPr id="21" name="TextBox 146">
              <a:extLst>
                <a:ext uri="{FF2B5EF4-FFF2-40B4-BE49-F238E27FC236}">
                  <a16:creationId xmlns="" xmlns:a16="http://schemas.microsoft.com/office/drawing/2014/main" id="{4D0843EB-6BFD-4699-B7E0-DB99E7F843E9}"/>
                </a:ext>
              </a:extLst>
            </p:cNvPr>
            <p:cNvSpPr txBox="1">
              <a:spLocks noChangeArrowheads="1"/>
            </p:cNvSpPr>
            <p:nvPr/>
          </p:nvSpPr>
          <p:spPr bwMode="auto">
            <a:xfrm>
              <a:off x="192089" y="445457"/>
              <a:ext cx="4032278" cy="25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a:buFont typeface="Arial" charset="0"/>
                <a:defRPr sz="2000">
                  <a:solidFill>
                    <a:schemeClr val="tx1"/>
                  </a:solidFill>
                  <a:latin typeface="Calibri" pitchFamily="34" charset="0"/>
                  <a:ea typeface="宋体" pitchFamily="2" charset="-122"/>
                </a:defRPr>
              </a:lvl6pPr>
              <a:lvl7pPr>
                <a:buFont typeface="Arial" charset="0"/>
                <a:defRPr sz="2000">
                  <a:solidFill>
                    <a:schemeClr val="tx1"/>
                  </a:solidFill>
                  <a:latin typeface="Calibri" pitchFamily="34" charset="0"/>
                  <a:ea typeface="宋体" pitchFamily="2" charset="-122"/>
                </a:defRPr>
              </a:lvl7pPr>
              <a:lvl8pPr>
                <a:buFont typeface="Arial" charset="0"/>
                <a:defRPr sz="2000">
                  <a:solidFill>
                    <a:schemeClr val="tx1"/>
                  </a:solidFill>
                  <a:latin typeface="Calibri" pitchFamily="34" charset="0"/>
                  <a:ea typeface="宋体" pitchFamily="2" charset="-122"/>
                </a:defRPr>
              </a:lvl8pPr>
              <a:lvl9pPr>
                <a:buFont typeface="Arial" charset="0"/>
                <a:defRPr sz="2000">
                  <a:solidFill>
                    <a:schemeClr val="tx1"/>
                  </a:solidFill>
                  <a:latin typeface="Calibri" pitchFamily="34" charset="0"/>
                  <a:ea typeface="宋体" pitchFamily="2" charset="-122"/>
                </a:defRPr>
              </a:lvl9pPr>
            </a:lstStyle>
            <a:p>
              <a:r>
                <a:rPr lang="zh-CN" altLang="en-US" sz="1584" dirty="0">
                  <a:solidFill>
                    <a:schemeClr val="tx1">
                      <a:lumMod val="50000"/>
                      <a:lumOff val="50000"/>
                    </a:schemeClr>
                  </a:solidFill>
                  <a:latin typeface="+mn-lt"/>
                  <a:ea typeface="+mn-ea"/>
                  <a:cs typeface="+mn-ea"/>
                  <a:sym typeface="+mn-lt"/>
                </a:rPr>
                <a:t>单击添加文本 </a:t>
              </a:r>
              <a:r>
                <a:rPr lang="en-US" altLang="zh-CN" sz="1584" dirty="0">
                  <a:solidFill>
                    <a:schemeClr val="tx1">
                      <a:lumMod val="50000"/>
                      <a:lumOff val="50000"/>
                    </a:schemeClr>
                  </a:solidFill>
                  <a:latin typeface="+mn-lt"/>
                  <a:ea typeface="+mn-ea"/>
                  <a:cs typeface="+mn-ea"/>
                  <a:sym typeface="+mn-lt"/>
                </a:rPr>
                <a:t>… …</a:t>
              </a:r>
            </a:p>
          </p:txBody>
        </p:sp>
      </p:grpSp>
      <p:grpSp>
        <p:nvGrpSpPr>
          <p:cNvPr id="22" name="Group 20">
            <a:extLst>
              <a:ext uri="{FF2B5EF4-FFF2-40B4-BE49-F238E27FC236}">
                <a16:creationId xmlns="" xmlns:a16="http://schemas.microsoft.com/office/drawing/2014/main" id="{BFC1F8C6-FBDC-46E0-B1D1-55076E927C24}"/>
              </a:ext>
            </a:extLst>
          </p:cNvPr>
          <p:cNvGrpSpPr>
            <a:grpSpLocks/>
          </p:cNvGrpSpPr>
          <p:nvPr/>
        </p:nvGrpSpPr>
        <p:grpSpPr bwMode="auto">
          <a:xfrm>
            <a:off x="3739780" y="1837327"/>
            <a:ext cx="986796" cy="978416"/>
            <a:chOff x="0" y="0"/>
            <a:chExt cx="747186" cy="740914"/>
          </a:xfrm>
          <a:effectLst/>
        </p:grpSpPr>
        <p:grpSp>
          <p:nvGrpSpPr>
            <p:cNvPr id="23" name="Group 21">
              <a:extLst>
                <a:ext uri="{FF2B5EF4-FFF2-40B4-BE49-F238E27FC236}">
                  <a16:creationId xmlns="" xmlns:a16="http://schemas.microsoft.com/office/drawing/2014/main" id="{D3E090A3-6295-457C-82B9-7AFDC2011D99}"/>
                </a:ext>
              </a:extLst>
            </p:cNvPr>
            <p:cNvGrpSpPr>
              <a:grpSpLocks noChangeAspect="1"/>
            </p:cNvGrpSpPr>
            <p:nvPr/>
          </p:nvGrpSpPr>
          <p:grpSpPr bwMode="auto">
            <a:xfrm>
              <a:off x="3136" y="0"/>
              <a:ext cx="740914" cy="740914"/>
              <a:chOff x="0" y="0"/>
              <a:chExt cx="823237" cy="823237"/>
            </a:xfrm>
          </p:grpSpPr>
          <p:sp>
            <p:nvSpPr>
              <p:cNvPr id="25" name="椭圆 38">
                <a:extLst>
                  <a:ext uri="{FF2B5EF4-FFF2-40B4-BE49-F238E27FC236}">
                    <a16:creationId xmlns="" xmlns:a16="http://schemas.microsoft.com/office/drawing/2014/main" id="{C7CE06F0-4C8A-4CE7-9FC4-5ECEF9A19335}"/>
                  </a:ext>
                </a:extLst>
              </p:cNvPr>
              <p:cNvSpPr>
                <a:spLocks noChangeAspect="1" noChangeArrowheads="1"/>
              </p:cNvSpPr>
              <p:nvPr/>
            </p:nvSpPr>
            <p:spPr bwMode="auto">
              <a:xfrm>
                <a:off x="0" y="0"/>
                <a:ext cx="823237" cy="823237"/>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26" name="椭圆 39">
                <a:extLst>
                  <a:ext uri="{FF2B5EF4-FFF2-40B4-BE49-F238E27FC236}">
                    <a16:creationId xmlns="" xmlns:a16="http://schemas.microsoft.com/office/drawing/2014/main" id="{57F90BDC-33F4-4A5D-8719-D22620334327}"/>
                  </a:ext>
                </a:extLst>
              </p:cNvPr>
              <p:cNvSpPr>
                <a:spLocks noChangeAspect="1"/>
              </p:cNvSpPr>
              <p:nvPr/>
            </p:nvSpPr>
            <p:spPr bwMode="auto">
              <a:xfrm>
                <a:off x="51620" y="51621"/>
                <a:ext cx="720000" cy="720000"/>
              </a:xfrm>
              <a:prstGeom prst="ellipse">
                <a:avLst/>
              </a:prstGeom>
              <a:solidFill>
                <a:schemeClr val="accent1">
                  <a:alpha val="79999"/>
                </a:schemeClr>
              </a:solidFill>
              <a:ln>
                <a:noFill/>
              </a:ln>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algn="ctr" eaLnBrk="0" hangingPunct="0">
                  <a:buClr>
                    <a:srgbClr val="FF0000"/>
                  </a:buClr>
                  <a:buSzPct val="70000"/>
                </a:pPr>
                <a:endParaRPr lang="zh-CN" altLang="en-US" sz="2640" dirty="0">
                  <a:solidFill>
                    <a:schemeClr val="tx2"/>
                  </a:solidFill>
                  <a:cs typeface="+mn-ea"/>
                  <a:sym typeface="+mn-lt"/>
                </a:endParaRPr>
              </a:p>
            </p:txBody>
          </p:sp>
        </p:grpSp>
        <p:sp>
          <p:nvSpPr>
            <p:cNvPr id="24" name="Rectangle 13">
              <a:extLst>
                <a:ext uri="{FF2B5EF4-FFF2-40B4-BE49-F238E27FC236}">
                  <a16:creationId xmlns="" xmlns:a16="http://schemas.microsoft.com/office/drawing/2014/main" id="{551B3DBF-834A-411D-AFE7-0F17E527C83E}"/>
                </a:ext>
              </a:extLst>
            </p:cNvPr>
            <p:cNvSpPr>
              <a:spLocks noChangeArrowheads="1"/>
            </p:cNvSpPr>
            <p:nvPr/>
          </p:nvSpPr>
          <p:spPr bwMode="auto">
            <a:xfrm>
              <a:off x="0" y="170402"/>
              <a:ext cx="747186" cy="37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1</a:t>
              </a:r>
              <a:endParaRPr lang="zh-CN" altLang="en-US" sz="2640" b="1" dirty="0">
                <a:solidFill>
                  <a:schemeClr val="bg1"/>
                </a:solidFill>
                <a:cs typeface="+mn-ea"/>
                <a:sym typeface="+mn-lt"/>
              </a:endParaRPr>
            </a:p>
          </p:txBody>
        </p:sp>
      </p:grpSp>
      <p:grpSp>
        <p:nvGrpSpPr>
          <p:cNvPr id="27" name="Group 25">
            <a:extLst>
              <a:ext uri="{FF2B5EF4-FFF2-40B4-BE49-F238E27FC236}">
                <a16:creationId xmlns="" xmlns:a16="http://schemas.microsoft.com/office/drawing/2014/main" id="{FC4C50C3-8065-4ABC-970C-A8C8A00D98D2}"/>
              </a:ext>
            </a:extLst>
          </p:cNvPr>
          <p:cNvGrpSpPr>
            <a:grpSpLocks/>
          </p:cNvGrpSpPr>
          <p:nvPr/>
        </p:nvGrpSpPr>
        <p:grpSpPr bwMode="auto">
          <a:xfrm>
            <a:off x="4726577" y="3317672"/>
            <a:ext cx="986796" cy="976322"/>
            <a:chOff x="0" y="0"/>
            <a:chExt cx="747186" cy="739990"/>
          </a:xfrm>
        </p:grpSpPr>
        <p:grpSp>
          <p:nvGrpSpPr>
            <p:cNvPr id="28" name="Group 26">
              <a:extLst>
                <a:ext uri="{FF2B5EF4-FFF2-40B4-BE49-F238E27FC236}">
                  <a16:creationId xmlns="" xmlns:a16="http://schemas.microsoft.com/office/drawing/2014/main" id="{28CA581F-B25D-4E8C-BD83-54A52A8D5FCC}"/>
                </a:ext>
              </a:extLst>
            </p:cNvPr>
            <p:cNvGrpSpPr>
              <a:grpSpLocks noChangeAspect="1"/>
            </p:cNvGrpSpPr>
            <p:nvPr/>
          </p:nvGrpSpPr>
          <p:grpSpPr bwMode="auto">
            <a:xfrm>
              <a:off x="3598" y="0"/>
              <a:ext cx="739991" cy="739990"/>
              <a:chOff x="0" y="0"/>
              <a:chExt cx="822212" cy="822211"/>
            </a:xfrm>
          </p:grpSpPr>
          <p:sp>
            <p:nvSpPr>
              <p:cNvPr id="30" name="椭圆 35">
                <a:extLst>
                  <a:ext uri="{FF2B5EF4-FFF2-40B4-BE49-F238E27FC236}">
                    <a16:creationId xmlns="" xmlns:a16="http://schemas.microsoft.com/office/drawing/2014/main" id="{459E1A3F-6739-4EE3-9CF8-89EDEB096DE3}"/>
                  </a:ext>
                </a:extLst>
              </p:cNvPr>
              <p:cNvSpPr>
                <a:spLocks noChangeAspect="1" noChangeArrowheads="1"/>
              </p:cNvSpPr>
              <p:nvPr/>
            </p:nvSpPr>
            <p:spPr bwMode="auto">
              <a:xfrm>
                <a:off x="0" y="0"/>
                <a:ext cx="822212" cy="822211"/>
              </a:xfrm>
              <a:prstGeom prst="ellipse">
                <a:avLst/>
              </a:prstGeom>
              <a:solidFill>
                <a:schemeClr val="accent1"/>
              </a:solidFill>
              <a:ln w="9525">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1" name="椭圆 36">
                <a:extLst>
                  <a:ext uri="{FF2B5EF4-FFF2-40B4-BE49-F238E27FC236}">
                    <a16:creationId xmlns="" xmlns:a16="http://schemas.microsoft.com/office/drawing/2014/main" id="{34ADCD3B-3A13-4302-94FF-40EB5478C85B}"/>
                  </a:ext>
                </a:extLst>
              </p:cNvPr>
              <p:cNvSpPr>
                <a:spLocks noChangeAspect="1"/>
              </p:cNvSpPr>
              <p:nvPr/>
            </p:nvSpPr>
            <p:spPr bwMode="auto">
              <a:xfrm>
                <a:off x="50644" y="51168"/>
                <a:ext cx="720922" cy="719876"/>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29" name="Rectangle 13">
              <a:extLst>
                <a:ext uri="{FF2B5EF4-FFF2-40B4-BE49-F238E27FC236}">
                  <a16:creationId xmlns="" xmlns:a16="http://schemas.microsoft.com/office/drawing/2014/main" id="{10D8C0A7-C4AE-4542-8529-180E1AB1648A}"/>
                </a:ext>
              </a:extLst>
            </p:cNvPr>
            <p:cNvSpPr>
              <a:spLocks noChangeArrowheads="1"/>
            </p:cNvSpPr>
            <p:nvPr/>
          </p:nvSpPr>
          <p:spPr bwMode="auto">
            <a:xfrm>
              <a:off x="0" y="169940"/>
              <a:ext cx="747186" cy="37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2</a:t>
              </a:r>
              <a:endParaRPr lang="zh-CN" altLang="en-US" sz="2640" b="1" dirty="0">
                <a:solidFill>
                  <a:schemeClr val="bg1"/>
                </a:solidFill>
                <a:cs typeface="+mn-ea"/>
                <a:sym typeface="+mn-lt"/>
              </a:endParaRPr>
            </a:p>
          </p:txBody>
        </p:sp>
      </p:grpSp>
      <p:grpSp>
        <p:nvGrpSpPr>
          <p:cNvPr id="32" name="Group 30">
            <a:extLst>
              <a:ext uri="{FF2B5EF4-FFF2-40B4-BE49-F238E27FC236}">
                <a16:creationId xmlns="" xmlns:a16="http://schemas.microsoft.com/office/drawing/2014/main" id="{1208994C-0840-460F-8722-87392EE552F2}"/>
              </a:ext>
            </a:extLst>
          </p:cNvPr>
          <p:cNvGrpSpPr>
            <a:grpSpLocks/>
          </p:cNvGrpSpPr>
          <p:nvPr/>
        </p:nvGrpSpPr>
        <p:grpSpPr bwMode="auto">
          <a:xfrm>
            <a:off x="3784399" y="4855484"/>
            <a:ext cx="986796" cy="976322"/>
            <a:chOff x="0" y="0"/>
            <a:chExt cx="747186" cy="740120"/>
          </a:xfrm>
        </p:grpSpPr>
        <p:grpSp>
          <p:nvGrpSpPr>
            <p:cNvPr id="33" name="Group 31">
              <a:extLst>
                <a:ext uri="{FF2B5EF4-FFF2-40B4-BE49-F238E27FC236}">
                  <a16:creationId xmlns="" xmlns:a16="http://schemas.microsoft.com/office/drawing/2014/main" id="{EF10CA9C-5E4F-4578-A969-334FC2665F16}"/>
                </a:ext>
              </a:extLst>
            </p:cNvPr>
            <p:cNvGrpSpPr>
              <a:grpSpLocks noChangeAspect="1"/>
            </p:cNvGrpSpPr>
            <p:nvPr/>
          </p:nvGrpSpPr>
          <p:grpSpPr bwMode="auto">
            <a:xfrm>
              <a:off x="3533" y="0"/>
              <a:ext cx="740120" cy="740120"/>
              <a:chOff x="0" y="0"/>
              <a:chExt cx="822355" cy="822355"/>
            </a:xfrm>
          </p:grpSpPr>
          <p:sp>
            <p:nvSpPr>
              <p:cNvPr id="35" name="椭圆 41">
                <a:extLst>
                  <a:ext uri="{FF2B5EF4-FFF2-40B4-BE49-F238E27FC236}">
                    <a16:creationId xmlns="" xmlns:a16="http://schemas.microsoft.com/office/drawing/2014/main" id="{755C3202-36AB-4F0C-98BE-89C9784DA1AC}"/>
                  </a:ext>
                </a:extLst>
              </p:cNvPr>
              <p:cNvSpPr>
                <a:spLocks noChangeAspect="1" noChangeArrowheads="1"/>
              </p:cNvSpPr>
              <p:nvPr/>
            </p:nvSpPr>
            <p:spPr bwMode="auto">
              <a:xfrm>
                <a:off x="0" y="0"/>
                <a:ext cx="822355" cy="822355"/>
              </a:xfrm>
              <a:prstGeom prst="ellipse">
                <a:avLst/>
              </a:prstGeom>
              <a:solidFill>
                <a:schemeClr val="accent1"/>
              </a:solidFill>
              <a:ln w="9525">
                <a:solidFill>
                  <a:schemeClr val="accent5"/>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sp>
            <p:nvSpPr>
              <p:cNvPr id="36" name="椭圆 42">
                <a:extLst>
                  <a:ext uri="{FF2B5EF4-FFF2-40B4-BE49-F238E27FC236}">
                    <a16:creationId xmlns="" xmlns:a16="http://schemas.microsoft.com/office/drawing/2014/main" id="{FD2C1B26-9351-4224-9B68-E76FA36A3A3F}"/>
                  </a:ext>
                </a:extLst>
              </p:cNvPr>
              <p:cNvSpPr>
                <a:spLocks noChangeAspect="1"/>
              </p:cNvSpPr>
              <p:nvPr/>
            </p:nvSpPr>
            <p:spPr bwMode="auto">
              <a:xfrm>
                <a:off x="50718" y="51177"/>
                <a:ext cx="720921" cy="720002"/>
              </a:xfrm>
              <a:prstGeom prst="ellipse">
                <a:avLst/>
              </a:prstGeom>
              <a:solidFill>
                <a:schemeClr val="accent1">
                  <a:alpha val="79999"/>
                </a:schemeClr>
              </a:solidFill>
              <a:ln w="12700">
                <a:solidFill>
                  <a:schemeClr val="accent1"/>
                </a:solidFill>
                <a:round/>
                <a:headEnd/>
                <a:tailEnd/>
              </a:ln>
            </p:spPr>
            <p:txBody>
              <a:bodyPr wrap="none" anchor="ctr"/>
              <a:lstStyle/>
              <a:p>
                <a:pPr algn="ctr" eaLnBrk="0" fontAlgn="ctr" hangingPunct="0">
                  <a:buClr>
                    <a:srgbClr val="FF0000"/>
                  </a:buClr>
                  <a:buSzPct val="70000"/>
                </a:pPr>
                <a:endParaRPr lang="zh-CN" altLang="en-US" sz="2640">
                  <a:solidFill>
                    <a:schemeClr val="tx2"/>
                  </a:solidFill>
                  <a:cs typeface="+mn-ea"/>
                  <a:sym typeface="+mn-lt"/>
                </a:endParaRPr>
              </a:p>
            </p:txBody>
          </p:sp>
        </p:grpSp>
        <p:sp>
          <p:nvSpPr>
            <p:cNvPr id="34" name="Rectangle 13">
              <a:extLst>
                <a:ext uri="{FF2B5EF4-FFF2-40B4-BE49-F238E27FC236}">
                  <a16:creationId xmlns="" xmlns:a16="http://schemas.microsoft.com/office/drawing/2014/main" id="{87F1F6E1-E7D0-47F2-AF66-40D826135D60}"/>
                </a:ext>
              </a:extLst>
            </p:cNvPr>
            <p:cNvSpPr>
              <a:spLocks noChangeArrowheads="1"/>
            </p:cNvSpPr>
            <p:nvPr/>
          </p:nvSpPr>
          <p:spPr bwMode="auto">
            <a:xfrm>
              <a:off x="0" y="170005"/>
              <a:ext cx="747186" cy="37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640" b="1" dirty="0">
                  <a:solidFill>
                    <a:schemeClr val="bg1"/>
                  </a:solidFill>
                  <a:cs typeface="+mn-ea"/>
                  <a:sym typeface="+mn-lt"/>
                </a:rPr>
                <a:t>3</a:t>
              </a:r>
              <a:endParaRPr lang="zh-CN" altLang="en-US" sz="2640" b="1" dirty="0">
                <a:solidFill>
                  <a:schemeClr val="bg1"/>
                </a:solidFill>
                <a:cs typeface="+mn-ea"/>
                <a:sym typeface="+mn-lt"/>
              </a:endParaRPr>
            </a:p>
          </p:txBody>
        </p:sp>
      </p:grpSp>
    </p:spTree>
    <p:extLst>
      <p:ext uri="{BB962C8B-B14F-4D97-AF65-F5344CB8AC3E}">
        <p14:creationId xmlns:p14="http://schemas.microsoft.com/office/powerpoint/2010/main" val="272389397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
                                        </p:tgtEl>
                                        <p:attrNameLst>
                                          <p:attrName>ppt_y</p:attrName>
                                        </p:attrNameLst>
                                      </p:cBhvr>
                                      <p:tavLst>
                                        <p:tav tm="0">
                                          <p:val>
                                            <p:strVal val="#ppt_y"/>
                                          </p:val>
                                        </p:tav>
                                        <p:tav tm="100000">
                                          <p:val>
                                            <p:strVal val="#ppt_y"/>
                                          </p:val>
                                        </p:tav>
                                      </p:tavLst>
                                    </p:anim>
                                    <p:animEffect transition="in" filter="fade">
                                      <p:cBhvr>
                                        <p:cTn id="10" dur="1000"/>
                                        <p:tgtEl>
                                          <p:spTgt spid="5"/>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Effect transition="in" filter="slide(fromLeft)">
                                      <p:cBhvr>
                                        <p:cTn id="18" dur="500"/>
                                        <p:tgtEl>
                                          <p:spTgt spid="10"/>
                                        </p:tgtEl>
                                      </p:cBhvr>
                                    </p:animEffect>
                                  </p:childTnLst>
                                </p:cTn>
                              </p:par>
                              <p:par>
                                <p:cTn id="19" presetID="23" presetClass="entr" presetSubtype="16" fill="hold" nodeType="withEffect">
                                  <p:stCondLst>
                                    <p:cond delay="4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4"/>
                                        </p:tgtEl>
                                        <p:attrNameLst>
                                          <p:attrName>style.visibility</p:attrName>
                                        </p:attrNameLst>
                                      </p:cBhvr>
                                      <p:to>
                                        <p:strVal val="visible"/>
                                      </p:to>
                                    </p:set>
                                    <p:animEffect transition="in" filter="slide(fromLeft)">
                                      <p:cBhvr>
                                        <p:cTn id="25" dur="500"/>
                                        <p:tgtEl>
                                          <p:spTgt spid="14"/>
                                        </p:tgtEl>
                                      </p:cBhvr>
                                    </p:animEffect>
                                  </p:childTnLst>
                                </p:cTn>
                              </p:par>
                              <p:par>
                                <p:cTn id="26" presetID="23" presetClass="entr" presetSubtype="16" fill="hold" nodeType="withEffect">
                                  <p:stCondLst>
                                    <p:cond delay="80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8"/>
                                        </p:tgtEl>
                                        <p:attrNameLst>
                                          <p:attrName>style.visibility</p:attrName>
                                        </p:attrNameLst>
                                      </p:cBhvr>
                                      <p:to>
                                        <p:strVal val="visible"/>
                                      </p:to>
                                    </p:set>
                                    <p:animEffect transition="in" filter="slide(fromLeft)">
                                      <p:cBhvr>
                                        <p:cTn id="32" dur="500"/>
                                        <p:tgtEl>
                                          <p:spTgt spid="18"/>
                                        </p:tgtEl>
                                      </p:cBhvr>
                                    </p:animEffect>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第二部分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334652347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
        <p:nvSpPr>
          <p:cNvPr id="5" name="Freeform 6">
            <a:extLst>
              <a:ext uri="{FF2B5EF4-FFF2-40B4-BE49-F238E27FC236}">
                <a16:creationId xmlns="" xmlns:a16="http://schemas.microsoft.com/office/drawing/2014/main" id="{806D86BE-3668-431D-9E74-9683CBAB5592}"/>
              </a:ext>
            </a:extLst>
          </p:cNvPr>
          <p:cNvSpPr>
            <a:spLocks/>
          </p:cNvSpPr>
          <p:nvPr/>
        </p:nvSpPr>
        <p:spPr bwMode="auto">
          <a:xfrm>
            <a:off x="4288099" y="1492673"/>
            <a:ext cx="3482591" cy="807489"/>
          </a:xfrm>
          <a:custGeom>
            <a:avLst/>
            <a:gdLst>
              <a:gd name="T0" fmla="*/ 5992 w 5992"/>
              <a:gd name="T1" fmla="*/ 1388 h 1388"/>
              <a:gd name="T2" fmla="*/ 2992 w 5992"/>
              <a:gd name="T3" fmla="*/ 8 h 1388"/>
              <a:gd name="T4" fmla="*/ 2995 w 5992"/>
              <a:gd name="T5" fmla="*/ 0 h 1388"/>
              <a:gd name="T6" fmla="*/ 0 w 5992"/>
              <a:gd name="T7" fmla="*/ 1384 h 1388"/>
              <a:gd name="T8" fmla="*/ 5984 w 5992"/>
              <a:gd name="T9" fmla="*/ 1384 h 1388"/>
              <a:gd name="T10" fmla="*/ 5992 w 5992"/>
              <a:gd name="T11" fmla="*/ 1388 h 1388"/>
            </a:gdLst>
            <a:ahLst/>
            <a:cxnLst>
              <a:cxn ang="0">
                <a:pos x="T0" y="T1"/>
              </a:cxn>
              <a:cxn ang="0">
                <a:pos x="T2" y="T3"/>
              </a:cxn>
              <a:cxn ang="0">
                <a:pos x="T4" y="T5"/>
              </a:cxn>
              <a:cxn ang="0">
                <a:pos x="T6" y="T7"/>
              </a:cxn>
              <a:cxn ang="0">
                <a:pos x="T8" y="T9"/>
              </a:cxn>
              <a:cxn ang="0">
                <a:pos x="T10" y="T11"/>
              </a:cxn>
            </a:cxnLst>
            <a:rect l="0" t="0" r="r" b="b"/>
            <a:pathLst>
              <a:path w="5992" h="1388">
                <a:moveTo>
                  <a:pt x="5992" y="1388"/>
                </a:moveTo>
                <a:cubicBezTo>
                  <a:pt x="5271" y="539"/>
                  <a:pt x="4196" y="0"/>
                  <a:pt x="2992" y="8"/>
                </a:cubicBezTo>
                <a:lnTo>
                  <a:pt x="2995" y="0"/>
                </a:lnTo>
                <a:cubicBezTo>
                  <a:pt x="1794" y="0"/>
                  <a:pt x="719" y="539"/>
                  <a:pt x="0" y="1384"/>
                </a:cubicBezTo>
                <a:lnTo>
                  <a:pt x="5984" y="1384"/>
                </a:lnTo>
                <a:lnTo>
                  <a:pt x="5992" y="1388"/>
                </a:ln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6" name="Freeform 7">
            <a:extLst>
              <a:ext uri="{FF2B5EF4-FFF2-40B4-BE49-F238E27FC236}">
                <a16:creationId xmlns="" xmlns:a16="http://schemas.microsoft.com/office/drawing/2014/main" id="{3281575B-89F9-462B-B069-D0DA10549577}"/>
              </a:ext>
            </a:extLst>
          </p:cNvPr>
          <p:cNvSpPr>
            <a:spLocks/>
          </p:cNvSpPr>
          <p:nvPr/>
        </p:nvSpPr>
        <p:spPr bwMode="auto">
          <a:xfrm>
            <a:off x="3804533" y="2436553"/>
            <a:ext cx="4445068" cy="809039"/>
          </a:xfrm>
          <a:custGeom>
            <a:avLst/>
            <a:gdLst>
              <a:gd name="T0" fmla="*/ 7008 w 7649"/>
              <a:gd name="T1" fmla="*/ 1 h 1393"/>
              <a:gd name="T2" fmla="*/ 640 w 7649"/>
              <a:gd name="T3" fmla="*/ 1 h 1393"/>
              <a:gd name="T4" fmla="*/ 645 w 7649"/>
              <a:gd name="T5" fmla="*/ 0 h 1393"/>
              <a:gd name="T6" fmla="*/ 0 w 7649"/>
              <a:gd name="T7" fmla="*/ 1393 h 1393"/>
              <a:gd name="T8" fmla="*/ 7648 w 7649"/>
              <a:gd name="T9" fmla="*/ 1393 h 1393"/>
              <a:gd name="T10" fmla="*/ 7649 w 7649"/>
              <a:gd name="T11" fmla="*/ 1388 h 1393"/>
              <a:gd name="T12" fmla="*/ 7008 w 7649"/>
              <a:gd name="T13" fmla="*/ 1 h 1393"/>
            </a:gdLst>
            <a:ahLst/>
            <a:cxnLst>
              <a:cxn ang="0">
                <a:pos x="T0" y="T1"/>
              </a:cxn>
              <a:cxn ang="0">
                <a:pos x="T2" y="T3"/>
              </a:cxn>
              <a:cxn ang="0">
                <a:pos x="T4" y="T5"/>
              </a:cxn>
              <a:cxn ang="0">
                <a:pos x="T6" y="T7"/>
              </a:cxn>
              <a:cxn ang="0">
                <a:pos x="T8" y="T9"/>
              </a:cxn>
              <a:cxn ang="0">
                <a:pos x="T10" y="T11"/>
              </a:cxn>
              <a:cxn ang="0">
                <a:pos x="T12" y="T13"/>
              </a:cxn>
            </a:cxnLst>
            <a:rect l="0" t="0" r="r" b="b"/>
            <a:pathLst>
              <a:path w="7649" h="1393">
                <a:moveTo>
                  <a:pt x="7008" y="1"/>
                </a:moveTo>
                <a:lnTo>
                  <a:pt x="640" y="1"/>
                </a:lnTo>
                <a:lnTo>
                  <a:pt x="645" y="0"/>
                </a:lnTo>
                <a:cubicBezTo>
                  <a:pt x="347" y="410"/>
                  <a:pt x="127" y="880"/>
                  <a:pt x="0" y="1393"/>
                </a:cubicBezTo>
                <a:lnTo>
                  <a:pt x="7648" y="1393"/>
                </a:lnTo>
                <a:lnTo>
                  <a:pt x="7649" y="1388"/>
                </a:lnTo>
                <a:cubicBezTo>
                  <a:pt x="7527" y="880"/>
                  <a:pt x="7307" y="410"/>
                  <a:pt x="7008" y="1"/>
                </a:cubicBezTo>
                <a:close/>
              </a:path>
            </a:pathLst>
          </a:custGeom>
          <a:solidFill>
            <a:schemeClr val="accent1"/>
          </a:solidFill>
          <a:ln w="3175" cap="flat" cmpd="sng" algn="ctr">
            <a:solidFill>
              <a:srgbClr val="D7D7D7"/>
            </a:solidFill>
            <a:prstDash val="solid"/>
          </a:ln>
          <a:effectLst/>
        </p:spPr>
        <p:txBody>
          <a:bodyPr anchor="ctr"/>
          <a:lstStyle/>
          <a:p>
            <a:pPr algn="ctr">
              <a:defRPr/>
            </a:pPr>
            <a:r>
              <a:rPr lang="zh-CN" altLang="en-US" sz="1584" kern="0" dirty="0">
                <a:solidFill>
                  <a:schemeClr val="bg1"/>
                </a:solidFill>
                <a:cs typeface="+mn-ea"/>
                <a:sym typeface="+mn-lt"/>
              </a:rPr>
              <a:t>单击此处添加文本</a:t>
            </a:r>
          </a:p>
        </p:txBody>
      </p:sp>
      <p:sp>
        <p:nvSpPr>
          <p:cNvPr id="7" name="Freeform 8">
            <a:extLst>
              <a:ext uri="{FF2B5EF4-FFF2-40B4-BE49-F238E27FC236}">
                <a16:creationId xmlns="" xmlns:a16="http://schemas.microsoft.com/office/drawing/2014/main" id="{E45E801D-82E2-4BE2-B6BE-1CF0E79D7884}"/>
              </a:ext>
            </a:extLst>
          </p:cNvPr>
          <p:cNvSpPr>
            <a:spLocks/>
          </p:cNvSpPr>
          <p:nvPr/>
        </p:nvSpPr>
        <p:spPr bwMode="auto">
          <a:xfrm>
            <a:off x="4294298" y="5263541"/>
            <a:ext cx="3471741" cy="799740"/>
          </a:xfrm>
          <a:custGeom>
            <a:avLst/>
            <a:gdLst>
              <a:gd name="T0" fmla="*/ 5973 w 5973"/>
              <a:gd name="T1" fmla="*/ 0 h 1376"/>
              <a:gd name="T2" fmla="*/ 5 w 5973"/>
              <a:gd name="T3" fmla="*/ 0 h 1376"/>
              <a:gd name="T4" fmla="*/ 0 w 5973"/>
              <a:gd name="T5" fmla="*/ 2 h 1376"/>
              <a:gd name="T6" fmla="*/ 2981 w 5973"/>
              <a:gd name="T7" fmla="*/ 1376 h 1376"/>
              <a:gd name="T8" fmla="*/ 2984 w 5973"/>
              <a:gd name="T9" fmla="*/ 1374 h 1376"/>
              <a:gd name="T10" fmla="*/ 5973 w 5973"/>
              <a:gd name="T11" fmla="*/ 0 h 1376"/>
            </a:gdLst>
            <a:ahLst/>
            <a:cxnLst>
              <a:cxn ang="0">
                <a:pos x="T0" y="T1"/>
              </a:cxn>
              <a:cxn ang="0">
                <a:pos x="T2" y="T3"/>
              </a:cxn>
              <a:cxn ang="0">
                <a:pos x="T4" y="T5"/>
              </a:cxn>
              <a:cxn ang="0">
                <a:pos x="T6" y="T7"/>
              </a:cxn>
              <a:cxn ang="0">
                <a:pos x="T8" y="T9"/>
              </a:cxn>
              <a:cxn ang="0">
                <a:pos x="T10" y="T11"/>
              </a:cxn>
            </a:cxnLst>
            <a:rect l="0" t="0" r="r" b="b"/>
            <a:pathLst>
              <a:path w="5973" h="1376">
                <a:moveTo>
                  <a:pt x="5973" y="0"/>
                </a:moveTo>
                <a:lnTo>
                  <a:pt x="5" y="0"/>
                </a:lnTo>
                <a:lnTo>
                  <a:pt x="0" y="2"/>
                </a:lnTo>
                <a:cubicBezTo>
                  <a:pt x="721" y="842"/>
                  <a:pt x="1790" y="1374"/>
                  <a:pt x="2981" y="1376"/>
                </a:cubicBezTo>
                <a:lnTo>
                  <a:pt x="2984" y="1374"/>
                </a:lnTo>
                <a:cubicBezTo>
                  <a:pt x="4178" y="1374"/>
                  <a:pt x="5247" y="842"/>
                  <a:pt x="5973" y="0"/>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sp>
        <p:nvSpPr>
          <p:cNvPr id="8" name="Freeform 9">
            <a:extLst>
              <a:ext uri="{FF2B5EF4-FFF2-40B4-BE49-F238E27FC236}">
                <a16:creationId xmlns="" xmlns:a16="http://schemas.microsoft.com/office/drawing/2014/main" id="{2F5D6E29-53CC-4238-87E6-39A10177FABE}"/>
              </a:ext>
            </a:extLst>
          </p:cNvPr>
          <p:cNvSpPr>
            <a:spLocks/>
          </p:cNvSpPr>
          <p:nvPr/>
        </p:nvSpPr>
        <p:spPr bwMode="auto">
          <a:xfrm>
            <a:off x="3744089" y="3375782"/>
            <a:ext cx="4570610" cy="809039"/>
          </a:xfrm>
          <a:custGeom>
            <a:avLst/>
            <a:gdLst>
              <a:gd name="T0" fmla="*/ 7799 w 7864"/>
              <a:gd name="T1" fmla="*/ 1391 h 1392"/>
              <a:gd name="T2" fmla="*/ 7864 w 7864"/>
              <a:gd name="T3" fmla="*/ 688 h 1392"/>
              <a:gd name="T4" fmla="*/ 7862 w 7864"/>
              <a:gd name="T5" fmla="*/ 691 h 1392"/>
              <a:gd name="T6" fmla="*/ 7800 w 7864"/>
              <a:gd name="T7" fmla="*/ 0 h 1392"/>
              <a:gd name="T8" fmla="*/ 56 w 7864"/>
              <a:gd name="T9" fmla="*/ 0 h 1392"/>
              <a:gd name="T10" fmla="*/ 60 w 7864"/>
              <a:gd name="T11" fmla="*/ 4 h 1392"/>
              <a:gd name="T12" fmla="*/ 8 w 7864"/>
              <a:gd name="T13" fmla="*/ 688 h 1392"/>
              <a:gd name="T14" fmla="*/ 0 w 7864"/>
              <a:gd name="T15" fmla="*/ 691 h 1392"/>
              <a:gd name="T16" fmla="*/ 56 w 7864"/>
              <a:gd name="T17" fmla="*/ 1392 h 1392"/>
              <a:gd name="T18" fmla="*/ 7800 w 7864"/>
              <a:gd name="T19" fmla="*/ 1392 h 1392"/>
              <a:gd name="T20" fmla="*/ 7799 w 7864"/>
              <a:gd name="T21" fmla="*/ 1391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64" h="1392">
                <a:moveTo>
                  <a:pt x="7799" y="1391"/>
                </a:moveTo>
                <a:cubicBezTo>
                  <a:pt x="7840" y="1164"/>
                  <a:pt x="7862" y="930"/>
                  <a:pt x="7864" y="688"/>
                </a:cubicBezTo>
                <a:lnTo>
                  <a:pt x="7862" y="691"/>
                </a:lnTo>
                <a:cubicBezTo>
                  <a:pt x="7862" y="457"/>
                  <a:pt x="7841" y="227"/>
                  <a:pt x="7800" y="0"/>
                </a:cubicBezTo>
                <a:lnTo>
                  <a:pt x="56" y="0"/>
                </a:lnTo>
                <a:lnTo>
                  <a:pt x="60" y="4"/>
                </a:lnTo>
                <a:cubicBezTo>
                  <a:pt x="21" y="227"/>
                  <a:pt x="0" y="457"/>
                  <a:pt x="8" y="688"/>
                </a:cubicBezTo>
                <a:lnTo>
                  <a:pt x="0" y="691"/>
                </a:lnTo>
                <a:cubicBezTo>
                  <a:pt x="0" y="930"/>
                  <a:pt x="22" y="1164"/>
                  <a:pt x="56" y="1392"/>
                </a:cubicBezTo>
                <a:lnTo>
                  <a:pt x="7800" y="1392"/>
                </a:lnTo>
                <a:lnTo>
                  <a:pt x="7799" y="1391"/>
                </a:ln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defTabSz="1206766">
              <a:defRPr/>
            </a:pPr>
            <a:r>
              <a:rPr lang="zh-CN" altLang="en-US" sz="1584" kern="0" dirty="0">
                <a:solidFill>
                  <a:srgbClr val="4D4D4D"/>
                </a:solidFill>
                <a:cs typeface="+mn-ea"/>
                <a:sym typeface="+mn-lt"/>
              </a:rPr>
              <a:t>单击此处添加文本</a:t>
            </a:r>
          </a:p>
        </p:txBody>
      </p:sp>
      <p:sp>
        <p:nvSpPr>
          <p:cNvPr id="9" name="Freeform 10">
            <a:extLst>
              <a:ext uri="{FF2B5EF4-FFF2-40B4-BE49-F238E27FC236}">
                <a16:creationId xmlns="" xmlns:a16="http://schemas.microsoft.com/office/drawing/2014/main" id="{F10F481D-46A6-4262-84FC-A1827654F5B1}"/>
              </a:ext>
            </a:extLst>
          </p:cNvPr>
          <p:cNvSpPr>
            <a:spLocks/>
          </p:cNvSpPr>
          <p:nvPr/>
        </p:nvSpPr>
        <p:spPr bwMode="auto">
          <a:xfrm>
            <a:off x="3809185" y="4321211"/>
            <a:ext cx="4440421" cy="805940"/>
          </a:xfrm>
          <a:custGeom>
            <a:avLst/>
            <a:gdLst>
              <a:gd name="T0" fmla="*/ 7640 w 7640"/>
              <a:gd name="T1" fmla="*/ 5 h 1387"/>
              <a:gd name="T2" fmla="*/ 8 w 7640"/>
              <a:gd name="T3" fmla="*/ 5 h 1387"/>
              <a:gd name="T4" fmla="*/ 0 w 7640"/>
              <a:gd name="T5" fmla="*/ 0 h 1387"/>
              <a:gd name="T6" fmla="*/ 648 w 7640"/>
              <a:gd name="T7" fmla="*/ 1381 h 1387"/>
              <a:gd name="T8" fmla="*/ 6984 w 7640"/>
              <a:gd name="T9" fmla="*/ 1381 h 1387"/>
              <a:gd name="T10" fmla="*/ 6990 w 7640"/>
              <a:gd name="T11" fmla="*/ 1387 h 1387"/>
              <a:gd name="T12" fmla="*/ 7640 w 7640"/>
              <a:gd name="T13" fmla="*/ 5 h 1387"/>
            </a:gdLst>
            <a:ahLst/>
            <a:cxnLst>
              <a:cxn ang="0">
                <a:pos x="T0" y="T1"/>
              </a:cxn>
              <a:cxn ang="0">
                <a:pos x="T2" y="T3"/>
              </a:cxn>
              <a:cxn ang="0">
                <a:pos x="T4" y="T5"/>
              </a:cxn>
              <a:cxn ang="0">
                <a:pos x="T6" y="T7"/>
              </a:cxn>
              <a:cxn ang="0">
                <a:pos x="T8" y="T9"/>
              </a:cxn>
              <a:cxn ang="0">
                <a:pos x="T10" y="T11"/>
              </a:cxn>
              <a:cxn ang="0">
                <a:pos x="T12" y="T13"/>
              </a:cxn>
            </a:cxnLst>
            <a:rect l="0" t="0" r="r" b="b"/>
            <a:pathLst>
              <a:path w="7640" h="1387">
                <a:moveTo>
                  <a:pt x="7640" y="5"/>
                </a:moveTo>
                <a:lnTo>
                  <a:pt x="8" y="5"/>
                </a:lnTo>
                <a:lnTo>
                  <a:pt x="0" y="0"/>
                </a:lnTo>
                <a:cubicBezTo>
                  <a:pt x="125" y="508"/>
                  <a:pt x="348" y="978"/>
                  <a:pt x="648" y="1381"/>
                </a:cubicBezTo>
                <a:lnTo>
                  <a:pt x="6984" y="1381"/>
                </a:lnTo>
                <a:lnTo>
                  <a:pt x="6990" y="1387"/>
                </a:lnTo>
                <a:cubicBezTo>
                  <a:pt x="7291" y="978"/>
                  <a:pt x="7514" y="508"/>
                  <a:pt x="7640" y="5"/>
                </a:cubicBezTo>
                <a:close/>
              </a:path>
            </a:pathLst>
          </a:custGeom>
          <a:solidFill>
            <a:schemeClr val="bg1">
              <a:lumMod val="75000"/>
            </a:schemeClr>
          </a:solidFill>
          <a:ln w="3175" cap="flat" cmpd="sng" algn="ctr">
            <a:solidFill>
              <a:srgbClr val="D7D7D7"/>
            </a:solidFill>
            <a:prstDash val="solid"/>
          </a:ln>
          <a:effectLst/>
        </p:spPr>
        <p:txBody>
          <a:bodyPr anchor="ctr">
            <a:noAutofit/>
          </a:bodyPr>
          <a:lstStyle/>
          <a:p>
            <a:pPr algn="ctr">
              <a:defRPr/>
            </a:pPr>
            <a:r>
              <a:rPr lang="zh-CN" altLang="en-US" sz="1584" kern="0" dirty="0">
                <a:solidFill>
                  <a:srgbClr val="4D4D4D"/>
                </a:solidFill>
                <a:cs typeface="+mn-ea"/>
                <a:sym typeface="+mn-lt"/>
              </a:rPr>
              <a:t>单击此处添加文本</a:t>
            </a:r>
          </a:p>
        </p:txBody>
      </p:sp>
      <p:grpSp>
        <p:nvGrpSpPr>
          <p:cNvPr id="10" name="组合 9">
            <a:extLst>
              <a:ext uri="{FF2B5EF4-FFF2-40B4-BE49-F238E27FC236}">
                <a16:creationId xmlns="" xmlns:a16="http://schemas.microsoft.com/office/drawing/2014/main" id="{57FF970E-791E-4003-BA6D-89612E8940A0}"/>
              </a:ext>
            </a:extLst>
          </p:cNvPr>
          <p:cNvGrpSpPr/>
          <p:nvPr/>
        </p:nvGrpSpPr>
        <p:grpSpPr>
          <a:xfrm>
            <a:off x="807109" y="2633064"/>
            <a:ext cx="2375820" cy="2185754"/>
            <a:chOff x="611560" y="1923677"/>
            <a:chExt cx="1800200" cy="1656184"/>
          </a:xfrm>
          <a:solidFill>
            <a:schemeClr val="accent1"/>
          </a:solidFill>
        </p:grpSpPr>
        <p:sp>
          <p:nvSpPr>
            <p:cNvPr id="11" name="右箭头 6">
              <a:extLst>
                <a:ext uri="{FF2B5EF4-FFF2-40B4-BE49-F238E27FC236}">
                  <a16:creationId xmlns="" xmlns:a16="http://schemas.microsoft.com/office/drawing/2014/main" id="{5E7DC407-5D7F-4347-BC88-E60D29CE41D5}"/>
                </a:ext>
              </a:extLst>
            </p:cNvPr>
            <p:cNvSpPr/>
            <p:nvPr/>
          </p:nvSpPr>
          <p:spPr>
            <a:xfrm>
              <a:off x="61156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2" name="矩形 11">
              <a:extLst>
                <a:ext uri="{FF2B5EF4-FFF2-40B4-BE49-F238E27FC236}">
                  <a16:creationId xmlns="" xmlns:a16="http://schemas.microsoft.com/office/drawing/2014/main" id="{792D5DB6-E5FF-4507-AFDD-F207AB3AE1AD}"/>
                </a:ext>
              </a:extLst>
            </p:cNvPr>
            <p:cNvSpPr/>
            <p:nvPr/>
          </p:nvSpPr>
          <p:spPr>
            <a:xfrm>
              <a:off x="827098" y="2474539"/>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grpSp>
        <p:nvGrpSpPr>
          <p:cNvPr id="13" name="组合 12">
            <a:extLst>
              <a:ext uri="{FF2B5EF4-FFF2-40B4-BE49-F238E27FC236}">
                <a16:creationId xmlns="" xmlns:a16="http://schemas.microsoft.com/office/drawing/2014/main" id="{BB7DCEB0-86FE-4B4D-B6A0-66ABAC9F1957}"/>
              </a:ext>
            </a:extLst>
          </p:cNvPr>
          <p:cNvGrpSpPr/>
          <p:nvPr/>
        </p:nvGrpSpPr>
        <p:grpSpPr>
          <a:xfrm>
            <a:off x="8884898" y="2633064"/>
            <a:ext cx="2375821" cy="2185754"/>
            <a:chOff x="6732240" y="1923677"/>
            <a:chExt cx="1800200" cy="1656184"/>
          </a:xfrm>
          <a:solidFill>
            <a:schemeClr val="accent1"/>
          </a:solidFill>
        </p:grpSpPr>
        <p:sp>
          <p:nvSpPr>
            <p:cNvPr id="14" name="右箭头 6">
              <a:extLst>
                <a:ext uri="{FF2B5EF4-FFF2-40B4-BE49-F238E27FC236}">
                  <a16:creationId xmlns="" xmlns:a16="http://schemas.microsoft.com/office/drawing/2014/main" id="{ACB56DB9-2E09-48B4-A917-12A5E12B66DA}"/>
                </a:ext>
              </a:extLst>
            </p:cNvPr>
            <p:cNvSpPr/>
            <p:nvPr/>
          </p:nvSpPr>
          <p:spPr>
            <a:xfrm flipH="1">
              <a:off x="6732240" y="1923677"/>
              <a:ext cx="1800200" cy="1656184"/>
            </a:xfrm>
            <a:custGeom>
              <a:avLst/>
              <a:gdLst/>
              <a:ahLst/>
              <a:cxnLst/>
              <a:rect l="l" t="t" r="r" b="b"/>
              <a:pathLst>
                <a:path w="1800200" h="1656184">
                  <a:moveTo>
                    <a:pt x="828092" y="0"/>
                  </a:moveTo>
                  <a:cubicBezTo>
                    <a:pt x="1250086" y="0"/>
                    <a:pt x="1598354" y="315651"/>
                    <a:pt x="1648917" y="723822"/>
                  </a:cubicBezTo>
                  <a:lnTo>
                    <a:pt x="1800200" y="828093"/>
                  </a:lnTo>
                  <a:lnTo>
                    <a:pt x="1648917" y="932363"/>
                  </a:lnTo>
                  <a:cubicBezTo>
                    <a:pt x="1598354" y="1340533"/>
                    <a:pt x="1250085" y="1656184"/>
                    <a:pt x="828092" y="1656184"/>
                  </a:cubicBezTo>
                  <a:cubicBezTo>
                    <a:pt x="370749" y="1656184"/>
                    <a:pt x="0" y="1285435"/>
                    <a:pt x="0" y="828092"/>
                  </a:cubicBezTo>
                  <a:cubicBezTo>
                    <a:pt x="0" y="370749"/>
                    <a:pt x="370749" y="0"/>
                    <a:pt x="82809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68">
                <a:cs typeface="+mn-ea"/>
                <a:sym typeface="+mn-lt"/>
              </a:endParaRPr>
            </a:p>
          </p:txBody>
        </p:sp>
        <p:sp>
          <p:nvSpPr>
            <p:cNvPr id="15" name="矩形 14">
              <a:extLst>
                <a:ext uri="{FF2B5EF4-FFF2-40B4-BE49-F238E27FC236}">
                  <a16:creationId xmlns="" xmlns:a16="http://schemas.microsoft.com/office/drawing/2014/main" id="{8CC88E0C-F8B7-4A21-9B32-617C27C038AD}"/>
                </a:ext>
              </a:extLst>
            </p:cNvPr>
            <p:cNvSpPr/>
            <p:nvPr/>
          </p:nvSpPr>
          <p:spPr>
            <a:xfrm>
              <a:off x="7076306" y="2532092"/>
              <a:ext cx="1369123" cy="439354"/>
            </a:xfrm>
            <a:prstGeom prst="rect">
              <a:avLst/>
            </a:prstGeom>
            <a:grpFill/>
          </p:spPr>
          <p:txBody>
            <a:bodyPr wrap="none">
              <a:spAutoFit/>
            </a:bodyPr>
            <a:lstStyle/>
            <a:p>
              <a:r>
                <a:rPr lang="zh-CN" altLang="en-US" sz="3168" dirty="0">
                  <a:solidFill>
                    <a:schemeClr val="bg1"/>
                  </a:solidFill>
                  <a:cs typeface="+mn-ea"/>
                  <a:sym typeface="+mn-lt"/>
                </a:rPr>
                <a:t>添加文本</a:t>
              </a:r>
            </a:p>
          </p:txBody>
        </p:sp>
      </p:grpSp>
    </p:spTree>
    <p:extLst>
      <p:ext uri="{BB962C8B-B14F-4D97-AF65-F5344CB8AC3E}">
        <p14:creationId xmlns:p14="http://schemas.microsoft.com/office/powerpoint/2010/main" val="33886227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1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ppt_h*1.125000"/>
                                          </p:val>
                                        </p:tav>
                                        <p:tav tm="100000">
                                          <p:val>
                                            <p:strVal val="#ppt_y"/>
                                          </p:val>
                                        </p:tav>
                                      </p:tavLst>
                                    </p:anim>
                                    <p:animEffect transition="in" filter="wipe(up)">
                                      <p:cBhvr>
                                        <p:cTn id="15" dur="500"/>
                                        <p:tgtEl>
                                          <p:spTgt spid="6"/>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childTnLst>
                          </p:cTn>
                        </p:par>
                        <p:par>
                          <p:cTn id="24" fill="hold">
                            <p:stCondLst>
                              <p:cond delay="500"/>
                            </p:stCondLst>
                            <p:childTnLst>
                              <p:par>
                                <p:cTn id="25" presetID="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sp>
        <p:nvSpPr>
          <p:cNvPr id="5" name="TextBox 4">
            <a:extLst>
              <a:ext uri="{FF2B5EF4-FFF2-40B4-BE49-F238E27FC236}">
                <a16:creationId xmlns="" xmlns:a16="http://schemas.microsoft.com/office/drawing/2014/main" id="{459FA3CA-ABF5-419B-8800-8DEA85C406B2}"/>
              </a:ext>
            </a:extLst>
          </p:cNvPr>
          <p:cNvSpPr txBox="1"/>
          <p:nvPr/>
        </p:nvSpPr>
        <p:spPr>
          <a:xfrm>
            <a:off x="1596675" y="13563"/>
            <a:ext cx="3232062" cy="6086229"/>
          </a:xfrm>
          <a:prstGeom prst="rect">
            <a:avLst/>
          </a:prstGeom>
          <a:noFill/>
        </p:spPr>
        <p:txBody>
          <a:bodyPr wrap="none" lIns="89102" tIns="44551" rIns="89102" bIns="44551" rtlCol="0" anchor="ctr">
            <a:spAutoFit/>
          </a:bodyPr>
          <a:lstStyle/>
          <a:p>
            <a:r>
              <a:rPr lang="en-US" altLang="zh-CN" sz="38965" b="1" dirty="0">
                <a:solidFill>
                  <a:schemeClr val="accent1"/>
                </a:solidFill>
                <a:cs typeface="+mn-ea"/>
                <a:sym typeface="+mn-lt"/>
              </a:rPr>
              <a:t>?</a:t>
            </a:r>
            <a:endParaRPr lang="zh-CN" altLang="en-US" sz="38965" b="1" dirty="0">
              <a:solidFill>
                <a:schemeClr val="accent1"/>
              </a:solidFill>
              <a:cs typeface="+mn-ea"/>
              <a:sym typeface="+mn-lt"/>
            </a:endParaRPr>
          </a:p>
        </p:txBody>
      </p:sp>
      <p:sp>
        <p:nvSpPr>
          <p:cNvPr id="6" name="浅色圆形4">
            <a:extLst>
              <a:ext uri="{FF2B5EF4-FFF2-40B4-BE49-F238E27FC236}">
                <a16:creationId xmlns="" xmlns:a16="http://schemas.microsoft.com/office/drawing/2014/main" id="{5261DD45-6930-4294-920A-A00128E9D03B}"/>
              </a:ext>
            </a:extLst>
          </p:cNvPr>
          <p:cNvSpPr/>
          <p:nvPr/>
        </p:nvSpPr>
        <p:spPr>
          <a:xfrm>
            <a:off x="1727880" y="3079717"/>
            <a:ext cx="2970203" cy="297021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7" name="深色圆形4">
            <a:extLst>
              <a:ext uri="{FF2B5EF4-FFF2-40B4-BE49-F238E27FC236}">
                <a16:creationId xmlns="" xmlns:a16="http://schemas.microsoft.com/office/drawing/2014/main" id="{C08DC345-6501-4B50-BBB9-FC8A06FDDF4B}"/>
              </a:ext>
            </a:extLst>
          </p:cNvPr>
          <p:cNvSpPr/>
          <p:nvPr/>
        </p:nvSpPr>
        <p:spPr>
          <a:xfrm>
            <a:off x="1727880" y="3079717"/>
            <a:ext cx="2970203" cy="2970217"/>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8" name="浅色圆形3">
            <a:extLst>
              <a:ext uri="{FF2B5EF4-FFF2-40B4-BE49-F238E27FC236}">
                <a16:creationId xmlns="" xmlns:a16="http://schemas.microsoft.com/office/drawing/2014/main" id="{190C09EC-B08C-4FCD-BDBC-136E5EAA03A9}"/>
              </a:ext>
            </a:extLst>
          </p:cNvPr>
          <p:cNvSpPr/>
          <p:nvPr/>
        </p:nvSpPr>
        <p:spPr>
          <a:xfrm>
            <a:off x="2151753" y="3503590"/>
            <a:ext cx="2122457" cy="2122467"/>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9" name="深色圆形3">
            <a:extLst>
              <a:ext uri="{FF2B5EF4-FFF2-40B4-BE49-F238E27FC236}">
                <a16:creationId xmlns="" xmlns:a16="http://schemas.microsoft.com/office/drawing/2014/main" id="{C7EE97E4-54BD-4FDB-9BFF-256F061E12B0}"/>
              </a:ext>
            </a:extLst>
          </p:cNvPr>
          <p:cNvSpPr/>
          <p:nvPr/>
        </p:nvSpPr>
        <p:spPr>
          <a:xfrm>
            <a:off x="2151753" y="3503590"/>
            <a:ext cx="2122457" cy="2122467"/>
          </a:xfrm>
          <a:prstGeom prst="ellipse">
            <a:avLst/>
          </a:prstGeom>
          <a:solidFill>
            <a:schemeClr val="bg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0" name="浅色圆形2">
            <a:extLst>
              <a:ext uri="{FF2B5EF4-FFF2-40B4-BE49-F238E27FC236}">
                <a16:creationId xmlns="" xmlns:a16="http://schemas.microsoft.com/office/drawing/2014/main" id="{5CD95F2E-C5CE-4C47-B00B-39257DEB4145}"/>
              </a:ext>
            </a:extLst>
          </p:cNvPr>
          <p:cNvSpPr/>
          <p:nvPr/>
        </p:nvSpPr>
        <p:spPr>
          <a:xfrm>
            <a:off x="2577177" y="3929013"/>
            <a:ext cx="1271618" cy="127162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1" name="深色圆形2">
            <a:extLst>
              <a:ext uri="{FF2B5EF4-FFF2-40B4-BE49-F238E27FC236}">
                <a16:creationId xmlns="" xmlns:a16="http://schemas.microsoft.com/office/drawing/2014/main" id="{A7D601B5-EA27-4489-A78A-32B239F6557F}"/>
              </a:ext>
            </a:extLst>
          </p:cNvPr>
          <p:cNvSpPr/>
          <p:nvPr/>
        </p:nvSpPr>
        <p:spPr>
          <a:xfrm>
            <a:off x="2577177" y="3929013"/>
            <a:ext cx="1271618" cy="1271624"/>
          </a:xfrm>
          <a:prstGeom prst="ellipse">
            <a:avLst/>
          </a:prstGeom>
          <a:solidFill>
            <a:schemeClr val="accent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2" name="浅色圆形1">
            <a:extLst>
              <a:ext uri="{FF2B5EF4-FFF2-40B4-BE49-F238E27FC236}">
                <a16:creationId xmlns="" xmlns:a16="http://schemas.microsoft.com/office/drawing/2014/main" id="{BB4F62E2-644E-494C-8DCD-BD57C8BCB151}"/>
              </a:ext>
            </a:extLst>
          </p:cNvPr>
          <p:cNvSpPr/>
          <p:nvPr/>
        </p:nvSpPr>
        <p:spPr>
          <a:xfrm>
            <a:off x="3001048" y="4352889"/>
            <a:ext cx="423872" cy="42387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3" name="深色圆形1">
            <a:extLst>
              <a:ext uri="{FF2B5EF4-FFF2-40B4-BE49-F238E27FC236}">
                <a16:creationId xmlns="" xmlns:a16="http://schemas.microsoft.com/office/drawing/2014/main" id="{D4935DCC-D416-44D8-83C0-926EE617278E}"/>
              </a:ext>
            </a:extLst>
          </p:cNvPr>
          <p:cNvSpPr/>
          <p:nvPr/>
        </p:nvSpPr>
        <p:spPr>
          <a:xfrm>
            <a:off x="3001048" y="4352889"/>
            <a:ext cx="423872" cy="423874"/>
          </a:xfrm>
          <a:prstGeom prst="ellipse">
            <a:avLst/>
          </a:prstGeom>
          <a:solidFill>
            <a:schemeClr val="bg1"/>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a:cs typeface="+mn-ea"/>
              <a:sym typeface="+mn-lt"/>
            </a:endParaRPr>
          </a:p>
        </p:txBody>
      </p:sp>
      <p:sp>
        <p:nvSpPr>
          <p:cNvPr id="14" name="横线1">
            <a:extLst>
              <a:ext uri="{FF2B5EF4-FFF2-40B4-BE49-F238E27FC236}">
                <a16:creationId xmlns="" xmlns:a16="http://schemas.microsoft.com/office/drawing/2014/main" id="{A7F5D81B-7B44-41E1-85CA-E7064FBA3A82}"/>
              </a:ext>
            </a:extLst>
          </p:cNvPr>
          <p:cNvSpPr/>
          <p:nvPr/>
        </p:nvSpPr>
        <p:spPr bwMode="auto">
          <a:xfrm>
            <a:off x="6704947" y="2445450"/>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5" name="文本1">
            <a:extLst>
              <a:ext uri="{FF2B5EF4-FFF2-40B4-BE49-F238E27FC236}">
                <a16:creationId xmlns="" xmlns:a16="http://schemas.microsoft.com/office/drawing/2014/main" id="{A2C322D7-9739-4F24-8E16-4C8F818BB527}"/>
              </a:ext>
            </a:extLst>
          </p:cNvPr>
          <p:cNvSpPr/>
          <p:nvPr/>
        </p:nvSpPr>
        <p:spPr bwMode="auto">
          <a:xfrm>
            <a:off x="7577461" y="1922569"/>
            <a:ext cx="3090445"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6" name="斜线1">
            <a:extLst>
              <a:ext uri="{FF2B5EF4-FFF2-40B4-BE49-F238E27FC236}">
                <a16:creationId xmlns="" xmlns:a16="http://schemas.microsoft.com/office/drawing/2014/main" id="{8491472F-DC97-4571-80BB-2D4D0742F171}"/>
              </a:ext>
            </a:extLst>
          </p:cNvPr>
          <p:cNvSpPr/>
          <p:nvPr/>
        </p:nvSpPr>
        <p:spPr bwMode="auto">
          <a:xfrm rot="5400000">
            <a:off x="3896958" y="1736725"/>
            <a:ext cx="2099262" cy="3516714"/>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7" name="横线2">
            <a:extLst>
              <a:ext uri="{FF2B5EF4-FFF2-40B4-BE49-F238E27FC236}">
                <a16:creationId xmlns="" xmlns:a16="http://schemas.microsoft.com/office/drawing/2014/main" id="{B544B6CD-C32B-41A2-87AB-83660FE71738}"/>
              </a:ext>
            </a:extLst>
          </p:cNvPr>
          <p:cNvSpPr/>
          <p:nvPr/>
        </p:nvSpPr>
        <p:spPr bwMode="auto">
          <a:xfrm>
            <a:off x="6298367" y="3155518"/>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18" name="文本2">
            <a:extLst>
              <a:ext uri="{FF2B5EF4-FFF2-40B4-BE49-F238E27FC236}">
                <a16:creationId xmlns="" xmlns:a16="http://schemas.microsoft.com/office/drawing/2014/main" id="{59931723-5B85-4950-8683-84D451010D80}"/>
              </a:ext>
            </a:extLst>
          </p:cNvPr>
          <p:cNvSpPr/>
          <p:nvPr/>
        </p:nvSpPr>
        <p:spPr bwMode="auto">
          <a:xfrm>
            <a:off x="7170881" y="2764131"/>
            <a:ext cx="3090444" cy="672940"/>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19" name="斜线2">
            <a:extLst>
              <a:ext uri="{FF2B5EF4-FFF2-40B4-BE49-F238E27FC236}">
                <a16:creationId xmlns="" xmlns:a16="http://schemas.microsoft.com/office/drawing/2014/main" id="{6DBF6EBB-69F2-498D-9D80-8CD79BFAA9FA}"/>
              </a:ext>
            </a:extLst>
          </p:cNvPr>
          <p:cNvSpPr/>
          <p:nvPr/>
        </p:nvSpPr>
        <p:spPr bwMode="auto">
          <a:xfrm rot="5400000">
            <a:off x="4056316" y="2640149"/>
            <a:ext cx="1723345" cy="2754093"/>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0" name="横线3">
            <a:extLst>
              <a:ext uri="{FF2B5EF4-FFF2-40B4-BE49-F238E27FC236}">
                <a16:creationId xmlns="" xmlns:a16="http://schemas.microsoft.com/office/drawing/2014/main" id="{2F1FC738-F103-4F12-ACCA-ED3C6FEAC394}"/>
              </a:ext>
            </a:extLst>
          </p:cNvPr>
          <p:cNvSpPr/>
          <p:nvPr/>
        </p:nvSpPr>
        <p:spPr bwMode="auto">
          <a:xfrm>
            <a:off x="5959551" y="3865584"/>
            <a:ext cx="799252"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1" name="文本3">
            <a:extLst>
              <a:ext uri="{FF2B5EF4-FFF2-40B4-BE49-F238E27FC236}">
                <a16:creationId xmlns="" xmlns:a16="http://schemas.microsoft.com/office/drawing/2014/main" id="{2DE50476-8AC9-4C33-8208-E1FD0EAFC92E}"/>
              </a:ext>
            </a:extLst>
          </p:cNvPr>
          <p:cNvSpPr/>
          <p:nvPr/>
        </p:nvSpPr>
        <p:spPr bwMode="auto">
          <a:xfrm>
            <a:off x="6832066" y="3597961"/>
            <a:ext cx="3090445"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2" name="斜线3">
            <a:extLst>
              <a:ext uri="{FF2B5EF4-FFF2-40B4-BE49-F238E27FC236}">
                <a16:creationId xmlns="" xmlns:a16="http://schemas.microsoft.com/office/drawing/2014/main" id="{15F23578-1923-427C-B1BF-6F6A83DDE774}"/>
              </a:ext>
            </a:extLst>
          </p:cNvPr>
          <p:cNvSpPr/>
          <p:nvPr/>
        </p:nvSpPr>
        <p:spPr bwMode="auto">
          <a:xfrm rot="5400000">
            <a:off x="4239738" y="3460719"/>
            <a:ext cx="1314940" cy="212468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3" name="横线4">
            <a:extLst>
              <a:ext uri="{FF2B5EF4-FFF2-40B4-BE49-F238E27FC236}">
                <a16:creationId xmlns="" xmlns:a16="http://schemas.microsoft.com/office/drawing/2014/main" id="{838A818A-0D86-4157-8273-25AF90A005AB}"/>
              </a:ext>
            </a:extLst>
          </p:cNvPr>
          <p:cNvSpPr/>
          <p:nvPr/>
        </p:nvSpPr>
        <p:spPr bwMode="auto">
          <a:xfrm>
            <a:off x="5618950" y="4575653"/>
            <a:ext cx="799253"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
        <p:nvSpPr>
          <p:cNvPr id="24" name="文本4">
            <a:extLst>
              <a:ext uri="{FF2B5EF4-FFF2-40B4-BE49-F238E27FC236}">
                <a16:creationId xmlns="" xmlns:a16="http://schemas.microsoft.com/office/drawing/2014/main" id="{46CEA64D-5ADB-46E8-A244-7FE07560769F}"/>
              </a:ext>
            </a:extLst>
          </p:cNvPr>
          <p:cNvSpPr/>
          <p:nvPr/>
        </p:nvSpPr>
        <p:spPr bwMode="auto">
          <a:xfrm>
            <a:off x="6491468" y="4439522"/>
            <a:ext cx="3090444" cy="672939"/>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defRPr/>
            </a:pPr>
            <a:r>
              <a:rPr lang="zh-CN" altLang="en-US" sz="1169" dirty="0">
                <a:solidFill>
                  <a:schemeClr val="tx1">
                    <a:lumMod val="50000"/>
                    <a:lumOff val="50000"/>
                  </a:schemeClr>
                </a:solidFill>
                <a:cs typeface="+mn-ea"/>
                <a:sym typeface="+mn-lt"/>
              </a:rPr>
              <a:t>您的内容打在这里，或者通过复制您的文本后，在此框中选择粘贴</a:t>
            </a:r>
          </a:p>
        </p:txBody>
      </p:sp>
      <p:sp>
        <p:nvSpPr>
          <p:cNvPr id="25" name="斜线4">
            <a:extLst>
              <a:ext uri="{FF2B5EF4-FFF2-40B4-BE49-F238E27FC236}">
                <a16:creationId xmlns="" xmlns:a16="http://schemas.microsoft.com/office/drawing/2014/main" id="{F1F572BF-5B95-414C-ADE3-133EC6E36F25}"/>
              </a:ext>
            </a:extLst>
          </p:cNvPr>
          <p:cNvSpPr/>
          <p:nvPr/>
        </p:nvSpPr>
        <p:spPr bwMode="auto">
          <a:xfrm rot="5400000">
            <a:off x="4421260" y="4284737"/>
            <a:ext cx="903441" cy="1485281"/>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chemeClr val="tx1"/>
            </a:solidFill>
            <a:round/>
            <a:headEnd/>
            <a:tailEnd/>
          </a:ln>
          <a:effectLst/>
        </p:spPr>
        <p:txBody>
          <a:bodyPr/>
          <a:lstStyle/>
          <a:p>
            <a:endParaRPr lang="zh-CN" altLang="en-US">
              <a:cs typeface="+mn-ea"/>
              <a:sym typeface="+mn-lt"/>
            </a:endParaRPr>
          </a:p>
        </p:txBody>
      </p:sp>
    </p:spTree>
    <p:extLst>
      <p:ext uri="{BB962C8B-B14F-4D97-AF65-F5344CB8AC3E}">
        <p14:creationId xmlns:p14="http://schemas.microsoft.com/office/powerpoint/2010/main" val="356008410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4500"/>
                            </p:stCondLst>
                            <p:childTnLst>
                              <p:par>
                                <p:cTn id="46" presetID="10" presetClass="exit" presetSubtype="0" fill="hold" nodeType="after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7000"/>
                            </p:stCondLst>
                            <p:childTnLst>
                              <p:par>
                                <p:cTn id="66" presetID="10" presetClass="exit" presetSubtype="0" fill="hold" nodeType="afterEffect">
                                  <p:stCondLst>
                                    <p:cond delay="0"/>
                                  </p:stCondLst>
                                  <p:childTnLst>
                                    <p:animEffect transition="out" filter="fade">
                                      <p:cBhvr>
                                        <p:cTn id="67" dur="500"/>
                                        <p:tgtEl>
                                          <p:spTgt spid="11"/>
                                        </p:tgtEl>
                                      </p:cBhvr>
                                    </p:animEffect>
                                    <p:set>
                                      <p:cBhvr>
                                        <p:cTn id="68" dur="1" fill="hold">
                                          <p:stCondLst>
                                            <p:cond delay="499"/>
                                          </p:stCondLst>
                                        </p:cTn>
                                        <p:tgtEl>
                                          <p:spTgt spid="11"/>
                                        </p:tgtEl>
                                        <p:attrNameLst>
                                          <p:attrName>style.visibility</p:attrName>
                                        </p:attrNameLst>
                                      </p:cBhvr>
                                      <p:to>
                                        <p:strVal val="hidden"/>
                                      </p:to>
                                    </p:se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8000"/>
                            </p:stCondLst>
                            <p:childTnLst>
                              <p:par>
                                <p:cTn id="74" presetID="22" presetClass="entr" presetSubtype="8"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left)">
                                      <p:cBhvr>
                                        <p:cTn id="76" dur="500"/>
                                        <p:tgtEl>
                                          <p:spTgt spid="17"/>
                                        </p:tgtEl>
                                      </p:cBhvr>
                                    </p:animEffect>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childTnLst>
                          </p:cTn>
                        </p:par>
                        <p:par>
                          <p:cTn id="89" fill="hold">
                            <p:stCondLst>
                              <p:cond delay="10000"/>
                            </p:stCondLst>
                            <p:childTnLst>
                              <p:par>
                                <p:cTn id="90" presetID="22" presetClass="entr" presetSubtype="8" fill="hold"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left)">
                                      <p:cBhvr>
                                        <p:cTn id="92" dur="500"/>
                                        <p:tgtEl>
                                          <p:spTgt spid="14"/>
                                        </p:tgtEl>
                                      </p:cBhvr>
                                    </p:animEffect>
                                  </p:childTnLst>
                                </p:cTn>
                              </p:par>
                            </p:childTnLst>
                          </p:cTn>
                        </p:par>
                        <p:par>
                          <p:cTn id="93" fill="hold">
                            <p:stCondLst>
                              <p:cond delay="10500"/>
                            </p:stCondLst>
                            <p:childTnLst>
                              <p:par>
                                <p:cTn id="94" presetID="22" presetClass="entr" presetSubtype="8"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8" grpId="0"/>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6A6D801-A869-4A32-B9F7-B7BF31AD30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35352"/>
            <a:ext cx="4702682" cy="5670436"/>
          </a:xfrm>
          <a:prstGeom prst="rect">
            <a:avLst/>
          </a:prstGeom>
        </p:spPr>
      </p:pic>
      <p:grpSp>
        <p:nvGrpSpPr>
          <p:cNvPr id="3" name="组合 2">
            <a:extLst>
              <a:ext uri="{FF2B5EF4-FFF2-40B4-BE49-F238E27FC236}">
                <a16:creationId xmlns="" xmlns:a16="http://schemas.microsoft.com/office/drawing/2014/main" id="{FE08AD58-C787-4294-9E0C-0C1D27861390}"/>
              </a:ext>
            </a:extLst>
          </p:cNvPr>
          <p:cNvGrpSpPr/>
          <p:nvPr/>
        </p:nvGrpSpPr>
        <p:grpSpPr>
          <a:xfrm>
            <a:off x="6504434" y="1148316"/>
            <a:ext cx="4976873" cy="1084521"/>
            <a:chOff x="6889898" y="1435395"/>
            <a:chExt cx="4976873" cy="1084521"/>
          </a:xfrm>
        </p:grpSpPr>
        <p:grpSp>
          <p:nvGrpSpPr>
            <p:cNvPr id="4" name="组合 3">
              <a:extLst>
                <a:ext uri="{FF2B5EF4-FFF2-40B4-BE49-F238E27FC236}">
                  <a16:creationId xmlns="" xmlns:a16="http://schemas.microsoft.com/office/drawing/2014/main" id="{281A7A1A-4DAF-4F92-8B3A-7C03C8E23E67}"/>
                </a:ext>
              </a:extLst>
            </p:cNvPr>
            <p:cNvGrpSpPr/>
            <p:nvPr/>
          </p:nvGrpSpPr>
          <p:grpSpPr>
            <a:xfrm>
              <a:off x="6889898" y="1435395"/>
              <a:ext cx="1084521" cy="1084521"/>
              <a:chOff x="6889898" y="1435395"/>
              <a:chExt cx="1084521" cy="1084521"/>
            </a:xfrm>
          </p:grpSpPr>
          <p:sp>
            <p:nvSpPr>
              <p:cNvPr id="6" name="椭圆 5">
                <a:extLst>
                  <a:ext uri="{FF2B5EF4-FFF2-40B4-BE49-F238E27FC236}">
                    <a16:creationId xmlns="" xmlns:a16="http://schemas.microsoft.com/office/drawing/2014/main" id="{1891D663-701F-404C-AFB5-39B7A3D86767}"/>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7" name="图片 6">
                <a:extLst>
                  <a:ext uri="{FF2B5EF4-FFF2-40B4-BE49-F238E27FC236}">
                    <a16:creationId xmlns="" xmlns:a16="http://schemas.microsoft.com/office/drawing/2014/main" id="{D23C6971-39A6-4560-8FED-357A1EB0BF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5" name="文本框 4">
              <a:extLst>
                <a:ext uri="{FF2B5EF4-FFF2-40B4-BE49-F238E27FC236}">
                  <a16:creationId xmlns="" xmlns:a16="http://schemas.microsoft.com/office/drawing/2014/main" id="{0C6FA454-DEBF-493E-978B-7BD8321D6678}"/>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8" name="组合 7">
            <a:extLst>
              <a:ext uri="{FF2B5EF4-FFF2-40B4-BE49-F238E27FC236}">
                <a16:creationId xmlns="" xmlns:a16="http://schemas.microsoft.com/office/drawing/2014/main" id="{B2DF2B1D-AC0F-4E32-B220-2911FD2E38AC}"/>
              </a:ext>
            </a:extLst>
          </p:cNvPr>
          <p:cNvGrpSpPr/>
          <p:nvPr/>
        </p:nvGrpSpPr>
        <p:grpSpPr>
          <a:xfrm>
            <a:off x="6504434" y="2886739"/>
            <a:ext cx="4976873" cy="1084521"/>
            <a:chOff x="6889898" y="1435395"/>
            <a:chExt cx="4976873" cy="1084521"/>
          </a:xfrm>
        </p:grpSpPr>
        <p:grpSp>
          <p:nvGrpSpPr>
            <p:cNvPr id="9" name="组合 8">
              <a:extLst>
                <a:ext uri="{FF2B5EF4-FFF2-40B4-BE49-F238E27FC236}">
                  <a16:creationId xmlns="" xmlns:a16="http://schemas.microsoft.com/office/drawing/2014/main" id="{A0B9DB8C-FCDA-4241-A6DB-C74A7800CD3B}"/>
                </a:ext>
              </a:extLst>
            </p:cNvPr>
            <p:cNvGrpSpPr/>
            <p:nvPr/>
          </p:nvGrpSpPr>
          <p:grpSpPr>
            <a:xfrm>
              <a:off x="6889898" y="1435395"/>
              <a:ext cx="1084521" cy="1084521"/>
              <a:chOff x="6889898" y="1435395"/>
              <a:chExt cx="1084521" cy="1084521"/>
            </a:xfrm>
          </p:grpSpPr>
          <p:sp>
            <p:nvSpPr>
              <p:cNvPr id="11" name="椭圆 10">
                <a:extLst>
                  <a:ext uri="{FF2B5EF4-FFF2-40B4-BE49-F238E27FC236}">
                    <a16:creationId xmlns="" xmlns:a16="http://schemas.microsoft.com/office/drawing/2014/main" id="{9CFC02C6-FECE-4843-BCD0-5FA5A921390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3BFE6479-00DC-44E5-8E21-D14D746A9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A5DBA6D4-00F3-43B6-9BF5-3B0588493B03}"/>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7BA01B18-C52F-40D4-AFDF-A17D6369BF1D}"/>
              </a:ext>
            </a:extLst>
          </p:cNvPr>
          <p:cNvGrpSpPr/>
          <p:nvPr/>
        </p:nvGrpSpPr>
        <p:grpSpPr>
          <a:xfrm>
            <a:off x="6504434" y="4625162"/>
            <a:ext cx="4976873" cy="1084521"/>
            <a:chOff x="6889898" y="1435395"/>
            <a:chExt cx="4976873" cy="1084521"/>
          </a:xfrm>
        </p:grpSpPr>
        <p:grpSp>
          <p:nvGrpSpPr>
            <p:cNvPr id="14" name="组合 13">
              <a:extLst>
                <a:ext uri="{FF2B5EF4-FFF2-40B4-BE49-F238E27FC236}">
                  <a16:creationId xmlns="" xmlns:a16="http://schemas.microsoft.com/office/drawing/2014/main" id="{DE119A90-5631-48FE-B8FC-C59B69CAAE0D}"/>
                </a:ext>
              </a:extLst>
            </p:cNvPr>
            <p:cNvGrpSpPr/>
            <p:nvPr/>
          </p:nvGrpSpPr>
          <p:grpSpPr>
            <a:xfrm>
              <a:off x="6889898" y="1435395"/>
              <a:ext cx="1084521" cy="1084521"/>
              <a:chOff x="6889898" y="1435395"/>
              <a:chExt cx="1084521" cy="1084521"/>
            </a:xfrm>
          </p:grpSpPr>
          <p:sp>
            <p:nvSpPr>
              <p:cNvPr id="16" name="椭圆 15">
                <a:extLst>
                  <a:ext uri="{FF2B5EF4-FFF2-40B4-BE49-F238E27FC236}">
                    <a16:creationId xmlns="" xmlns:a16="http://schemas.microsoft.com/office/drawing/2014/main" id="{2AF6E18D-65C0-44DC-BFB3-1955E624DF2F}"/>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CA93FDFC-C958-44DA-97AA-1339BD15EE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99C023BA-97BC-46A8-9990-B72B22475090}"/>
                </a:ext>
              </a:extLst>
            </p:cNvPr>
            <p:cNvSpPr txBox="1"/>
            <p:nvPr/>
          </p:nvSpPr>
          <p:spPr>
            <a:xfrm>
              <a:off x="8091378" y="1563342"/>
              <a:ext cx="3775393"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点击输入内容点击输入内容点击</a:t>
              </a:r>
              <a:endParaRPr lang="en-US" altLang="zh-CN" sz="2000" dirty="0">
                <a:solidFill>
                  <a:schemeClr val="tx1">
                    <a:lumMod val="75000"/>
                    <a:lumOff val="25000"/>
                  </a:schemeClr>
                </a:solidFill>
                <a:cs typeface="+mn-ea"/>
                <a:sym typeface="+mn-lt"/>
              </a:endParaRPr>
            </a:p>
          </p:txBody>
        </p:sp>
      </p:grpSp>
      <p:sp>
        <p:nvSpPr>
          <p:cNvPr id="18" name="文本框 17">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9" name="文本框 18">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6473861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par>
                                <p:cTn id="8" presetID="22" presetClass="entr" presetSubtype="8" fill="hold"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8" fill="hold" nodeType="withEffect">
                                  <p:stCondLst>
                                    <p:cond delay="15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6BC7D17A-D7BA-4ACD-8E9F-1AC3AFF3D9F1}"/>
              </a:ext>
            </a:extLst>
          </p:cNvPr>
          <p:cNvSpPr/>
          <p:nvPr/>
        </p:nvSpPr>
        <p:spPr>
          <a:xfrm>
            <a:off x="761999" y="1473134"/>
            <a:ext cx="10668000" cy="1745342"/>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a:extLst>
              <a:ext uri="{FF2B5EF4-FFF2-40B4-BE49-F238E27FC236}">
                <a16:creationId xmlns="" xmlns:a16="http://schemas.microsoft.com/office/drawing/2014/main" id="{417AB7F1-A359-4CB9-A160-FC8AE509BF20}"/>
              </a:ext>
            </a:extLst>
          </p:cNvPr>
          <p:cNvGrpSpPr/>
          <p:nvPr/>
        </p:nvGrpSpPr>
        <p:grpSpPr>
          <a:xfrm>
            <a:off x="4762945" y="692163"/>
            <a:ext cx="2666109" cy="5473673"/>
            <a:chOff x="4762945" y="692163"/>
            <a:chExt cx="2666109" cy="5473673"/>
          </a:xfrm>
        </p:grpSpPr>
        <p:pic>
          <p:nvPicPr>
            <p:cNvPr id="6" name="图片 5">
              <a:extLst>
                <a:ext uri="{FF2B5EF4-FFF2-40B4-BE49-F238E27FC236}">
                  <a16:creationId xmlns="" xmlns:a16="http://schemas.microsoft.com/office/drawing/2014/main" id="{EE257962-9CCC-45DA-A90D-E0B860D836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90977" y="1201480"/>
              <a:ext cx="2413590" cy="4351751"/>
            </a:xfrm>
            <a:prstGeom prst="rect">
              <a:avLst/>
            </a:prstGeom>
          </p:spPr>
        </p:pic>
        <p:pic>
          <p:nvPicPr>
            <p:cNvPr id="7" name="图片 6">
              <a:extLst>
                <a:ext uri="{FF2B5EF4-FFF2-40B4-BE49-F238E27FC236}">
                  <a16:creationId xmlns="" xmlns:a16="http://schemas.microsoft.com/office/drawing/2014/main" id="{9B634495-94CD-4D04-86E4-7E5BE94761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62945" y="692163"/>
              <a:ext cx="2666109" cy="5473673"/>
            </a:xfrm>
            <a:prstGeom prst="rect">
              <a:avLst/>
            </a:prstGeom>
          </p:spPr>
        </p:pic>
      </p:grpSp>
      <p:sp>
        <p:nvSpPr>
          <p:cNvPr id="8" name="文本框 7">
            <a:extLst>
              <a:ext uri="{FF2B5EF4-FFF2-40B4-BE49-F238E27FC236}">
                <a16:creationId xmlns="" xmlns:a16="http://schemas.microsoft.com/office/drawing/2014/main" id="{718BF650-0C69-4974-A0E2-38C8FDB01445}"/>
              </a:ext>
            </a:extLst>
          </p:cNvPr>
          <p:cNvSpPr txBox="1"/>
          <p:nvPr/>
        </p:nvSpPr>
        <p:spPr>
          <a:xfrm>
            <a:off x="1188530" y="3218476"/>
            <a:ext cx="2749471" cy="2272417"/>
          </a:xfrm>
          <a:prstGeom prst="rect">
            <a:avLst/>
          </a:prstGeom>
          <a:noFill/>
        </p:spPr>
        <p:txBody>
          <a:bodyPr wrap="none" rtlCol="0">
            <a:spAutoFit/>
          </a:bodyPr>
          <a:lstStyle/>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r">
              <a:lnSpc>
                <a:spcPts val="3400"/>
              </a:lnSpc>
            </a:pPr>
            <a:r>
              <a:rPr lang="zh-CN" altLang="en-US" sz="2000" dirty="0">
                <a:solidFill>
                  <a:schemeClr val="tx1">
                    <a:lumMod val="75000"/>
                    <a:lumOff val="25000"/>
                  </a:schemeClr>
                </a:solidFill>
                <a:cs typeface="+mn-ea"/>
                <a:sym typeface="+mn-lt"/>
              </a:rPr>
              <a:t>点击输入内容点击输入</a:t>
            </a:r>
          </a:p>
          <a:p>
            <a:pPr algn="r">
              <a:lnSpc>
                <a:spcPts val="3400"/>
              </a:lnSpc>
            </a:pPr>
            <a:r>
              <a:rPr lang="zh-CN" altLang="en-US" sz="2000" dirty="0">
                <a:solidFill>
                  <a:schemeClr val="tx1">
                    <a:lumMod val="75000"/>
                    <a:lumOff val="25000"/>
                  </a:schemeClr>
                </a:solidFill>
                <a:cs typeface="+mn-ea"/>
                <a:sym typeface="+mn-lt"/>
              </a:rPr>
              <a:t>点击输入内容点击输入</a:t>
            </a:r>
          </a:p>
        </p:txBody>
      </p:sp>
      <p:grpSp>
        <p:nvGrpSpPr>
          <p:cNvPr id="9" name="组合 8">
            <a:extLst>
              <a:ext uri="{FF2B5EF4-FFF2-40B4-BE49-F238E27FC236}">
                <a16:creationId xmlns="" xmlns:a16="http://schemas.microsoft.com/office/drawing/2014/main" id="{2C1A622C-A16A-4C05-BB49-1485C72A96EC}"/>
              </a:ext>
            </a:extLst>
          </p:cNvPr>
          <p:cNvGrpSpPr/>
          <p:nvPr/>
        </p:nvGrpSpPr>
        <p:grpSpPr>
          <a:xfrm>
            <a:off x="2821583" y="1834118"/>
            <a:ext cx="1116418" cy="1116418"/>
            <a:chOff x="2902688" y="1499191"/>
            <a:chExt cx="1116418" cy="1116418"/>
          </a:xfrm>
        </p:grpSpPr>
        <p:sp>
          <p:nvSpPr>
            <p:cNvPr id="10" name="椭圆 9">
              <a:extLst>
                <a:ext uri="{FF2B5EF4-FFF2-40B4-BE49-F238E27FC236}">
                  <a16:creationId xmlns="" xmlns:a16="http://schemas.microsoft.com/office/drawing/2014/main" id="{9D81ED18-A26A-49D6-9BF1-E24D85785A2E}"/>
                </a:ext>
              </a:extLst>
            </p:cNvPr>
            <p:cNvSpPr/>
            <p:nvPr/>
          </p:nvSpPr>
          <p:spPr>
            <a:xfrm>
              <a:off x="2902688" y="1499191"/>
              <a:ext cx="1116418" cy="1116418"/>
            </a:xfrm>
            <a:prstGeom prst="ellipse">
              <a:avLst/>
            </a:prstGeom>
            <a:solidFill>
              <a:srgbClr val="FA5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1" name="图片 10">
              <a:extLst>
                <a:ext uri="{FF2B5EF4-FFF2-40B4-BE49-F238E27FC236}">
                  <a16:creationId xmlns="" xmlns:a16="http://schemas.microsoft.com/office/drawing/2014/main" id="{EAE13050-4F15-4EBB-B6C8-7719BA793F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grpSp>
        <p:nvGrpSpPr>
          <p:cNvPr id="12" name="组合 11">
            <a:extLst>
              <a:ext uri="{FF2B5EF4-FFF2-40B4-BE49-F238E27FC236}">
                <a16:creationId xmlns="" xmlns:a16="http://schemas.microsoft.com/office/drawing/2014/main" id="{3FE3D7EE-72BC-4FAB-BCCD-7F8B995CC7F9}"/>
              </a:ext>
            </a:extLst>
          </p:cNvPr>
          <p:cNvGrpSpPr/>
          <p:nvPr/>
        </p:nvGrpSpPr>
        <p:grpSpPr>
          <a:xfrm>
            <a:off x="8066933" y="1834118"/>
            <a:ext cx="1116418" cy="1116418"/>
            <a:chOff x="2902688" y="1499191"/>
            <a:chExt cx="1116418" cy="1116418"/>
          </a:xfrm>
        </p:grpSpPr>
        <p:sp>
          <p:nvSpPr>
            <p:cNvPr id="13" name="椭圆 12">
              <a:extLst>
                <a:ext uri="{FF2B5EF4-FFF2-40B4-BE49-F238E27FC236}">
                  <a16:creationId xmlns="" xmlns:a16="http://schemas.microsoft.com/office/drawing/2014/main" id="{C95566E9-8217-4B96-A7DD-D237EA247D0D}"/>
                </a:ext>
              </a:extLst>
            </p:cNvPr>
            <p:cNvSpPr/>
            <p:nvPr/>
          </p:nvSpPr>
          <p:spPr>
            <a:xfrm>
              <a:off x="2902688" y="1499191"/>
              <a:ext cx="1116418" cy="1116418"/>
            </a:xfrm>
            <a:prstGeom prst="ellipse">
              <a:avLst/>
            </a:prstGeom>
            <a:solidFill>
              <a:srgbClr val="C1C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6DA0C3E4-1AD6-49F7-8CA5-317DAA181C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9754" y="1686257"/>
              <a:ext cx="742286" cy="742286"/>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6BF318AD-74CF-4DD9-882F-FD23A2F55E63}"/>
              </a:ext>
            </a:extLst>
          </p:cNvPr>
          <p:cNvSpPr txBox="1"/>
          <p:nvPr/>
        </p:nvSpPr>
        <p:spPr>
          <a:xfrm>
            <a:off x="8253998" y="3218476"/>
            <a:ext cx="2749471" cy="2272417"/>
          </a:xfrm>
          <a:prstGeom prst="rect">
            <a:avLst/>
          </a:prstGeom>
          <a:noFill/>
        </p:spPr>
        <p:txBody>
          <a:bodyPr wrap="none" rtlCol="0">
            <a:spAutoFit/>
          </a:bodyPr>
          <a:lstStyle/>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nSpc>
                <a:spcPts val="3400"/>
              </a:lnSpc>
            </a:pPr>
            <a:r>
              <a:rPr lang="zh-CN" altLang="en-US" sz="2000" dirty="0">
                <a:solidFill>
                  <a:schemeClr val="tx1">
                    <a:lumMod val="75000"/>
                    <a:lumOff val="25000"/>
                  </a:schemeClr>
                </a:solidFill>
                <a:cs typeface="+mn-ea"/>
                <a:sym typeface="+mn-lt"/>
              </a:rPr>
              <a:t>点击输入内容点击输入</a:t>
            </a:r>
          </a:p>
          <a:p>
            <a:pPr>
              <a:lnSpc>
                <a:spcPts val="3400"/>
              </a:lnSpc>
            </a:pPr>
            <a:r>
              <a:rPr lang="zh-CN" altLang="en-US" sz="2000" dirty="0">
                <a:solidFill>
                  <a:schemeClr val="tx1">
                    <a:lumMod val="75000"/>
                    <a:lumOff val="25000"/>
                  </a:schemeClr>
                </a:solidFill>
                <a:cs typeface="+mn-ea"/>
                <a:sym typeface="+mn-lt"/>
              </a:rPr>
              <a:t>点击输入内容点击输入</a:t>
            </a:r>
          </a:p>
        </p:txBody>
      </p:sp>
      <p:sp>
        <p:nvSpPr>
          <p:cNvPr id="16" name="文本框 15">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7" name="文本框 16">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21191588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389BABE9-82E2-4A63-B2EA-A78021BA519A}"/>
              </a:ext>
            </a:extLst>
          </p:cNvPr>
          <p:cNvGrpSpPr>
            <a:grpSpLocks/>
          </p:cNvGrpSpPr>
          <p:nvPr/>
        </p:nvGrpSpPr>
        <p:grpSpPr bwMode="auto">
          <a:xfrm>
            <a:off x="4056688" y="1903958"/>
            <a:ext cx="3873135" cy="4858385"/>
            <a:chOff x="2977484" y="1071882"/>
            <a:chExt cx="3246853" cy="4071617"/>
          </a:xfrm>
        </p:grpSpPr>
        <p:pic>
          <p:nvPicPr>
            <p:cNvPr id="6" name="Picture 4">
              <a:extLst>
                <a:ext uri="{FF2B5EF4-FFF2-40B4-BE49-F238E27FC236}">
                  <a16:creationId xmlns="" xmlns:a16="http://schemas.microsoft.com/office/drawing/2014/main" id="{BEFF6140-06D3-456C-8AD6-23F69564A02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77484" y="1071882"/>
              <a:ext cx="3246853" cy="4071617"/>
            </a:xfrm>
            <a:prstGeom prst="rect">
              <a:avLst/>
            </a:prstGeom>
            <a:noFill/>
            <a:ln w="9525">
              <a:noFill/>
              <a:miter lim="800000"/>
              <a:headEnd/>
              <a:tailEnd/>
            </a:ln>
          </p:spPr>
        </p:pic>
        <p:sp>
          <p:nvSpPr>
            <p:cNvPr id="7" name="Rectangle 5">
              <a:extLst>
                <a:ext uri="{FF2B5EF4-FFF2-40B4-BE49-F238E27FC236}">
                  <a16:creationId xmlns="" xmlns:a16="http://schemas.microsoft.com/office/drawing/2014/main" id="{2D40577B-9402-4E6C-9323-D83426088E10}"/>
                </a:ext>
              </a:extLst>
            </p:cNvPr>
            <p:cNvSpPr/>
            <p:nvPr/>
          </p:nvSpPr>
          <p:spPr>
            <a:xfrm>
              <a:off x="3402791" y="1409022"/>
              <a:ext cx="2066021" cy="2740346"/>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90863">
                <a:defRPr/>
              </a:pPr>
              <a:endParaRPr lang="en-US" sz="1316">
                <a:cs typeface="+mn-ea"/>
                <a:sym typeface="+mn-lt"/>
              </a:endParaRPr>
            </a:p>
          </p:txBody>
        </p:sp>
      </p:grpSp>
      <p:grpSp>
        <p:nvGrpSpPr>
          <p:cNvPr id="8" name="组合 7">
            <a:extLst>
              <a:ext uri="{FF2B5EF4-FFF2-40B4-BE49-F238E27FC236}">
                <a16:creationId xmlns="" xmlns:a16="http://schemas.microsoft.com/office/drawing/2014/main" id="{3C32A0C1-4747-457D-B81A-EFA13E9AFC12}"/>
              </a:ext>
            </a:extLst>
          </p:cNvPr>
          <p:cNvGrpSpPr>
            <a:grpSpLocks/>
          </p:cNvGrpSpPr>
          <p:nvPr/>
        </p:nvGrpSpPr>
        <p:grpSpPr bwMode="auto">
          <a:xfrm>
            <a:off x="8114020" y="2484790"/>
            <a:ext cx="2769766" cy="1458284"/>
            <a:chOff x="6597339" y="1985092"/>
            <a:chExt cx="2133080" cy="1121217"/>
          </a:xfrm>
        </p:grpSpPr>
        <p:grpSp>
          <p:nvGrpSpPr>
            <p:cNvPr id="9" name="Group 84">
              <a:extLst>
                <a:ext uri="{FF2B5EF4-FFF2-40B4-BE49-F238E27FC236}">
                  <a16:creationId xmlns="" xmlns:a16="http://schemas.microsoft.com/office/drawing/2014/main" id="{2BEDE5A7-4E6E-4E4C-BAC6-88B3A6385CBC}"/>
                </a:ext>
              </a:extLst>
            </p:cNvPr>
            <p:cNvGrpSpPr>
              <a:grpSpLocks noChangeAspect="1"/>
            </p:cNvGrpSpPr>
            <p:nvPr/>
          </p:nvGrpSpPr>
          <p:grpSpPr>
            <a:xfrm>
              <a:off x="6597339" y="1985092"/>
              <a:ext cx="432000" cy="432000"/>
              <a:chOff x="7275513" y="5302250"/>
              <a:chExt cx="1012825" cy="1012825"/>
            </a:xfrm>
            <a:solidFill>
              <a:schemeClr val="accent1"/>
            </a:solidFill>
          </p:grpSpPr>
          <p:sp>
            <p:nvSpPr>
              <p:cNvPr id="11" name="Freeform 34">
                <a:extLst>
                  <a:ext uri="{FF2B5EF4-FFF2-40B4-BE49-F238E27FC236}">
                    <a16:creationId xmlns="" xmlns:a16="http://schemas.microsoft.com/office/drawing/2014/main" id="{23F13366-4437-44DB-828B-BFF906332991}"/>
                  </a:ext>
                </a:extLst>
              </p:cNvPr>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2" name="Freeform 35">
                <a:extLst>
                  <a:ext uri="{FF2B5EF4-FFF2-40B4-BE49-F238E27FC236}">
                    <a16:creationId xmlns="" xmlns:a16="http://schemas.microsoft.com/office/drawing/2014/main" id="{E8D2871E-0A26-4F52-BFAB-61026E545E29}"/>
                  </a:ext>
                </a:extLst>
              </p:cNvPr>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0" name="Text Box 10">
              <a:extLst>
                <a:ext uri="{FF2B5EF4-FFF2-40B4-BE49-F238E27FC236}">
                  <a16:creationId xmlns="" xmlns:a16="http://schemas.microsoft.com/office/drawing/2014/main" id="{EE83E720-44E1-4A3F-A728-791C65576E51}"/>
                </a:ext>
              </a:extLst>
            </p:cNvPr>
            <p:cNvSpPr txBox="1">
              <a:spLocks noChangeArrowheads="1"/>
            </p:cNvSpPr>
            <p:nvPr/>
          </p:nvSpPr>
          <p:spPr bwMode="auto">
            <a:xfrm>
              <a:off x="7124653" y="2008885"/>
              <a:ext cx="1605766" cy="1097424"/>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13" name="组合 26">
            <a:extLst>
              <a:ext uri="{FF2B5EF4-FFF2-40B4-BE49-F238E27FC236}">
                <a16:creationId xmlns="" xmlns:a16="http://schemas.microsoft.com/office/drawing/2014/main" id="{77B0A55E-A47D-488D-B841-120D26AEFBD7}"/>
              </a:ext>
            </a:extLst>
          </p:cNvPr>
          <p:cNvGrpSpPr>
            <a:grpSpLocks/>
          </p:cNvGrpSpPr>
          <p:nvPr/>
        </p:nvGrpSpPr>
        <p:grpSpPr bwMode="auto">
          <a:xfrm>
            <a:off x="8114018" y="4071244"/>
            <a:ext cx="2788327" cy="1536677"/>
            <a:chOff x="6597339" y="3205806"/>
            <a:chExt cx="2145995" cy="1181909"/>
          </a:xfrm>
        </p:grpSpPr>
        <p:grpSp>
          <p:nvGrpSpPr>
            <p:cNvPr id="14" name="Group 92">
              <a:extLst>
                <a:ext uri="{FF2B5EF4-FFF2-40B4-BE49-F238E27FC236}">
                  <a16:creationId xmlns="" xmlns:a16="http://schemas.microsoft.com/office/drawing/2014/main" id="{BD48577F-5765-4632-BC93-DD8FA0EA04D9}"/>
                </a:ext>
              </a:extLst>
            </p:cNvPr>
            <p:cNvGrpSpPr>
              <a:grpSpLocks noChangeAspect="1"/>
            </p:cNvGrpSpPr>
            <p:nvPr/>
          </p:nvGrpSpPr>
          <p:grpSpPr>
            <a:xfrm>
              <a:off x="6597339" y="3205806"/>
              <a:ext cx="432000" cy="432833"/>
              <a:chOff x="4427538" y="3192463"/>
              <a:chExt cx="823913" cy="825500"/>
            </a:xfrm>
            <a:solidFill>
              <a:schemeClr val="accent1"/>
            </a:solidFill>
          </p:grpSpPr>
          <p:sp>
            <p:nvSpPr>
              <p:cNvPr id="16" name="Oval 23">
                <a:extLst>
                  <a:ext uri="{FF2B5EF4-FFF2-40B4-BE49-F238E27FC236}">
                    <a16:creationId xmlns="" xmlns:a16="http://schemas.microsoft.com/office/drawing/2014/main" id="{C4698889-5DE4-479B-B87A-E2B06CA87A9D}"/>
                  </a:ext>
                </a:extLst>
              </p:cNvPr>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7" name="Rectangle 24">
                <a:extLst>
                  <a:ext uri="{FF2B5EF4-FFF2-40B4-BE49-F238E27FC236}">
                    <a16:creationId xmlns="" xmlns:a16="http://schemas.microsoft.com/office/drawing/2014/main" id="{36681E6D-2FF2-4DF6-929C-AB89B2651E16}"/>
                  </a:ext>
                </a:extLst>
              </p:cNvPr>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18" name="Freeform 25">
                <a:extLst>
                  <a:ext uri="{FF2B5EF4-FFF2-40B4-BE49-F238E27FC236}">
                    <a16:creationId xmlns="" xmlns:a16="http://schemas.microsoft.com/office/drawing/2014/main" id="{6103266B-3CF0-455A-A980-FE53774E09D8}"/>
                  </a:ext>
                </a:extLst>
              </p:cNvPr>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dirty="0">
                  <a:solidFill>
                    <a:schemeClr val="tx1">
                      <a:lumMod val="50000"/>
                      <a:lumOff val="50000"/>
                    </a:schemeClr>
                  </a:solidFill>
                  <a:cs typeface="+mn-ea"/>
                  <a:sym typeface="+mn-lt"/>
                </a:endParaRPr>
              </a:p>
            </p:txBody>
          </p:sp>
          <p:sp>
            <p:nvSpPr>
              <p:cNvPr id="19" name="Oval 26">
                <a:extLst>
                  <a:ext uri="{FF2B5EF4-FFF2-40B4-BE49-F238E27FC236}">
                    <a16:creationId xmlns="" xmlns:a16="http://schemas.microsoft.com/office/drawing/2014/main" id="{B3639257-622C-492E-98FE-E70EC23D067F}"/>
                  </a:ext>
                </a:extLst>
              </p:cNvPr>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sp>
            <p:nvSpPr>
              <p:cNvPr id="20" name="Rectangle 27">
                <a:extLst>
                  <a:ext uri="{FF2B5EF4-FFF2-40B4-BE49-F238E27FC236}">
                    <a16:creationId xmlns="" xmlns:a16="http://schemas.microsoft.com/office/drawing/2014/main" id="{E9478FEB-5287-4B7A-9192-E68F47FC709D}"/>
                  </a:ext>
                </a:extLst>
              </p:cNvPr>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9094" tIns="44547" rIns="89094" bIns="44547"/>
              <a:lstStyle/>
              <a:p>
                <a:pPr defTabSz="890863">
                  <a:defRPr/>
                </a:pPr>
                <a:endParaRPr lang="id-ID" sz="1169">
                  <a:solidFill>
                    <a:schemeClr val="tx1">
                      <a:lumMod val="50000"/>
                      <a:lumOff val="50000"/>
                    </a:schemeClr>
                  </a:solidFill>
                  <a:cs typeface="+mn-ea"/>
                  <a:sym typeface="+mn-lt"/>
                </a:endParaRPr>
              </a:p>
            </p:txBody>
          </p:sp>
        </p:grpSp>
        <p:sp>
          <p:nvSpPr>
            <p:cNvPr id="15" name="Text Box 10">
              <a:extLst>
                <a:ext uri="{FF2B5EF4-FFF2-40B4-BE49-F238E27FC236}">
                  <a16:creationId xmlns="" xmlns:a16="http://schemas.microsoft.com/office/drawing/2014/main" id="{08DB0641-D52C-40D7-B00F-5F35C7C302E3}"/>
                </a:ext>
              </a:extLst>
            </p:cNvPr>
            <p:cNvSpPr txBox="1">
              <a:spLocks noChangeArrowheads="1"/>
            </p:cNvSpPr>
            <p:nvPr/>
          </p:nvSpPr>
          <p:spPr bwMode="auto">
            <a:xfrm>
              <a:off x="7137012" y="3289902"/>
              <a:ext cx="1606322" cy="1097813"/>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1" name="组合 27">
            <a:extLst>
              <a:ext uri="{FF2B5EF4-FFF2-40B4-BE49-F238E27FC236}">
                <a16:creationId xmlns="" xmlns:a16="http://schemas.microsoft.com/office/drawing/2014/main" id="{FD6A5B55-71D0-42B5-A119-49DFAF81822D}"/>
              </a:ext>
            </a:extLst>
          </p:cNvPr>
          <p:cNvGrpSpPr>
            <a:grpSpLocks/>
          </p:cNvGrpSpPr>
          <p:nvPr/>
        </p:nvGrpSpPr>
        <p:grpSpPr bwMode="auto">
          <a:xfrm>
            <a:off x="938677" y="2484791"/>
            <a:ext cx="2858448" cy="1476851"/>
            <a:chOff x="189578" y="1980213"/>
            <a:chExt cx="2200182" cy="1136507"/>
          </a:xfrm>
        </p:grpSpPr>
        <p:sp>
          <p:nvSpPr>
            <p:cNvPr id="22" name="Freeform 31">
              <a:extLst>
                <a:ext uri="{FF2B5EF4-FFF2-40B4-BE49-F238E27FC236}">
                  <a16:creationId xmlns="" xmlns:a16="http://schemas.microsoft.com/office/drawing/2014/main" id="{4378C9FB-C771-45F0-BA5D-6FD21E9EE7D6}"/>
                </a:ext>
              </a:extLst>
            </p:cNvPr>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3" name="Text Box 10">
              <a:extLst>
                <a:ext uri="{FF2B5EF4-FFF2-40B4-BE49-F238E27FC236}">
                  <a16:creationId xmlns="" xmlns:a16="http://schemas.microsoft.com/office/drawing/2014/main" id="{3CE2A08C-278F-4127-A221-0300B5ABC299}"/>
                </a:ext>
              </a:extLst>
            </p:cNvPr>
            <p:cNvSpPr txBox="1">
              <a:spLocks noChangeArrowheads="1"/>
            </p:cNvSpPr>
            <p:nvPr/>
          </p:nvSpPr>
          <p:spPr bwMode="auto">
            <a:xfrm>
              <a:off x="189578" y="2018315"/>
              <a:ext cx="1606482" cy="1098405"/>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grpSp>
        <p:nvGrpSpPr>
          <p:cNvPr id="24" name="组合 28">
            <a:extLst>
              <a:ext uri="{FF2B5EF4-FFF2-40B4-BE49-F238E27FC236}">
                <a16:creationId xmlns="" xmlns:a16="http://schemas.microsoft.com/office/drawing/2014/main" id="{C4527B56-5860-4D02-AAC0-D1B76EE6ACC1}"/>
              </a:ext>
            </a:extLst>
          </p:cNvPr>
          <p:cNvGrpSpPr>
            <a:grpSpLocks/>
          </p:cNvGrpSpPr>
          <p:nvPr/>
        </p:nvGrpSpPr>
        <p:grpSpPr bwMode="auto">
          <a:xfrm>
            <a:off x="938677" y="4073305"/>
            <a:ext cx="2858448" cy="1518112"/>
            <a:chOff x="189578" y="3201419"/>
            <a:chExt cx="2200182" cy="1169501"/>
          </a:xfrm>
        </p:grpSpPr>
        <p:sp>
          <p:nvSpPr>
            <p:cNvPr id="25" name="Freeform 45">
              <a:extLst>
                <a:ext uri="{FF2B5EF4-FFF2-40B4-BE49-F238E27FC236}">
                  <a16:creationId xmlns="" xmlns:a16="http://schemas.microsoft.com/office/drawing/2014/main" id="{98FA04DF-9147-4C49-9E49-1318D7F5970C}"/>
                </a:ext>
              </a:extLst>
            </p:cNvPr>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1"/>
            </a:solidFill>
            <a:ln w="9525">
              <a:noFill/>
              <a:round/>
              <a:headEnd/>
              <a:tailEnd/>
            </a:ln>
          </p:spPr>
          <p:txBody>
            <a:bodyPr lIns="89094" tIns="44547" rIns="89094" bIns="44547"/>
            <a:lstStyle/>
            <a:p>
              <a:endParaRPr lang="zh-CN" altLang="en-US" sz="1169" dirty="0">
                <a:solidFill>
                  <a:schemeClr val="tx1">
                    <a:lumMod val="50000"/>
                    <a:lumOff val="50000"/>
                  </a:schemeClr>
                </a:solidFill>
                <a:cs typeface="+mn-ea"/>
                <a:sym typeface="+mn-lt"/>
              </a:endParaRPr>
            </a:p>
          </p:txBody>
        </p:sp>
        <p:sp>
          <p:nvSpPr>
            <p:cNvPr id="26" name="Text Box 10">
              <a:extLst>
                <a:ext uri="{FF2B5EF4-FFF2-40B4-BE49-F238E27FC236}">
                  <a16:creationId xmlns="" xmlns:a16="http://schemas.microsoft.com/office/drawing/2014/main" id="{2053AB01-FE11-42FD-8EAB-CF3F634E5E59}"/>
                </a:ext>
              </a:extLst>
            </p:cNvPr>
            <p:cNvSpPr txBox="1">
              <a:spLocks noChangeArrowheads="1"/>
            </p:cNvSpPr>
            <p:nvPr/>
          </p:nvSpPr>
          <p:spPr bwMode="auto">
            <a:xfrm>
              <a:off x="189578" y="3271348"/>
              <a:ext cx="1606482" cy="1099572"/>
            </a:xfrm>
            <a:prstGeom prst="rect">
              <a:avLst/>
            </a:prstGeom>
            <a:noFill/>
            <a:ln w="9525">
              <a:noFill/>
              <a:miter lim="800000"/>
              <a:headEnd/>
              <a:tailEnd/>
            </a:ln>
          </p:spPr>
          <p:txBody>
            <a:bodyPr lIns="59396" tIns="29698" rIns="59396" bIns="29698">
              <a:spAutoFit/>
            </a:bodyPr>
            <a:lstStyle/>
            <a:p>
              <a:pPr defTabSz="1413722">
                <a:lnSpc>
                  <a:spcPct val="120000"/>
                </a:lnSpc>
                <a:defRPr/>
              </a:pPr>
              <a:r>
                <a:rPr lang="zh-CN" altLang="en-US" sz="1559" dirty="0">
                  <a:solidFill>
                    <a:schemeClr val="tx1">
                      <a:lumMod val="75000"/>
                      <a:lumOff val="25000"/>
                    </a:schemeClr>
                  </a:solidFill>
                  <a:cs typeface="+mn-ea"/>
                  <a:sym typeface="+mn-lt"/>
                </a:rPr>
                <a:t>添加您的标题</a:t>
              </a:r>
              <a:endParaRPr lang="en-US" altLang="zh-CN" sz="1559" dirty="0">
                <a:solidFill>
                  <a:schemeClr val="tx1">
                    <a:lumMod val="75000"/>
                    <a:lumOff val="25000"/>
                  </a:schemeClr>
                </a:solidFill>
                <a:cs typeface="+mn-ea"/>
                <a:sym typeface="+mn-lt"/>
              </a:endParaRPr>
            </a:p>
            <a:p>
              <a:pPr algn="just" defTabSz="890863">
                <a:lnSpc>
                  <a:spcPct val="120000"/>
                </a:lnSpc>
                <a:defRPr/>
              </a:pPr>
              <a:r>
                <a:rPr lang="zh-CN" altLang="en-US" sz="1169"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a:t>
              </a:r>
            </a:p>
          </p:txBody>
        </p:sp>
      </p:grpSp>
    </p:spTree>
    <p:extLst>
      <p:ext uri="{BB962C8B-B14F-4D97-AF65-F5344CB8AC3E}">
        <p14:creationId xmlns:p14="http://schemas.microsoft.com/office/powerpoint/2010/main" val="19800991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0-#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77E9029-BF57-4E2D-8D84-C38A10964A33}"/>
              </a:ext>
            </a:extLst>
          </p:cNvPr>
          <p:cNvSpPr/>
          <p:nvPr/>
        </p:nvSpPr>
        <p:spPr>
          <a:xfrm>
            <a:off x="6283842" y="967563"/>
            <a:ext cx="5908158" cy="134869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 name="图片 2">
            <a:extLst>
              <a:ext uri="{FF2B5EF4-FFF2-40B4-BE49-F238E27FC236}">
                <a16:creationId xmlns="" xmlns:a16="http://schemas.microsoft.com/office/drawing/2014/main" id="{D2A68725-459D-45C3-A5CF-4815FCC514C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767" y="1337145"/>
            <a:ext cx="5520855" cy="5520855"/>
          </a:xfrm>
          <a:prstGeom prst="rect">
            <a:avLst/>
          </a:prstGeom>
        </p:spPr>
      </p:pic>
      <p:sp>
        <p:nvSpPr>
          <p:cNvPr id="4" name="文本框 3">
            <a:extLst>
              <a:ext uri="{FF2B5EF4-FFF2-40B4-BE49-F238E27FC236}">
                <a16:creationId xmlns="" xmlns:a16="http://schemas.microsoft.com/office/drawing/2014/main" id="{FDA0DB4C-0239-44B9-BD57-59D4CCBBCAB4}"/>
              </a:ext>
            </a:extLst>
          </p:cNvPr>
          <p:cNvSpPr txBox="1"/>
          <p:nvPr/>
        </p:nvSpPr>
        <p:spPr>
          <a:xfrm>
            <a:off x="6500034" y="1258702"/>
            <a:ext cx="2877711" cy="1026563"/>
          </a:xfrm>
          <a:prstGeom prst="rect">
            <a:avLst/>
          </a:prstGeom>
          <a:noFill/>
        </p:spPr>
        <p:txBody>
          <a:bodyPr wrap="none" rtlCol="0" anchor="ctr">
            <a:spAutoFit/>
          </a:bodyPr>
          <a:lstStyle/>
          <a:p>
            <a:pPr>
              <a:lnSpc>
                <a:spcPts val="8000"/>
              </a:lnSpc>
            </a:pPr>
            <a:r>
              <a:rPr lang="zh-CN" altLang="en-US" sz="5400" spc="-150" dirty="0">
                <a:solidFill>
                  <a:schemeClr val="bg1"/>
                </a:solidFill>
                <a:cs typeface="+mn-ea"/>
                <a:sym typeface="+mn-lt"/>
              </a:rPr>
              <a:t>营销技巧</a:t>
            </a:r>
          </a:p>
        </p:txBody>
      </p:sp>
      <p:sp>
        <p:nvSpPr>
          <p:cNvPr id="5" name="文本框 4">
            <a:extLst>
              <a:ext uri="{FF2B5EF4-FFF2-40B4-BE49-F238E27FC236}">
                <a16:creationId xmlns="" xmlns:a16="http://schemas.microsoft.com/office/drawing/2014/main" id="{F9B4CBB8-136D-4249-B37F-7E5BC7A3C87A}"/>
              </a:ext>
            </a:extLst>
          </p:cNvPr>
          <p:cNvSpPr txBox="1"/>
          <p:nvPr/>
        </p:nvSpPr>
        <p:spPr>
          <a:xfrm>
            <a:off x="6560283" y="1056795"/>
            <a:ext cx="3046411" cy="338554"/>
          </a:xfrm>
          <a:prstGeom prst="rect">
            <a:avLst/>
          </a:prstGeom>
          <a:noFill/>
        </p:spPr>
        <p:txBody>
          <a:bodyPr wrap="none" rtlCol="0">
            <a:spAutoFit/>
          </a:bodyPr>
          <a:lstStyle/>
          <a:p>
            <a:r>
              <a:rPr lang="en-US" altLang="zh-CN" sz="1600" spc="300" dirty="0">
                <a:solidFill>
                  <a:schemeClr val="bg1"/>
                </a:solidFill>
                <a:cs typeface="+mn-ea"/>
                <a:sym typeface="+mn-lt"/>
              </a:rPr>
              <a:t>SKILL OF MARKETING</a:t>
            </a:r>
            <a:endParaRPr lang="zh-CN" altLang="en-US" sz="1600" spc="300" dirty="0">
              <a:solidFill>
                <a:schemeClr val="bg1"/>
              </a:solidFill>
              <a:cs typeface="+mn-ea"/>
              <a:sym typeface="+mn-lt"/>
            </a:endParaRPr>
          </a:p>
        </p:txBody>
      </p:sp>
      <p:grpSp>
        <p:nvGrpSpPr>
          <p:cNvPr id="6" name="组合 5">
            <a:extLst>
              <a:ext uri="{FF2B5EF4-FFF2-40B4-BE49-F238E27FC236}">
                <a16:creationId xmlns="" xmlns:a16="http://schemas.microsoft.com/office/drawing/2014/main" id="{482CE368-476D-49A9-AD1A-0E27C992356F}"/>
              </a:ext>
            </a:extLst>
          </p:cNvPr>
          <p:cNvGrpSpPr/>
          <p:nvPr/>
        </p:nvGrpSpPr>
        <p:grpSpPr>
          <a:xfrm>
            <a:off x="6283842" y="2650446"/>
            <a:ext cx="4153792" cy="866511"/>
            <a:chOff x="7451385" y="3895104"/>
            <a:chExt cx="4153792" cy="866511"/>
          </a:xfrm>
        </p:grpSpPr>
        <p:sp>
          <p:nvSpPr>
            <p:cNvPr id="7" name="文本框 6">
              <a:extLst>
                <a:ext uri="{FF2B5EF4-FFF2-40B4-BE49-F238E27FC236}">
                  <a16:creationId xmlns="" xmlns:a16="http://schemas.microsoft.com/office/drawing/2014/main" id="{199DD6DB-5EE9-4FAC-80D7-C25E703571D7}"/>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8" name="组合 7">
              <a:extLst>
                <a:ext uri="{FF2B5EF4-FFF2-40B4-BE49-F238E27FC236}">
                  <a16:creationId xmlns="" xmlns:a16="http://schemas.microsoft.com/office/drawing/2014/main" id="{557A693D-2631-45EF-9025-976C8B6BCE96}"/>
                </a:ext>
              </a:extLst>
            </p:cNvPr>
            <p:cNvGrpSpPr/>
            <p:nvPr/>
          </p:nvGrpSpPr>
          <p:grpSpPr>
            <a:xfrm>
              <a:off x="7451385" y="3962133"/>
              <a:ext cx="799482" cy="799482"/>
              <a:chOff x="6889898" y="1435395"/>
              <a:chExt cx="1084521" cy="1084521"/>
            </a:xfrm>
          </p:grpSpPr>
          <p:sp>
            <p:nvSpPr>
              <p:cNvPr id="9" name="椭圆 8">
                <a:extLst>
                  <a:ext uri="{FF2B5EF4-FFF2-40B4-BE49-F238E27FC236}">
                    <a16:creationId xmlns="" xmlns:a16="http://schemas.microsoft.com/office/drawing/2014/main" id="{ED13D099-929C-4CF2-B8CB-8538FEF0A63A}"/>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ACE752EC-4F10-4AF6-9B2E-6D975685A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1" name="组合 10">
            <a:extLst>
              <a:ext uri="{FF2B5EF4-FFF2-40B4-BE49-F238E27FC236}">
                <a16:creationId xmlns="" xmlns:a16="http://schemas.microsoft.com/office/drawing/2014/main" id="{9F8CBCCD-A50E-49B1-BF7F-8D3055D1C3D0}"/>
              </a:ext>
            </a:extLst>
          </p:cNvPr>
          <p:cNvGrpSpPr/>
          <p:nvPr/>
        </p:nvGrpSpPr>
        <p:grpSpPr>
          <a:xfrm>
            <a:off x="6283842" y="3792570"/>
            <a:ext cx="4153792" cy="866511"/>
            <a:chOff x="7451385" y="3895104"/>
            <a:chExt cx="4153792" cy="866511"/>
          </a:xfrm>
        </p:grpSpPr>
        <p:sp>
          <p:nvSpPr>
            <p:cNvPr id="12" name="文本框 11">
              <a:extLst>
                <a:ext uri="{FF2B5EF4-FFF2-40B4-BE49-F238E27FC236}">
                  <a16:creationId xmlns="" xmlns:a16="http://schemas.microsoft.com/office/drawing/2014/main" id="{29D9386B-A56E-4AC4-B458-1CF135EC0C0F}"/>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3" name="组合 12">
              <a:extLst>
                <a:ext uri="{FF2B5EF4-FFF2-40B4-BE49-F238E27FC236}">
                  <a16:creationId xmlns="" xmlns:a16="http://schemas.microsoft.com/office/drawing/2014/main" id="{2A55DAA0-710B-4722-BF62-95320C655393}"/>
                </a:ext>
              </a:extLst>
            </p:cNvPr>
            <p:cNvGrpSpPr/>
            <p:nvPr/>
          </p:nvGrpSpPr>
          <p:grpSpPr>
            <a:xfrm>
              <a:off x="7451385" y="3962133"/>
              <a:ext cx="799482" cy="799482"/>
              <a:chOff x="6889898" y="1435395"/>
              <a:chExt cx="1084521" cy="1084521"/>
            </a:xfrm>
          </p:grpSpPr>
          <p:sp>
            <p:nvSpPr>
              <p:cNvPr id="14" name="椭圆 13">
                <a:extLst>
                  <a:ext uri="{FF2B5EF4-FFF2-40B4-BE49-F238E27FC236}">
                    <a16:creationId xmlns="" xmlns:a16="http://schemas.microsoft.com/office/drawing/2014/main" id="{1C296562-EEAC-4444-82DB-1C1A0AC783D0}"/>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7C3ABF7-A68F-4C52-8DAE-FEFCE5F5F6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grpSp>
        <p:nvGrpSpPr>
          <p:cNvPr id="16" name="组合 15">
            <a:extLst>
              <a:ext uri="{FF2B5EF4-FFF2-40B4-BE49-F238E27FC236}">
                <a16:creationId xmlns="" xmlns:a16="http://schemas.microsoft.com/office/drawing/2014/main" id="{6CB5C9DC-D136-44BD-AC2D-E00A1CA58C51}"/>
              </a:ext>
            </a:extLst>
          </p:cNvPr>
          <p:cNvGrpSpPr/>
          <p:nvPr/>
        </p:nvGrpSpPr>
        <p:grpSpPr>
          <a:xfrm>
            <a:off x="6283842" y="4934694"/>
            <a:ext cx="4153792" cy="866511"/>
            <a:chOff x="7451385" y="3895104"/>
            <a:chExt cx="4153792" cy="866511"/>
          </a:xfrm>
        </p:grpSpPr>
        <p:sp>
          <p:nvSpPr>
            <p:cNvPr id="17" name="文本框 16">
              <a:extLst>
                <a:ext uri="{FF2B5EF4-FFF2-40B4-BE49-F238E27FC236}">
                  <a16:creationId xmlns="" xmlns:a16="http://schemas.microsoft.com/office/drawing/2014/main" id="{30D624C1-F808-4CF4-BFD4-1B1327390FFC}"/>
                </a:ext>
              </a:extLst>
            </p:cNvPr>
            <p:cNvSpPr txBox="1"/>
            <p:nvPr/>
          </p:nvSpPr>
          <p:spPr>
            <a:xfrm>
              <a:off x="8342745" y="3895104"/>
              <a:ext cx="3262432" cy="826637"/>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点击输入内容点击输入内容</a:t>
              </a:r>
              <a:endParaRPr lang="en-US" altLang="zh-CN" sz="2000" dirty="0">
                <a:solidFill>
                  <a:schemeClr val="tx1">
                    <a:lumMod val="75000"/>
                    <a:lumOff val="25000"/>
                  </a:schemeClr>
                </a:solidFill>
                <a:cs typeface="+mn-ea"/>
                <a:sym typeface="+mn-lt"/>
              </a:endParaRPr>
            </a:p>
          </p:txBody>
        </p:sp>
        <p:grpSp>
          <p:nvGrpSpPr>
            <p:cNvPr id="18" name="组合 17">
              <a:extLst>
                <a:ext uri="{FF2B5EF4-FFF2-40B4-BE49-F238E27FC236}">
                  <a16:creationId xmlns="" xmlns:a16="http://schemas.microsoft.com/office/drawing/2014/main" id="{06462FD6-6862-4674-93D4-AEF45D066AB0}"/>
                </a:ext>
              </a:extLst>
            </p:cNvPr>
            <p:cNvGrpSpPr/>
            <p:nvPr/>
          </p:nvGrpSpPr>
          <p:grpSpPr>
            <a:xfrm>
              <a:off x="7451385" y="3962133"/>
              <a:ext cx="799482" cy="799482"/>
              <a:chOff x="6889898" y="1435395"/>
              <a:chExt cx="1084521" cy="1084521"/>
            </a:xfrm>
          </p:grpSpPr>
          <p:sp>
            <p:nvSpPr>
              <p:cNvPr id="19" name="椭圆 18">
                <a:extLst>
                  <a:ext uri="{FF2B5EF4-FFF2-40B4-BE49-F238E27FC236}">
                    <a16:creationId xmlns="" xmlns:a16="http://schemas.microsoft.com/office/drawing/2014/main" id="{070C95C8-2283-4D9D-94E6-5F11858C6453}"/>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8C471A80-5C25-4B80-B6E3-BC0F777DAC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122750883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par>
                                <p:cTn id="8" presetID="4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000"/>
                                        <p:tgtEl>
                                          <p:spTgt spid="6"/>
                                        </p:tgtEl>
                                      </p:cBhvr>
                                    </p:animEffect>
                                  </p:childTnLst>
                                </p:cTn>
                              </p:par>
                              <p:par>
                                <p:cTn id="21" presetID="22" presetClass="entr" presetSubtype="8"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par>
                                <p:cTn id="24" presetID="22" presetClass="entr" presetSubtype="8" fill="hold"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schemeClr val="bg1"/>
                </a:solidFill>
                <a:effectLst/>
                <a:uLnTx/>
                <a:uFillTx/>
                <a:cs typeface="+mn-ea"/>
                <a:sym typeface="+mn-lt"/>
              </a:rPr>
              <a:t>第三部分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279067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C10F6CF-6B48-4AB9-9C4A-4EAE29A8CCB3}"/>
              </a:ext>
            </a:extLst>
          </p:cNvPr>
          <p:cNvGrpSpPr/>
          <p:nvPr/>
        </p:nvGrpSpPr>
        <p:grpSpPr>
          <a:xfrm>
            <a:off x="4497573" y="1637414"/>
            <a:ext cx="7694428" cy="4498407"/>
            <a:chOff x="4497573" y="1637414"/>
            <a:chExt cx="7694428" cy="4498407"/>
          </a:xfrm>
        </p:grpSpPr>
        <p:pic>
          <p:nvPicPr>
            <p:cNvPr id="3" name="图片 2">
              <a:extLst>
                <a:ext uri="{FF2B5EF4-FFF2-40B4-BE49-F238E27FC236}">
                  <a16:creationId xmlns="" xmlns:a16="http://schemas.microsoft.com/office/drawing/2014/main" id="{2E771BE2-09C6-4656-A2D8-C71A1FBF95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850" r="32575"/>
            <a:stretch/>
          </p:blipFill>
          <p:spPr>
            <a:xfrm>
              <a:off x="4497573" y="1637414"/>
              <a:ext cx="7694428" cy="4498407"/>
            </a:xfrm>
            <a:prstGeom prst="rect">
              <a:avLst/>
            </a:prstGeom>
          </p:spPr>
        </p:pic>
        <p:pic>
          <p:nvPicPr>
            <p:cNvPr id="4" name="图片 3">
              <a:extLst>
                <a:ext uri="{FF2B5EF4-FFF2-40B4-BE49-F238E27FC236}">
                  <a16:creationId xmlns="" xmlns:a16="http://schemas.microsoft.com/office/drawing/2014/main" id="{85C36384-5BDC-4D79-B8B6-B62A0F182F7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65505" y="2072783"/>
              <a:ext cx="5226495" cy="3392354"/>
            </a:xfrm>
            <a:prstGeom prst="rect">
              <a:avLst/>
            </a:prstGeom>
          </p:spPr>
        </p:pic>
      </p:grpSp>
      <p:cxnSp>
        <p:nvCxnSpPr>
          <p:cNvPr id="5" name="直接连接符 4">
            <a:extLst>
              <a:ext uri="{FF2B5EF4-FFF2-40B4-BE49-F238E27FC236}">
                <a16:creationId xmlns="" xmlns:a16="http://schemas.microsoft.com/office/drawing/2014/main" id="{D29170E7-FA1C-4930-8394-EF4D66D721F6}"/>
              </a:ext>
            </a:extLst>
          </p:cNvPr>
          <p:cNvCxnSpPr>
            <a:cxnSpLocks/>
          </p:cNvCxnSpPr>
          <p:nvPr/>
        </p:nvCxnSpPr>
        <p:spPr>
          <a:xfrm>
            <a:off x="0" y="1775634"/>
            <a:ext cx="442314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91CA7E9A-6B4F-4CA8-B53F-350424E27FEF}"/>
              </a:ext>
            </a:extLst>
          </p:cNvPr>
          <p:cNvSpPr txBox="1"/>
          <p:nvPr/>
        </p:nvSpPr>
        <p:spPr>
          <a:xfrm>
            <a:off x="2058394" y="762985"/>
            <a:ext cx="2364750" cy="996042"/>
          </a:xfrm>
          <a:prstGeom prst="rect">
            <a:avLst/>
          </a:prstGeom>
          <a:noFill/>
        </p:spPr>
        <p:txBody>
          <a:bodyPr wrap="none" rtlCol="0" anchor="ctr">
            <a:spAutoFit/>
          </a:bodyPr>
          <a:lstStyle/>
          <a:p>
            <a:pPr algn="r">
              <a:lnSpc>
                <a:spcPts val="8000"/>
              </a:lnSpc>
            </a:pPr>
            <a:r>
              <a:rPr lang="zh-CN" altLang="en-US" sz="4400" spc="-150" dirty="0">
                <a:solidFill>
                  <a:srgbClr val="595959"/>
                </a:solidFill>
                <a:cs typeface="+mn-ea"/>
                <a:sym typeface="+mn-lt"/>
              </a:rPr>
              <a:t>公司简介</a:t>
            </a:r>
          </a:p>
        </p:txBody>
      </p:sp>
      <p:sp>
        <p:nvSpPr>
          <p:cNvPr id="7" name="文本框 6">
            <a:extLst>
              <a:ext uri="{FF2B5EF4-FFF2-40B4-BE49-F238E27FC236}">
                <a16:creationId xmlns="" xmlns:a16="http://schemas.microsoft.com/office/drawing/2014/main" id="{11B0CBF5-3C4A-4860-AC3A-735F58F1D9FA}"/>
              </a:ext>
            </a:extLst>
          </p:cNvPr>
          <p:cNvSpPr txBox="1"/>
          <p:nvPr/>
        </p:nvSpPr>
        <p:spPr>
          <a:xfrm>
            <a:off x="2376109" y="746377"/>
            <a:ext cx="2047035" cy="307777"/>
          </a:xfrm>
          <a:prstGeom prst="rect">
            <a:avLst/>
          </a:prstGeom>
          <a:noFill/>
        </p:spPr>
        <p:txBody>
          <a:bodyPr wrap="none" rtlCol="0">
            <a:spAutoFit/>
          </a:bodyPr>
          <a:lstStyle/>
          <a:p>
            <a:pPr algn="r"/>
            <a:r>
              <a:rPr lang="en-US" altLang="zh-CN" sz="1400" spc="300" dirty="0">
                <a:solidFill>
                  <a:srgbClr val="595959"/>
                </a:solidFill>
                <a:cs typeface="+mn-ea"/>
                <a:sym typeface="+mn-lt"/>
              </a:rPr>
              <a:t>INTRODUCTION</a:t>
            </a:r>
            <a:endParaRPr lang="zh-CN" altLang="en-US" sz="1400" spc="300" dirty="0">
              <a:solidFill>
                <a:srgbClr val="595959"/>
              </a:solidFill>
              <a:cs typeface="+mn-ea"/>
              <a:sym typeface="+mn-lt"/>
            </a:endParaRPr>
          </a:p>
        </p:txBody>
      </p:sp>
      <p:grpSp>
        <p:nvGrpSpPr>
          <p:cNvPr id="8" name="组合 7">
            <a:extLst>
              <a:ext uri="{FF2B5EF4-FFF2-40B4-BE49-F238E27FC236}">
                <a16:creationId xmlns="" xmlns:a16="http://schemas.microsoft.com/office/drawing/2014/main" id="{2A3DCE33-0079-48C5-91A9-93B84A68520A}"/>
              </a:ext>
            </a:extLst>
          </p:cNvPr>
          <p:cNvGrpSpPr/>
          <p:nvPr/>
        </p:nvGrpSpPr>
        <p:grpSpPr>
          <a:xfrm>
            <a:off x="990051" y="2177555"/>
            <a:ext cx="4236445" cy="759182"/>
            <a:chOff x="952991" y="2071228"/>
            <a:chExt cx="4236445" cy="759182"/>
          </a:xfrm>
        </p:grpSpPr>
        <p:grpSp>
          <p:nvGrpSpPr>
            <p:cNvPr id="9" name="组合 8">
              <a:extLst>
                <a:ext uri="{FF2B5EF4-FFF2-40B4-BE49-F238E27FC236}">
                  <a16:creationId xmlns="" xmlns:a16="http://schemas.microsoft.com/office/drawing/2014/main" id="{631CF0F1-D809-4635-A7C6-CC04669F1DB2}"/>
                </a:ext>
              </a:extLst>
            </p:cNvPr>
            <p:cNvGrpSpPr/>
            <p:nvPr/>
          </p:nvGrpSpPr>
          <p:grpSpPr>
            <a:xfrm>
              <a:off x="4497572" y="2104887"/>
              <a:ext cx="691864" cy="691864"/>
              <a:chOff x="6889898" y="1435395"/>
              <a:chExt cx="1084521" cy="1084521"/>
            </a:xfrm>
          </p:grpSpPr>
          <p:sp>
            <p:nvSpPr>
              <p:cNvPr id="11" name="椭圆 10">
                <a:extLst>
                  <a:ext uri="{FF2B5EF4-FFF2-40B4-BE49-F238E27FC236}">
                    <a16:creationId xmlns="" xmlns:a16="http://schemas.microsoft.com/office/drawing/2014/main" id="{6701BABE-89E3-449C-A672-D4BEF1F12365}"/>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a:extLst>
                  <a:ext uri="{FF2B5EF4-FFF2-40B4-BE49-F238E27FC236}">
                    <a16:creationId xmlns="" xmlns:a16="http://schemas.microsoft.com/office/drawing/2014/main" id="{BDF4074C-AEE2-4BF1-9039-C7EAB32F10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43FE6E4C-BC16-4028-ADDC-7E5A117139A8}"/>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3" name="组合 12">
            <a:extLst>
              <a:ext uri="{FF2B5EF4-FFF2-40B4-BE49-F238E27FC236}">
                <a16:creationId xmlns="" xmlns:a16="http://schemas.microsoft.com/office/drawing/2014/main" id="{BA8E6BB5-5E60-4481-8A35-33534CF79C0D}"/>
              </a:ext>
            </a:extLst>
          </p:cNvPr>
          <p:cNvGrpSpPr/>
          <p:nvPr/>
        </p:nvGrpSpPr>
        <p:grpSpPr>
          <a:xfrm>
            <a:off x="990051" y="3303533"/>
            <a:ext cx="4236445" cy="759182"/>
            <a:chOff x="952991" y="2071228"/>
            <a:chExt cx="4236445" cy="759182"/>
          </a:xfrm>
        </p:grpSpPr>
        <p:grpSp>
          <p:nvGrpSpPr>
            <p:cNvPr id="14" name="组合 13">
              <a:extLst>
                <a:ext uri="{FF2B5EF4-FFF2-40B4-BE49-F238E27FC236}">
                  <a16:creationId xmlns="" xmlns:a16="http://schemas.microsoft.com/office/drawing/2014/main" id="{DA906EB5-5607-4C5F-943C-253AFAC0098D}"/>
                </a:ext>
              </a:extLst>
            </p:cNvPr>
            <p:cNvGrpSpPr/>
            <p:nvPr/>
          </p:nvGrpSpPr>
          <p:grpSpPr>
            <a:xfrm>
              <a:off x="4497572" y="2104887"/>
              <a:ext cx="691864" cy="691864"/>
              <a:chOff x="6889898" y="1435395"/>
              <a:chExt cx="1084521" cy="1084521"/>
            </a:xfrm>
          </p:grpSpPr>
          <p:sp>
            <p:nvSpPr>
              <p:cNvPr id="16" name="椭圆 15">
                <a:extLst>
                  <a:ext uri="{FF2B5EF4-FFF2-40B4-BE49-F238E27FC236}">
                    <a16:creationId xmlns="" xmlns:a16="http://schemas.microsoft.com/office/drawing/2014/main" id="{114A0FAC-FDA7-4EE4-B122-A3F65D8C5F51}"/>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a:extLst>
                  <a:ext uri="{FF2B5EF4-FFF2-40B4-BE49-F238E27FC236}">
                    <a16:creationId xmlns="" xmlns:a16="http://schemas.microsoft.com/office/drawing/2014/main" id="{ECB8DD90-E3CE-4ED0-82D6-24944E06AA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5" name="文本框 14">
              <a:extLst>
                <a:ext uri="{FF2B5EF4-FFF2-40B4-BE49-F238E27FC236}">
                  <a16:creationId xmlns="" xmlns:a16="http://schemas.microsoft.com/office/drawing/2014/main" id="{D9CD6BA6-B976-4909-A181-E85DBCC9C699}"/>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grpSp>
        <p:nvGrpSpPr>
          <p:cNvPr id="18" name="组合 17">
            <a:extLst>
              <a:ext uri="{FF2B5EF4-FFF2-40B4-BE49-F238E27FC236}">
                <a16:creationId xmlns="" xmlns:a16="http://schemas.microsoft.com/office/drawing/2014/main" id="{FD5EEEE3-709B-410D-908E-05E640D04FEB}"/>
              </a:ext>
            </a:extLst>
          </p:cNvPr>
          <p:cNvGrpSpPr/>
          <p:nvPr/>
        </p:nvGrpSpPr>
        <p:grpSpPr>
          <a:xfrm>
            <a:off x="990051" y="4429511"/>
            <a:ext cx="4236445" cy="759182"/>
            <a:chOff x="952991" y="2071228"/>
            <a:chExt cx="4236445" cy="759182"/>
          </a:xfrm>
        </p:grpSpPr>
        <p:grpSp>
          <p:nvGrpSpPr>
            <p:cNvPr id="19" name="组合 18">
              <a:extLst>
                <a:ext uri="{FF2B5EF4-FFF2-40B4-BE49-F238E27FC236}">
                  <a16:creationId xmlns="" xmlns:a16="http://schemas.microsoft.com/office/drawing/2014/main" id="{0C64618E-0A65-45F4-9FD9-31BD80459AD3}"/>
                </a:ext>
              </a:extLst>
            </p:cNvPr>
            <p:cNvGrpSpPr/>
            <p:nvPr/>
          </p:nvGrpSpPr>
          <p:grpSpPr>
            <a:xfrm>
              <a:off x="4497572" y="2104887"/>
              <a:ext cx="691864" cy="691864"/>
              <a:chOff x="6889898" y="1435395"/>
              <a:chExt cx="1084521" cy="1084521"/>
            </a:xfrm>
          </p:grpSpPr>
          <p:sp>
            <p:nvSpPr>
              <p:cNvPr id="21" name="椭圆 20">
                <a:extLst>
                  <a:ext uri="{FF2B5EF4-FFF2-40B4-BE49-F238E27FC236}">
                    <a16:creationId xmlns="" xmlns:a16="http://schemas.microsoft.com/office/drawing/2014/main" id="{8987C709-A09D-4AF7-8D9B-73E715B6703B}"/>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2" name="图片 21">
                <a:extLst>
                  <a:ext uri="{FF2B5EF4-FFF2-40B4-BE49-F238E27FC236}">
                    <a16:creationId xmlns="" xmlns:a16="http://schemas.microsoft.com/office/drawing/2014/main" id="{C3ADEA2D-1E22-42BE-A9BD-C8BC867C6B9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20" name="文本框 19">
              <a:extLst>
                <a:ext uri="{FF2B5EF4-FFF2-40B4-BE49-F238E27FC236}">
                  <a16:creationId xmlns="" xmlns:a16="http://schemas.microsoft.com/office/drawing/2014/main" id="{FB718306-1E96-453A-B0D6-860151E26BDF}"/>
                </a:ext>
              </a:extLst>
            </p:cNvPr>
            <p:cNvSpPr txBox="1"/>
            <p:nvPr/>
          </p:nvSpPr>
          <p:spPr>
            <a:xfrm>
              <a:off x="952991" y="2071228"/>
              <a:ext cx="3416320" cy="759182"/>
            </a:xfrm>
            <a:prstGeom prst="rect">
              <a:avLst/>
            </a:prstGeom>
            <a:noFill/>
          </p:spPr>
          <p:txBody>
            <a:bodyPr wrap="none" rtlCol="0">
              <a:spAutoFit/>
            </a:bodyPr>
            <a:lstStyle/>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a:p>
              <a:pPr algn="r">
                <a:lnSpc>
                  <a:spcPts val="2600"/>
                </a:lnSpc>
              </a:pPr>
              <a:r>
                <a:rPr lang="zh-CN" altLang="en-US" dirty="0">
                  <a:solidFill>
                    <a:schemeClr val="tx1">
                      <a:lumMod val="75000"/>
                      <a:lumOff val="25000"/>
                    </a:schemeClr>
                  </a:solidFill>
                  <a:cs typeface="+mn-ea"/>
                  <a:sym typeface="+mn-lt"/>
                </a:rPr>
                <a:t>点击输入内容点击输入内容点击</a:t>
              </a:r>
              <a:endParaRPr lang="en-US" altLang="zh-CN" dirty="0">
                <a:solidFill>
                  <a:schemeClr val="tx1">
                    <a:lumMod val="75000"/>
                    <a:lumOff val="25000"/>
                  </a:schemeClr>
                </a:solidFill>
                <a:cs typeface="+mn-ea"/>
                <a:sym typeface="+mn-lt"/>
              </a:endParaRPr>
            </a:p>
          </p:txBody>
        </p:sp>
      </p:grpSp>
      <p:sp>
        <p:nvSpPr>
          <p:cNvPr id="23" name="文本框 2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4" name="文本框 2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8227755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1+#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par>
                                <p:cTn id="16" presetID="2" presetClass="entr" presetSubtype="4" fill="hold" nodeType="withEffect">
                                  <p:stCondLst>
                                    <p:cond delay="75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ppt_x"/>
                                          </p:val>
                                        </p:tav>
                                        <p:tav tm="100000">
                                          <p:val>
                                            <p:strVal val="#ppt_x"/>
                                          </p:val>
                                        </p:tav>
                                      </p:tavLst>
                                    </p:anim>
                                    <p:anim calcmode="lin" valueType="num">
                                      <p:cBhvr additive="base">
                                        <p:cTn id="19" dur="10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2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ppt_x"/>
                                          </p:val>
                                        </p:tav>
                                        <p:tav tm="100000">
                                          <p:val>
                                            <p:strVal val="#ppt_x"/>
                                          </p:val>
                                        </p:tav>
                                      </p:tavLst>
                                    </p:anim>
                                    <p:anim calcmode="lin" valueType="num">
                                      <p:cBhvr additive="base">
                                        <p:cTn id="23" dur="10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75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000" fill="hold"/>
                                        <p:tgtEl>
                                          <p:spTgt spid="18"/>
                                        </p:tgtEl>
                                        <p:attrNameLst>
                                          <p:attrName>ppt_x</p:attrName>
                                        </p:attrNameLst>
                                      </p:cBhvr>
                                      <p:tavLst>
                                        <p:tav tm="0">
                                          <p:val>
                                            <p:strVal val="#ppt_x"/>
                                          </p:val>
                                        </p:tav>
                                        <p:tav tm="100000">
                                          <p:val>
                                            <p:strVal val="#ppt_x"/>
                                          </p:val>
                                        </p:tav>
                                      </p:tavLst>
                                    </p:anim>
                                    <p:anim calcmode="lin" valueType="num">
                                      <p:cBhvr additive="base">
                                        <p:cTn id="27"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2126328B-2551-4F6C-AB38-931696F83E6F}"/>
              </a:ext>
            </a:extLst>
          </p:cNvPr>
          <p:cNvSpPr/>
          <p:nvPr/>
        </p:nvSpPr>
        <p:spPr>
          <a:xfrm>
            <a:off x="1346794" y="1098699"/>
            <a:ext cx="2785730" cy="4582633"/>
          </a:xfrm>
          <a:prstGeom prst="rect">
            <a:avLst/>
          </a:prstGeom>
          <a:noFill/>
          <a:ln>
            <a:solidFill>
              <a:srgbClr val="3EB4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a:extLst>
              <a:ext uri="{FF2B5EF4-FFF2-40B4-BE49-F238E27FC236}">
                <a16:creationId xmlns="" xmlns:a16="http://schemas.microsoft.com/office/drawing/2014/main" id="{9EAFF2B0-9757-45E0-9306-C8F18F50EF9A}"/>
              </a:ext>
            </a:extLst>
          </p:cNvPr>
          <p:cNvSpPr/>
          <p:nvPr/>
        </p:nvSpPr>
        <p:spPr>
          <a:xfrm>
            <a:off x="1594883" y="1339704"/>
            <a:ext cx="2785730" cy="4582633"/>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a:extLst>
              <a:ext uri="{FF2B5EF4-FFF2-40B4-BE49-F238E27FC236}">
                <a16:creationId xmlns="" xmlns:a16="http://schemas.microsoft.com/office/drawing/2014/main" id="{2921D747-5D7E-48CF-9F79-FBFA36DEE892}"/>
              </a:ext>
            </a:extLst>
          </p:cNvPr>
          <p:cNvGrpSpPr/>
          <p:nvPr/>
        </p:nvGrpSpPr>
        <p:grpSpPr>
          <a:xfrm>
            <a:off x="1871330" y="1601069"/>
            <a:ext cx="2261194" cy="3103807"/>
            <a:chOff x="1871330" y="1601069"/>
            <a:chExt cx="2261194" cy="3103807"/>
          </a:xfrm>
        </p:grpSpPr>
        <p:sp>
          <p:nvSpPr>
            <p:cNvPr id="5" name="文本框 4">
              <a:extLst>
                <a:ext uri="{FF2B5EF4-FFF2-40B4-BE49-F238E27FC236}">
                  <a16:creationId xmlns="" xmlns:a16="http://schemas.microsoft.com/office/drawing/2014/main" id="{9A0F4C4E-D56E-48B4-B681-871CECEC9DDF}"/>
                </a:ext>
              </a:extLst>
            </p:cNvPr>
            <p:cNvSpPr txBox="1"/>
            <p:nvPr/>
          </p:nvSpPr>
          <p:spPr>
            <a:xfrm>
              <a:off x="2562864" y="1601069"/>
              <a:ext cx="1569660" cy="1026563"/>
            </a:xfrm>
            <a:prstGeom prst="rect">
              <a:avLst/>
            </a:prstGeom>
            <a:noFill/>
          </p:spPr>
          <p:txBody>
            <a:bodyPr wrap="none" rtlCol="0" anchor="ctr">
              <a:spAutoFit/>
            </a:bodyPr>
            <a:lstStyle/>
            <a:p>
              <a:pPr algn="r">
                <a:lnSpc>
                  <a:spcPts val="8000"/>
                </a:lnSpc>
              </a:pPr>
              <a:r>
                <a:rPr lang="zh-CN" altLang="en-US" sz="5400" dirty="0">
                  <a:solidFill>
                    <a:schemeClr val="bg1"/>
                  </a:solidFill>
                  <a:effectLst>
                    <a:outerShdw blurRad="38100" dist="38100" dir="2700000" algn="tl">
                      <a:srgbClr val="013567">
                        <a:alpha val="43000"/>
                      </a:srgbClr>
                    </a:outerShdw>
                  </a:effectLst>
                  <a:cs typeface="+mn-ea"/>
                  <a:sym typeface="+mn-lt"/>
                </a:rPr>
                <a:t>简介</a:t>
              </a:r>
            </a:p>
          </p:txBody>
        </p:sp>
        <p:cxnSp>
          <p:nvCxnSpPr>
            <p:cNvPr id="6" name="直接连接符 5">
              <a:extLst>
                <a:ext uri="{FF2B5EF4-FFF2-40B4-BE49-F238E27FC236}">
                  <a16:creationId xmlns="" xmlns:a16="http://schemas.microsoft.com/office/drawing/2014/main" id="{AB931130-EAD4-4C58-95D4-C8291D25E2B8}"/>
                </a:ext>
              </a:extLst>
            </p:cNvPr>
            <p:cNvCxnSpPr>
              <a:cxnSpLocks/>
            </p:cNvCxnSpPr>
            <p:nvPr/>
          </p:nvCxnSpPr>
          <p:spPr>
            <a:xfrm>
              <a:off x="1871330" y="2636879"/>
              <a:ext cx="226119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90C0C46A-1AD7-4511-AC37-DABBED9D05D4}"/>
                </a:ext>
              </a:extLst>
            </p:cNvPr>
            <p:cNvSpPr txBox="1"/>
            <p:nvPr/>
          </p:nvSpPr>
          <p:spPr>
            <a:xfrm>
              <a:off x="1896014" y="2688940"/>
              <a:ext cx="2236510" cy="2015936"/>
            </a:xfrm>
            <a:prstGeom prst="rect">
              <a:avLst/>
            </a:prstGeom>
            <a:noFill/>
          </p:spPr>
          <p:txBody>
            <a:bodyPr wrap="none" rtlCol="0">
              <a:spAutoFit/>
            </a:bodyPr>
            <a:lstStyle/>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endParaRPr lang="en-US" altLang="zh-CN" sz="2000" dirty="0">
                <a:solidFill>
                  <a:schemeClr val="bg1"/>
                </a:solidFill>
                <a:cs typeface="+mn-ea"/>
                <a:sym typeface="+mn-lt"/>
              </a:endParaRPr>
            </a:p>
            <a:p>
              <a:pPr algn="r">
                <a:lnSpc>
                  <a:spcPts val="3000"/>
                </a:lnSpc>
              </a:pPr>
              <a:r>
                <a:rPr lang="zh-CN" altLang="en-US" sz="2000" dirty="0">
                  <a:solidFill>
                    <a:schemeClr val="bg1"/>
                  </a:solidFill>
                  <a:cs typeface="+mn-ea"/>
                  <a:sym typeface="+mn-lt"/>
                </a:rPr>
                <a:t>点击输入内容点击</a:t>
              </a:r>
            </a:p>
            <a:p>
              <a:pPr algn="r">
                <a:lnSpc>
                  <a:spcPts val="3000"/>
                </a:lnSpc>
              </a:pPr>
              <a:r>
                <a:rPr lang="zh-CN" altLang="en-US" sz="2000" dirty="0">
                  <a:solidFill>
                    <a:schemeClr val="bg1"/>
                  </a:solidFill>
                  <a:cs typeface="+mn-ea"/>
                  <a:sym typeface="+mn-lt"/>
                </a:rPr>
                <a:t>点击输入内容点击</a:t>
              </a:r>
            </a:p>
          </p:txBody>
        </p:sp>
      </p:grpSp>
      <p:grpSp>
        <p:nvGrpSpPr>
          <p:cNvPr id="8" name="组合 7">
            <a:extLst>
              <a:ext uri="{FF2B5EF4-FFF2-40B4-BE49-F238E27FC236}">
                <a16:creationId xmlns="" xmlns:a16="http://schemas.microsoft.com/office/drawing/2014/main" id="{6C021D61-68FE-48C6-8C09-29C0C47C3421}"/>
              </a:ext>
            </a:extLst>
          </p:cNvPr>
          <p:cNvGrpSpPr/>
          <p:nvPr/>
        </p:nvGrpSpPr>
        <p:grpSpPr>
          <a:xfrm>
            <a:off x="5093404" y="2124563"/>
            <a:ext cx="1583834" cy="3546556"/>
            <a:chOff x="5529348" y="2114350"/>
            <a:chExt cx="1583834" cy="3546556"/>
          </a:xfrm>
        </p:grpSpPr>
        <p:grpSp>
          <p:nvGrpSpPr>
            <p:cNvPr id="9" name="组合 8">
              <a:extLst>
                <a:ext uri="{FF2B5EF4-FFF2-40B4-BE49-F238E27FC236}">
                  <a16:creationId xmlns="" xmlns:a16="http://schemas.microsoft.com/office/drawing/2014/main" id="{5ED4DF6A-F0BD-408B-8E81-38C721AFCD5F}"/>
                </a:ext>
              </a:extLst>
            </p:cNvPr>
            <p:cNvGrpSpPr/>
            <p:nvPr/>
          </p:nvGrpSpPr>
          <p:grpSpPr>
            <a:xfrm>
              <a:off x="5529348" y="2114350"/>
              <a:ext cx="1583834" cy="1583834"/>
              <a:chOff x="5348595" y="2318319"/>
              <a:chExt cx="1583834" cy="1583834"/>
            </a:xfrm>
          </p:grpSpPr>
          <p:sp>
            <p:nvSpPr>
              <p:cNvPr id="13" name="矩形 12">
                <a:extLst>
                  <a:ext uri="{FF2B5EF4-FFF2-40B4-BE49-F238E27FC236}">
                    <a16:creationId xmlns="" xmlns:a16="http://schemas.microsoft.com/office/drawing/2014/main" id="{C24CA9E4-045E-4D12-A3A3-E94407E4BEFD}"/>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4" name="图片 13">
                <a:extLst>
                  <a:ext uri="{FF2B5EF4-FFF2-40B4-BE49-F238E27FC236}">
                    <a16:creationId xmlns="" xmlns:a16="http://schemas.microsoft.com/office/drawing/2014/main" id="{A56FAA1B-23A3-44D5-BA61-50FE822668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0" name="文本框 9">
              <a:extLst>
                <a:ext uri="{FF2B5EF4-FFF2-40B4-BE49-F238E27FC236}">
                  <a16:creationId xmlns="" xmlns:a16="http://schemas.microsoft.com/office/drawing/2014/main" id="{20A001DA-6E19-42B5-9061-5D0E236F717A}"/>
                </a:ext>
              </a:extLst>
            </p:cNvPr>
            <p:cNvSpPr txBox="1"/>
            <p:nvPr/>
          </p:nvSpPr>
          <p:spPr>
            <a:xfrm>
              <a:off x="5767267" y="3563599"/>
              <a:ext cx="1107996" cy="971613"/>
            </a:xfrm>
            <a:prstGeom prst="rect">
              <a:avLst/>
            </a:prstGeom>
            <a:noFill/>
          </p:spPr>
          <p:txBody>
            <a:bodyPr wrap="none" rtlCol="0" anchor="ctr">
              <a:spAutoFit/>
            </a:bodyPr>
            <a:lstStyle/>
            <a:p>
              <a:pPr algn="ctr">
                <a:lnSpc>
                  <a:spcPts val="8000"/>
                </a:lnSpc>
              </a:pPr>
              <a:r>
                <a:rPr lang="zh-CN" altLang="en-US" sz="3600" dirty="0">
                  <a:solidFill>
                    <a:srgbClr val="595959"/>
                  </a:solidFill>
                  <a:cs typeface="+mn-ea"/>
                  <a:sym typeface="+mn-lt"/>
                </a:rPr>
                <a:t>标题</a:t>
              </a:r>
            </a:p>
          </p:txBody>
        </p:sp>
        <p:cxnSp>
          <p:nvCxnSpPr>
            <p:cNvPr id="11" name="直接连接符 10">
              <a:extLst>
                <a:ext uri="{FF2B5EF4-FFF2-40B4-BE49-F238E27FC236}">
                  <a16:creationId xmlns="" xmlns:a16="http://schemas.microsoft.com/office/drawing/2014/main" id="{9432A8F7-12B1-451A-B50C-12F5323BF93B}"/>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4EE6F7FF-2C20-4488-B378-3F844BF1143B}"/>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15" name="组合 14">
            <a:extLst>
              <a:ext uri="{FF2B5EF4-FFF2-40B4-BE49-F238E27FC236}">
                <a16:creationId xmlns="" xmlns:a16="http://schemas.microsoft.com/office/drawing/2014/main" id="{A36434F9-20C6-46C6-B3D0-46954F10FD01}"/>
              </a:ext>
            </a:extLst>
          </p:cNvPr>
          <p:cNvGrpSpPr/>
          <p:nvPr/>
        </p:nvGrpSpPr>
        <p:grpSpPr>
          <a:xfrm>
            <a:off x="7231330" y="2124563"/>
            <a:ext cx="1583834" cy="3546556"/>
            <a:chOff x="5529348" y="2114350"/>
            <a:chExt cx="1583834" cy="3546556"/>
          </a:xfrm>
        </p:grpSpPr>
        <p:grpSp>
          <p:nvGrpSpPr>
            <p:cNvPr id="16" name="组合 15">
              <a:extLst>
                <a:ext uri="{FF2B5EF4-FFF2-40B4-BE49-F238E27FC236}">
                  <a16:creationId xmlns="" xmlns:a16="http://schemas.microsoft.com/office/drawing/2014/main" id="{C80E7187-BFAC-4805-81A9-B4993ABAA552}"/>
                </a:ext>
              </a:extLst>
            </p:cNvPr>
            <p:cNvGrpSpPr/>
            <p:nvPr/>
          </p:nvGrpSpPr>
          <p:grpSpPr>
            <a:xfrm>
              <a:off x="5529348" y="2114350"/>
              <a:ext cx="1583834" cy="1583834"/>
              <a:chOff x="5348595" y="2318319"/>
              <a:chExt cx="1583834" cy="1583834"/>
            </a:xfrm>
          </p:grpSpPr>
          <p:sp>
            <p:nvSpPr>
              <p:cNvPr id="20" name="矩形 19">
                <a:extLst>
                  <a:ext uri="{FF2B5EF4-FFF2-40B4-BE49-F238E27FC236}">
                    <a16:creationId xmlns="" xmlns:a16="http://schemas.microsoft.com/office/drawing/2014/main" id="{0506E61E-4ACF-4052-8E98-852B7428138F}"/>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1" name="图片 20">
                <a:extLst>
                  <a:ext uri="{FF2B5EF4-FFF2-40B4-BE49-F238E27FC236}">
                    <a16:creationId xmlns="" xmlns:a16="http://schemas.microsoft.com/office/drawing/2014/main" id="{3EBBAB1D-D868-4834-A2E7-793E820578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17" name="文本框 16">
              <a:extLst>
                <a:ext uri="{FF2B5EF4-FFF2-40B4-BE49-F238E27FC236}">
                  <a16:creationId xmlns="" xmlns:a16="http://schemas.microsoft.com/office/drawing/2014/main" id="{0C717E31-871C-41BD-A9F0-4F67AA05E44F}"/>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18" name="直接连接符 17">
              <a:extLst>
                <a:ext uri="{FF2B5EF4-FFF2-40B4-BE49-F238E27FC236}">
                  <a16:creationId xmlns="" xmlns:a16="http://schemas.microsoft.com/office/drawing/2014/main" id="{4256EF61-18F6-40F6-83A9-34FB70B2B0D6}"/>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 xmlns:a16="http://schemas.microsoft.com/office/drawing/2014/main" id="{2C6BF03C-AFB0-46CC-BE55-13AB4C8D9E14}"/>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grpSp>
        <p:nvGrpSpPr>
          <p:cNvPr id="22" name="组合 21">
            <a:extLst>
              <a:ext uri="{FF2B5EF4-FFF2-40B4-BE49-F238E27FC236}">
                <a16:creationId xmlns="" xmlns:a16="http://schemas.microsoft.com/office/drawing/2014/main" id="{CCA5DC62-02C3-4B88-BB6E-92C3D15B35D6}"/>
              </a:ext>
            </a:extLst>
          </p:cNvPr>
          <p:cNvGrpSpPr/>
          <p:nvPr/>
        </p:nvGrpSpPr>
        <p:grpSpPr>
          <a:xfrm>
            <a:off x="9369256" y="2124563"/>
            <a:ext cx="1583834" cy="3546556"/>
            <a:chOff x="5529348" y="2114350"/>
            <a:chExt cx="1583834" cy="3546556"/>
          </a:xfrm>
        </p:grpSpPr>
        <p:grpSp>
          <p:nvGrpSpPr>
            <p:cNvPr id="23" name="组合 22">
              <a:extLst>
                <a:ext uri="{FF2B5EF4-FFF2-40B4-BE49-F238E27FC236}">
                  <a16:creationId xmlns="" xmlns:a16="http://schemas.microsoft.com/office/drawing/2014/main" id="{D74EBFFE-F70C-4961-80FC-9AC983E14782}"/>
                </a:ext>
              </a:extLst>
            </p:cNvPr>
            <p:cNvGrpSpPr/>
            <p:nvPr/>
          </p:nvGrpSpPr>
          <p:grpSpPr>
            <a:xfrm>
              <a:off x="5529348" y="2114350"/>
              <a:ext cx="1583834" cy="1583834"/>
              <a:chOff x="5348595" y="2318319"/>
              <a:chExt cx="1583834" cy="1583834"/>
            </a:xfrm>
          </p:grpSpPr>
          <p:sp>
            <p:nvSpPr>
              <p:cNvPr id="27" name="矩形 26">
                <a:extLst>
                  <a:ext uri="{FF2B5EF4-FFF2-40B4-BE49-F238E27FC236}">
                    <a16:creationId xmlns="" xmlns:a16="http://schemas.microsoft.com/office/drawing/2014/main" id="{E0247475-2DF3-473E-BE5E-21EBCF831833}"/>
                  </a:ext>
                </a:extLst>
              </p:cNvPr>
              <p:cNvSpPr/>
              <p:nvPr/>
            </p:nvSpPr>
            <p:spPr>
              <a:xfrm>
                <a:off x="5348595" y="2318319"/>
                <a:ext cx="1583834" cy="1583834"/>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8" name="图片 27">
                <a:extLst>
                  <a:ext uri="{FF2B5EF4-FFF2-40B4-BE49-F238E27FC236}">
                    <a16:creationId xmlns="" xmlns:a16="http://schemas.microsoft.com/office/drawing/2014/main" id="{04240186-C3E5-4F8E-8C1F-D73C1610C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9816" y="2669540"/>
                <a:ext cx="881391" cy="881391"/>
              </a:xfrm>
              <a:prstGeom prst="rect">
                <a:avLst/>
              </a:prstGeom>
              <a:effectLst>
                <a:outerShdw blurRad="63500" sx="102000" sy="102000" algn="ctr" rotWithShape="0">
                  <a:prstClr val="black">
                    <a:alpha val="40000"/>
                  </a:prstClr>
                </a:outerShdw>
              </a:effectLst>
            </p:spPr>
          </p:pic>
        </p:grpSp>
        <p:sp>
          <p:nvSpPr>
            <p:cNvPr id="24" name="文本框 23">
              <a:extLst>
                <a:ext uri="{FF2B5EF4-FFF2-40B4-BE49-F238E27FC236}">
                  <a16:creationId xmlns="" xmlns:a16="http://schemas.microsoft.com/office/drawing/2014/main" id="{E238E437-A4A7-4741-B9E9-B22836C3F7CB}"/>
                </a:ext>
              </a:extLst>
            </p:cNvPr>
            <p:cNvSpPr txBox="1"/>
            <p:nvPr/>
          </p:nvSpPr>
          <p:spPr>
            <a:xfrm>
              <a:off x="5767267" y="3549685"/>
              <a:ext cx="1107996" cy="999441"/>
            </a:xfrm>
            <a:prstGeom prst="rect">
              <a:avLst/>
            </a:prstGeom>
            <a:noFill/>
          </p:spPr>
          <p:txBody>
            <a:bodyPr wrap="none" rtlCol="0" anchor="ctr">
              <a:spAutoFit/>
            </a:bodyPr>
            <a:lstStyle>
              <a:defPPr>
                <a:defRPr lang="zh-CN"/>
              </a:defPPr>
              <a:lvl1pPr algn="ctr">
                <a:lnSpc>
                  <a:spcPts val="8000"/>
                </a:lnSpc>
                <a:defRPr sz="3600">
                  <a:solidFill>
                    <a:srgbClr val="595959"/>
                  </a:solidFill>
                  <a:latin typeface="汉仪雅酷黑W" panose="00020600040101010101" pitchFamily="18" charset="-122"/>
                  <a:ea typeface="汉仪雅酷黑W" panose="00020600040101010101" pitchFamily="18" charset="-122"/>
                </a:defRPr>
              </a:lvl1pPr>
            </a:lstStyle>
            <a:p>
              <a:r>
                <a:rPr lang="zh-CN" altLang="en-US" dirty="0">
                  <a:latin typeface="+mn-lt"/>
                  <a:ea typeface="+mn-ea"/>
                  <a:cs typeface="+mn-ea"/>
                  <a:sym typeface="+mn-lt"/>
                </a:rPr>
                <a:t>标题</a:t>
              </a:r>
            </a:p>
          </p:txBody>
        </p:sp>
        <p:cxnSp>
          <p:nvCxnSpPr>
            <p:cNvPr id="25" name="直接连接符 24">
              <a:extLst>
                <a:ext uri="{FF2B5EF4-FFF2-40B4-BE49-F238E27FC236}">
                  <a16:creationId xmlns="" xmlns:a16="http://schemas.microsoft.com/office/drawing/2014/main" id="{6F9DF531-4CB0-4A70-A2B3-CB4D5ED320F2}"/>
                </a:ext>
              </a:extLst>
            </p:cNvPr>
            <p:cNvCxnSpPr/>
            <p:nvPr/>
          </p:nvCxnSpPr>
          <p:spPr>
            <a:xfrm>
              <a:off x="5529348" y="4527539"/>
              <a:ext cx="1583834"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 xmlns:a16="http://schemas.microsoft.com/office/drawing/2014/main" id="{6A298812-63EA-4E7C-8623-972824500242}"/>
                </a:ext>
              </a:extLst>
            </p:cNvPr>
            <p:cNvSpPr txBox="1"/>
            <p:nvPr/>
          </p:nvSpPr>
          <p:spPr>
            <a:xfrm>
              <a:off x="5536435" y="4606771"/>
              <a:ext cx="1569660" cy="1054135"/>
            </a:xfrm>
            <a:prstGeom prst="rect">
              <a:avLst/>
            </a:prstGeom>
            <a:noFill/>
          </p:spPr>
          <p:txBody>
            <a:bodyPr wrap="none" rtlCol="0">
              <a:spAutoFit/>
            </a:bodyPr>
            <a:lstStyle/>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a:p>
              <a:pPr algn="ctr">
                <a:lnSpc>
                  <a:spcPts val="2500"/>
                </a:lnSpc>
              </a:pPr>
              <a:r>
                <a:rPr lang="zh-CN" altLang="en-US" dirty="0">
                  <a:solidFill>
                    <a:schemeClr val="tx1">
                      <a:lumMod val="75000"/>
                      <a:lumOff val="25000"/>
                    </a:schemeClr>
                  </a:solidFill>
                  <a:cs typeface="+mn-ea"/>
                  <a:sym typeface="+mn-lt"/>
                </a:rPr>
                <a:t>点击输入内容</a:t>
              </a:r>
            </a:p>
            <a:p>
              <a:pPr algn="ctr">
                <a:lnSpc>
                  <a:spcPts val="2500"/>
                </a:lnSpc>
              </a:pPr>
              <a:r>
                <a:rPr lang="zh-CN" altLang="en-US" dirty="0">
                  <a:solidFill>
                    <a:schemeClr val="tx1">
                      <a:lumMod val="75000"/>
                      <a:lumOff val="25000"/>
                    </a:schemeClr>
                  </a:solidFill>
                  <a:cs typeface="+mn-ea"/>
                  <a:sym typeface="+mn-lt"/>
                </a:rPr>
                <a:t>点击输入内容</a:t>
              </a:r>
              <a:endParaRPr lang="en-US" altLang="zh-CN" dirty="0">
                <a:solidFill>
                  <a:schemeClr val="tx1">
                    <a:lumMod val="75000"/>
                    <a:lumOff val="25000"/>
                  </a:schemeClr>
                </a:solidFill>
                <a:cs typeface="+mn-ea"/>
                <a:sym typeface="+mn-lt"/>
              </a:endParaRPr>
            </a:p>
          </p:txBody>
        </p:sp>
      </p:grpSp>
      <p:sp>
        <p:nvSpPr>
          <p:cNvPr id="29" name="文本框 2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30" name="文本框 29">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0550608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1+#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175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000" fill="hold"/>
                                        <p:tgtEl>
                                          <p:spTgt spid="15"/>
                                        </p:tgtEl>
                                        <p:attrNameLst>
                                          <p:attrName>ppt_x</p:attrName>
                                        </p:attrNameLst>
                                      </p:cBhvr>
                                      <p:tavLst>
                                        <p:tav tm="0">
                                          <p:val>
                                            <p:strVal val="1+#ppt_w/2"/>
                                          </p:val>
                                        </p:tav>
                                        <p:tav tm="100000">
                                          <p:val>
                                            <p:strVal val="#ppt_x"/>
                                          </p:val>
                                        </p:tav>
                                      </p:tavLst>
                                    </p:anim>
                                    <p:anim calcmode="lin" valueType="num">
                                      <p:cBhvr additive="base">
                                        <p:cTn id="27" dur="10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25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1000" fill="hold"/>
                                        <p:tgtEl>
                                          <p:spTgt spid="22"/>
                                        </p:tgtEl>
                                        <p:attrNameLst>
                                          <p:attrName>ppt_x</p:attrName>
                                        </p:attrNameLst>
                                      </p:cBhvr>
                                      <p:tavLst>
                                        <p:tav tm="0">
                                          <p:val>
                                            <p:strVal val="1+#ppt_w/2"/>
                                          </p:val>
                                        </p:tav>
                                        <p:tav tm="100000">
                                          <p:val>
                                            <p:strVal val="#ppt_x"/>
                                          </p:val>
                                        </p:tav>
                                      </p:tavLst>
                                    </p:anim>
                                    <p:anim calcmode="lin" valueType="num">
                                      <p:cBhvr additive="base">
                                        <p:cTn id="31"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A163ED8-14BD-4B56-B361-07C6FAF45307}"/>
              </a:ext>
            </a:extLst>
          </p:cNvPr>
          <p:cNvGrpSpPr/>
          <p:nvPr/>
        </p:nvGrpSpPr>
        <p:grpSpPr>
          <a:xfrm>
            <a:off x="0" y="4082901"/>
            <a:ext cx="12192000" cy="1676400"/>
            <a:chOff x="304800" y="4114800"/>
            <a:chExt cx="12192000" cy="1676400"/>
          </a:xfrm>
        </p:grpSpPr>
        <p:cxnSp>
          <p:nvCxnSpPr>
            <p:cNvPr id="3" name="直接连接符 2">
              <a:extLst>
                <a:ext uri="{FF2B5EF4-FFF2-40B4-BE49-F238E27FC236}">
                  <a16:creationId xmlns="" xmlns:a16="http://schemas.microsoft.com/office/drawing/2014/main" id="{92B7B06E-9641-4F4A-8B4D-DC4E351DD218}"/>
                </a:ext>
              </a:extLst>
            </p:cNvPr>
            <p:cNvCxnSpPr/>
            <p:nvPr/>
          </p:nvCxnSpPr>
          <p:spPr>
            <a:xfrm>
              <a:off x="304800" y="4114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BAACC261-E1C7-45A3-9E70-89AAA552C7FE}"/>
                </a:ext>
              </a:extLst>
            </p:cNvPr>
            <p:cNvCxnSpPr/>
            <p:nvPr/>
          </p:nvCxnSpPr>
          <p:spPr>
            <a:xfrm>
              <a:off x="304800" y="4267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 xmlns:a16="http://schemas.microsoft.com/office/drawing/2014/main" id="{71A29D21-C076-4689-8F5D-C899E827A569}"/>
                </a:ext>
              </a:extLst>
            </p:cNvPr>
            <p:cNvCxnSpPr/>
            <p:nvPr/>
          </p:nvCxnSpPr>
          <p:spPr>
            <a:xfrm>
              <a:off x="304800" y="4419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 xmlns:a16="http://schemas.microsoft.com/office/drawing/2014/main" id="{DAFF6175-956A-4677-A2BE-9FFFE2C527E5}"/>
                </a:ext>
              </a:extLst>
            </p:cNvPr>
            <p:cNvCxnSpPr/>
            <p:nvPr/>
          </p:nvCxnSpPr>
          <p:spPr>
            <a:xfrm>
              <a:off x="304800" y="4572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F4FD8084-4EF8-4414-AA91-D02BE18B93D6}"/>
                </a:ext>
              </a:extLst>
            </p:cNvPr>
            <p:cNvCxnSpPr/>
            <p:nvPr/>
          </p:nvCxnSpPr>
          <p:spPr>
            <a:xfrm>
              <a:off x="304800" y="4724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3F9A2057-FEE6-4509-A483-63D199BF4431}"/>
                </a:ext>
              </a:extLst>
            </p:cNvPr>
            <p:cNvCxnSpPr/>
            <p:nvPr/>
          </p:nvCxnSpPr>
          <p:spPr>
            <a:xfrm>
              <a:off x="304800" y="4876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9253BF2E-2007-4A6E-9B99-CC75A55EAB5F}"/>
                </a:ext>
              </a:extLst>
            </p:cNvPr>
            <p:cNvCxnSpPr/>
            <p:nvPr/>
          </p:nvCxnSpPr>
          <p:spPr>
            <a:xfrm>
              <a:off x="304800" y="5029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9B5D4923-6763-492A-A4E5-B381C4B48131}"/>
                </a:ext>
              </a:extLst>
            </p:cNvPr>
            <p:cNvCxnSpPr/>
            <p:nvPr/>
          </p:nvCxnSpPr>
          <p:spPr>
            <a:xfrm>
              <a:off x="304800" y="51816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C40668F7-9E3C-4B06-A9E1-82F14561F4F9}"/>
                </a:ext>
              </a:extLst>
            </p:cNvPr>
            <p:cNvCxnSpPr/>
            <p:nvPr/>
          </p:nvCxnSpPr>
          <p:spPr>
            <a:xfrm>
              <a:off x="304800" y="53340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E51D5EF2-E861-4616-8361-19415C9DCBD9}"/>
                </a:ext>
              </a:extLst>
            </p:cNvPr>
            <p:cNvCxnSpPr/>
            <p:nvPr/>
          </p:nvCxnSpPr>
          <p:spPr>
            <a:xfrm>
              <a:off x="304800" y="54864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F82ADDA0-54DC-45B2-B1FB-920DE175A48B}"/>
                </a:ext>
              </a:extLst>
            </p:cNvPr>
            <p:cNvCxnSpPr/>
            <p:nvPr/>
          </p:nvCxnSpPr>
          <p:spPr>
            <a:xfrm>
              <a:off x="304800" y="56388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30777354-053B-4295-9966-A45473568546}"/>
                </a:ext>
              </a:extLst>
            </p:cNvPr>
            <p:cNvCxnSpPr/>
            <p:nvPr/>
          </p:nvCxnSpPr>
          <p:spPr>
            <a:xfrm>
              <a:off x="304800" y="5791200"/>
              <a:ext cx="12192000" cy="0"/>
            </a:xfrm>
            <a:prstGeom prst="line">
              <a:avLst/>
            </a:prstGeom>
            <a:ln w="25400">
              <a:solidFill>
                <a:srgbClr val="3EB49E"/>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 xmlns:a16="http://schemas.microsoft.com/office/drawing/2014/main" id="{CE610932-53EA-4580-910E-B6821DA36189}"/>
              </a:ext>
            </a:extLst>
          </p:cNvPr>
          <p:cNvGrpSpPr/>
          <p:nvPr/>
        </p:nvGrpSpPr>
        <p:grpSpPr>
          <a:xfrm>
            <a:off x="1" y="2601669"/>
            <a:ext cx="12192000" cy="4256331"/>
            <a:chOff x="1" y="2601669"/>
            <a:chExt cx="12192000" cy="4256331"/>
          </a:xfrm>
        </p:grpSpPr>
        <p:pic>
          <p:nvPicPr>
            <p:cNvPr id="16" name="图片 15">
              <a:extLst>
                <a:ext uri="{FF2B5EF4-FFF2-40B4-BE49-F238E27FC236}">
                  <a16:creationId xmlns="" xmlns:a16="http://schemas.microsoft.com/office/drawing/2014/main" id="{33A53C12-2643-464F-9014-47D21D9C35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737" r="2737" b="11226"/>
            <a:stretch/>
          </p:blipFill>
          <p:spPr>
            <a:xfrm>
              <a:off x="1" y="2601669"/>
              <a:ext cx="12192000" cy="4256331"/>
            </a:xfrm>
            <a:prstGeom prst="rect">
              <a:avLst/>
            </a:prstGeom>
          </p:spPr>
        </p:pic>
        <p:pic>
          <p:nvPicPr>
            <p:cNvPr id="17" name="图片 16">
              <a:extLst>
                <a:ext uri="{FF2B5EF4-FFF2-40B4-BE49-F238E27FC236}">
                  <a16:creationId xmlns="" xmlns:a16="http://schemas.microsoft.com/office/drawing/2014/main" id="{262C3D16-DD37-4FAC-B2D0-B1C36D611D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23684" y="2825618"/>
              <a:ext cx="5358814" cy="3023964"/>
            </a:xfrm>
            <a:prstGeom prst="rect">
              <a:avLst/>
            </a:prstGeom>
          </p:spPr>
        </p:pic>
      </p:grpSp>
      <p:grpSp>
        <p:nvGrpSpPr>
          <p:cNvPr id="18" name="组合 17">
            <a:extLst>
              <a:ext uri="{FF2B5EF4-FFF2-40B4-BE49-F238E27FC236}">
                <a16:creationId xmlns="" xmlns:a16="http://schemas.microsoft.com/office/drawing/2014/main" id="{A538B439-C280-4884-B563-E0DF61AACEB9}"/>
              </a:ext>
            </a:extLst>
          </p:cNvPr>
          <p:cNvGrpSpPr/>
          <p:nvPr/>
        </p:nvGrpSpPr>
        <p:grpSpPr>
          <a:xfrm>
            <a:off x="856006" y="1345971"/>
            <a:ext cx="3062175" cy="1479647"/>
            <a:chOff x="935667" y="529906"/>
            <a:chExt cx="3062175" cy="1479647"/>
          </a:xfrm>
        </p:grpSpPr>
        <p:sp>
          <p:nvSpPr>
            <p:cNvPr id="19" name="矩形 18">
              <a:extLst>
                <a:ext uri="{FF2B5EF4-FFF2-40B4-BE49-F238E27FC236}">
                  <a16:creationId xmlns="" xmlns:a16="http://schemas.microsoft.com/office/drawing/2014/main" id="{A9247CAC-EECF-485D-B9FE-15BAAD68E76C}"/>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a:extLst>
                <a:ext uri="{FF2B5EF4-FFF2-40B4-BE49-F238E27FC236}">
                  <a16:creationId xmlns="" xmlns:a16="http://schemas.microsoft.com/office/drawing/2014/main" id="{6F38D20D-C561-4E2D-A893-8023C0208361}"/>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1" name="文本框 20">
            <a:extLst>
              <a:ext uri="{FF2B5EF4-FFF2-40B4-BE49-F238E27FC236}">
                <a16:creationId xmlns="" xmlns:a16="http://schemas.microsoft.com/office/drawing/2014/main" id="{2535378D-8206-4591-A017-6C5536D08DE3}"/>
              </a:ext>
            </a:extLst>
          </p:cNvPr>
          <p:cNvSpPr txBox="1"/>
          <p:nvPr/>
        </p:nvSpPr>
        <p:spPr>
          <a:xfrm>
            <a:off x="4669959" y="1449452"/>
            <a:ext cx="2749472" cy="1246495"/>
          </a:xfrm>
          <a:prstGeom prst="rect">
            <a:avLst/>
          </a:prstGeom>
          <a:noFill/>
        </p:spPr>
        <p:txBody>
          <a:bodyPr wrap="none" rtlCol="0">
            <a:spAutoFit/>
          </a:bodyPr>
          <a:lstStyle/>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a:p>
            <a:pPr algn="ctr">
              <a:lnSpc>
                <a:spcPts val="3000"/>
              </a:lnSpc>
            </a:pPr>
            <a:r>
              <a:rPr lang="zh-CN" altLang="en-US" sz="2000" dirty="0">
                <a:solidFill>
                  <a:schemeClr val="tx1">
                    <a:lumMod val="75000"/>
                    <a:lumOff val="25000"/>
                  </a:schemeClr>
                </a:solidFill>
                <a:cs typeface="+mn-ea"/>
                <a:sym typeface="+mn-lt"/>
              </a:rPr>
              <a:t>点击输入内容点击输入</a:t>
            </a:r>
          </a:p>
          <a:p>
            <a:pPr algn="ctr">
              <a:lnSpc>
                <a:spcPts val="3000"/>
              </a:lnSpc>
            </a:pPr>
            <a:r>
              <a:rPr lang="zh-CN" altLang="en-US" sz="2000" dirty="0">
                <a:solidFill>
                  <a:schemeClr val="tx1">
                    <a:lumMod val="75000"/>
                    <a:lumOff val="25000"/>
                  </a:schemeClr>
                </a:solidFill>
                <a:cs typeface="+mn-ea"/>
                <a:sym typeface="+mn-lt"/>
              </a:rPr>
              <a:t>点击输入内容点击输入</a:t>
            </a:r>
            <a:endParaRPr lang="en-US" altLang="zh-CN" sz="2000" dirty="0">
              <a:solidFill>
                <a:schemeClr val="tx1">
                  <a:lumMod val="75000"/>
                  <a:lumOff val="25000"/>
                </a:schemeClr>
              </a:solidFill>
              <a:cs typeface="+mn-ea"/>
              <a:sym typeface="+mn-lt"/>
            </a:endParaRPr>
          </a:p>
        </p:txBody>
      </p:sp>
      <p:grpSp>
        <p:nvGrpSpPr>
          <p:cNvPr id="22" name="组合 21">
            <a:extLst>
              <a:ext uri="{FF2B5EF4-FFF2-40B4-BE49-F238E27FC236}">
                <a16:creationId xmlns="" xmlns:a16="http://schemas.microsoft.com/office/drawing/2014/main" id="{8FF5872B-8A1F-4018-BCCE-1CBFB98D0FAE}"/>
              </a:ext>
            </a:extLst>
          </p:cNvPr>
          <p:cNvGrpSpPr/>
          <p:nvPr/>
        </p:nvGrpSpPr>
        <p:grpSpPr>
          <a:xfrm>
            <a:off x="8128678" y="1345971"/>
            <a:ext cx="3062175" cy="1479647"/>
            <a:chOff x="935667" y="529906"/>
            <a:chExt cx="3062175" cy="1479647"/>
          </a:xfrm>
        </p:grpSpPr>
        <p:sp>
          <p:nvSpPr>
            <p:cNvPr id="23" name="矩形 22">
              <a:extLst>
                <a:ext uri="{FF2B5EF4-FFF2-40B4-BE49-F238E27FC236}">
                  <a16:creationId xmlns="" xmlns:a16="http://schemas.microsoft.com/office/drawing/2014/main" id="{25407025-8273-41B7-BD00-C648A2B662B0}"/>
                </a:ext>
              </a:extLst>
            </p:cNvPr>
            <p:cNvSpPr/>
            <p:nvPr/>
          </p:nvSpPr>
          <p:spPr>
            <a:xfrm>
              <a:off x="935667" y="529906"/>
              <a:ext cx="3062175" cy="1479647"/>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a:extLst>
                <a:ext uri="{FF2B5EF4-FFF2-40B4-BE49-F238E27FC236}">
                  <a16:creationId xmlns="" xmlns:a16="http://schemas.microsoft.com/office/drawing/2014/main" id="{53FBAD74-970E-4DFD-88AA-7A439CBC0F77}"/>
                </a:ext>
              </a:extLst>
            </p:cNvPr>
            <p:cNvSpPr txBox="1"/>
            <p:nvPr/>
          </p:nvSpPr>
          <p:spPr>
            <a:xfrm>
              <a:off x="1113284" y="633387"/>
              <a:ext cx="2749472" cy="1246495"/>
            </a:xfrm>
            <a:prstGeom prst="rect">
              <a:avLst/>
            </a:prstGeom>
            <a:noFill/>
          </p:spPr>
          <p:txBody>
            <a:bodyPr wrap="none" rtlCol="0">
              <a:spAutoFit/>
            </a:bodyPr>
            <a:lstStyle/>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a:p>
              <a:pPr algn="ctr">
                <a:lnSpc>
                  <a:spcPts val="3000"/>
                </a:lnSpc>
              </a:pPr>
              <a:r>
                <a:rPr lang="zh-CN" altLang="en-US" sz="2000" dirty="0">
                  <a:solidFill>
                    <a:schemeClr val="bg1"/>
                  </a:solidFill>
                  <a:cs typeface="+mn-ea"/>
                  <a:sym typeface="+mn-lt"/>
                </a:rPr>
                <a:t>点击输入内容点击输入</a:t>
              </a:r>
            </a:p>
            <a:p>
              <a:pPr algn="ctr">
                <a:lnSpc>
                  <a:spcPts val="3000"/>
                </a:lnSpc>
              </a:pPr>
              <a:r>
                <a:rPr lang="zh-CN" altLang="en-US" sz="2000" dirty="0">
                  <a:solidFill>
                    <a:schemeClr val="bg1"/>
                  </a:solidFill>
                  <a:cs typeface="+mn-ea"/>
                  <a:sym typeface="+mn-lt"/>
                </a:rPr>
                <a:t>点击输入内容点击输入</a:t>
              </a:r>
              <a:endParaRPr lang="en-US" altLang="zh-CN" sz="2000" dirty="0">
                <a:solidFill>
                  <a:schemeClr val="bg1"/>
                </a:solidFill>
                <a:cs typeface="+mn-ea"/>
                <a:sym typeface="+mn-lt"/>
              </a:endParaRPr>
            </a:p>
          </p:txBody>
        </p:sp>
      </p:grpSp>
      <p:sp>
        <p:nvSpPr>
          <p:cNvPr id="25" name="文本框 24">
            <a:extLst>
              <a:ext uri="{FF2B5EF4-FFF2-40B4-BE49-F238E27FC236}">
                <a16:creationId xmlns="" xmlns:a16="http://schemas.microsoft.com/office/drawing/2014/main" id="{FE1CABEA-CD6A-4029-84F1-3691832C65BE}"/>
              </a:ext>
            </a:extLst>
          </p:cNvPr>
          <p:cNvSpPr txBox="1"/>
          <p:nvPr/>
        </p:nvSpPr>
        <p:spPr>
          <a:xfrm>
            <a:off x="690305" y="358428"/>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6" name="文本框 25">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94136652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6312C121-6619-4270-AFC8-3F2617A06E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70164" y="2062716"/>
            <a:ext cx="5938571" cy="4455042"/>
          </a:xfrm>
          <a:prstGeom prst="rect">
            <a:avLst/>
          </a:prstGeom>
        </p:spPr>
      </p:pic>
      <p:sp>
        <p:nvSpPr>
          <p:cNvPr id="3" name="文本框 2">
            <a:extLst>
              <a:ext uri="{FF2B5EF4-FFF2-40B4-BE49-F238E27FC236}">
                <a16:creationId xmlns="" xmlns:a16="http://schemas.microsoft.com/office/drawing/2014/main" id="{2541B15D-BEAC-40B1-80F8-E8CEF7E048CE}"/>
              </a:ext>
            </a:extLst>
          </p:cNvPr>
          <p:cNvSpPr txBox="1"/>
          <p:nvPr/>
        </p:nvSpPr>
        <p:spPr>
          <a:xfrm>
            <a:off x="1215653" y="1577683"/>
            <a:ext cx="2877711" cy="1026563"/>
          </a:xfrm>
          <a:prstGeom prst="rect">
            <a:avLst/>
          </a:prstGeom>
          <a:noFill/>
        </p:spPr>
        <p:txBody>
          <a:bodyPr wrap="none" rtlCol="0" anchor="ctr">
            <a:spAutoFit/>
          </a:bodyPr>
          <a:lstStyle/>
          <a:p>
            <a:pPr>
              <a:lnSpc>
                <a:spcPts val="8000"/>
              </a:lnSpc>
            </a:pPr>
            <a:r>
              <a:rPr lang="zh-CN" altLang="en-US" sz="5400" spc="-150" dirty="0">
                <a:solidFill>
                  <a:srgbClr val="595959"/>
                </a:solidFill>
                <a:cs typeface="+mn-ea"/>
                <a:sym typeface="+mn-lt"/>
              </a:rPr>
              <a:t>营销技巧</a:t>
            </a:r>
          </a:p>
        </p:txBody>
      </p:sp>
      <p:cxnSp>
        <p:nvCxnSpPr>
          <p:cNvPr id="4" name="直接连接符 3">
            <a:extLst>
              <a:ext uri="{FF2B5EF4-FFF2-40B4-BE49-F238E27FC236}">
                <a16:creationId xmlns="" xmlns:a16="http://schemas.microsoft.com/office/drawing/2014/main" id="{514AC15B-1A5F-49C6-BA75-D19142B5C6ED}"/>
              </a:ext>
            </a:extLst>
          </p:cNvPr>
          <p:cNvCxnSpPr>
            <a:cxnSpLocks/>
          </p:cNvCxnSpPr>
          <p:nvPr/>
        </p:nvCxnSpPr>
        <p:spPr>
          <a:xfrm>
            <a:off x="1318434" y="2636875"/>
            <a:ext cx="3742660" cy="0"/>
          </a:xfrm>
          <a:prstGeom prst="line">
            <a:avLst/>
          </a:prstGeom>
          <a:ln>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92FD9670-5DE1-4FD1-A335-7A7289033120}"/>
              </a:ext>
            </a:extLst>
          </p:cNvPr>
          <p:cNvSpPr txBox="1"/>
          <p:nvPr/>
        </p:nvSpPr>
        <p:spPr>
          <a:xfrm>
            <a:off x="1265269" y="1375776"/>
            <a:ext cx="3046411" cy="338554"/>
          </a:xfrm>
          <a:prstGeom prst="rect">
            <a:avLst/>
          </a:prstGeom>
          <a:noFill/>
        </p:spPr>
        <p:txBody>
          <a:bodyPr wrap="none" rtlCol="0">
            <a:spAutoFit/>
          </a:bodyPr>
          <a:lstStyle/>
          <a:p>
            <a:r>
              <a:rPr lang="en-US" altLang="zh-CN" sz="1600" spc="300" dirty="0">
                <a:solidFill>
                  <a:srgbClr val="595959"/>
                </a:solidFill>
                <a:cs typeface="+mn-ea"/>
                <a:sym typeface="+mn-lt"/>
              </a:rPr>
              <a:t>SKILL OF MARKETING</a:t>
            </a:r>
          </a:p>
        </p:txBody>
      </p:sp>
      <p:grpSp>
        <p:nvGrpSpPr>
          <p:cNvPr id="6" name="组合 5">
            <a:extLst>
              <a:ext uri="{FF2B5EF4-FFF2-40B4-BE49-F238E27FC236}">
                <a16:creationId xmlns="" xmlns:a16="http://schemas.microsoft.com/office/drawing/2014/main" id="{0E3ECBAB-7F61-4C91-8DA4-6812565E6BAE}"/>
              </a:ext>
            </a:extLst>
          </p:cNvPr>
          <p:cNvGrpSpPr/>
          <p:nvPr/>
        </p:nvGrpSpPr>
        <p:grpSpPr>
          <a:xfrm>
            <a:off x="1318434" y="2948407"/>
            <a:ext cx="3817407" cy="759182"/>
            <a:chOff x="-691864" y="3947863"/>
            <a:chExt cx="3817407" cy="759182"/>
          </a:xfrm>
        </p:grpSpPr>
        <p:grpSp>
          <p:nvGrpSpPr>
            <p:cNvPr id="7" name="组合 6">
              <a:extLst>
                <a:ext uri="{FF2B5EF4-FFF2-40B4-BE49-F238E27FC236}">
                  <a16:creationId xmlns="" xmlns:a16="http://schemas.microsoft.com/office/drawing/2014/main" id="{F66A7B5B-5DE0-4497-BEE1-E0FBB1D8A697}"/>
                </a:ext>
              </a:extLst>
            </p:cNvPr>
            <p:cNvGrpSpPr/>
            <p:nvPr/>
          </p:nvGrpSpPr>
          <p:grpSpPr>
            <a:xfrm>
              <a:off x="-691864" y="3981523"/>
              <a:ext cx="691864" cy="691864"/>
              <a:chOff x="6889898" y="1435395"/>
              <a:chExt cx="1084521" cy="1084521"/>
            </a:xfrm>
          </p:grpSpPr>
          <p:sp>
            <p:nvSpPr>
              <p:cNvPr id="9" name="椭圆 8">
                <a:extLst>
                  <a:ext uri="{FF2B5EF4-FFF2-40B4-BE49-F238E27FC236}">
                    <a16:creationId xmlns="" xmlns:a16="http://schemas.microsoft.com/office/drawing/2014/main" id="{8E6B1C36-9033-420F-BD7C-29E4987E63EE}"/>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 xmlns:a16="http://schemas.microsoft.com/office/drawing/2014/main" id="{53C3C6FA-86FA-419C-BB13-CCFE6A49F8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8" name="文本框 7">
              <a:extLst>
                <a:ext uri="{FF2B5EF4-FFF2-40B4-BE49-F238E27FC236}">
                  <a16:creationId xmlns="" xmlns:a16="http://schemas.microsoft.com/office/drawing/2014/main" id="{DC89942D-CDA9-42DD-A7FB-FB9B6B083FF8}"/>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1" name="组合 10">
            <a:extLst>
              <a:ext uri="{FF2B5EF4-FFF2-40B4-BE49-F238E27FC236}">
                <a16:creationId xmlns="" xmlns:a16="http://schemas.microsoft.com/office/drawing/2014/main" id="{05662FC2-25B6-4AEE-9340-1E773E346FEB}"/>
              </a:ext>
            </a:extLst>
          </p:cNvPr>
          <p:cNvGrpSpPr/>
          <p:nvPr/>
        </p:nvGrpSpPr>
        <p:grpSpPr>
          <a:xfrm>
            <a:off x="1318434" y="3867523"/>
            <a:ext cx="3817407" cy="759182"/>
            <a:chOff x="-691864" y="3947863"/>
            <a:chExt cx="3817407" cy="759182"/>
          </a:xfrm>
        </p:grpSpPr>
        <p:grpSp>
          <p:nvGrpSpPr>
            <p:cNvPr id="12" name="组合 11">
              <a:extLst>
                <a:ext uri="{FF2B5EF4-FFF2-40B4-BE49-F238E27FC236}">
                  <a16:creationId xmlns="" xmlns:a16="http://schemas.microsoft.com/office/drawing/2014/main" id="{FE613DEB-1D0F-4F53-A48A-08F3BC553D18}"/>
                </a:ext>
              </a:extLst>
            </p:cNvPr>
            <p:cNvGrpSpPr/>
            <p:nvPr/>
          </p:nvGrpSpPr>
          <p:grpSpPr>
            <a:xfrm>
              <a:off x="-691864" y="3981523"/>
              <a:ext cx="691864" cy="691864"/>
              <a:chOff x="6889898" y="1435395"/>
              <a:chExt cx="1084521" cy="1084521"/>
            </a:xfrm>
          </p:grpSpPr>
          <p:sp>
            <p:nvSpPr>
              <p:cNvPr id="14" name="椭圆 13">
                <a:extLst>
                  <a:ext uri="{FF2B5EF4-FFF2-40B4-BE49-F238E27FC236}">
                    <a16:creationId xmlns="" xmlns:a16="http://schemas.microsoft.com/office/drawing/2014/main" id="{EA87CB6B-9624-4F04-ADCC-7E9A4402BACC}"/>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a:extLst>
                  <a:ext uri="{FF2B5EF4-FFF2-40B4-BE49-F238E27FC236}">
                    <a16:creationId xmlns="" xmlns:a16="http://schemas.microsoft.com/office/drawing/2014/main" id="{36280698-B827-48F3-B40D-50623F08C9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3" name="文本框 12">
              <a:extLst>
                <a:ext uri="{FF2B5EF4-FFF2-40B4-BE49-F238E27FC236}">
                  <a16:creationId xmlns="" xmlns:a16="http://schemas.microsoft.com/office/drawing/2014/main" id="{1364A228-AB38-4FEA-AC79-46E21369EB50}"/>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grpSp>
        <p:nvGrpSpPr>
          <p:cNvPr id="16" name="组合 15">
            <a:extLst>
              <a:ext uri="{FF2B5EF4-FFF2-40B4-BE49-F238E27FC236}">
                <a16:creationId xmlns="" xmlns:a16="http://schemas.microsoft.com/office/drawing/2014/main" id="{98D13463-22BF-4946-9D23-4583631F0153}"/>
              </a:ext>
            </a:extLst>
          </p:cNvPr>
          <p:cNvGrpSpPr/>
          <p:nvPr/>
        </p:nvGrpSpPr>
        <p:grpSpPr>
          <a:xfrm>
            <a:off x="1318434" y="4820299"/>
            <a:ext cx="3817407" cy="759182"/>
            <a:chOff x="-691864" y="3947863"/>
            <a:chExt cx="3817407" cy="759182"/>
          </a:xfrm>
        </p:grpSpPr>
        <p:grpSp>
          <p:nvGrpSpPr>
            <p:cNvPr id="17" name="组合 16">
              <a:extLst>
                <a:ext uri="{FF2B5EF4-FFF2-40B4-BE49-F238E27FC236}">
                  <a16:creationId xmlns="" xmlns:a16="http://schemas.microsoft.com/office/drawing/2014/main" id="{E0E7DFE0-4116-40DE-88CD-1AA0BE6A5219}"/>
                </a:ext>
              </a:extLst>
            </p:cNvPr>
            <p:cNvGrpSpPr/>
            <p:nvPr/>
          </p:nvGrpSpPr>
          <p:grpSpPr>
            <a:xfrm>
              <a:off x="-691864" y="3981523"/>
              <a:ext cx="691864" cy="691864"/>
              <a:chOff x="6889898" y="1435395"/>
              <a:chExt cx="1084521" cy="1084521"/>
            </a:xfrm>
          </p:grpSpPr>
          <p:sp>
            <p:nvSpPr>
              <p:cNvPr id="19" name="椭圆 18">
                <a:extLst>
                  <a:ext uri="{FF2B5EF4-FFF2-40B4-BE49-F238E27FC236}">
                    <a16:creationId xmlns="" xmlns:a16="http://schemas.microsoft.com/office/drawing/2014/main" id="{A6DE853B-45FE-41AF-A1C6-F514CCC5A059}"/>
                  </a:ext>
                </a:extLst>
              </p:cNvPr>
              <p:cNvSpPr/>
              <p:nvPr/>
            </p:nvSpPr>
            <p:spPr>
              <a:xfrm>
                <a:off x="6889898" y="1435395"/>
                <a:ext cx="1084521" cy="1084521"/>
              </a:xfrm>
              <a:prstGeom prst="ellipse">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 xmlns:a16="http://schemas.microsoft.com/office/drawing/2014/main" id="{02AFB75B-A8CD-45AD-8952-347DCB80D8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90587" y="1636084"/>
                <a:ext cx="683142" cy="683142"/>
              </a:xfrm>
              <a:prstGeom prst="rect">
                <a:avLst/>
              </a:prstGeom>
              <a:effectLst>
                <a:outerShdw blurRad="63500" sx="102000" sy="102000" algn="ctr" rotWithShape="0">
                  <a:prstClr val="black">
                    <a:alpha val="40000"/>
                  </a:prstClr>
                </a:outerShdw>
              </a:effectLst>
            </p:spPr>
          </p:pic>
        </p:grpSp>
        <p:sp>
          <p:nvSpPr>
            <p:cNvPr id="18" name="文本框 17">
              <a:extLst>
                <a:ext uri="{FF2B5EF4-FFF2-40B4-BE49-F238E27FC236}">
                  <a16:creationId xmlns="" xmlns:a16="http://schemas.microsoft.com/office/drawing/2014/main" id="{BEA39852-C7ED-464C-9F9B-E435C0A6545B}"/>
                </a:ext>
              </a:extLst>
            </p:cNvPr>
            <p:cNvSpPr txBox="1"/>
            <p:nvPr/>
          </p:nvSpPr>
          <p:spPr>
            <a:xfrm>
              <a:off x="170888" y="3947863"/>
              <a:ext cx="2954655" cy="759182"/>
            </a:xfrm>
            <a:prstGeom prst="rect">
              <a:avLst/>
            </a:prstGeom>
            <a:noFill/>
          </p:spPr>
          <p:txBody>
            <a:bodyPr wrap="none" rtlCol="0">
              <a:spAutoFit/>
            </a:bodyPr>
            <a:lstStyle/>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a:p>
              <a:pPr>
                <a:lnSpc>
                  <a:spcPts val="2600"/>
                </a:lnSpc>
              </a:pPr>
              <a:r>
                <a:rPr lang="zh-CN" altLang="en-US" dirty="0">
                  <a:solidFill>
                    <a:schemeClr val="tx1">
                      <a:lumMod val="75000"/>
                      <a:lumOff val="25000"/>
                    </a:schemeClr>
                  </a:solidFill>
                  <a:cs typeface="+mn-ea"/>
                  <a:sym typeface="+mn-lt"/>
                </a:rPr>
                <a:t>点击输入内容点击输入内容</a:t>
              </a:r>
              <a:endParaRPr lang="en-US" altLang="zh-CN" dirty="0">
                <a:solidFill>
                  <a:schemeClr val="tx1">
                    <a:lumMod val="75000"/>
                    <a:lumOff val="25000"/>
                  </a:schemeClr>
                </a:solidFill>
                <a:cs typeface="+mn-ea"/>
                <a:sym typeface="+mn-lt"/>
              </a:endParaRPr>
            </a:p>
          </p:txBody>
        </p:sp>
      </p:grpSp>
      <p:sp>
        <p:nvSpPr>
          <p:cNvPr id="21" name="文本框 20">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22" name="文本框 21">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26174678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1000"/>
                                        <p:tgtEl>
                                          <p:spTgt spid="4"/>
                                        </p:tgtEl>
                                      </p:cBhvr>
                                    </p:animEffect>
                                  </p:childTnLst>
                                </p:cTn>
                              </p:par>
                              <p:par>
                                <p:cTn id="16" presetID="2" presetClass="entr" presetSubtype="4" fill="hold" nodeType="withEffect">
                                  <p:stCondLst>
                                    <p:cond delay="7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ppt_x"/>
                                          </p:val>
                                        </p:tav>
                                        <p:tav tm="100000">
                                          <p:val>
                                            <p:strVal val="#ppt_x"/>
                                          </p:val>
                                        </p:tav>
                                      </p:tavLst>
                                    </p:anim>
                                    <p:anim calcmode="lin" valueType="num">
                                      <p:cBhvr additive="base">
                                        <p:cTn id="19" dur="10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ppt_x"/>
                                          </p:val>
                                        </p:tav>
                                        <p:tav tm="100000">
                                          <p:val>
                                            <p:strVal val="#ppt_x"/>
                                          </p:val>
                                        </p:tav>
                                      </p:tavLst>
                                    </p:anim>
                                    <p:anim calcmode="lin" valueType="num">
                                      <p:cBhvr additive="base">
                                        <p:cTn id="27"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a:extLst>
              <a:ext uri="{FF2B5EF4-FFF2-40B4-BE49-F238E27FC236}">
                <a16:creationId xmlns="" xmlns:a16="http://schemas.microsoft.com/office/drawing/2014/main" id="{452D9493-BBE0-4A67-939B-BA2FB8C5ADC4}"/>
              </a:ext>
            </a:extLst>
          </p:cNvPr>
          <p:cNvCxnSpPr>
            <a:cxnSpLocks/>
          </p:cNvCxnSpPr>
          <p:nvPr/>
        </p:nvCxnSpPr>
        <p:spPr>
          <a:xfrm>
            <a:off x="1205025" y="3429000"/>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EF81111C-E0FD-4989-9C4B-057EC952B80C}"/>
              </a:ext>
            </a:extLst>
          </p:cNvPr>
          <p:cNvSpPr txBox="1"/>
          <p:nvPr/>
        </p:nvSpPr>
        <p:spPr>
          <a:xfrm>
            <a:off x="1286542" y="1792337"/>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6" name="文本框 5">
            <a:extLst>
              <a:ext uri="{FF2B5EF4-FFF2-40B4-BE49-F238E27FC236}">
                <a16:creationId xmlns="" xmlns:a16="http://schemas.microsoft.com/office/drawing/2014/main" id="{CD64AD7E-5E10-4082-8E70-5690B02C09CF}"/>
              </a:ext>
            </a:extLst>
          </p:cNvPr>
          <p:cNvSpPr txBox="1"/>
          <p:nvPr/>
        </p:nvSpPr>
        <p:spPr>
          <a:xfrm>
            <a:off x="1286542" y="3819169"/>
            <a:ext cx="2236510" cy="1246495"/>
          </a:xfrm>
          <a:prstGeom prst="rect">
            <a:avLst/>
          </a:prstGeom>
          <a:noFill/>
        </p:spPr>
        <p:txBody>
          <a:bodyPr wrap="none" rtlCol="0">
            <a:spAutoFit/>
          </a:bodyPr>
          <a:lstStyle/>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nSpc>
                <a:spcPts val="3000"/>
              </a:lnSpc>
            </a:pPr>
            <a:r>
              <a:rPr lang="zh-CN" altLang="en-US" sz="2000" dirty="0">
                <a:solidFill>
                  <a:schemeClr val="tx1">
                    <a:lumMod val="75000"/>
                    <a:lumOff val="25000"/>
                  </a:schemeClr>
                </a:solidFill>
                <a:cs typeface="+mn-ea"/>
                <a:sym typeface="+mn-lt"/>
              </a:rPr>
              <a:t>点击输入内容点击</a:t>
            </a:r>
          </a:p>
          <a:p>
            <a:pP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7" name="文本框 6">
            <a:extLst>
              <a:ext uri="{FF2B5EF4-FFF2-40B4-BE49-F238E27FC236}">
                <a16:creationId xmlns="" xmlns:a16="http://schemas.microsoft.com/office/drawing/2014/main" id="{7B76DE0A-B17F-4C1F-AAD8-5BFB0EFD4A78}"/>
              </a:ext>
            </a:extLst>
          </p:cNvPr>
          <p:cNvSpPr txBox="1"/>
          <p:nvPr/>
        </p:nvSpPr>
        <p:spPr>
          <a:xfrm>
            <a:off x="8668950" y="1792336"/>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sp>
        <p:nvSpPr>
          <p:cNvPr id="8" name="文本框 7">
            <a:extLst>
              <a:ext uri="{FF2B5EF4-FFF2-40B4-BE49-F238E27FC236}">
                <a16:creationId xmlns="" xmlns:a16="http://schemas.microsoft.com/office/drawing/2014/main" id="{D966A785-2930-4C81-B4DF-87D4C0228358}"/>
              </a:ext>
            </a:extLst>
          </p:cNvPr>
          <p:cNvSpPr txBox="1"/>
          <p:nvPr/>
        </p:nvSpPr>
        <p:spPr>
          <a:xfrm>
            <a:off x="8668950" y="3819168"/>
            <a:ext cx="2236510" cy="1246495"/>
          </a:xfrm>
          <a:prstGeom prst="rect">
            <a:avLst/>
          </a:prstGeom>
          <a:noFill/>
        </p:spPr>
        <p:txBody>
          <a:bodyPr wrap="none" rtlCol="0">
            <a:spAutoFit/>
          </a:bodyPr>
          <a:lstStyle/>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a:p>
            <a:pPr algn="r">
              <a:lnSpc>
                <a:spcPts val="3000"/>
              </a:lnSpc>
            </a:pPr>
            <a:r>
              <a:rPr lang="zh-CN" altLang="en-US" sz="2000" dirty="0">
                <a:solidFill>
                  <a:schemeClr val="tx1">
                    <a:lumMod val="75000"/>
                    <a:lumOff val="25000"/>
                  </a:schemeClr>
                </a:solidFill>
                <a:cs typeface="+mn-ea"/>
                <a:sym typeface="+mn-lt"/>
              </a:rPr>
              <a:t>点击输入内容点击</a:t>
            </a:r>
          </a:p>
          <a:p>
            <a:pPr algn="r">
              <a:lnSpc>
                <a:spcPts val="3000"/>
              </a:lnSpc>
            </a:pPr>
            <a:r>
              <a:rPr lang="zh-CN" altLang="en-US" sz="2000" dirty="0">
                <a:solidFill>
                  <a:schemeClr val="tx1">
                    <a:lumMod val="75000"/>
                    <a:lumOff val="25000"/>
                  </a:schemeClr>
                </a:solidFill>
                <a:cs typeface="+mn-ea"/>
                <a:sym typeface="+mn-lt"/>
              </a:rPr>
              <a:t>点击输入内容点击</a:t>
            </a:r>
            <a:endParaRPr lang="en-US" altLang="zh-CN" sz="2000" dirty="0">
              <a:solidFill>
                <a:schemeClr val="tx1">
                  <a:lumMod val="75000"/>
                  <a:lumOff val="25000"/>
                </a:schemeClr>
              </a:solidFill>
              <a:cs typeface="+mn-ea"/>
              <a:sym typeface="+mn-lt"/>
            </a:endParaRPr>
          </a:p>
        </p:txBody>
      </p:sp>
      <p:cxnSp>
        <p:nvCxnSpPr>
          <p:cNvPr id="10" name="直接连接符 9">
            <a:extLst>
              <a:ext uri="{FF2B5EF4-FFF2-40B4-BE49-F238E27FC236}">
                <a16:creationId xmlns="" xmlns:a16="http://schemas.microsoft.com/office/drawing/2014/main" id="{74FA21D6-2DB8-44A1-8584-E4CF4E69AB07}"/>
              </a:ext>
            </a:extLst>
          </p:cNvPr>
          <p:cNvCxnSpPr>
            <a:cxnSpLocks/>
          </p:cNvCxnSpPr>
          <p:nvPr/>
        </p:nvCxnSpPr>
        <p:spPr>
          <a:xfrm>
            <a:off x="7641385" y="3428999"/>
            <a:ext cx="3345591" cy="0"/>
          </a:xfrm>
          <a:prstGeom prst="line">
            <a:avLst/>
          </a:prstGeom>
          <a:ln w="63500">
            <a:solidFill>
              <a:srgbClr val="3EB49E"/>
            </a:solidFill>
          </a:ln>
        </p:spPr>
        <p:style>
          <a:lnRef idx="1">
            <a:schemeClr val="accent1"/>
          </a:lnRef>
          <a:fillRef idx="0">
            <a:schemeClr val="accent1"/>
          </a:fillRef>
          <a:effectRef idx="0">
            <a:schemeClr val="accent1"/>
          </a:effectRef>
          <a:fontRef idx="minor">
            <a:schemeClr val="tx1"/>
          </a:fontRef>
        </p:style>
      </p:cxnSp>
      <p:pic>
        <p:nvPicPr>
          <p:cNvPr id="12" name="图片 11">
            <a:extLst>
              <a:ext uri="{FF2B5EF4-FFF2-40B4-BE49-F238E27FC236}">
                <a16:creationId xmlns="" xmlns:a16="http://schemas.microsoft.com/office/drawing/2014/main" id="{A99606BE-19DB-4C5E-B347-E43175C543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0009" y="1419445"/>
            <a:ext cx="2591981" cy="4019107"/>
          </a:xfrm>
          <a:prstGeom prst="rect">
            <a:avLst/>
          </a:prstGeom>
        </p:spPr>
      </p:pic>
      <p:sp>
        <p:nvSpPr>
          <p:cNvPr id="9" name="文本框 8">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营销模式行为</a:t>
            </a:r>
          </a:p>
        </p:txBody>
      </p:sp>
      <p:sp>
        <p:nvSpPr>
          <p:cNvPr id="11" name="文本框 10">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01</a:t>
            </a:r>
            <a:endParaRPr lang="zh-CN" altLang="en-US" sz="4000" kern="100" dirty="0">
              <a:solidFill>
                <a:schemeClr val="accent6"/>
              </a:solidFill>
              <a:cs typeface="+mn-ea"/>
              <a:sym typeface="+mn-lt"/>
            </a:endParaRPr>
          </a:p>
        </p:txBody>
      </p:sp>
    </p:spTree>
    <p:extLst>
      <p:ext uri="{BB962C8B-B14F-4D97-AF65-F5344CB8AC3E}">
        <p14:creationId xmlns:p14="http://schemas.microsoft.com/office/powerpoint/2010/main" val="364784485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par>
                                <p:cTn id="11" presetID="42" presetClass="entr" presetSubtype="0" fill="hold" grpId="0"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7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7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95959"/>
        </a:solidFill>
        <a:effectLst/>
      </p:bgPr>
    </p:bg>
    <p:spTree>
      <p:nvGrpSpPr>
        <p:cNvPr id="1" name=""/>
        <p:cNvGrpSpPr/>
        <p:nvPr/>
      </p:nvGrpSpPr>
      <p:grpSpPr>
        <a:xfrm>
          <a:off x="0" y="0"/>
          <a:ext cx="0" cy="0"/>
          <a:chOff x="0" y="0"/>
          <a:chExt cx="0" cy="0"/>
        </a:xfrm>
      </p:grpSpPr>
      <p:sp>
        <p:nvSpPr>
          <p:cNvPr id="11" name="矩形 10"/>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a:extLst>
              <a:ext uri="{FF2B5EF4-FFF2-40B4-BE49-F238E27FC236}">
                <a16:creationId xmlns="" xmlns:a16="http://schemas.microsoft.com/office/drawing/2014/main" id="{9D72AD37-2271-4021-9535-169D2E218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flipV="1">
            <a:off x="333828" y="362857"/>
            <a:ext cx="11538857" cy="3793734"/>
          </a:xfrm>
          <a:prstGeom prst="rect">
            <a:avLst/>
          </a:prstGeom>
        </p:spPr>
      </p:pic>
      <p:sp>
        <p:nvSpPr>
          <p:cNvPr id="12" name="文本框 11"/>
          <p:cNvSpPr txBox="1"/>
          <p:nvPr/>
        </p:nvSpPr>
        <p:spPr>
          <a:xfrm>
            <a:off x="3377532" y="3325594"/>
            <a:ext cx="5229440"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b="1" dirty="0">
                <a:solidFill>
                  <a:schemeClr val="bg1"/>
                </a:solidFill>
                <a:cs typeface="+mn-ea"/>
                <a:sym typeface="+mn-lt"/>
              </a:rPr>
              <a:t>第</a:t>
            </a:r>
            <a:r>
              <a:rPr lang="zh-CN" altLang="en-US" sz="4800" b="1" dirty="0" smtClean="0">
                <a:solidFill>
                  <a:schemeClr val="bg1"/>
                </a:solidFill>
                <a:cs typeface="+mn-ea"/>
                <a:sym typeface="+mn-lt"/>
              </a:rPr>
              <a:t>四部分</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13" name="文本框 12"/>
          <p:cNvSpPr txBox="1"/>
          <p:nvPr/>
        </p:nvSpPr>
        <p:spPr>
          <a:xfrm>
            <a:off x="2825973" y="4256962"/>
            <a:ext cx="6554566" cy="65415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field</a:t>
            </a:r>
          </a:p>
        </p:txBody>
      </p:sp>
    </p:spTree>
    <p:extLst>
      <p:ext uri="{BB962C8B-B14F-4D97-AF65-F5344CB8AC3E}">
        <p14:creationId xmlns:p14="http://schemas.microsoft.com/office/powerpoint/2010/main" val="85818068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11">
            <a:extLst>
              <a:ext uri="{FF2B5EF4-FFF2-40B4-BE49-F238E27FC236}">
                <a16:creationId xmlns="" xmlns:a16="http://schemas.microsoft.com/office/drawing/2014/main" id="{40A597FD-8FBB-42A3-96F9-89634C28728F}"/>
              </a:ext>
            </a:extLst>
          </p:cNvPr>
          <p:cNvGrpSpPr/>
          <p:nvPr/>
        </p:nvGrpSpPr>
        <p:grpSpPr>
          <a:xfrm>
            <a:off x="1974781" y="3084713"/>
            <a:ext cx="8521840" cy="1858056"/>
            <a:chOff x="2083919" y="2951366"/>
            <a:chExt cx="8746189" cy="1906384"/>
          </a:xfrm>
          <a:solidFill>
            <a:schemeClr val="accent1"/>
          </a:solidFill>
        </p:grpSpPr>
        <p:grpSp>
          <p:nvGrpSpPr>
            <p:cNvPr id="6" name="组合 12">
              <a:extLst>
                <a:ext uri="{FF2B5EF4-FFF2-40B4-BE49-F238E27FC236}">
                  <a16:creationId xmlns="" xmlns:a16="http://schemas.microsoft.com/office/drawing/2014/main" id="{0A8BDBFF-0C8E-4FBB-B92D-10E47737C339}"/>
                </a:ext>
              </a:extLst>
            </p:cNvPr>
            <p:cNvGrpSpPr/>
            <p:nvPr/>
          </p:nvGrpSpPr>
          <p:grpSpPr>
            <a:xfrm>
              <a:off x="2083919" y="3613653"/>
              <a:ext cx="588770" cy="581811"/>
              <a:chOff x="1343863" y="2676902"/>
              <a:chExt cx="441577" cy="436358"/>
            </a:xfrm>
            <a:grpFill/>
          </p:grpSpPr>
          <p:sp>
            <p:nvSpPr>
              <p:cNvPr id="28" name="Oval 11">
                <a:extLst>
                  <a:ext uri="{FF2B5EF4-FFF2-40B4-BE49-F238E27FC236}">
                    <a16:creationId xmlns="" xmlns:a16="http://schemas.microsoft.com/office/drawing/2014/main" id="{AF643CB3-0BAF-40AB-96C1-73C9420F5D1F}"/>
                  </a:ext>
                </a:extLst>
              </p:cNvPr>
              <p:cNvSpPr>
                <a:spLocks noChangeArrowheads="1"/>
              </p:cNvSpPr>
              <p:nvPr/>
            </p:nvSpPr>
            <p:spPr bwMode="auto">
              <a:xfrm>
                <a:off x="1352188" y="2676902"/>
                <a:ext cx="433252" cy="43635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9" name="矩形 28">
                <a:extLst>
                  <a:ext uri="{FF2B5EF4-FFF2-40B4-BE49-F238E27FC236}">
                    <a16:creationId xmlns="" xmlns:a16="http://schemas.microsoft.com/office/drawing/2014/main" id="{638E23D7-8E9A-49F0-8367-D2AC37160C9F}"/>
                  </a:ext>
                </a:extLst>
              </p:cNvPr>
              <p:cNvSpPr/>
              <p:nvPr/>
            </p:nvSpPr>
            <p:spPr>
              <a:xfrm>
                <a:off x="1343863" y="2768084"/>
                <a:ext cx="401660"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7" name="组合 13">
              <a:extLst>
                <a:ext uri="{FF2B5EF4-FFF2-40B4-BE49-F238E27FC236}">
                  <a16:creationId xmlns="" xmlns:a16="http://schemas.microsoft.com/office/drawing/2014/main" id="{A7E9E899-B95F-4DA6-B5BB-2F3AD69BDD1C}"/>
                </a:ext>
              </a:extLst>
            </p:cNvPr>
            <p:cNvGrpSpPr/>
            <p:nvPr/>
          </p:nvGrpSpPr>
          <p:grpSpPr>
            <a:xfrm>
              <a:off x="2866103" y="3522866"/>
              <a:ext cx="760669" cy="763384"/>
              <a:chOff x="1930502" y="2608812"/>
              <a:chExt cx="570502" cy="572538"/>
            </a:xfrm>
            <a:grpFill/>
          </p:grpSpPr>
          <p:sp>
            <p:nvSpPr>
              <p:cNvPr id="26" name="Oval 12">
                <a:extLst>
                  <a:ext uri="{FF2B5EF4-FFF2-40B4-BE49-F238E27FC236}">
                    <a16:creationId xmlns="" xmlns:a16="http://schemas.microsoft.com/office/drawing/2014/main" id="{31749963-3E2D-41DD-95D5-B020E5A96D81}"/>
                  </a:ext>
                </a:extLst>
              </p:cNvPr>
              <p:cNvSpPr>
                <a:spLocks noChangeArrowheads="1"/>
              </p:cNvSpPr>
              <p:nvPr/>
            </p:nvSpPr>
            <p:spPr bwMode="auto">
              <a:xfrm>
                <a:off x="1930502" y="2608812"/>
                <a:ext cx="570502" cy="5725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7" name="矩形 26">
                <a:extLst>
                  <a:ext uri="{FF2B5EF4-FFF2-40B4-BE49-F238E27FC236}">
                    <a16:creationId xmlns="" xmlns:a16="http://schemas.microsoft.com/office/drawing/2014/main" id="{FE6D8B59-C3FB-4F55-8C8B-7918C3AF57BD}"/>
                  </a:ext>
                </a:extLst>
              </p:cNvPr>
              <p:cNvSpPr/>
              <p:nvPr/>
            </p:nvSpPr>
            <p:spPr>
              <a:xfrm>
                <a:off x="2010613" y="2768084"/>
                <a:ext cx="401661" cy="240290"/>
              </a:xfrm>
              <a:prstGeom prst="rect">
                <a:avLst/>
              </a:prstGeom>
              <a:grpFill/>
            </p:spPr>
            <p:txBody>
              <a:bodyPr wrap="none">
                <a:spAutoFit/>
              </a:bodyPr>
              <a:lstStyle/>
              <a:p>
                <a:pPr defTabSz="1187868" eaLnBrk="0" fontAlgn="base" hangingPunct="0">
                  <a:spcBef>
                    <a:spcPct val="0"/>
                  </a:spcBef>
                  <a:spcAft>
                    <a:spcPct val="0"/>
                  </a:spcAft>
                </a:pPr>
                <a:r>
                  <a:rPr lang="en-US" altLang="zh-CN" sz="1429" dirty="0">
                    <a:solidFill>
                      <a:prstClr val="white"/>
                    </a:solidFill>
                    <a:cs typeface="+mn-ea"/>
                    <a:sym typeface="+mn-lt"/>
                  </a:rPr>
                  <a:t>Text</a:t>
                </a:r>
                <a:endParaRPr lang="zh-CN" altLang="en-US" sz="1429" dirty="0">
                  <a:solidFill>
                    <a:prstClr val="white"/>
                  </a:solidFill>
                  <a:cs typeface="+mn-ea"/>
                  <a:sym typeface="+mn-lt"/>
                </a:endParaRPr>
              </a:p>
            </p:txBody>
          </p:sp>
        </p:grpSp>
        <p:grpSp>
          <p:nvGrpSpPr>
            <p:cNvPr id="8" name="组合 14">
              <a:extLst>
                <a:ext uri="{FF2B5EF4-FFF2-40B4-BE49-F238E27FC236}">
                  <a16:creationId xmlns="" xmlns:a16="http://schemas.microsoft.com/office/drawing/2014/main" id="{585F07A2-2E99-4277-8D6C-AF70BEA10762}"/>
                </a:ext>
              </a:extLst>
            </p:cNvPr>
            <p:cNvGrpSpPr/>
            <p:nvPr/>
          </p:nvGrpSpPr>
          <p:grpSpPr>
            <a:xfrm>
              <a:off x="3820189" y="3508006"/>
              <a:ext cx="790283" cy="793104"/>
              <a:chOff x="2646066" y="2597667"/>
              <a:chExt cx="592712" cy="594828"/>
            </a:xfrm>
            <a:grpFill/>
          </p:grpSpPr>
          <p:sp>
            <p:nvSpPr>
              <p:cNvPr id="24" name="Oval 13">
                <a:extLst>
                  <a:ext uri="{FF2B5EF4-FFF2-40B4-BE49-F238E27FC236}">
                    <a16:creationId xmlns="" xmlns:a16="http://schemas.microsoft.com/office/drawing/2014/main" id="{FCB0E3B9-CE0C-4764-932F-CA938076E5BE}"/>
                  </a:ext>
                </a:extLst>
              </p:cNvPr>
              <p:cNvSpPr>
                <a:spLocks noChangeArrowheads="1"/>
              </p:cNvSpPr>
              <p:nvPr/>
            </p:nvSpPr>
            <p:spPr bwMode="auto">
              <a:xfrm>
                <a:off x="2646066" y="2597667"/>
                <a:ext cx="592712" cy="59482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5" name="矩形 24">
                <a:extLst>
                  <a:ext uri="{FF2B5EF4-FFF2-40B4-BE49-F238E27FC236}">
                    <a16:creationId xmlns="" xmlns:a16="http://schemas.microsoft.com/office/drawing/2014/main" id="{01739653-7376-40A5-9B7A-2DDCB352DBE7}"/>
                  </a:ext>
                </a:extLst>
              </p:cNvPr>
              <p:cNvSpPr/>
              <p:nvPr/>
            </p:nvSpPr>
            <p:spPr>
              <a:xfrm>
                <a:off x="2696413" y="274903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grpSp>
        <p:grpSp>
          <p:nvGrpSpPr>
            <p:cNvPr id="9" name="组合 15">
              <a:extLst>
                <a:ext uri="{FF2B5EF4-FFF2-40B4-BE49-F238E27FC236}">
                  <a16:creationId xmlns="" xmlns:a16="http://schemas.microsoft.com/office/drawing/2014/main" id="{F9343CD3-CC43-4A21-A7BB-75DAD0C62F26}"/>
                </a:ext>
              </a:extLst>
            </p:cNvPr>
            <p:cNvGrpSpPr/>
            <p:nvPr/>
          </p:nvGrpSpPr>
          <p:grpSpPr>
            <a:xfrm>
              <a:off x="4803885" y="3421266"/>
              <a:ext cx="963146" cy="966584"/>
              <a:chOff x="3383840" y="2532612"/>
              <a:chExt cx="722360" cy="724938"/>
            </a:xfrm>
            <a:grpFill/>
          </p:grpSpPr>
          <p:sp>
            <p:nvSpPr>
              <p:cNvPr id="22" name="Oval 14">
                <a:extLst>
                  <a:ext uri="{FF2B5EF4-FFF2-40B4-BE49-F238E27FC236}">
                    <a16:creationId xmlns="" xmlns:a16="http://schemas.microsoft.com/office/drawing/2014/main" id="{489EB078-603B-44A9-8CA8-25BC370388B6}"/>
                  </a:ext>
                </a:extLst>
              </p:cNvPr>
              <p:cNvSpPr>
                <a:spLocks noChangeArrowheads="1"/>
              </p:cNvSpPr>
              <p:nvPr/>
            </p:nvSpPr>
            <p:spPr bwMode="auto">
              <a:xfrm>
                <a:off x="3383840" y="2532612"/>
                <a:ext cx="722360" cy="72493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3" name="矩形 22">
                <a:extLst>
                  <a:ext uri="{FF2B5EF4-FFF2-40B4-BE49-F238E27FC236}">
                    <a16:creationId xmlns="" xmlns:a16="http://schemas.microsoft.com/office/drawing/2014/main" id="{E877D171-3985-4EDC-ACFE-A7ABCF9B58F8}"/>
                  </a:ext>
                </a:extLst>
              </p:cNvPr>
              <p:cNvSpPr/>
              <p:nvPr/>
            </p:nvSpPr>
            <p:spPr>
              <a:xfrm>
                <a:off x="3440173" y="2720331"/>
                <a:ext cx="504026" cy="307887"/>
              </a:xfrm>
              <a:prstGeom prst="rect">
                <a:avLst/>
              </a:prstGeom>
              <a:grpFill/>
            </p:spPr>
            <p:txBody>
              <a:bodyPr wrap="none">
                <a:spAutoFit/>
              </a:bodyPr>
              <a:lstStyle/>
              <a:p>
                <a:pPr defTabSz="1187868" eaLnBrk="0" fontAlgn="base" hangingPunct="0">
                  <a:spcBef>
                    <a:spcPct val="0"/>
                  </a:spcBef>
                  <a:spcAft>
                    <a:spcPct val="0"/>
                  </a:spcAft>
                </a:pPr>
                <a:r>
                  <a:rPr lang="en-US" altLang="zh-CN" sz="2000" dirty="0">
                    <a:solidFill>
                      <a:prstClr val="white"/>
                    </a:solidFill>
                    <a:cs typeface="+mn-ea"/>
                    <a:sym typeface="+mn-lt"/>
                  </a:rPr>
                  <a:t>Text</a:t>
                </a:r>
                <a:endParaRPr lang="zh-CN" altLang="en-US" sz="2000" dirty="0">
                  <a:solidFill>
                    <a:prstClr val="white"/>
                  </a:solidFill>
                  <a:cs typeface="+mn-ea"/>
                  <a:sym typeface="+mn-lt"/>
                </a:endParaRPr>
              </a:p>
            </p:txBody>
          </p:sp>
        </p:grpSp>
        <p:grpSp>
          <p:nvGrpSpPr>
            <p:cNvPr id="10" name="组合 16">
              <a:extLst>
                <a:ext uri="{FF2B5EF4-FFF2-40B4-BE49-F238E27FC236}">
                  <a16:creationId xmlns="" xmlns:a16="http://schemas.microsoft.com/office/drawing/2014/main" id="{CC5D2FE7-8E63-46CA-989E-6D7E9B312021}"/>
                </a:ext>
              </a:extLst>
            </p:cNvPr>
            <p:cNvGrpSpPr/>
            <p:nvPr/>
          </p:nvGrpSpPr>
          <p:grpSpPr>
            <a:xfrm>
              <a:off x="5960448" y="3332928"/>
              <a:ext cx="1139194" cy="1143261"/>
              <a:chOff x="4251262" y="2466358"/>
              <a:chExt cx="854396" cy="857446"/>
            </a:xfrm>
            <a:grpFill/>
          </p:grpSpPr>
          <p:sp>
            <p:nvSpPr>
              <p:cNvPr id="19" name="Oval 15">
                <a:extLst>
                  <a:ext uri="{FF2B5EF4-FFF2-40B4-BE49-F238E27FC236}">
                    <a16:creationId xmlns="" xmlns:a16="http://schemas.microsoft.com/office/drawing/2014/main" id="{0F38BC4E-898E-4A63-9CD0-B3D479F7EA6E}"/>
                  </a:ext>
                </a:extLst>
              </p:cNvPr>
              <p:cNvSpPr>
                <a:spLocks noChangeArrowheads="1"/>
              </p:cNvSpPr>
              <p:nvPr/>
            </p:nvSpPr>
            <p:spPr bwMode="auto">
              <a:xfrm>
                <a:off x="4251262" y="2466358"/>
                <a:ext cx="854396" cy="857446"/>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20" name="矩形 19">
                <a:extLst>
                  <a:ext uri="{FF2B5EF4-FFF2-40B4-BE49-F238E27FC236}">
                    <a16:creationId xmlns="" xmlns:a16="http://schemas.microsoft.com/office/drawing/2014/main" id="{EAFE7E7F-8019-46AF-B714-7242B5C787E4}"/>
                  </a:ext>
                </a:extLst>
              </p:cNvPr>
              <p:cNvSpPr/>
              <p:nvPr/>
            </p:nvSpPr>
            <p:spPr>
              <a:xfrm>
                <a:off x="4401388"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21" name="矩形 20">
                <a:extLst>
                  <a:ext uri="{FF2B5EF4-FFF2-40B4-BE49-F238E27FC236}">
                    <a16:creationId xmlns="" xmlns:a16="http://schemas.microsoft.com/office/drawing/2014/main" id="{63C8E127-1747-4D78-83F7-C438B8B8627F}"/>
                  </a:ext>
                </a:extLst>
              </p:cNvPr>
              <p:cNvSpPr/>
              <p:nvPr/>
            </p:nvSpPr>
            <p:spPr>
              <a:xfrm>
                <a:off x="4401388"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2019</a:t>
                </a:r>
                <a:endParaRPr lang="zh-CN" altLang="en-US" sz="1819" dirty="0">
                  <a:solidFill>
                    <a:prstClr val="white"/>
                  </a:solidFill>
                  <a:cs typeface="+mn-ea"/>
                  <a:sym typeface="+mn-lt"/>
                </a:endParaRPr>
              </a:p>
            </p:txBody>
          </p:sp>
        </p:grpSp>
        <p:grpSp>
          <p:nvGrpSpPr>
            <p:cNvPr id="11" name="组合 17">
              <a:extLst>
                <a:ext uri="{FF2B5EF4-FFF2-40B4-BE49-F238E27FC236}">
                  <a16:creationId xmlns="" xmlns:a16="http://schemas.microsoft.com/office/drawing/2014/main" id="{5B18C448-1782-4F9F-91E9-6A78C6118262}"/>
                </a:ext>
              </a:extLst>
            </p:cNvPr>
            <p:cNvGrpSpPr/>
            <p:nvPr/>
          </p:nvGrpSpPr>
          <p:grpSpPr>
            <a:xfrm>
              <a:off x="7293060" y="3179966"/>
              <a:ext cx="1444029" cy="1449184"/>
              <a:chOff x="5250720" y="2351637"/>
              <a:chExt cx="1083022" cy="1086888"/>
            </a:xfrm>
            <a:grpFill/>
          </p:grpSpPr>
          <p:sp>
            <p:nvSpPr>
              <p:cNvPr id="16" name="Oval 16">
                <a:extLst>
                  <a:ext uri="{FF2B5EF4-FFF2-40B4-BE49-F238E27FC236}">
                    <a16:creationId xmlns="" xmlns:a16="http://schemas.microsoft.com/office/drawing/2014/main" id="{2B406B0D-9840-4DD4-9415-588B3789DE84}"/>
                  </a:ext>
                </a:extLst>
              </p:cNvPr>
              <p:cNvSpPr>
                <a:spLocks noChangeArrowheads="1"/>
              </p:cNvSpPr>
              <p:nvPr/>
            </p:nvSpPr>
            <p:spPr bwMode="auto">
              <a:xfrm>
                <a:off x="5250720" y="2351637"/>
                <a:ext cx="1083022" cy="10868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7" name="矩形 16">
                <a:extLst>
                  <a:ext uri="{FF2B5EF4-FFF2-40B4-BE49-F238E27FC236}">
                    <a16:creationId xmlns="" xmlns:a16="http://schemas.microsoft.com/office/drawing/2014/main" id="{B1A3C695-8034-417E-9085-E40AC7A37D50}"/>
                  </a:ext>
                </a:extLst>
              </p:cNvPr>
              <p:cNvSpPr/>
              <p:nvPr/>
            </p:nvSpPr>
            <p:spPr>
              <a:xfrm>
                <a:off x="5515813" y="2653784"/>
                <a:ext cx="471450"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8" name="矩形 17">
                <a:extLst>
                  <a:ext uri="{FF2B5EF4-FFF2-40B4-BE49-F238E27FC236}">
                    <a16:creationId xmlns="" xmlns:a16="http://schemas.microsoft.com/office/drawing/2014/main" id="{CEE1EE8B-168F-4BA6-A913-0CC1019ED62F}"/>
                  </a:ext>
                </a:extLst>
              </p:cNvPr>
              <p:cNvSpPr/>
              <p:nvPr/>
            </p:nvSpPr>
            <p:spPr>
              <a:xfrm>
                <a:off x="5501125" y="2882384"/>
                <a:ext cx="541931"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smtClean="0">
                    <a:solidFill>
                      <a:prstClr val="white"/>
                    </a:solidFill>
                    <a:cs typeface="+mn-ea"/>
                    <a:sym typeface="+mn-lt"/>
                  </a:rPr>
                  <a:t>2020</a:t>
                </a:r>
                <a:endParaRPr lang="zh-CN" altLang="en-US" sz="1819" dirty="0">
                  <a:solidFill>
                    <a:prstClr val="white"/>
                  </a:solidFill>
                  <a:cs typeface="+mn-ea"/>
                  <a:sym typeface="+mn-lt"/>
                </a:endParaRPr>
              </a:p>
            </p:txBody>
          </p:sp>
        </p:grpSp>
        <p:grpSp>
          <p:nvGrpSpPr>
            <p:cNvPr id="12" name="组合 18">
              <a:extLst>
                <a:ext uri="{FF2B5EF4-FFF2-40B4-BE49-F238E27FC236}">
                  <a16:creationId xmlns="" xmlns:a16="http://schemas.microsoft.com/office/drawing/2014/main" id="{B0A1A3BC-C068-41A6-A62B-905F2C8A0080}"/>
                </a:ext>
              </a:extLst>
            </p:cNvPr>
            <p:cNvGrpSpPr/>
            <p:nvPr/>
          </p:nvGrpSpPr>
          <p:grpSpPr>
            <a:xfrm>
              <a:off x="8930505" y="2951366"/>
              <a:ext cx="1899603" cy="1906384"/>
              <a:chOff x="6478804" y="2180187"/>
              <a:chExt cx="1424702" cy="1429788"/>
            </a:xfrm>
            <a:grpFill/>
          </p:grpSpPr>
          <p:sp>
            <p:nvSpPr>
              <p:cNvPr id="13" name="Oval 17">
                <a:extLst>
                  <a:ext uri="{FF2B5EF4-FFF2-40B4-BE49-F238E27FC236}">
                    <a16:creationId xmlns="" xmlns:a16="http://schemas.microsoft.com/office/drawing/2014/main" id="{825C0F1E-57FE-4F4A-BF8F-3A7BCFCC80BA}"/>
                  </a:ext>
                </a:extLst>
              </p:cNvPr>
              <p:cNvSpPr>
                <a:spLocks noChangeArrowheads="1"/>
              </p:cNvSpPr>
              <p:nvPr/>
            </p:nvSpPr>
            <p:spPr bwMode="auto">
              <a:xfrm>
                <a:off x="6478804" y="2180187"/>
                <a:ext cx="1424702" cy="1429788"/>
              </a:xfrm>
              <a:prstGeom prst="ellipse">
                <a:avLst/>
              </a:prstGeom>
              <a:grpFill/>
              <a:ln>
                <a:noFill/>
              </a:ln>
            </p:spPr>
            <p:txBody>
              <a:bodyPr vert="horz" wrap="square" lIns="158390" tIns="79195" rIns="158390" bIns="79195" numCol="1" anchor="t" anchorCtr="0" compatLnSpc="1">
                <a:prstTxWarp prst="textNoShape">
                  <a:avLst/>
                </a:prstTxWarp>
              </a:bodyPr>
              <a:lstStyle/>
              <a:p>
                <a:pPr defTabSz="1187868" eaLnBrk="0" fontAlgn="base" hangingPunct="0">
                  <a:spcBef>
                    <a:spcPct val="0"/>
                  </a:spcBef>
                  <a:spcAft>
                    <a:spcPct val="0"/>
                  </a:spcAft>
                </a:pPr>
                <a:endParaRPr lang="zh-CN" altLang="en-US" sz="3063" dirty="0">
                  <a:solidFill>
                    <a:prstClr val="black"/>
                  </a:solidFill>
                  <a:cs typeface="+mn-ea"/>
                  <a:sym typeface="+mn-lt"/>
                </a:endParaRPr>
              </a:p>
            </p:txBody>
          </p:sp>
          <p:sp>
            <p:nvSpPr>
              <p:cNvPr id="14" name="矩形 13">
                <a:extLst>
                  <a:ext uri="{FF2B5EF4-FFF2-40B4-BE49-F238E27FC236}">
                    <a16:creationId xmlns="" xmlns:a16="http://schemas.microsoft.com/office/drawing/2014/main" id="{ECD4A570-71EF-4065-81AA-61095FE93345}"/>
                  </a:ext>
                </a:extLst>
              </p:cNvPr>
              <p:cNvSpPr/>
              <p:nvPr/>
            </p:nvSpPr>
            <p:spPr>
              <a:xfrm>
                <a:off x="6951268" y="2653784"/>
                <a:ext cx="471449" cy="286473"/>
              </a:xfrm>
              <a:prstGeom prst="rect">
                <a:avLst/>
              </a:prstGeom>
              <a:grpFill/>
            </p:spPr>
            <p:txBody>
              <a:bodyPr wrap="none">
                <a:spAutoFit/>
              </a:bodyPr>
              <a:lstStyle/>
              <a:p>
                <a:pPr defTabSz="1187868" eaLnBrk="0" fontAlgn="base" hangingPunct="0">
                  <a:spcBef>
                    <a:spcPct val="0"/>
                  </a:spcBef>
                  <a:spcAft>
                    <a:spcPct val="0"/>
                  </a:spcAft>
                </a:pPr>
                <a:r>
                  <a:rPr lang="en-US" altLang="zh-CN" sz="1819" dirty="0">
                    <a:solidFill>
                      <a:prstClr val="white"/>
                    </a:solidFill>
                    <a:cs typeface="+mn-ea"/>
                    <a:sym typeface="+mn-lt"/>
                  </a:rPr>
                  <a:t>Text</a:t>
                </a:r>
                <a:endParaRPr lang="zh-CN" altLang="en-US" sz="1819" dirty="0">
                  <a:solidFill>
                    <a:prstClr val="white"/>
                  </a:solidFill>
                  <a:cs typeface="+mn-ea"/>
                  <a:sym typeface="+mn-lt"/>
                </a:endParaRPr>
              </a:p>
            </p:txBody>
          </p:sp>
          <p:sp>
            <p:nvSpPr>
              <p:cNvPr id="15" name="矩形 14">
                <a:extLst>
                  <a:ext uri="{FF2B5EF4-FFF2-40B4-BE49-F238E27FC236}">
                    <a16:creationId xmlns="" xmlns:a16="http://schemas.microsoft.com/office/drawing/2014/main" id="{1A3AF1A0-D28F-4E40-8B52-E1EC90301FD8}"/>
                  </a:ext>
                </a:extLst>
              </p:cNvPr>
              <p:cNvSpPr/>
              <p:nvPr/>
            </p:nvSpPr>
            <p:spPr>
              <a:xfrm>
                <a:off x="6910825" y="2882384"/>
                <a:ext cx="596222" cy="317262"/>
              </a:xfrm>
              <a:prstGeom prst="rect">
                <a:avLst/>
              </a:prstGeom>
              <a:grpFill/>
            </p:spPr>
            <p:txBody>
              <a:bodyPr wrap="none">
                <a:spAutoFit/>
              </a:bodyPr>
              <a:lstStyle/>
              <a:p>
                <a:pPr defTabSz="1187868" eaLnBrk="0" fontAlgn="base" hangingPunct="0">
                  <a:spcBef>
                    <a:spcPct val="0"/>
                  </a:spcBef>
                  <a:spcAft>
                    <a:spcPct val="0"/>
                  </a:spcAft>
                </a:pPr>
                <a:r>
                  <a:rPr lang="en-US" altLang="zh-CN" sz="2079" dirty="0" smtClean="0">
                    <a:solidFill>
                      <a:prstClr val="white"/>
                    </a:solidFill>
                    <a:cs typeface="+mn-ea"/>
                    <a:sym typeface="+mn-lt"/>
                  </a:rPr>
                  <a:t>2030</a:t>
                </a:r>
                <a:endParaRPr lang="zh-CN" altLang="en-US" sz="2079" dirty="0">
                  <a:solidFill>
                    <a:prstClr val="white"/>
                  </a:solidFill>
                  <a:cs typeface="+mn-ea"/>
                  <a:sym typeface="+mn-lt"/>
                </a:endParaRPr>
              </a:p>
            </p:txBody>
          </p:sp>
        </p:grpSp>
      </p:grpSp>
      <p:grpSp>
        <p:nvGrpSpPr>
          <p:cNvPr id="30" name="组合 36">
            <a:extLst>
              <a:ext uri="{FF2B5EF4-FFF2-40B4-BE49-F238E27FC236}">
                <a16:creationId xmlns="" xmlns:a16="http://schemas.microsoft.com/office/drawing/2014/main" id="{D29FB873-26F4-4D7E-B946-8DB18CBC3E8D}"/>
              </a:ext>
            </a:extLst>
          </p:cNvPr>
          <p:cNvGrpSpPr/>
          <p:nvPr/>
        </p:nvGrpSpPr>
        <p:grpSpPr>
          <a:xfrm>
            <a:off x="1872557" y="2015763"/>
            <a:ext cx="7288914" cy="1602555"/>
            <a:chOff x="1979004" y="1854614"/>
            <a:chExt cx="7480804" cy="1644236"/>
          </a:xfrm>
        </p:grpSpPr>
        <p:sp>
          <p:nvSpPr>
            <p:cNvPr id="31" name="任意多边形 37">
              <a:extLst>
                <a:ext uri="{FF2B5EF4-FFF2-40B4-BE49-F238E27FC236}">
                  <a16:creationId xmlns="" xmlns:a16="http://schemas.microsoft.com/office/drawing/2014/main" id="{F966BE34-A3DD-4DAF-90A6-11267B9DE4F7}"/>
                </a:ext>
              </a:extLst>
            </p:cNvPr>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2" name="任意多边形 38">
              <a:extLst>
                <a:ext uri="{FF2B5EF4-FFF2-40B4-BE49-F238E27FC236}">
                  <a16:creationId xmlns="" xmlns:a16="http://schemas.microsoft.com/office/drawing/2014/main" id="{80265945-230C-42DF-89C9-597DF978D513}"/>
                </a:ext>
              </a:extLst>
            </p:cNvPr>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33" name="任意多边形 39">
              <a:extLst>
                <a:ext uri="{FF2B5EF4-FFF2-40B4-BE49-F238E27FC236}">
                  <a16:creationId xmlns="" xmlns:a16="http://schemas.microsoft.com/office/drawing/2014/main" id="{C5A9DE56-DA03-458C-B0E0-65E6566F56BC}"/>
                </a:ext>
              </a:extLst>
            </p:cNvPr>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34" name="组合 40">
              <a:extLst>
                <a:ext uri="{FF2B5EF4-FFF2-40B4-BE49-F238E27FC236}">
                  <a16:creationId xmlns="" xmlns:a16="http://schemas.microsoft.com/office/drawing/2014/main" id="{D1B93F88-19C7-43F2-A127-A7CEAF39266B}"/>
                </a:ext>
              </a:extLst>
            </p:cNvPr>
            <p:cNvGrpSpPr/>
            <p:nvPr/>
          </p:nvGrpSpPr>
          <p:grpSpPr>
            <a:xfrm>
              <a:off x="1979004" y="1854614"/>
              <a:ext cx="2261104" cy="939751"/>
              <a:chOff x="1964947" y="597930"/>
              <a:chExt cx="1695828" cy="704813"/>
            </a:xfrm>
          </p:grpSpPr>
          <p:sp>
            <p:nvSpPr>
              <p:cNvPr id="41" name="文本框 40">
                <a:extLst>
                  <a:ext uri="{FF2B5EF4-FFF2-40B4-BE49-F238E27FC236}">
                    <a16:creationId xmlns="" xmlns:a16="http://schemas.microsoft.com/office/drawing/2014/main" id="{502FC121-8BBF-4CFA-9EA6-EC924E4D4CC7}"/>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2" name="文本框 24">
                <a:extLst>
                  <a:ext uri="{FF2B5EF4-FFF2-40B4-BE49-F238E27FC236}">
                    <a16:creationId xmlns="" xmlns:a16="http://schemas.microsoft.com/office/drawing/2014/main" id="{DB6FCDE9-BF37-4090-861A-94F14C3B0067}"/>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5" name="组合 41">
              <a:extLst>
                <a:ext uri="{FF2B5EF4-FFF2-40B4-BE49-F238E27FC236}">
                  <a16:creationId xmlns="" xmlns:a16="http://schemas.microsoft.com/office/drawing/2014/main" id="{E185ED9C-4CD1-423E-B2A7-E9DF27071536}"/>
                </a:ext>
              </a:extLst>
            </p:cNvPr>
            <p:cNvGrpSpPr/>
            <p:nvPr/>
          </p:nvGrpSpPr>
          <p:grpSpPr>
            <a:xfrm>
              <a:off x="4531704" y="1854614"/>
              <a:ext cx="2261104" cy="939750"/>
              <a:chOff x="1964947" y="597930"/>
              <a:chExt cx="1695828" cy="704813"/>
            </a:xfrm>
          </p:grpSpPr>
          <p:sp>
            <p:nvSpPr>
              <p:cNvPr id="39" name="文本框 38">
                <a:extLst>
                  <a:ext uri="{FF2B5EF4-FFF2-40B4-BE49-F238E27FC236}">
                    <a16:creationId xmlns="" xmlns:a16="http://schemas.microsoft.com/office/drawing/2014/main" id="{A666064A-DDD2-4244-A11E-4440EF3D87B3}"/>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40" name="文本框 24">
                <a:extLst>
                  <a:ext uri="{FF2B5EF4-FFF2-40B4-BE49-F238E27FC236}">
                    <a16:creationId xmlns="" xmlns:a16="http://schemas.microsoft.com/office/drawing/2014/main" id="{8B39698F-C5AC-40A2-88D5-D7CCEF95EB7F}"/>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36" name="组合 42">
              <a:extLst>
                <a:ext uri="{FF2B5EF4-FFF2-40B4-BE49-F238E27FC236}">
                  <a16:creationId xmlns="" xmlns:a16="http://schemas.microsoft.com/office/drawing/2014/main" id="{3DFA7476-A7FD-48E7-9805-52EFC7636F13}"/>
                </a:ext>
              </a:extLst>
            </p:cNvPr>
            <p:cNvGrpSpPr/>
            <p:nvPr/>
          </p:nvGrpSpPr>
          <p:grpSpPr>
            <a:xfrm>
              <a:off x="7198704" y="1854614"/>
              <a:ext cx="2261104" cy="939751"/>
              <a:chOff x="1964947" y="597930"/>
              <a:chExt cx="1695828" cy="704813"/>
            </a:xfrm>
          </p:grpSpPr>
          <p:sp>
            <p:nvSpPr>
              <p:cNvPr id="37" name="文本框 36">
                <a:extLst>
                  <a:ext uri="{FF2B5EF4-FFF2-40B4-BE49-F238E27FC236}">
                    <a16:creationId xmlns="" xmlns:a16="http://schemas.microsoft.com/office/drawing/2014/main" id="{898D3A3E-EF14-4B27-8077-26311A76C2F4}"/>
                  </a:ext>
                </a:extLst>
              </p:cNvPr>
              <p:cNvSpPr txBox="1"/>
              <p:nvPr/>
            </p:nvSpPr>
            <p:spPr bwMode="auto">
              <a:xfrm>
                <a:off x="1964947" y="788660"/>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38" name="文本框 24">
                <a:extLst>
                  <a:ext uri="{FF2B5EF4-FFF2-40B4-BE49-F238E27FC236}">
                    <a16:creationId xmlns="" xmlns:a16="http://schemas.microsoft.com/office/drawing/2014/main" id="{EE1E44BC-92B6-470F-AAA1-90891B81FF14}"/>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grpSp>
        <p:nvGrpSpPr>
          <p:cNvPr id="43" name="组合 49">
            <a:extLst>
              <a:ext uri="{FF2B5EF4-FFF2-40B4-BE49-F238E27FC236}">
                <a16:creationId xmlns="" xmlns:a16="http://schemas.microsoft.com/office/drawing/2014/main" id="{732F54B6-478A-4FDF-AD2D-AA5AE374FA6B}"/>
              </a:ext>
            </a:extLst>
          </p:cNvPr>
          <p:cNvGrpSpPr/>
          <p:nvPr/>
        </p:nvGrpSpPr>
        <p:grpSpPr>
          <a:xfrm>
            <a:off x="919742" y="4299112"/>
            <a:ext cx="9714263" cy="1689960"/>
            <a:chOff x="1001104" y="4197350"/>
            <a:chExt cx="9970004" cy="1733916"/>
          </a:xfrm>
        </p:grpSpPr>
        <p:sp>
          <p:nvSpPr>
            <p:cNvPr id="44" name="任意多边形 50">
              <a:extLst>
                <a:ext uri="{FF2B5EF4-FFF2-40B4-BE49-F238E27FC236}">
                  <a16:creationId xmlns="" xmlns:a16="http://schemas.microsoft.com/office/drawing/2014/main" id="{572608F6-CA79-4F2A-874A-5B9A050179C2}"/>
                </a:ext>
              </a:extLst>
            </p:cNvPr>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5" name="任意多边形 51">
              <a:extLst>
                <a:ext uri="{FF2B5EF4-FFF2-40B4-BE49-F238E27FC236}">
                  <a16:creationId xmlns="" xmlns:a16="http://schemas.microsoft.com/office/drawing/2014/main" id="{0481074A-B181-4EB1-B8AC-1245C205AC38}"/>
                </a:ext>
              </a:extLst>
            </p:cNvPr>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6" name="任意多边形 52">
              <a:extLst>
                <a:ext uri="{FF2B5EF4-FFF2-40B4-BE49-F238E27FC236}">
                  <a16:creationId xmlns="" xmlns:a16="http://schemas.microsoft.com/office/drawing/2014/main" id="{96050420-BE50-4291-8CF4-707621B85C94}"/>
                </a:ext>
              </a:extLst>
            </p:cNvPr>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sp>
          <p:nvSpPr>
            <p:cNvPr id="47" name="任意多边形 53">
              <a:extLst>
                <a:ext uri="{FF2B5EF4-FFF2-40B4-BE49-F238E27FC236}">
                  <a16:creationId xmlns="" xmlns:a16="http://schemas.microsoft.com/office/drawing/2014/main" id="{6E567DE7-3424-4819-BE1C-D3B4043787FA}"/>
                </a:ext>
              </a:extLst>
            </p:cNvPr>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87868" eaLnBrk="0" fontAlgn="base" hangingPunct="0">
                <a:spcBef>
                  <a:spcPct val="0"/>
                </a:spcBef>
                <a:spcAft>
                  <a:spcPct val="0"/>
                </a:spcAft>
              </a:pPr>
              <a:endParaRPr lang="zh-CN" altLang="en-US" sz="3063" dirty="0">
                <a:solidFill>
                  <a:prstClr val="white"/>
                </a:solidFill>
                <a:cs typeface="+mn-ea"/>
                <a:sym typeface="+mn-lt"/>
              </a:endParaRPr>
            </a:p>
          </p:txBody>
        </p:sp>
        <p:grpSp>
          <p:nvGrpSpPr>
            <p:cNvPr id="48" name="组合 54">
              <a:extLst>
                <a:ext uri="{FF2B5EF4-FFF2-40B4-BE49-F238E27FC236}">
                  <a16:creationId xmlns="" xmlns:a16="http://schemas.microsoft.com/office/drawing/2014/main" id="{BF680585-DAFB-46E1-8DFD-0CFFEE7FE47C}"/>
                </a:ext>
              </a:extLst>
            </p:cNvPr>
            <p:cNvGrpSpPr/>
            <p:nvPr/>
          </p:nvGrpSpPr>
          <p:grpSpPr>
            <a:xfrm>
              <a:off x="1001104" y="4991514"/>
              <a:ext cx="2261104" cy="939752"/>
              <a:chOff x="1964947" y="597930"/>
              <a:chExt cx="1695828" cy="704814"/>
            </a:xfrm>
          </p:grpSpPr>
          <p:sp>
            <p:nvSpPr>
              <p:cNvPr id="58" name="文本框 57">
                <a:extLst>
                  <a:ext uri="{FF2B5EF4-FFF2-40B4-BE49-F238E27FC236}">
                    <a16:creationId xmlns="" xmlns:a16="http://schemas.microsoft.com/office/drawing/2014/main" id="{44832307-4EA7-4C73-8807-9AD997D19A85}"/>
                  </a:ext>
                </a:extLst>
              </p:cNvPr>
              <p:cNvSpPr txBox="1"/>
              <p:nvPr/>
            </p:nvSpPr>
            <p:spPr bwMode="auto">
              <a:xfrm>
                <a:off x="1964947" y="788660"/>
                <a:ext cx="1695828" cy="514084"/>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9" name="文本框 24">
                <a:extLst>
                  <a:ext uri="{FF2B5EF4-FFF2-40B4-BE49-F238E27FC236}">
                    <a16:creationId xmlns="" xmlns:a16="http://schemas.microsoft.com/office/drawing/2014/main" id="{B258AE55-F009-4BD2-871A-AD5A6D1E4B8A}"/>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49" name="组合 55">
              <a:extLst>
                <a:ext uri="{FF2B5EF4-FFF2-40B4-BE49-F238E27FC236}">
                  <a16:creationId xmlns="" xmlns:a16="http://schemas.microsoft.com/office/drawing/2014/main" id="{2ACE9ABB-8A32-4E38-A731-48920B14DB3F}"/>
                </a:ext>
              </a:extLst>
            </p:cNvPr>
            <p:cNvGrpSpPr/>
            <p:nvPr/>
          </p:nvGrpSpPr>
          <p:grpSpPr>
            <a:xfrm>
              <a:off x="3452204" y="4991514"/>
              <a:ext cx="2261104" cy="939750"/>
              <a:chOff x="1964947" y="597930"/>
              <a:chExt cx="1695828" cy="704812"/>
            </a:xfrm>
          </p:grpSpPr>
          <p:sp>
            <p:nvSpPr>
              <p:cNvPr id="56" name="文本框 55">
                <a:extLst>
                  <a:ext uri="{FF2B5EF4-FFF2-40B4-BE49-F238E27FC236}">
                    <a16:creationId xmlns="" xmlns:a16="http://schemas.microsoft.com/office/drawing/2014/main" id="{F64E20E7-D501-46AD-8A9B-1D6592F0AF5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7" name="文本框 24">
                <a:extLst>
                  <a:ext uri="{FF2B5EF4-FFF2-40B4-BE49-F238E27FC236}">
                    <a16:creationId xmlns="" xmlns:a16="http://schemas.microsoft.com/office/drawing/2014/main" id="{715E3FDC-0590-44F3-A970-D6E501227895}"/>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0" name="组合 56">
              <a:extLst>
                <a:ext uri="{FF2B5EF4-FFF2-40B4-BE49-F238E27FC236}">
                  <a16:creationId xmlns="" xmlns:a16="http://schemas.microsoft.com/office/drawing/2014/main" id="{CCF8A6BE-31EC-49FD-B201-DFB4A9828645}"/>
                </a:ext>
              </a:extLst>
            </p:cNvPr>
            <p:cNvGrpSpPr/>
            <p:nvPr/>
          </p:nvGrpSpPr>
          <p:grpSpPr>
            <a:xfrm>
              <a:off x="5966804" y="4991514"/>
              <a:ext cx="2261104" cy="939749"/>
              <a:chOff x="1964947" y="597930"/>
              <a:chExt cx="1695828" cy="704812"/>
            </a:xfrm>
          </p:grpSpPr>
          <p:sp>
            <p:nvSpPr>
              <p:cNvPr id="54" name="文本框 53">
                <a:extLst>
                  <a:ext uri="{FF2B5EF4-FFF2-40B4-BE49-F238E27FC236}">
                    <a16:creationId xmlns="" xmlns:a16="http://schemas.microsoft.com/office/drawing/2014/main" id="{4D4AC7AB-933F-4D3B-8E88-84C593A615C6}"/>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5" name="文本框 24">
                <a:extLst>
                  <a:ext uri="{FF2B5EF4-FFF2-40B4-BE49-F238E27FC236}">
                    <a16:creationId xmlns="" xmlns:a16="http://schemas.microsoft.com/office/drawing/2014/main" id="{DA8C5013-2CF8-4BC9-90D4-636FF67DF3E0}"/>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nvGrpSpPr>
            <p:cNvPr id="51" name="组合 57">
              <a:extLst>
                <a:ext uri="{FF2B5EF4-FFF2-40B4-BE49-F238E27FC236}">
                  <a16:creationId xmlns="" xmlns:a16="http://schemas.microsoft.com/office/drawing/2014/main" id="{2094DDE5-E8DD-46C5-A7D3-8FBC620AE5C5}"/>
                </a:ext>
              </a:extLst>
            </p:cNvPr>
            <p:cNvGrpSpPr/>
            <p:nvPr/>
          </p:nvGrpSpPr>
          <p:grpSpPr>
            <a:xfrm>
              <a:off x="8710004" y="4991514"/>
              <a:ext cx="2261104" cy="939749"/>
              <a:chOff x="1964947" y="597930"/>
              <a:chExt cx="1695828" cy="704812"/>
            </a:xfrm>
          </p:grpSpPr>
          <p:sp>
            <p:nvSpPr>
              <p:cNvPr id="52" name="文本框 51">
                <a:extLst>
                  <a:ext uri="{FF2B5EF4-FFF2-40B4-BE49-F238E27FC236}">
                    <a16:creationId xmlns="" xmlns:a16="http://schemas.microsoft.com/office/drawing/2014/main" id="{B9B7EBED-52F3-4258-911F-84AD8EDA1F5C}"/>
                  </a:ext>
                </a:extLst>
              </p:cNvPr>
              <p:cNvSpPr txBox="1"/>
              <p:nvPr/>
            </p:nvSpPr>
            <p:spPr bwMode="auto">
              <a:xfrm>
                <a:off x="1964947" y="788659"/>
                <a:ext cx="1695828" cy="51408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55490">
                  <a:lnSpc>
                    <a:spcPct val="120000"/>
                  </a:lnSpc>
                  <a:defRPr/>
                </a:pPr>
                <a:r>
                  <a:rPr lang="zh-CN" altLang="en-US" sz="1039" spc="292" dirty="0">
                    <a:solidFill>
                      <a:schemeClr val="bg1">
                        <a:lumMod val="50000"/>
                      </a:schemeClr>
                    </a:solidFill>
                    <a:latin typeface="+mn-lt"/>
                    <a:ea typeface="+mn-ea"/>
                    <a:cs typeface="+mn-ea"/>
                    <a:sym typeface="+mn-lt"/>
                  </a:rPr>
                  <a:t>在此录入图表的描述说明，在此录入图表的描述说明。</a:t>
                </a:r>
              </a:p>
            </p:txBody>
          </p:sp>
          <p:sp>
            <p:nvSpPr>
              <p:cNvPr id="53" name="文本框 24">
                <a:extLst>
                  <a:ext uri="{FF2B5EF4-FFF2-40B4-BE49-F238E27FC236}">
                    <a16:creationId xmlns="" xmlns:a16="http://schemas.microsoft.com/office/drawing/2014/main" id="{2B7CED70-5738-402C-9645-53904956A943}"/>
                  </a:ext>
                </a:extLst>
              </p:cNvPr>
              <p:cNvSpPr txBox="1">
                <a:spLocks noChangeArrowheads="1"/>
              </p:cNvSpPr>
              <p:nvPr/>
            </p:nvSpPr>
            <p:spPr bwMode="auto">
              <a:xfrm>
                <a:off x="1969162" y="597930"/>
                <a:ext cx="1456289" cy="24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29" dirty="0">
                    <a:solidFill>
                      <a:schemeClr val="tx1">
                        <a:lumMod val="65000"/>
                        <a:lumOff val="35000"/>
                      </a:schemeClr>
                    </a:solidFill>
                    <a:latin typeface="+mn-lt"/>
                    <a:ea typeface="+mn-ea"/>
                    <a:cs typeface="+mn-ea"/>
                    <a:sym typeface="+mn-lt"/>
                  </a:rPr>
                  <a:t>在此添加标题</a:t>
                </a:r>
                <a:endParaRPr lang="id-ID" altLang="zh-CN" sz="1429" dirty="0">
                  <a:solidFill>
                    <a:schemeClr val="tx1">
                      <a:lumMod val="65000"/>
                      <a:lumOff val="35000"/>
                    </a:schemeClr>
                  </a:solidFill>
                  <a:latin typeface="+mn-lt"/>
                  <a:ea typeface="+mn-ea"/>
                  <a:cs typeface="+mn-ea"/>
                  <a:sym typeface="+mn-lt"/>
                </a:endParaRPr>
              </a:p>
            </p:txBody>
          </p:sp>
        </p:grpSp>
      </p:grpSp>
    </p:spTree>
    <p:extLst>
      <p:ext uri="{BB962C8B-B14F-4D97-AF65-F5344CB8AC3E}">
        <p14:creationId xmlns:p14="http://schemas.microsoft.com/office/powerpoint/2010/main" val="342497636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up)">
                                      <p:cBhvr>
                                        <p:cTn id="11" dur="500"/>
                                        <p:tgtEl>
                                          <p:spTgt spid="4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5">
            <a:extLst>
              <a:ext uri="{FF2B5EF4-FFF2-40B4-BE49-F238E27FC236}">
                <a16:creationId xmlns="" xmlns:a16="http://schemas.microsoft.com/office/drawing/2014/main" id="{83239D77-F634-48EB-9B98-0E5159F4EB41}"/>
              </a:ext>
            </a:extLst>
          </p:cNvPr>
          <p:cNvGrpSpPr/>
          <p:nvPr/>
        </p:nvGrpSpPr>
        <p:grpSpPr>
          <a:xfrm>
            <a:off x="8468080" y="1705426"/>
            <a:ext cx="1330229" cy="3397774"/>
            <a:chOff x="6518260" y="1252165"/>
            <a:chExt cx="1023937" cy="2614612"/>
          </a:xfrm>
          <a:solidFill>
            <a:schemeClr val="accent4"/>
          </a:solidFill>
        </p:grpSpPr>
        <p:sp>
          <p:nvSpPr>
            <p:cNvPr id="6" name="Freeform 5">
              <a:extLst>
                <a:ext uri="{FF2B5EF4-FFF2-40B4-BE49-F238E27FC236}">
                  <a16:creationId xmlns="" xmlns:a16="http://schemas.microsoft.com/office/drawing/2014/main" id="{9835E67B-A242-4475-8880-D4E8875AD380}"/>
                </a:ext>
              </a:extLst>
            </p:cNvPr>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7" name="Oval 6">
              <a:extLst>
                <a:ext uri="{FF2B5EF4-FFF2-40B4-BE49-F238E27FC236}">
                  <a16:creationId xmlns="" xmlns:a16="http://schemas.microsoft.com/office/drawing/2014/main" id="{848BCB59-8DCB-4054-ABC2-EB2AE80FB608}"/>
                </a:ext>
              </a:extLst>
            </p:cNvPr>
            <p:cNvSpPr>
              <a:spLocks noChangeArrowheads="1"/>
            </p:cNvSpPr>
            <p:nvPr/>
          </p:nvSpPr>
          <p:spPr bwMode="auto">
            <a:xfrm>
              <a:off x="6826235" y="1252165"/>
              <a:ext cx="407987" cy="412750"/>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grpSp>
      <p:grpSp>
        <p:nvGrpSpPr>
          <p:cNvPr id="8" name="组合 7">
            <a:extLst>
              <a:ext uri="{FF2B5EF4-FFF2-40B4-BE49-F238E27FC236}">
                <a16:creationId xmlns="" xmlns:a16="http://schemas.microsoft.com/office/drawing/2014/main" id="{2DD1ED7A-577F-4C42-94DD-843E4094E4D6}"/>
              </a:ext>
            </a:extLst>
          </p:cNvPr>
          <p:cNvGrpSpPr/>
          <p:nvPr/>
        </p:nvGrpSpPr>
        <p:grpSpPr>
          <a:xfrm>
            <a:off x="4462955" y="1705426"/>
            <a:ext cx="1330229" cy="3397774"/>
            <a:chOff x="3435335" y="1252165"/>
            <a:chExt cx="1023937" cy="2614612"/>
          </a:xfrm>
        </p:grpSpPr>
        <p:sp>
          <p:nvSpPr>
            <p:cNvPr id="9" name="Freeform 9">
              <a:extLst>
                <a:ext uri="{FF2B5EF4-FFF2-40B4-BE49-F238E27FC236}">
                  <a16:creationId xmlns="" xmlns:a16="http://schemas.microsoft.com/office/drawing/2014/main" id="{0A31D92C-1896-4DA2-9A30-13D848EFDE5B}"/>
                </a:ext>
              </a:extLst>
            </p:cNvPr>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0" name="Freeform 10">
              <a:extLst>
                <a:ext uri="{FF2B5EF4-FFF2-40B4-BE49-F238E27FC236}">
                  <a16:creationId xmlns="" xmlns:a16="http://schemas.microsoft.com/office/drawing/2014/main" id="{9597045F-624B-40AC-867D-DC2B9B91FF25}"/>
                </a:ext>
              </a:extLst>
            </p:cNvPr>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11" name="Freeform 11">
              <a:extLst>
                <a:ext uri="{FF2B5EF4-FFF2-40B4-BE49-F238E27FC236}">
                  <a16:creationId xmlns="" xmlns:a16="http://schemas.microsoft.com/office/drawing/2014/main" id="{6F59D6A6-AE93-4027-BCF7-396BF25370EB}"/>
                </a:ext>
              </a:extLst>
            </p:cNvPr>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2" name="Freeform 12">
              <a:extLst>
                <a:ext uri="{FF2B5EF4-FFF2-40B4-BE49-F238E27FC236}">
                  <a16:creationId xmlns="" xmlns:a16="http://schemas.microsoft.com/office/drawing/2014/main" id="{F41677AB-C0DE-4F42-8F15-5D8C54B182FD}"/>
                </a:ext>
              </a:extLst>
            </p:cNvPr>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3" name="Oval 13">
              <a:extLst>
                <a:ext uri="{FF2B5EF4-FFF2-40B4-BE49-F238E27FC236}">
                  <a16:creationId xmlns="" xmlns:a16="http://schemas.microsoft.com/office/drawing/2014/main" id="{C6B2D471-1A87-4BF9-8540-33BE4A02EA92}"/>
                </a:ext>
              </a:extLst>
            </p:cNvPr>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4" name="组合 13">
            <a:extLst>
              <a:ext uri="{FF2B5EF4-FFF2-40B4-BE49-F238E27FC236}">
                <a16:creationId xmlns="" xmlns:a16="http://schemas.microsoft.com/office/drawing/2014/main" id="{0271B096-2810-4ABC-9C21-860CBCAEBFA0}"/>
              </a:ext>
            </a:extLst>
          </p:cNvPr>
          <p:cNvGrpSpPr/>
          <p:nvPr/>
        </p:nvGrpSpPr>
        <p:grpSpPr>
          <a:xfrm>
            <a:off x="6465515" y="1705426"/>
            <a:ext cx="1330231" cy="3397774"/>
            <a:chOff x="4976797" y="1252165"/>
            <a:chExt cx="1023938" cy="2614612"/>
          </a:xfrm>
        </p:grpSpPr>
        <p:sp>
          <p:nvSpPr>
            <p:cNvPr id="15" name="Freeform 14">
              <a:extLst>
                <a:ext uri="{FF2B5EF4-FFF2-40B4-BE49-F238E27FC236}">
                  <a16:creationId xmlns="" xmlns:a16="http://schemas.microsoft.com/office/drawing/2014/main" id="{98D8FC55-F970-4FB3-813C-D364B3FD151F}"/>
                </a:ext>
              </a:extLst>
            </p:cNvPr>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16" name="Freeform 15">
              <a:extLst>
                <a:ext uri="{FF2B5EF4-FFF2-40B4-BE49-F238E27FC236}">
                  <a16:creationId xmlns="" xmlns:a16="http://schemas.microsoft.com/office/drawing/2014/main" id="{7F7191E8-9317-4FF5-B8F1-9DA3905682BB}"/>
                </a:ext>
              </a:extLst>
            </p:cNvPr>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dirty="0">
                <a:solidFill>
                  <a:srgbClr val="000000"/>
                </a:solidFill>
                <a:latin typeface="+mn-lt"/>
                <a:ea typeface="+mn-ea"/>
                <a:cs typeface="+mn-ea"/>
                <a:sym typeface="+mn-lt"/>
              </a:endParaRPr>
            </a:p>
          </p:txBody>
        </p:sp>
        <p:sp>
          <p:nvSpPr>
            <p:cNvPr id="17" name="Oval 16">
              <a:extLst>
                <a:ext uri="{FF2B5EF4-FFF2-40B4-BE49-F238E27FC236}">
                  <a16:creationId xmlns="" xmlns:a16="http://schemas.microsoft.com/office/drawing/2014/main" id="{184A1712-6458-44BA-A727-828DBF5456BE}"/>
                </a:ext>
              </a:extLst>
            </p:cNvPr>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grpSp>
        <p:nvGrpSpPr>
          <p:cNvPr id="18" name="组合 2">
            <a:extLst>
              <a:ext uri="{FF2B5EF4-FFF2-40B4-BE49-F238E27FC236}">
                <a16:creationId xmlns="" xmlns:a16="http://schemas.microsoft.com/office/drawing/2014/main" id="{550AE01C-65E2-4C69-AA02-E3B76B56883E}"/>
              </a:ext>
            </a:extLst>
          </p:cNvPr>
          <p:cNvGrpSpPr/>
          <p:nvPr/>
        </p:nvGrpSpPr>
        <p:grpSpPr>
          <a:xfrm>
            <a:off x="2460389" y="1705426"/>
            <a:ext cx="1330231" cy="3397774"/>
            <a:chOff x="1893872" y="1252165"/>
            <a:chExt cx="1023938" cy="2614612"/>
          </a:xfrm>
        </p:grpSpPr>
        <p:sp>
          <p:nvSpPr>
            <p:cNvPr id="19" name="Rectangle 17">
              <a:extLst>
                <a:ext uri="{FF2B5EF4-FFF2-40B4-BE49-F238E27FC236}">
                  <a16:creationId xmlns="" xmlns:a16="http://schemas.microsoft.com/office/drawing/2014/main" id="{8D0E46B7-52C8-4EA1-8F1D-8DDDF3A1CFF4}"/>
                </a:ext>
              </a:extLst>
            </p:cNvPr>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0" name="Freeform 18">
              <a:extLst>
                <a:ext uri="{FF2B5EF4-FFF2-40B4-BE49-F238E27FC236}">
                  <a16:creationId xmlns="" xmlns:a16="http://schemas.microsoft.com/office/drawing/2014/main" id="{19C3B360-F346-4F7C-837D-FDFF0A22A3C4}"/>
                </a:ext>
              </a:extLst>
            </p:cNvPr>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1" name="Freeform 19">
              <a:extLst>
                <a:ext uri="{FF2B5EF4-FFF2-40B4-BE49-F238E27FC236}">
                  <a16:creationId xmlns="" xmlns:a16="http://schemas.microsoft.com/office/drawing/2014/main" id="{71A6A2C7-1609-46C5-995A-C519F262ACF6}"/>
                </a:ext>
              </a:extLst>
            </p:cNvPr>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079">
                <a:solidFill>
                  <a:srgbClr val="000000"/>
                </a:solidFill>
                <a:latin typeface="+mn-lt"/>
                <a:ea typeface="+mn-ea"/>
                <a:cs typeface="+mn-ea"/>
                <a:sym typeface="+mn-lt"/>
              </a:endParaRPr>
            </a:p>
          </p:txBody>
        </p:sp>
        <p:sp>
          <p:nvSpPr>
            <p:cNvPr id="22" name="Freeform 20">
              <a:extLst>
                <a:ext uri="{FF2B5EF4-FFF2-40B4-BE49-F238E27FC236}">
                  <a16:creationId xmlns="" xmlns:a16="http://schemas.microsoft.com/office/drawing/2014/main" id="{4E9AE51C-A7E3-465C-8525-17EC427C98F6}"/>
                </a:ext>
              </a:extLst>
            </p:cNvPr>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sp>
          <p:nvSpPr>
            <p:cNvPr id="23" name="Oval 21">
              <a:extLst>
                <a:ext uri="{FF2B5EF4-FFF2-40B4-BE49-F238E27FC236}">
                  <a16:creationId xmlns="" xmlns:a16="http://schemas.microsoft.com/office/drawing/2014/main" id="{24C813E7-C984-4E46-862E-B51A280F0DA3}"/>
                </a:ext>
              </a:extLst>
            </p:cNvPr>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3063">
                <a:solidFill>
                  <a:srgbClr val="000000"/>
                </a:solidFill>
                <a:latin typeface="+mn-lt"/>
                <a:ea typeface="+mn-ea"/>
                <a:cs typeface="+mn-ea"/>
                <a:sym typeface="+mn-lt"/>
              </a:endParaRPr>
            </a:p>
          </p:txBody>
        </p:sp>
      </p:grpSp>
      <p:sp>
        <p:nvSpPr>
          <p:cNvPr id="24" name="TextBox 10">
            <a:extLst>
              <a:ext uri="{FF2B5EF4-FFF2-40B4-BE49-F238E27FC236}">
                <a16:creationId xmlns="" xmlns:a16="http://schemas.microsoft.com/office/drawing/2014/main" id="{395C9177-FE5A-47F4-950A-C5C8C8EF41BB}"/>
              </a:ext>
            </a:extLst>
          </p:cNvPr>
          <p:cNvSpPr txBox="1"/>
          <p:nvPr/>
        </p:nvSpPr>
        <p:spPr>
          <a:xfrm>
            <a:off x="2618918"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5" name="TextBox 15">
            <a:extLst>
              <a:ext uri="{FF2B5EF4-FFF2-40B4-BE49-F238E27FC236}">
                <a16:creationId xmlns="" xmlns:a16="http://schemas.microsoft.com/office/drawing/2014/main" id="{469E4C97-98E0-415C-8126-0208074C02AB}"/>
              </a:ext>
            </a:extLst>
          </p:cNvPr>
          <p:cNvSpPr>
            <a:spLocks noChangeArrowheads="1"/>
          </p:cNvSpPr>
          <p:nvPr/>
        </p:nvSpPr>
        <p:spPr bwMode="auto">
          <a:xfrm>
            <a:off x="2180035"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6" name="TextBox 177">
            <a:extLst>
              <a:ext uri="{FF2B5EF4-FFF2-40B4-BE49-F238E27FC236}">
                <a16:creationId xmlns="" xmlns:a16="http://schemas.microsoft.com/office/drawing/2014/main" id="{8D0CBC23-E7B9-4A13-892C-6DFD0B77D721}"/>
              </a:ext>
            </a:extLst>
          </p:cNvPr>
          <p:cNvSpPr txBox="1"/>
          <p:nvPr/>
        </p:nvSpPr>
        <p:spPr>
          <a:xfrm>
            <a:off x="4687400"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7" name="TextBox 15">
            <a:extLst>
              <a:ext uri="{FF2B5EF4-FFF2-40B4-BE49-F238E27FC236}">
                <a16:creationId xmlns="" xmlns:a16="http://schemas.microsoft.com/office/drawing/2014/main" id="{4497942C-385D-4A8C-85C0-F404EB2689A5}"/>
              </a:ext>
            </a:extLst>
          </p:cNvPr>
          <p:cNvSpPr>
            <a:spLocks noChangeArrowheads="1"/>
          </p:cNvSpPr>
          <p:nvPr/>
        </p:nvSpPr>
        <p:spPr bwMode="auto">
          <a:xfrm>
            <a:off x="4248517"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28" name="TextBox 179">
            <a:extLst>
              <a:ext uri="{FF2B5EF4-FFF2-40B4-BE49-F238E27FC236}">
                <a16:creationId xmlns="" xmlns:a16="http://schemas.microsoft.com/office/drawing/2014/main" id="{DF3BBC42-39B1-4B54-801F-77E962B9C208}"/>
              </a:ext>
            </a:extLst>
          </p:cNvPr>
          <p:cNvSpPr txBox="1"/>
          <p:nvPr/>
        </p:nvSpPr>
        <p:spPr>
          <a:xfrm>
            <a:off x="6752705"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29" name="TextBox 15">
            <a:extLst>
              <a:ext uri="{FF2B5EF4-FFF2-40B4-BE49-F238E27FC236}">
                <a16:creationId xmlns="" xmlns:a16="http://schemas.microsoft.com/office/drawing/2014/main" id="{45FC50D5-285B-45AE-A62F-23433A8209A3}"/>
              </a:ext>
            </a:extLst>
          </p:cNvPr>
          <p:cNvSpPr>
            <a:spLocks noChangeArrowheads="1"/>
          </p:cNvSpPr>
          <p:nvPr/>
        </p:nvSpPr>
        <p:spPr bwMode="auto">
          <a:xfrm>
            <a:off x="6313823"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
        <p:nvSpPr>
          <p:cNvPr id="30" name="TextBox 181">
            <a:extLst>
              <a:ext uri="{FF2B5EF4-FFF2-40B4-BE49-F238E27FC236}">
                <a16:creationId xmlns="" xmlns:a16="http://schemas.microsoft.com/office/drawing/2014/main" id="{5DCEEC04-3055-474E-BED3-0F78623DD924}"/>
              </a:ext>
            </a:extLst>
          </p:cNvPr>
          <p:cNvSpPr txBox="1"/>
          <p:nvPr/>
        </p:nvSpPr>
        <p:spPr>
          <a:xfrm>
            <a:off x="8717211" y="5196776"/>
            <a:ext cx="986167" cy="332270"/>
          </a:xfrm>
          <a:prstGeom prst="rect">
            <a:avLst/>
          </a:prstGeom>
          <a:noFill/>
        </p:spPr>
        <p:txBody>
          <a:bodyPr wrap="none" rtlCol="0">
            <a:spAutoFit/>
          </a:bodyPr>
          <a:lstStyle/>
          <a:p>
            <a:pPr algn="r"/>
            <a:r>
              <a:rPr lang="zh-CN" altLang="en-US" sz="1559" dirty="0">
                <a:solidFill>
                  <a:schemeClr val="tx1">
                    <a:lumMod val="75000"/>
                    <a:lumOff val="25000"/>
                  </a:schemeClr>
                </a:solidFill>
                <a:cs typeface="+mn-ea"/>
                <a:sym typeface="+mn-lt"/>
              </a:rPr>
              <a:t>添加文本</a:t>
            </a:r>
          </a:p>
        </p:txBody>
      </p:sp>
      <p:sp>
        <p:nvSpPr>
          <p:cNvPr id="31" name="TextBox 15">
            <a:extLst>
              <a:ext uri="{FF2B5EF4-FFF2-40B4-BE49-F238E27FC236}">
                <a16:creationId xmlns="" xmlns:a16="http://schemas.microsoft.com/office/drawing/2014/main" id="{23843AE9-AA55-4F4E-8D4A-F9320BA89676}"/>
              </a:ext>
            </a:extLst>
          </p:cNvPr>
          <p:cNvSpPr>
            <a:spLocks noChangeArrowheads="1"/>
          </p:cNvSpPr>
          <p:nvPr/>
        </p:nvSpPr>
        <p:spPr bwMode="auto">
          <a:xfrm>
            <a:off x="8278328" y="5502901"/>
            <a:ext cx="1963121" cy="60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69" dirty="0">
                <a:solidFill>
                  <a:schemeClr val="tx1">
                    <a:lumMod val="50000"/>
                    <a:lumOff val="50000"/>
                  </a:schemeClr>
                </a:solidFill>
                <a:cs typeface="+mn-ea"/>
                <a:sym typeface="+mn-lt"/>
              </a:rPr>
              <a:t>这里输入简单的文字概述请在这里输入简单字概述</a:t>
            </a:r>
            <a:endParaRPr lang="zh-CN" altLang="en-US" sz="142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82410732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8"/>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14"/>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5"/>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fill="hold"/>
                                        <p:tgtEl>
                                          <p:spTgt spid="24"/>
                                        </p:tgtEl>
                                        <p:attrNameLst>
                                          <p:attrName>ppt_x</p:attrName>
                                        </p:attrNameLst>
                                      </p:cBhvr>
                                      <p:tavLst>
                                        <p:tav tm="0">
                                          <p:val>
                                            <p:strVal val="#ppt_x"/>
                                          </p:val>
                                        </p:tav>
                                        <p:tav tm="100000">
                                          <p:val>
                                            <p:strVal val="#ppt_x"/>
                                          </p:val>
                                        </p:tav>
                                      </p:tavLst>
                                    </p:anim>
                                    <p:anim calcmode="lin" valueType="num">
                                      <p:cBhvr additive="base">
                                        <p:cTn id="27" dur="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250" fill="hold"/>
                                        <p:tgtEl>
                                          <p:spTgt spid="26"/>
                                        </p:tgtEl>
                                        <p:attrNameLst>
                                          <p:attrName>ppt_x</p:attrName>
                                        </p:attrNameLst>
                                      </p:cBhvr>
                                      <p:tavLst>
                                        <p:tav tm="0">
                                          <p:val>
                                            <p:strVal val="#ppt_x"/>
                                          </p:val>
                                        </p:tav>
                                        <p:tav tm="100000">
                                          <p:val>
                                            <p:strVal val="#ppt_x"/>
                                          </p:val>
                                        </p:tav>
                                      </p:tavLst>
                                    </p:anim>
                                    <p:anim calcmode="lin" valueType="num">
                                      <p:cBhvr additive="base">
                                        <p:cTn id="31" dur="250" fill="hold"/>
                                        <p:tgtEl>
                                          <p:spTgt spid="2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250" fill="hold"/>
                                        <p:tgtEl>
                                          <p:spTgt spid="28"/>
                                        </p:tgtEl>
                                        <p:attrNameLst>
                                          <p:attrName>ppt_x</p:attrName>
                                        </p:attrNameLst>
                                      </p:cBhvr>
                                      <p:tavLst>
                                        <p:tav tm="0">
                                          <p:val>
                                            <p:strVal val="#ppt_x"/>
                                          </p:val>
                                        </p:tav>
                                        <p:tav tm="100000">
                                          <p:val>
                                            <p:strVal val="#ppt_x"/>
                                          </p:val>
                                        </p:tav>
                                      </p:tavLst>
                                    </p:anim>
                                    <p:anim calcmode="lin" valueType="num">
                                      <p:cBhvr additive="base">
                                        <p:cTn id="35" dur="250" fill="hold"/>
                                        <p:tgtEl>
                                          <p:spTgt spid="2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250" fill="hold"/>
                                        <p:tgtEl>
                                          <p:spTgt spid="30"/>
                                        </p:tgtEl>
                                        <p:attrNameLst>
                                          <p:attrName>ppt_x</p:attrName>
                                        </p:attrNameLst>
                                      </p:cBhvr>
                                      <p:tavLst>
                                        <p:tav tm="0">
                                          <p:val>
                                            <p:strVal val="#ppt_x"/>
                                          </p:val>
                                        </p:tav>
                                        <p:tav tm="100000">
                                          <p:val>
                                            <p:strVal val="#ppt_x"/>
                                          </p:val>
                                        </p:tav>
                                      </p:tavLst>
                                    </p:anim>
                                    <p:anim calcmode="lin" valueType="num">
                                      <p:cBhvr additive="base">
                                        <p:cTn id="39" dur="25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1+#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ppt_x</p:attrName>
                                        </p:attrNameLst>
                                      </p:cBhvr>
                                      <p:tavLst>
                                        <p:tav tm="0">
                                          <p:val>
                                            <p:strVal val="#ppt_x"/>
                                          </p:val>
                                        </p:tav>
                                        <p:tav tm="100000">
                                          <p:val>
                                            <p:strVal val="#ppt_x"/>
                                          </p:val>
                                        </p:tav>
                                      </p:tavLst>
                                    </p:anim>
                                    <p:anim calcmode="lin" valueType="num">
                                      <p:cBhvr>
                                        <p:cTn id="49" dur="500" fill="hold"/>
                                        <p:tgtEl>
                                          <p:spTgt spid="27"/>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2" presetClass="entr" presetSubtype="4"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ppt_x</p:attrName>
                                        </p:attrNameLst>
                                      </p:cBhvr>
                                      <p:tavLst>
                                        <p:tav tm="0">
                                          <p:val>
                                            <p:strVal val="#ppt_x"/>
                                          </p:val>
                                        </p:tav>
                                        <p:tav tm="100000">
                                          <p:val>
                                            <p:strVal val="#ppt_x"/>
                                          </p:val>
                                        </p:tav>
                                      </p:tavLst>
                                    </p:anim>
                                    <p:anim calcmode="lin" valueType="num">
                                      <p:cBhvr>
                                        <p:cTn id="54" dur="500" fill="hold"/>
                                        <p:tgtEl>
                                          <p:spTgt spid="29"/>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ldLvl="0" autoUpdateAnimBg="0"/>
      <p:bldP spid="26" grpId="0"/>
      <p:bldP spid="27" grpId="0" bldLvl="0" autoUpdateAnimBg="0"/>
      <p:bldP spid="28" grpId="0"/>
      <p:bldP spid="29" grpId="0" bldLvl="0" autoUpdateAnimBg="0"/>
      <p:bldP spid="30" grpId="0"/>
      <p:bldP spid="3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营销概念</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02</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A531F0F5-3095-4E69-9AFB-01375BF769BD}"/>
              </a:ext>
            </a:extLst>
          </p:cNvPr>
          <p:cNvGrpSpPr/>
          <p:nvPr/>
        </p:nvGrpSpPr>
        <p:grpSpPr>
          <a:xfrm>
            <a:off x="1470221" y="2204336"/>
            <a:ext cx="4108019" cy="3217734"/>
            <a:chOff x="1591445" y="2300385"/>
            <a:chExt cx="4446740" cy="3482386"/>
          </a:xfrm>
        </p:grpSpPr>
        <p:sp>
          <p:nvSpPr>
            <p:cNvPr id="6" name="MH_Other_1">
              <a:extLst>
                <a:ext uri="{FF2B5EF4-FFF2-40B4-BE49-F238E27FC236}">
                  <a16:creationId xmlns="" xmlns:a16="http://schemas.microsoft.com/office/drawing/2014/main" id="{EAA70133-F73B-4622-A846-9A491A586D58}"/>
                </a:ext>
              </a:extLst>
            </p:cNvPr>
            <p:cNvSpPr>
              <a:spLocks/>
            </p:cNvSpPr>
            <p:nvPr/>
          </p:nvSpPr>
          <p:spPr bwMode="auto">
            <a:xfrm>
              <a:off x="1591445" y="4054972"/>
              <a:ext cx="3964564" cy="189188"/>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7" name="MH_Other_2">
              <a:extLst>
                <a:ext uri="{FF2B5EF4-FFF2-40B4-BE49-F238E27FC236}">
                  <a16:creationId xmlns="" xmlns:a16="http://schemas.microsoft.com/office/drawing/2014/main" id="{C9424D9A-EB48-4D29-B46C-DD7CECD6EE24}"/>
                </a:ext>
              </a:extLst>
            </p:cNvPr>
            <p:cNvSpPr>
              <a:spLocks/>
            </p:cNvSpPr>
            <p:nvPr/>
          </p:nvSpPr>
          <p:spPr bwMode="auto">
            <a:xfrm>
              <a:off x="1591445" y="2300385"/>
              <a:ext cx="3442206" cy="1875131"/>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8" name="MH_Other_3">
              <a:extLst>
                <a:ext uri="{FF2B5EF4-FFF2-40B4-BE49-F238E27FC236}">
                  <a16:creationId xmlns="" xmlns:a16="http://schemas.microsoft.com/office/drawing/2014/main" id="{AE48799D-DE4B-449B-96BD-2D42ED9D2990}"/>
                </a:ext>
              </a:extLst>
            </p:cNvPr>
            <p:cNvSpPr>
              <a:spLocks/>
            </p:cNvSpPr>
            <p:nvPr/>
          </p:nvSpPr>
          <p:spPr bwMode="auto">
            <a:xfrm>
              <a:off x="1591445" y="3184375"/>
              <a:ext cx="4433347" cy="991141"/>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9" name="MH_Other_4">
              <a:extLst>
                <a:ext uri="{FF2B5EF4-FFF2-40B4-BE49-F238E27FC236}">
                  <a16:creationId xmlns="" xmlns:a16="http://schemas.microsoft.com/office/drawing/2014/main" id="{57633389-80A6-4D40-86F9-93E0ED64E9B9}"/>
                </a:ext>
              </a:extLst>
            </p:cNvPr>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sp>
          <p:nvSpPr>
            <p:cNvPr id="10" name="MH_Other_5">
              <a:extLst>
                <a:ext uri="{FF2B5EF4-FFF2-40B4-BE49-F238E27FC236}">
                  <a16:creationId xmlns="" xmlns:a16="http://schemas.microsoft.com/office/drawing/2014/main" id="{5DEAF825-FDB3-4D48-8479-BF296C0DF639}"/>
                </a:ext>
              </a:extLst>
            </p:cNvPr>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chemeClr val="tx1">
                  <a:lumMod val="65000"/>
                  <a:lumOff val="3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3063">
                <a:cs typeface="+mn-ea"/>
                <a:sym typeface="+mn-lt"/>
              </a:endParaRPr>
            </a:p>
          </p:txBody>
        </p:sp>
      </p:grpSp>
      <p:sp>
        <p:nvSpPr>
          <p:cNvPr id="11" name="MH_Other_6">
            <a:extLst>
              <a:ext uri="{FF2B5EF4-FFF2-40B4-BE49-F238E27FC236}">
                <a16:creationId xmlns="" xmlns:a16="http://schemas.microsoft.com/office/drawing/2014/main" id="{E837AD0C-4A4D-4FBD-B89B-F0A3916AF5B3}"/>
              </a:ext>
            </a:extLst>
          </p:cNvPr>
          <p:cNvSpPr>
            <a:spLocks noChangeArrowheads="1"/>
          </p:cNvSpPr>
          <p:nvPr/>
        </p:nvSpPr>
        <p:spPr bwMode="auto">
          <a:xfrm>
            <a:off x="4362538" y="1854718"/>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01</a:t>
            </a:r>
            <a:endParaRPr lang="zh-CN" altLang="en-US" sz="3063" dirty="0">
              <a:solidFill>
                <a:srgbClr val="FFFFFF"/>
              </a:solidFill>
              <a:latin typeface="+mn-lt"/>
              <a:ea typeface="+mn-ea"/>
              <a:cs typeface="+mn-ea"/>
              <a:sym typeface="+mn-lt"/>
            </a:endParaRPr>
          </a:p>
        </p:txBody>
      </p:sp>
      <p:sp>
        <p:nvSpPr>
          <p:cNvPr id="12" name="MH_Other_7">
            <a:extLst>
              <a:ext uri="{FF2B5EF4-FFF2-40B4-BE49-F238E27FC236}">
                <a16:creationId xmlns="" xmlns:a16="http://schemas.microsoft.com/office/drawing/2014/main" id="{F1866712-DD07-4DE2-9A9D-4E39D75C9317}"/>
              </a:ext>
            </a:extLst>
          </p:cNvPr>
          <p:cNvSpPr>
            <a:spLocks noChangeArrowheads="1"/>
          </p:cNvSpPr>
          <p:nvPr/>
        </p:nvSpPr>
        <p:spPr bwMode="auto">
          <a:xfrm>
            <a:off x="5267356" y="2639041"/>
            <a:ext cx="651157"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02</a:t>
            </a:r>
            <a:endParaRPr lang="zh-CN" altLang="en-US" sz="3063" dirty="0">
              <a:solidFill>
                <a:srgbClr val="FFFFFF"/>
              </a:solidFill>
              <a:latin typeface="+mn-lt"/>
              <a:ea typeface="+mn-ea"/>
              <a:cs typeface="+mn-ea"/>
              <a:sym typeface="+mn-lt"/>
            </a:endParaRPr>
          </a:p>
        </p:txBody>
      </p:sp>
      <p:sp>
        <p:nvSpPr>
          <p:cNvPr id="13" name="MH_Other_8">
            <a:extLst>
              <a:ext uri="{FF2B5EF4-FFF2-40B4-BE49-F238E27FC236}">
                <a16:creationId xmlns="" xmlns:a16="http://schemas.microsoft.com/office/drawing/2014/main" id="{F95D1507-7AC0-4D90-B76B-213518D4F22C}"/>
              </a:ext>
            </a:extLst>
          </p:cNvPr>
          <p:cNvSpPr>
            <a:spLocks noChangeArrowheads="1"/>
          </p:cNvSpPr>
          <p:nvPr/>
        </p:nvSpPr>
        <p:spPr bwMode="auto">
          <a:xfrm>
            <a:off x="4804892" y="3485244"/>
            <a:ext cx="651159"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03</a:t>
            </a:r>
            <a:endParaRPr lang="zh-CN" altLang="en-US" sz="3063" dirty="0">
              <a:solidFill>
                <a:srgbClr val="FFFFFF"/>
              </a:solidFill>
              <a:latin typeface="+mn-lt"/>
              <a:ea typeface="+mn-ea"/>
              <a:cs typeface="+mn-ea"/>
              <a:sym typeface="+mn-lt"/>
            </a:endParaRPr>
          </a:p>
        </p:txBody>
      </p:sp>
      <p:sp>
        <p:nvSpPr>
          <p:cNvPr id="14" name="MH_Other_9">
            <a:extLst>
              <a:ext uri="{FF2B5EF4-FFF2-40B4-BE49-F238E27FC236}">
                <a16:creationId xmlns="" xmlns:a16="http://schemas.microsoft.com/office/drawing/2014/main" id="{5E42F9E0-5316-4BD2-A5E5-8F27E924AE43}"/>
              </a:ext>
            </a:extLst>
          </p:cNvPr>
          <p:cNvSpPr>
            <a:spLocks noChangeArrowheads="1"/>
          </p:cNvSpPr>
          <p:nvPr/>
        </p:nvSpPr>
        <p:spPr bwMode="auto">
          <a:xfrm>
            <a:off x="5264263" y="4207687"/>
            <a:ext cx="651157" cy="652829"/>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04</a:t>
            </a:r>
            <a:endParaRPr lang="zh-CN" altLang="en-US" sz="3063" dirty="0">
              <a:solidFill>
                <a:srgbClr val="FFFFFF"/>
              </a:solidFill>
              <a:latin typeface="+mn-lt"/>
              <a:ea typeface="+mn-ea"/>
              <a:cs typeface="+mn-ea"/>
              <a:sym typeface="+mn-lt"/>
            </a:endParaRPr>
          </a:p>
        </p:txBody>
      </p:sp>
      <p:sp>
        <p:nvSpPr>
          <p:cNvPr id="15" name="MH_Other_10">
            <a:extLst>
              <a:ext uri="{FF2B5EF4-FFF2-40B4-BE49-F238E27FC236}">
                <a16:creationId xmlns="" xmlns:a16="http://schemas.microsoft.com/office/drawing/2014/main" id="{EF500E4F-7FB3-47DD-9733-4958402B1B87}"/>
              </a:ext>
            </a:extLst>
          </p:cNvPr>
          <p:cNvSpPr>
            <a:spLocks noChangeArrowheads="1"/>
          </p:cNvSpPr>
          <p:nvPr/>
        </p:nvSpPr>
        <p:spPr bwMode="auto">
          <a:xfrm>
            <a:off x="4331604" y="5117315"/>
            <a:ext cx="651159" cy="651282"/>
          </a:xfrm>
          <a:prstGeom prst="ellipse">
            <a:avLst/>
          </a:prstGeom>
          <a:solidFill>
            <a:schemeClr val="accent1"/>
          </a:solidFill>
          <a:ln>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3063" dirty="0">
                <a:solidFill>
                  <a:srgbClr val="FFFFFF"/>
                </a:solidFill>
                <a:latin typeface="+mn-lt"/>
                <a:ea typeface="+mn-ea"/>
                <a:cs typeface="+mn-ea"/>
                <a:sym typeface="+mn-lt"/>
              </a:rPr>
              <a:t>05</a:t>
            </a:r>
            <a:endParaRPr lang="zh-CN" altLang="en-US" sz="3063" dirty="0">
              <a:solidFill>
                <a:srgbClr val="FFFFFF"/>
              </a:solidFill>
              <a:latin typeface="+mn-lt"/>
              <a:ea typeface="+mn-ea"/>
              <a:cs typeface="+mn-ea"/>
              <a:sym typeface="+mn-lt"/>
            </a:endParaRPr>
          </a:p>
        </p:txBody>
      </p:sp>
      <p:sp>
        <p:nvSpPr>
          <p:cNvPr id="16" name="MH_Title_1">
            <a:extLst>
              <a:ext uri="{FF2B5EF4-FFF2-40B4-BE49-F238E27FC236}">
                <a16:creationId xmlns="" xmlns:a16="http://schemas.microsoft.com/office/drawing/2014/main" id="{A24A8CAD-0AE4-4ED3-93F6-8914CAA91729}"/>
              </a:ext>
            </a:extLst>
          </p:cNvPr>
          <p:cNvSpPr>
            <a:spLocks noChangeArrowheads="1"/>
          </p:cNvSpPr>
          <p:nvPr/>
        </p:nvSpPr>
        <p:spPr bwMode="auto">
          <a:xfrm>
            <a:off x="-21125" y="2579763"/>
            <a:ext cx="1820691" cy="2631769"/>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chemeClr val="accent3"/>
          </a:solidFill>
          <a:ln>
            <a:noFill/>
          </a:ln>
        </p:spPr>
        <p:txBody>
          <a:bodyPr lIns="0" tIns="0" rIns="10517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08" dirty="0">
                <a:solidFill>
                  <a:srgbClr val="FFFFFF"/>
                </a:solidFill>
                <a:latin typeface="+mn-lt"/>
                <a:ea typeface="+mn-ea"/>
                <a:cs typeface="+mn-ea"/>
                <a:sym typeface="+mn-lt"/>
              </a:rPr>
              <a:t>THE TITLE</a:t>
            </a:r>
            <a:endParaRPr lang="zh-CN" altLang="en-US" sz="2208" dirty="0">
              <a:solidFill>
                <a:srgbClr val="FFFFFF"/>
              </a:solidFill>
              <a:latin typeface="+mn-lt"/>
              <a:ea typeface="+mn-ea"/>
              <a:cs typeface="+mn-ea"/>
              <a:sym typeface="+mn-lt"/>
            </a:endParaRPr>
          </a:p>
        </p:txBody>
      </p:sp>
      <p:sp>
        <p:nvSpPr>
          <p:cNvPr id="17" name="TextBox 23">
            <a:extLst>
              <a:ext uri="{FF2B5EF4-FFF2-40B4-BE49-F238E27FC236}">
                <a16:creationId xmlns="" xmlns:a16="http://schemas.microsoft.com/office/drawing/2014/main" id="{8A684802-C1E5-49A6-888E-88D48637F6B0}"/>
              </a:ext>
            </a:extLst>
          </p:cNvPr>
          <p:cNvSpPr txBox="1"/>
          <p:nvPr/>
        </p:nvSpPr>
        <p:spPr>
          <a:xfrm>
            <a:off x="5605647" y="1874215"/>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18" name="TextBox 24">
            <a:extLst>
              <a:ext uri="{FF2B5EF4-FFF2-40B4-BE49-F238E27FC236}">
                <a16:creationId xmlns="" xmlns:a16="http://schemas.microsoft.com/office/drawing/2014/main" id="{6030368B-7975-4C24-8581-17454790325A}"/>
              </a:ext>
            </a:extLst>
          </p:cNvPr>
          <p:cNvSpPr txBox="1"/>
          <p:nvPr/>
        </p:nvSpPr>
        <p:spPr>
          <a:xfrm>
            <a:off x="5605646" y="161594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19" name="TextBox 23">
            <a:extLst>
              <a:ext uri="{FF2B5EF4-FFF2-40B4-BE49-F238E27FC236}">
                <a16:creationId xmlns="" xmlns:a16="http://schemas.microsoft.com/office/drawing/2014/main" id="{48A9544A-E66E-43E3-B1AC-C69C8C359CCF}"/>
              </a:ext>
            </a:extLst>
          </p:cNvPr>
          <p:cNvSpPr txBox="1"/>
          <p:nvPr/>
        </p:nvSpPr>
        <p:spPr>
          <a:xfrm>
            <a:off x="6054419" y="2803384"/>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0" name="TextBox 24">
            <a:extLst>
              <a:ext uri="{FF2B5EF4-FFF2-40B4-BE49-F238E27FC236}">
                <a16:creationId xmlns="" xmlns:a16="http://schemas.microsoft.com/office/drawing/2014/main" id="{A327585B-E806-43E9-AE8F-08913A9ADE8B}"/>
              </a:ext>
            </a:extLst>
          </p:cNvPr>
          <p:cNvSpPr txBox="1"/>
          <p:nvPr/>
        </p:nvSpPr>
        <p:spPr>
          <a:xfrm>
            <a:off x="6054418" y="254511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1" name="TextBox 23">
            <a:extLst>
              <a:ext uri="{FF2B5EF4-FFF2-40B4-BE49-F238E27FC236}">
                <a16:creationId xmlns="" xmlns:a16="http://schemas.microsoft.com/office/drawing/2014/main" id="{AD27A870-3F2E-4CA6-8700-8C69E2A77AC5}"/>
              </a:ext>
            </a:extLst>
          </p:cNvPr>
          <p:cNvSpPr txBox="1"/>
          <p:nvPr/>
        </p:nvSpPr>
        <p:spPr>
          <a:xfrm>
            <a:off x="5772835" y="3699030"/>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2" name="TextBox 24">
            <a:extLst>
              <a:ext uri="{FF2B5EF4-FFF2-40B4-BE49-F238E27FC236}">
                <a16:creationId xmlns="" xmlns:a16="http://schemas.microsoft.com/office/drawing/2014/main" id="{6DC805DA-FF6E-4224-9DA1-17437CCD936D}"/>
              </a:ext>
            </a:extLst>
          </p:cNvPr>
          <p:cNvSpPr txBox="1"/>
          <p:nvPr/>
        </p:nvSpPr>
        <p:spPr>
          <a:xfrm>
            <a:off x="5772837" y="3440757"/>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3" name="TextBox 23">
            <a:extLst>
              <a:ext uri="{FF2B5EF4-FFF2-40B4-BE49-F238E27FC236}">
                <a16:creationId xmlns="" xmlns:a16="http://schemas.microsoft.com/office/drawing/2014/main" id="{06DC2400-7CBD-4C72-ADA3-249A5BCEA850}"/>
              </a:ext>
            </a:extLst>
          </p:cNvPr>
          <p:cNvSpPr txBox="1"/>
          <p:nvPr/>
        </p:nvSpPr>
        <p:spPr>
          <a:xfrm>
            <a:off x="6063217" y="4526337"/>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4" name="TextBox 24">
            <a:extLst>
              <a:ext uri="{FF2B5EF4-FFF2-40B4-BE49-F238E27FC236}">
                <a16:creationId xmlns="" xmlns:a16="http://schemas.microsoft.com/office/drawing/2014/main" id="{E7382C35-8D83-4DBD-815A-4BFFC7007FA6}"/>
              </a:ext>
            </a:extLst>
          </p:cNvPr>
          <p:cNvSpPr txBox="1"/>
          <p:nvPr/>
        </p:nvSpPr>
        <p:spPr>
          <a:xfrm>
            <a:off x="6063217" y="4268062"/>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
        <p:nvSpPr>
          <p:cNvPr id="25" name="TextBox 23">
            <a:extLst>
              <a:ext uri="{FF2B5EF4-FFF2-40B4-BE49-F238E27FC236}">
                <a16:creationId xmlns="" xmlns:a16="http://schemas.microsoft.com/office/drawing/2014/main" id="{605CE484-10C4-48BA-A379-77F621EF2151}"/>
              </a:ext>
            </a:extLst>
          </p:cNvPr>
          <p:cNvSpPr txBox="1"/>
          <p:nvPr/>
        </p:nvSpPr>
        <p:spPr>
          <a:xfrm>
            <a:off x="5341663" y="5523846"/>
            <a:ext cx="4168783" cy="536572"/>
          </a:xfrm>
          <a:prstGeom prst="rect">
            <a:avLst/>
          </a:prstGeom>
          <a:noFill/>
        </p:spPr>
        <p:txBody>
          <a:bodyPr wrap="square" lIns="84471" tIns="42235" rIns="84471" bIns="42235" rtlCol="0">
            <a:spAutoFit/>
          </a:bodyPr>
          <a:lstStyle/>
          <a:p>
            <a:pPr>
              <a:lnSpc>
                <a:spcPct val="150000"/>
              </a:lnSpc>
            </a:pPr>
            <a:r>
              <a:rPr lang="zh-CN" altLang="en-US" sz="1039"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39" dirty="0">
              <a:solidFill>
                <a:schemeClr val="tx1">
                  <a:lumMod val="50000"/>
                  <a:lumOff val="50000"/>
                </a:schemeClr>
              </a:solidFill>
              <a:cs typeface="+mn-ea"/>
              <a:sym typeface="+mn-lt"/>
            </a:endParaRPr>
          </a:p>
        </p:txBody>
      </p:sp>
      <p:sp>
        <p:nvSpPr>
          <p:cNvPr id="26" name="TextBox 24">
            <a:extLst>
              <a:ext uri="{FF2B5EF4-FFF2-40B4-BE49-F238E27FC236}">
                <a16:creationId xmlns="" xmlns:a16="http://schemas.microsoft.com/office/drawing/2014/main" id="{683FD061-C110-41FE-818D-DE8B44D39F90}"/>
              </a:ext>
            </a:extLst>
          </p:cNvPr>
          <p:cNvSpPr txBox="1"/>
          <p:nvPr/>
        </p:nvSpPr>
        <p:spPr>
          <a:xfrm>
            <a:off x="5341663" y="5265571"/>
            <a:ext cx="1449788" cy="305227"/>
          </a:xfrm>
          <a:prstGeom prst="rect">
            <a:avLst/>
          </a:prstGeom>
          <a:noFill/>
        </p:spPr>
        <p:txBody>
          <a:bodyPr wrap="none" lIns="84471" tIns="42235" rIns="84471" bIns="42235" rtlCol="0">
            <a:spAutoFit/>
          </a:bodyPr>
          <a:lstStyle/>
          <a:p>
            <a:r>
              <a:rPr lang="zh-CN" altLang="en-US" sz="1429" dirty="0">
                <a:solidFill>
                  <a:schemeClr val="tx1">
                    <a:lumMod val="65000"/>
                    <a:lumOff val="35000"/>
                  </a:schemeClr>
                </a:solidFill>
                <a:cs typeface="+mn-ea"/>
                <a:sym typeface="+mn-lt"/>
              </a:rPr>
              <a:t>请替换文字内容</a:t>
            </a:r>
          </a:p>
        </p:txBody>
      </p:sp>
    </p:spTree>
    <p:extLst>
      <p:ext uri="{BB962C8B-B14F-4D97-AF65-F5344CB8AC3E}">
        <p14:creationId xmlns:p14="http://schemas.microsoft.com/office/powerpoint/2010/main" val="176525467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ppt_y</p:attrName>
                                        </p:attrNameLst>
                                      </p:cBhvr>
                                      <p:tavLst>
                                        <p:tav tm="0">
                                          <p:val>
                                            <p:strVal val="#ppt_y-#ppt_h*1.125000"/>
                                          </p:val>
                                        </p:tav>
                                        <p:tav tm="100000">
                                          <p:val>
                                            <p:strVal val="#ppt_y"/>
                                          </p:val>
                                        </p:tav>
                                      </p:tavLst>
                                    </p:anim>
                                    <p:animEffect transition="in" filter="wipe(down)">
                                      <p:cBhvr>
                                        <p:cTn id="32" dur="500"/>
                                        <p:tgtEl>
                                          <p:spTgt spid="18"/>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ppt_y</p:attrName>
                                        </p:attrNameLst>
                                      </p:cBhvr>
                                      <p:tavLst>
                                        <p:tav tm="0">
                                          <p:val>
                                            <p:strVal val="#ppt_y+#ppt_h*1.125000"/>
                                          </p:val>
                                        </p:tav>
                                        <p:tav tm="100000">
                                          <p:val>
                                            <p:strVal val="#ppt_y"/>
                                          </p:val>
                                        </p:tav>
                                      </p:tavLst>
                                    </p:anim>
                                    <p:animEffect transition="in" filter="wipe(up)">
                                      <p:cBhvr>
                                        <p:cTn id="37" dur="500"/>
                                        <p:tgtEl>
                                          <p:spTgt spid="1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ppt_y</p:attrName>
                                        </p:attrNameLst>
                                      </p:cBhvr>
                                      <p:tavLst>
                                        <p:tav tm="0">
                                          <p:val>
                                            <p:strVal val="#ppt_y-#ppt_h*1.125000"/>
                                          </p:val>
                                        </p:tav>
                                        <p:tav tm="100000">
                                          <p:val>
                                            <p:strVal val="#ppt_y"/>
                                          </p:val>
                                        </p:tav>
                                      </p:tavLst>
                                    </p:anim>
                                    <p:animEffect transition="in" filter="wipe(down)">
                                      <p:cBhvr>
                                        <p:cTn id="46" dur="500"/>
                                        <p:tgtEl>
                                          <p:spTgt spid="20"/>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ppt_y</p:attrName>
                                        </p:attrNameLst>
                                      </p:cBhvr>
                                      <p:tavLst>
                                        <p:tav tm="0">
                                          <p:val>
                                            <p:strVal val="#ppt_y+#ppt_h*1.125000"/>
                                          </p:val>
                                        </p:tav>
                                        <p:tav tm="100000">
                                          <p:val>
                                            <p:strVal val="#ppt_y"/>
                                          </p:val>
                                        </p:tav>
                                      </p:tavLst>
                                    </p:anim>
                                    <p:animEffect transition="in" filter="wipe(up)">
                                      <p:cBhvr>
                                        <p:cTn id="51" dur="500"/>
                                        <p:tgtEl>
                                          <p:spTgt spid="2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down)">
                                      <p:cBhvr>
                                        <p:cTn id="55" dur="500"/>
                                        <p:tgtEl>
                                          <p:spTgt spid="22"/>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p:tgtEl>
                                          <p:spTgt spid="23"/>
                                        </p:tgtEl>
                                        <p:attrNameLst>
                                          <p:attrName>ppt_y</p:attrName>
                                        </p:attrNameLst>
                                      </p:cBhvr>
                                      <p:tavLst>
                                        <p:tav tm="0">
                                          <p:val>
                                            <p:strVal val="#ppt_y+#ppt_h*1.125000"/>
                                          </p:val>
                                        </p:tav>
                                        <p:tav tm="100000">
                                          <p:val>
                                            <p:strVal val="#ppt_y"/>
                                          </p:val>
                                        </p:tav>
                                      </p:tavLst>
                                    </p:anim>
                                    <p:animEffect transition="in" filter="wipe(up)">
                                      <p:cBhvr>
                                        <p:cTn id="60" dur="500"/>
                                        <p:tgtEl>
                                          <p:spTgt spid="23"/>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down)">
                                      <p:cBhvr>
                                        <p:cTn id="64" dur="500"/>
                                        <p:tgtEl>
                                          <p:spTgt spid="24"/>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p:tgtEl>
                                          <p:spTgt spid="25"/>
                                        </p:tgtEl>
                                        <p:attrNameLst>
                                          <p:attrName>ppt_y</p:attrName>
                                        </p:attrNameLst>
                                      </p:cBhvr>
                                      <p:tavLst>
                                        <p:tav tm="0">
                                          <p:val>
                                            <p:strVal val="#ppt_y+#ppt_h*1.125000"/>
                                          </p:val>
                                        </p:tav>
                                        <p:tav tm="100000">
                                          <p:val>
                                            <p:strVal val="#ppt_y"/>
                                          </p:val>
                                        </p:tav>
                                      </p:tavLst>
                                    </p:anim>
                                    <p:animEffect transition="in" filter="wipe(up)">
                                      <p:cBhvr>
                                        <p:cTn id="69" dur="500"/>
                                        <p:tgtEl>
                                          <p:spTgt spid="25"/>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p:tgtEl>
                                          <p:spTgt spid="26"/>
                                        </p:tgtEl>
                                        <p:attrNameLst>
                                          <p:attrName>ppt_y</p:attrName>
                                        </p:attrNameLst>
                                      </p:cBhvr>
                                      <p:tavLst>
                                        <p:tav tm="0">
                                          <p:val>
                                            <p:strVal val="#ppt_y-#ppt_h*1.125000"/>
                                          </p:val>
                                        </p:tav>
                                        <p:tav tm="100000">
                                          <p:val>
                                            <p:strVal val="#ppt_y"/>
                                          </p:val>
                                        </p:tav>
                                      </p:tavLst>
                                    </p:anim>
                                    <p:animEffect transition="in" filter="wipe(down)">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A99C8FF7-C03C-4C40-AC8B-7C3DF18E514C}"/>
              </a:ext>
            </a:extLst>
          </p:cNvPr>
          <p:cNvSpPr/>
          <p:nvPr/>
        </p:nvSpPr>
        <p:spPr>
          <a:xfrm>
            <a:off x="1097897" y="4690836"/>
            <a:ext cx="10104488" cy="921734"/>
          </a:xfrm>
          <a:prstGeom prst="rect">
            <a:avLst/>
          </a:prstGeom>
        </p:spPr>
        <p:txBody>
          <a:bodyPr wrap="square" lIns="89097" tIns="44549" rIns="89097" bIns="44549">
            <a:spAutoFit/>
          </a:bodyPr>
          <a:lstStyle/>
          <a:p>
            <a:pPr>
              <a:lnSpc>
                <a:spcPct val="130000"/>
              </a:lnSpc>
            </a:pPr>
            <a:r>
              <a:rPr lang="zh-CN" altLang="en-US" sz="1819" dirty="0">
                <a:solidFill>
                  <a:schemeClr val="tx1">
                    <a:lumMod val="65000"/>
                    <a:lumOff val="35000"/>
                  </a:schemeClr>
                </a:solidFill>
                <a:cs typeface="+mn-ea"/>
                <a:sym typeface="+mn-lt"/>
              </a:rPr>
              <a:t>在此添加标题</a:t>
            </a:r>
            <a:endParaRPr lang="en-US" altLang="zh-CN" sz="1819" dirty="0">
              <a:solidFill>
                <a:schemeClr val="tx1">
                  <a:lumMod val="65000"/>
                  <a:lumOff val="35000"/>
                </a:schemeClr>
              </a:solidFill>
              <a:cs typeface="+mn-ea"/>
              <a:sym typeface="+mn-lt"/>
            </a:endParaRPr>
          </a:p>
          <a:p>
            <a:pPr>
              <a:lnSpc>
                <a:spcPct val="130000"/>
              </a:lnSpc>
            </a:pPr>
            <a:r>
              <a:rPr lang="zh-CN" altLang="en-US" sz="1169" dirty="0">
                <a:solidFill>
                  <a:schemeClr val="bg1">
                    <a:lumMod val="65000"/>
                  </a:schemeClr>
                </a:solidFill>
                <a:cs typeface="+mn-ea"/>
                <a:sym typeface="+mn-lt"/>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6" name="Picture 2" descr="F:\PPT加油\免版权\buildings-984195_960_720.jpg">
            <a:extLst>
              <a:ext uri="{FF2B5EF4-FFF2-40B4-BE49-F238E27FC236}">
                <a16:creationId xmlns="" xmlns:a16="http://schemas.microsoft.com/office/drawing/2014/main" id="{4E208D78-8023-446E-90C0-A45E319BCB4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308858" y="1361580"/>
            <a:ext cx="4665683" cy="3111428"/>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 xmlns:a16="http://schemas.microsoft.com/office/drawing/2014/main" id="{E65D593D-9F1D-403E-A5BD-4397A310DE2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242620" y="1377577"/>
            <a:ext cx="2245442" cy="1491815"/>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descr="F:\PPT加油\免版权\buildings-984195_960_720.jpg">
            <a:extLst>
              <a:ext uri="{FF2B5EF4-FFF2-40B4-BE49-F238E27FC236}">
                <a16:creationId xmlns="" xmlns:a16="http://schemas.microsoft.com/office/drawing/2014/main" id="{0A536CB2-8832-430E-8EC9-B2D3527CB4F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593318" y="3045329"/>
            <a:ext cx="2245442" cy="1327617"/>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 xmlns:a16="http://schemas.microsoft.com/office/drawing/2014/main" id="{9289D8FB-30DD-4611-B9C1-975D996E3020}"/>
              </a:ext>
            </a:extLst>
          </p:cNvPr>
          <p:cNvSpPr/>
          <p:nvPr/>
        </p:nvSpPr>
        <p:spPr>
          <a:xfrm>
            <a:off x="8593318" y="1361580"/>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0" name="矩形 9">
            <a:extLst>
              <a:ext uri="{FF2B5EF4-FFF2-40B4-BE49-F238E27FC236}">
                <a16:creationId xmlns="" xmlns:a16="http://schemas.microsoft.com/office/drawing/2014/main" id="{6B0B4EAF-7710-42BB-90C2-FAF1CCFB2349}"/>
              </a:ext>
            </a:extLst>
          </p:cNvPr>
          <p:cNvSpPr/>
          <p:nvPr/>
        </p:nvSpPr>
        <p:spPr>
          <a:xfrm>
            <a:off x="6242620" y="2975779"/>
            <a:ext cx="2245442" cy="1497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097" tIns="44549" rIns="89097" bIns="44549" rtlCol="0" anchor="ctr"/>
          <a:lstStyle/>
          <a:p>
            <a:pPr algn="ctr"/>
            <a:endParaRPr lang="zh-CN" altLang="en-US" sz="3063">
              <a:cs typeface="+mn-ea"/>
              <a:sym typeface="+mn-lt"/>
            </a:endParaRPr>
          </a:p>
        </p:txBody>
      </p:sp>
      <p:sp>
        <p:nvSpPr>
          <p:cNvPr id="11" name="TextBox 14">
            <a:extLst>
              <a:ext uri="{FF2B5EF4-FFF2-40B4-BE49-F238E27FC236}">
                <a16:creationId xmlns="" xmlns:a16="http://schemas.microsoft.com/office/drawing/2014/main" id="{6C5424DA-10F0-4030-AF29-AEAE8A89A361}"/>
              </a:ext>
            </a:extLst>
          </p:cNvPr>
          <p:cNvSpPr txBox="1"/>
          <p:nvPr/>
        </p:nvSpPr>
        <p:spPr>
          <a:xfrm>
            <a:off x="8792823" y="1829956"/>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
        <p:nvSpPr>
          <p:cNvPr id="12" name="TextBox 9">
            <a:extLst>
              <a:ext uri="{FF2B5EF4-FFF2-40B4-BE49-F238E27FC236}">
                <a16:creationId xmlns="" xmlns:a16="http://schemas.microsoft.com/office/drawing/2014/main" id="{DCF1ED22-1A09-4BCD-B3AB-02496D2532E3}"/>
              </a:ext>
            </a:extLst>
          </p:cNvPr>
          <p:cNvSpPr txBox="1"/>
          <p:nvPr/>
        </p:nvSpPr>
        <p:spPr>
          <a:xfrm>
            <a:off x="6454145" y="3513818"/>
            <a:ext cx="1964525" cy="665703"/>
          </a:xfrm>
          <a:prstGeom prst="rect">
            <a:avLst/>
          </a:prstGeom>
          <a:noFill/>
        </p:spPr>
        <p:txBody>
          <a:bodyPr wrap="square" lIns="89097" tIns="44549" rIns="89097" bIns="44549" rtlCol="0">
            <a:spAutoFit/>
          </a:bodyPr>
          <a:lstStyle/>
          <a:p>
            <a:pPr>
              <a:lnSpc>
                <a:spcPct val="120000"/>
              </a:lnSpc>
              <a:spcBef>
                <a:spcPts val="828"/>
              </a:spcBef>
            </a:pPr>
            <a:r>
              <a:rPr lang="zh-CN" altLang="en-US" sz="1039" dirty="0">
                <a:solidFill>
                  <a:schemeClr val="bg1"/>
                </a:solidFill>
                <a:cs typeface="+mn-ea"/>
                <a:sym typeface="+mn-lt"/>
              </a:rPr>
              <a:t>添加适当的文字，一页的文字最好不要超过</a:t>
            </a:r>
            <a:r>
              <a:rPr lang="en-US" altLang="zh-CN" sz="1039" dirty="0">
                <a:solidFill>
                  <a:schemeClr val="bg1"/>
                </a:solidFill>
                <a:cs typeface="+mn-ea"/>
                <a:sym typeface="+mn-lt"/>
              </a:rPr>
              <a:t>200,</a:t>
            </a:r>
            <a:r>
              <a:rPr lang="zh-CN" altLang="en-US" sz="1039" dirty="0">
                <a:solidFill>
                  <a:schemeClr val="bg1"/>
                </a:solidFill>
                <a:cs typeface="+mn-ea"/>
                <a:sym typeface="+mn-lt"/>
              </a:rPr>
              <a:t>添加适当的文字添</a:t>
            </a:r>
            <a:endParaRPr lang="es-ES" altLang="zh-CN" sz="1039" dirty="0">
              <a:solidFill>
                <a:schemeClr val="bg1"/>
              </a:solidFill>
              <a:cs typeface="+mn-ea"/>
              <a:sym typeface="+mn-lt"/>
            </a:endParaRPr>
          </a:p>
        </p:txBody>
      </p:sp>
    </p:spTree>
    <p:extLst>
      <p:ext uri="{BB962C8B-B14F-4D97-AF65-F5344CB8AC3E}">
        <p14:creationId xmlns:p14="http://schemas.microsoft.com/office/powerpoint/2010/main" val="254300300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1"/>
                                        </p:tgtEl>
                                        <p:attrNameLst>
                                          <p:attrName>ppt_y</p:attrName>
                                        </p:attrNameLst>
                                      </p:cBhvr>
                                      <p:tavLst>
                                        <p:tav tm="0">
                                          <p:val>
                                            <p:strVal val="#ppt_y"/>
                                          </p:val>
                                        </p:tav>
                                        <p:tav tm="100000">
                                          <p:val>
                                            <p:strVal val="#ppt_y"/>
                                          </p:val>
                                        </p:tav>
                                      </p:tavLst>
                                    </p:anim>
                                    <p:anim calcmode="lin" valueType="num">
                                      <p:cBhvr>
                                        <p:cTn id="4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1"/>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randombar(horizontal)">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顾问式营销特点</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03</a:t>
            </a:r>
            <a:endParaRPr lang="zh-CN" altLang="en-US" sz="4000" kern="100" dirty="0">
              <a:solidFill>
                <a:schemeClr val="accent6"/>
              </a:solidFill>
              <a:cs typeface="+mn-ea"/>
              <a:sym typeface="+mn-lt"/>
            </a:endParaRPr>
          </a:p>
        </p:txBody>
      </p:sp>
      <p:grpSp>
        <p:nvGrpSpPr>
          <p:cNvPr id="5" name="组合 4">
            <a:extLst>
              <a:ext uri="{FF2B5EF4-FFF2-40B4-BE49-F238E27FC236}">
                <a16:creationId xmlns="" xmlns:a16="http://schemas.microsoft.com/office/drawing/2014/main" id="{001D31AF-D7AE-40CB-A35E-45798C6AA8E3}"/>
              </a:ext>
            </a:extLst>
          </p:cNvPr>
          <p:cNvGrpSpPr/>
          <p:nvPr/>
        </p:nvGrpSpPr>
        <p:grpSpPr>
          <a:xfrm>
            <a:off x="1950474" y="3988461"/>
            <a:ext cx="7790642" cy="431317"/>
            <a:chOff x="1901372" y="4114138"/>
            <a:chExt cx="8389257" cy="464458"/>
          </a:xfrm>
          <a:solidFill>
            <a:schemeClr val="accent1"/>
          </a:solidFill>
        </p:grpSpPr>
        <p:cxnSp>
          <p:nvCxnSpPr>
            <p:cNvPr id="6" name="直接箭头连接符 5">
              <a:extLst>
                <a:ext uri="{FF2B5EF4-FFF2-40B4-BE49-F238E27FC236}">
                  <a16:creationId xmlns="" xmlns:a16="http://schemas.microsoft.com/office/drawing/2014/main" id="{A154BCA8-95D6-432A-9EA9-FBD0D6140894}"/>
                </a:ext>
              </a:extLst>
            </p:cNvPr>
            <p:cNvCxnSpPr/>
            <p:nvPr/>
          </p:nvCxnSpPr>
          <p:spPr>
            <a:xfrm>
              <a:off x="1901372" y="4346367"/>
              <a:ext cx="8389257" cy="0"/>
            </a:xfrm>
            <a:prstGeom prst="straightConnector1">
              <a:avLst/>
            </a:prstGeom>
            <a:grpFill/>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 xmlns:a16="http://schemas.microsoft.com/office/drawing/2014/main" id="{19A46EEA-8F0F-4C27-AC17-695E1C068932}"/>
                </a:ext>
              </a:extLst>
            </p:cNvPr>
            <p:cNvSpPr/>
            <p:nvPr/>
          </p:nvSpPr>
          <p:spPr>
            <a:xfrm>
              <a:off x="287382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1</a:t>
              </a:r>
              <a:endParaRPr lang="zh-CN" altLang="en-US" sz="1232" dirty="0">
                <a:cs typeface="+mn-ea"/>
                <a:sym typeface="+mn-lt"/>
              </a:endParaRPr>
            </a:p>
          </p:txBody>
        </p:sp>
        <p:sp>
          <p:nvSpPr>
            <p:cNvPr id="8" name="椭圆 7">
              <a:extLst>
                <a:ext uri="{FF2B5EF4-FFF2-40B4-BE49-F238E27FC236}">
                  <a16:creationId xmlns="" xmlns:a16="http://schemas.microsoft.com/office/drawing/2014/main" id="{74083EF6-BC1B-4A15-88DD-D201EB9AC208}"/>
                </a:ext>
              </a:extLst>
            </p:cNvPr>
            <p:cNvSpPr/>
            <p:nvPr/>
          </p:nvSpPr>
          <p:spPr>
            <a:xfrm>
              <a:off x="488163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2</a:t>
              </a:r>
              <a:endParaRPr lang="zh-CN" altLang="en-US" sz="1232" dirty="0">
                <a:cs typeface="+mn-ea"/>
                <a:sym typeface="+mn-lt"/>
              </a:endParaRPr>
            </a:p>
          </p:txBody>
        </p:sp>
        <p:sp>
          <p:nvSpPr>
            <p:cNvPr id="9" name="椭圆 8">
              <a:extLst>
                <a:ext uri="{FF2B5EF4-FFF2-40B4-BE49-F238E27FC236}">
                  <a16:creationId xmlns="" xmlns:a16="http://schemas.microsoft.com/office/drawing/2014/main" id="{C2705418-FF7C-4C96-A51B-472D8D3A33C6}"/>
                </a:ext>
              </a:extLst>
            </p:cNvPr>
            <p:cNvSpPr/>
            <p:nvPr/>
          </p:nvSpPr>
          <p:spPr>
            <a:xfrm>
              <a:off x="6889449"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3</a:t>
              </a:r>
              <a:endParaRPr lang="zh-CN" altLang="en-US" sz="1232" dirty="0">
                <a:cs typeface="+mn-ea"/>
                <a:sym typeface="+mn-lt"/>
              </a:endParaRPr>
            </a:p>
          </p:txBody>
        </p:sp>
        <p:sp>
          <p:nvSpPr>
            <p:cNvPr id="10" name="椭圆 9">
              <a:extLst>
                <a:ext uri="{FF2B5EF4-FFF2-40B4-BE49-F238E27FC236}">
                  <a16:creationId xmlns="" xmlns:a16="http://schemas.microsoft.com/office/drawing/2014/main" id="{C65FCFAE-96B8-4C01-978B-B3AB9789991D}"/>
                </a:ext>
              </a:extLst>
            </p:cNvPr>
            <p:cNvSpPr/>
            <p:nvPr/>
          </p:nvSpPr>
          <p:spPr>
            <a:xfrm>
              <a:off x="8897258" y="4114138"/>
              <a:ext cx="464458" cy="464458"/>
            </a:xfrm>
            <a:prstGeom prst="ellipse">
              <a:avLst/>
            </a:prstGeom>
            <a:grpFill/>
            <a:ln w="28575">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32" dirty="0">
                  <a:cs typeface="+mn-ea"/>
                  <a:sym typeface="+mn-lt"/>
                </a:rPr>
                <a:t>4</a:t>
              </a:r>
              <a:endParaRPr lang="zh-CN" altLang="en-US" sz="1232" dirty="0">
                <a:cs typeface="+mn-ea"/>
                <a:sym typeface="+mn-lt"/>
              </a:endParaRPr>
            </a:p>
          </p:txBody>
        </p:sp>
      </p:grpSp>
      <p:sp>
        <p:nvSpPr>
          <p:cNvPr id="11" name="矩形 10">
            <a:extLst>
              <a:ext uri="{FF2B5EF4-FFF2-40B4-BE49-F238E27FC236}">
                <a16:creationId xmlns="" xmlns:a16="http://schemas.microsoft.com/office/drawing/2014/main" id="{B2E77868-B371-4A42-9D2F-02E981B55421}"/>
              </a:ext>
            </a:extLst>
          </p:cNvPr>
          <p:cNvSpPr/>
          <p:nvPr/>
        </p:nvSpPr>
        <p:spPr>
          <a:xfrm>
            <a:off x="2140409"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2" name="矩形 11">
            <a:extLst>
              <a:ext uri="{FF2B5EF4-FFF2-40B4-BE49-F238E27FC236}">
                <a16:creationId xmlns="" xmlns:a16="http://schemas.microsoft.com/office/drawing/2014/main" id="{4041931F-6457-4675-8624-0AF0BEC82569}"/>
              </a:ext>
            </a:extLst>
          </p:cNvPr>
          <p:cNvSpPr/>
          <p:nvPr/>
        </p:nvSpPr>
        <p:spPr>
          <a:xfrm>
            <a:off x="3981626"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3" name="矩形 12">
            <a:extLst>
              <a:ext uri="{FF2B5EF4-FFF2-40B4-BE49-F238E27FC236}">
                <a16:creationId xmlns="" xmlns:a16="http://schemas.microsoft.com/office/drawing/2014/main" id="{905C698F-6B8C-48AA-ABE3-251DFCC1F51B}"/>
              </a:ext>
            </a:extLst>
          </p:cNvPr>
          <p:cNvSpPr/>
          <p:nvPr/>
        </p:nvSpPr>
        <p:spPr>
          <a:xfrm>
            <a:off x="5845795"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4" name="矩形 13">
            <a:extLst>
              <a:ext uri="{FF2B5EF4-FFF2-40B4-BE49-F238E27FC236}">
                <a16:creationId xmlns="" xmlns:a16="http://schemas.microsoft.com/office/drawing/2014/main" id="{1CF04C7D-A5BF-4548-BD81-D89DFFCC64F0}"/>
              </a:ext>
            </a:extLst>
          </p:cNvPr>
          <p:cNvSpPr/>
          <p:nvPr/>
        </p:nvSpPr>
        <p:spPr>
          <a:xfrm>
            <a:off x="7710710" y="3530077"/>
            <a:ext cx="1904235" cy="3434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86" dirty="0">
                <a:cs typeface="+mn-ea"/>
                <a:sym typeface="+mn-lt"/>
              </a:rPr>
              <a:t>标题文字添加</a:t>
            </a:r>
          </a:p>
        </p:txBody>
      </p:sp>
      <p:sp>
        <p:nvSpPr>
          <p:cNvPr id="15" name="矩形 14">
            <a:extLst>
              <a:ext uri="{FF2B5EF4-FFF2-40B4-BE49-F238E27FC236}">
                <a16:creationId xmlns="" xmlns:a16="http://schemas.microsoft.com/office/drawing/2014/main" id="{8EB8CB2B-699A-40F2-92C9-9F3EB34C6C91}"/>
              </a:ext>
            </a:extLst>
          </p:cNvPr>
          <p:cNvSpPr/>
          <p:nvPr/>
        </p:nvSpPr>
        <p:spPr>
          <a:xfrm>
            <a:off x="2259257"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 name="矩形 15">
            <a:extLst>
              <a:ext uri="{FF2B5EF4-FFF2-40B4-BE49-F238E27FC236}">
                <a16:creationId xmlns="" xmlns:a16="http://schemas.microsoft.com/office/drawing/2014/main" id="{DEA1626B-4FB1-4E96-8510-CADA4B85E960}"/>
              </a:ext>
            </a:extLst>
          </p:cNvPr>
          <p:cNvSpPr/>
          <p:nvPr/>
        </p:nvSpPr>
        <p:spPr>
          <a:xfrm>
            <a:off x="412380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7" name="矩形 16">
            <a:extLst>
              <a:ext uri="{FF2B5EF4-FFF2-40B4-BE49-F238E27FC236}">
                <a16:creationId xmlns="" xmlns:a16="http://schemas.microsoft.com/office/drawing/2014/main" id="{1B0787AC-2B25-418E-93D0-3D9DAA13B431}"/>
              </a:ext>
            </a:extLst>
          </p:cNvPr>
          <p:cNvSpPr/>
          <p:nvPr/>
        </p:nvSpPr>
        <p:spPr>
          <a:xfrm>
            <a:off x="598797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8" name="矩形 17">
            <a:extLst>
              <a:ext uri="{FF2B5EF4-FFF2-40B4-BE49-F238E27FC236}">
                <a16:creationId xmlns="" xmlns:a16="http://schemas.microsoft.com/office/drawing/2014/main" id="{FBC866B0-6792-41D7-8557-034E786F28F8}"/>
              </a:ext>
            </a:extLst>
          </p:cNvPr>
          <p:cNvSpPr/>
          <p:nvPr/>
        </p:nvSpPr>
        <p:spPr>
          <a:xfrm>
            <a:off x="7852140" y="4536526"/>
            <a:ext cx="1619884" cy="9158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15" dirty="0">
                <a:solidFill>
                  <a:schemeClr val="tx1">
                    <a:lumMod val="75000"/>
                    <a:lumOff val="25000"/>
                  </a:schemeClr>
                </a:solidFill>
                <a:cs typeface="+mn-ea"/>
                <a:sym typeface="+mn-lt"/>
              </a:rPr>
              <a:t>用户可以在投影仪或者计算机上进行演示也可以将演示文稿打印出来制作成胶片</a:t>
            </a:r>
          </a:p>
        </p:txBody>
      </p:sp>
      <p:pic>
        <p:nvPicPr>
          <p:cNvPr id="19" name="图片占位符 38">
            <a:extLst>
              <a:ext uri="{FF2B5EF4-FFF2-40B4-BE49-F238E27FC236}">
                <a16:creationId xmlns="" xmlns:a16="http://schemas.microsoft.com/office/drawing/2014/main" id="{42061F20-7F7B-4F61-B80A-12305AB3FF9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31010" y="1996935"/>
            <a:ext cx="1447530" cy="1441260"/>
          </a:xfrm>
          <a:prstGeom prst="rect">
            <a:avLst/>
          </a:prstGeom>
        </p:spPr>
      </p:pic>
      <p:pic>
        <p:nvPicPr>
          <p:cNvPr id="20" name="图片占位符 37">
            <a:extLst>
              <a:ext uri="{FF2B5EF4-FFF2-40B4-BE49-F238E27FC236}">
                <a16:creationId xmlns="" xmlns:a16="http://schemas.microsoft.com/office/drawing/2014/main" id="{019AE60C-0029-4543-8F0D-E572369A76A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1056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1" name="图片占位符 36">
            <a:extLst>
              <a:ext uri="{FF2B5EF4-FFF2-40B4-BE49-F238E27FC236}">
                <a16:creationId xmlns="" xmlns:a16="http://schemas.microsoft.com/office/drawing/2014/main" id="{AFF44095-ED3B-4581-914A-B08C902B1D6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180210"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pic>
        <p:nvPicPr>
          <p:cNvPr id="22" name="图片占位符 40">
            <a:extLst>
              <a:ext uri="{FF2B5EF4-FFF2-40B4-BE49-F238E27FC236}">
                <a16:creationId xmlns="" xmlns:a16="http://schemas.microsoft.com/office/drawing/2014/main" id="{949700D8-642A-400F-9C85-D021E73A2B5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54809" y="1996935"/>
            <a:ext cx="1447530" cy="1441260"/>
          </a:xfrm>
          <a:custGeom>
            <a:avLst/>
            <a:gdLst>
              <a:gd name="connsiteX0" fmla="*/ 251586 w 1509486"/>
              <a:gd name="connsiteY0" fmla="*/ 0 h 1509486"/>
              <a:gd name="connsiteX1" fmla="*/ 1257900 w 1509486"/>
              <a:gd name="connsiteY1" fmla="*/ 0 h 1509486"/>
              <a:gd name="connsiteX2" fmla="*/ 1509486 w 1509486"/>
              <a:gd name="connsiteY2" fmla="*/ 251586 h 1509486"/>
              <a:gd name="connsiteX3" fmla="*/ 1509486 w 1509486"/>
              <a:gd name="connsiteY3" fmla="*/ 1509486 h 1509486"/>
              <a:gd name="connsiteX4" fmla="*/ 0 w 1509486"/>
              <a:gd name="connsiteY4" fmla="*/ 1509486 h 1509486"/>
              <a:gd name="connsiteX5" fmla="*/ 0 w 1509486"/>
              <a:gd name="connsiteY5" fmla="*/ 251586 h 1509486"/>
              <a:gd name="connsiteX6" fmla="*/ 251586 w 1509486"/>
              <a:gd name="connsiteY6" fmla="*/ 0 h 150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9486" h="1509486">
                <a:moveTo>
                  <a:pt x="251586" y="0"/>
                </a:moveTo>
                <a:lnTo>
                  <a:pt x="1257900" y="0"/>
                </a:lnTo>
                <a:cubicBezTo>
                  <a:pt x="1396847" y="0"/>
                  <a:pt x="1509486" y="112639"/>
                  <a:pt x="1509486" y="251586"/>
                </a:cubicBezTo>
                <a:lnTo>
                  <a:pt x="1509486" y="1509486"/>
                </a:lnTo>
                <a:lnTo>
                  <a:pt x="0" y="1509486"/>
                </a:lnTo>
                <a:lnTo>
                  <a:pt x="0" y="251586"/>
                </a:lnTo>
                <a:cubicBezTo>
                  <a:pt x="0" y="112639"/>
                  <a:pt x="112639" y="0"/>
                  <a:pt x="251586" y="0"/>
                </a:cubicBezTo>
                <a:close/>
              </a:path>
            </a:pathLst>
          </a:custGeom>
        </p:spPr>
      </p:pic>
    </p:spTree>
    <p:extLst>
      <p:ext uri="{BB962C8B-B14F-4D97-AF65-F5344CB8AC3E}">
        <p14:creationId xmlns:p14="http://schemas.microsoft.com/office/powerpoint/2010/main" val="231670480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par>
                          <p:cTn id="50" fill="hold">
                            <p:stCondLst>
                              <p:cond delay="2000"/>
                            </p:stCondLst>
                            <p:childTnLst>
                              <p:par>
                                <p:cTn id="51" presetID="14" presetClass="entr" presetSubtype="1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randombar(horizontal)">
                                      <p:cBhvr>
                                        <p:cTn id="53" dur="500"/>
                                        <p:tgtEl>
                                          <p:spTgt spid="15"/>
                                        </p:tgtEl>
                                      </p:cBhvr>
                                    </p:animEffect>
                                  </p:childTnLst>
                                </p:cTn>
                              </p:par>
                            </p:childTnLst>
                          </p:cTn>
                        </p:par>
                        <p:par>
                          <p:cTn id="54" fill="hold">
                            <p:stCondLst>
                              <p:cond delay="2500"/>
                            </p:stCondLst>
                            <p:childTnLst>
                              <p:par>
                                <p:cTn id="55" presetID="14" presetClass="entr" presetSubtype="1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randombar(horizontal)">
                                      <p:cBhvr>
                                        <p:cTn id="57" dur="500"/>
                                        <p:tgtEl>
                                          <p:spTgt spid="16"/>
                                        </p:tgtEl>
                                      </p:cBhvr>
                                    </p:animEffect>
                                  </p:childTnLst>
                                </p:cTn>
                              </p:par>
                            </p:childTnLst>
                          </p:cTn>
                        </p:par>
                        <p:par>
                          <p:cTn id="58" fill="hold">
                            <p:stCondLst>
                              <p:cond delay="3000"/>
                            </p:stCondLst>
                            <p:childTnLst>
                              <p:par>
                                <p:cTn id="59" presetID="14" presetClass="entr" presetSubtype="1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randombar(horizontal)">
                                      <p:cBhvr>
                                        <p:cTn id="61" dur="500"/>
                                        <p:tgtEl>
                                          <p:spTgt spid="17"/>
                                        </p:tgtEl>
                                      </p:cBhvr>
                                    </p:animEffect>
                                  </p:childTnLst>
                                </p:cTn>
                              </p:par>
                            </p:childTnLst>
                          </p:cTn>
                        </p:par>
                        <p:par>
                          <p:cTn id="62" fill="hold">
                            <p:stCondLst>
                              <p:cond delay="3500"/>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FE1CABEA-CD6A-4029-84F1-3691832C65BE}"/>
              </a:ext>
            </a:extLst>
          </p:cNvPr>
          <p:cNvSpPr txBox="1"/>
          <p:nvPr/>
        </p:nvSpPr>
        <p:spPr>
          <a:xfrm>
            <a:off x="841690" y="342961"/>
            <a:ext cx="3436107" cy="497957"/>
          </a:xfrm>
          <a:prstGeom prst="rect">
            <a:avLst/>
          </a:prstGeom>
          <a:noFill/>
        </p:spPr>
        <p:txBody>
          <a:bodyPr wrap="square" rtlCol="0">
            <a:spAutoFit/>
          </a:bodyPr>
          <a:lstStyle/>
          <a:p>
            <a:pPr>
              <a:lnSpc>
                <a:spcPct val="120000"/>
              </a:lnSpc>
            </a:pPr>
            <a:r>
              <a:rPr lang="zh-CN" altLang="en-US" sz="2400" kern="100" dirty="0">
                <a:solidFill>
                  <a:schemeClr val="accent6"/>
                </a:solidFill>
                <a:cs typeface="+mn-ea"/>
                <a:sym typeface="+mn-lt"/>
              </a:rPr>
              <a:t>营销流程</a:t>
            </a:r>
          </a:p>
        </p:txBody>
      </p:sp>
      <p:sp>
        <p:nvSpPr>
          <p:cNvPr id="4" name="文本框 3">
            <a:extLst>
              <a:ext uri="{FF2B5EF4-FFF2-40B4-BE49-F238E27FC236}">
                <a16:creationId xmlns="" xmlns:a16="http://schemas.microsoft.com/office/drawing/2014/main" id="{DB3E2355-FEBD-45C5-80B2-70C1C3F1E026}"/>
              </a:ext>
            </a:extLst>
          </p:cNvPr>
          <p:cNvSpPr txBox="1"/>
          <p:nvPr/>
        </p:nvSpPr>
        <p:spPr>
          <a:xfrm>
            <a:off x="226059" y="253464"/>
            <a:ext cx="758827" cy="707886"/>
          </a:xfrm>
          <a:prstGeom prst="rect">
            <a:avLst/>
          </a:prstGeom>
          <a:noFill/>
        </p:spPr>
        <p:txBody>
          <a:bodyPr wrap="square" rtlCol="0">
            <a:spAutoFit/>
          </a:bodyPr>
          <a:lstStyle/>
          <a:p>
            <a:pPr algn="ctr"/>
            <a:r>
              <a:rPr lang="en-US" altLang="zh-CN" sz="4000" kern="100" dirty="0">
                <a:solidFill>
                  <a:schemeClr val="accent6"/>
                </a:solidFill>
                <a:cs typeface="+mn-ea"/>
                <a:sym typeface="+mn-lt"/>
              </a:rPr>
              <a:t>04</a:t>
            </a:r>
            <a:endParaRPr lang="zh-CN" altLang="en-US" sz="4000" kern="100" dirty="0">
              <a:solidFill>
                <a:schemeClr val="accent6"/>
              </a:solidFill>
              <a:cs typeface="+mn-ea"/>
              <a:sym typeface="+mn-lt"/>
            </a:endParaRPr>
          </a:p>
        </p:txBody>
      </p:sp>
      <p:sp>
        <p:nvSpPr>
          <p:cNvPr id="5" name="矩形 4">
            <a:extLst>
              <a:ext uri="{FF2B5EF4-FFF2-40B4-BE49-F238E27FC236}">
                <a16:creationId xmlns="" xmlns:a16="http://schemas.microsoft.com/office/drawing/2014/main" id="{1B768A7A-165F-4CD4-8442-9660A1B9CFEF}"/>
              </a:ext>
            </a:extLst>
          </p:cNvPr>
          <p:cNvSpPr/>
          <p:nvPr/>
        </p:nvSpPr>
        <p:spPr>
          <a:xfrm>
            <a:off x="8975447" y="1393576"/>
            <a:ext cx="2903815" cy="272969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6" name="矩形 5">
            <a:extLst>
              <a:ext uri="{FF2B5EF4-FFF2-40B4-BE49-F238E27FC236}">
                <a16:creationId xmlns="" xmlns:a16="http://schemas.microsoft.com/office/drawing/2014/main" id="{B7692AD3-AAAF-4D06-985A-CFB7580BD2AC}"/>
              </a:ext>
            </a:extLst>
          </p:cNvPr>
          <p:cNvSpPr/>
          <p:nvPr/>
        </p:nvSpPr>
        <p:spPr>
          <a:xfrm>
            <a:off x="2" y="1393576"/>
            <a:ext cx="5826499" cy="272969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a:cs typeface="+mn-ea"/>
              <a:sym typeface="+mn-lt"/>
            </a:endParaRPr>
          </a:p>
        </p:txBody>
      </p:sp>
      <p:sp>
        <p:nvSpPr>
          <p:cNvPr id="7" name="矩形 6">
            <a:extLst>
              <a:ext uri="{FF2B5EF4-FFF2-40B4-BE49-F238E27FC236}">
                <a16:creationId xmlns="" xmlns:a16="http://schemas.microsoft.com/office/drawing/2014/main" id="{8FB699DC-F828-42B2-B8BC-7C625CD5A22E}"/>
              </a:ext>
            </a:extLst>
          </p:cNvPr>
          <p:cNvSpPr/>
          <p:nvPr/>
        </p:nvSpPr>
        <p:spPr>
          <a:xfrm>
            <a:off x="5901922" y="1393576"/>
            <a:ext cx="2993200" cy="272969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cs typeface="+mn-ea"/>
              <a:sym typeface="+mn-lt"/>
            </a:endParaRPr>
          </a:p>
        </p:txBody>
      </p:sp>
      <p:sp>
        <p:nvSpPr>
          <p:cNvPr id="8" name="矩形 20">
            <a:extLst>
              <a:ext uri="{FF2B5EF4-FFF2-40B4-BE49-F238E27FC236}">
                <a16:creationId xmlns="" xmlns:a16="http://schemas.microsoft.com/office/drawing/2014/main" id="{3377C4CF-6B3B-4BD6-89E9-0EBECCAF8919}"/>
              </a:ext>
            </a:extLst>
          </p:cNvPr>
          <p:cNvSpPr>
            <a:spLocks noChangeArrowheads="1"/>
          </p:cNvSpPr>
          <p:nvPr/>
        </p:nvSpPr>
        <p:spPr bwMode="auto">
          <a:xfrm>
            <a:off x="836567" y="4517486"/>
            <a:ext cx="10800497" cy="81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169" dirty="0">
                <a:solidFill>
                  <a:schemeClr val="tx1">
                    <a:lumMod val="50000"/>
                    <a:lumOff val="50000"/>
                  </a:schemeClr>
                </a:solidFill>
                <a:cs typeface="+mn-ea"/>
                <a:sym typeface="+mn-lt"/>
              </a:rPr>
              <a:t>保留图片的格式和动画效果不变，请不要直接删除图片，只将图片替换就可以。  情况</a:t>
            </a:r>
            <a:r>
              <a:rPr lang="en-US" altLang="zh-CN" sz="1169" dirty="0">
                <a:solidFill>
                  <a:schemeClr val="tx1">
                    <a:lumMod val="50000"/>
                    <a:lumOff val="50000"/>
                  </a:schemeClr>
                </a:solidFill>
                <a:cs typeface="+mn-ea"/>
                <a:sym typeface="+mn-lt"/>
              </a:rPr>
              <a:t>1</a:t>
            </a:r>
            <a:r>
              <a:rPr lang="zh-CN" altLang="en-US" sz="1169" dirty="0">
                <a:solidFill>
                  <a:schemeClr val="tx1">
                    <a:lumMod val="50000"/>
                    <a:lumOff val="50000"/>
                  </a:schemeClr>
                </a:solidFill>
                <a:cs typeface="+mn-ea"/>
                <a:sym typeface="+mn-lt"/>
              </a:rPr>
              <a:t>：若是直接插入的图片：则右击图片→选择“更改图片”→在弹出的对话框窗口中重新选择你需要插入的图片即可。</a:t>
            </a:r>
          </a:p>
          <a:p>
            <a:pPr eaLnBrk="1" hangingPunct="1"/>
            <a:r>
              <a:rPr lang="zh-CN" altLang="en-US" sz="1169" dirty="0">
                <a:solidFill>
                  <a:schemeClr val="tx1">
                    <a:lumMod val="50000"/>
                    <a:lumOff val="50000"/>
                  </a:schemeClr>
                </a:solidFill>
                <a:cs typeface="+mn-ea"/>
                <a:sym typeface="+mn-lt"/>
              </a:rPr>
              <a:t>    情况</a:t>
            </a:r>
            <a:r>
              <a:rPr lang="en-US" altLang="zh-CN" sz="1169" dirty="0">
                <a:solidFill>
                  <a:schemeClr val="tx1">
                    <a:lumMod val="50000"/>
                    <a:lumOff val="50000"/>
                  </a:schemeClr>
                </a:solidFill>
                <a:cs typeface="+mn-ea"/>
                <a:sym typeface="+mn-lt"/>
              </a:rPr>
              <a:t>2</a:t>
            </a:r>
            <a:r>
              <a:rPr lang="zh-CN" altLang="en-US" sz="1169" dirty="0">
                <a:solidFill>
                  <a:schemeClr val="tx1">
                    <a:lumMod val="50000"/>
                    <a:lumOff val="50000"/>
                  </a:schemeClr>
                </a:solidFill>
                <a:cs typeface="+mn-ea"/>
                <a:sym typeface="+mn-lt"/>
              </a:rPr>
              <a:t>：图形中的图片（多因排版的需要，将图片填充在图形中）：选中图片→在窗口上方功能区位置单击→“绘图工具”</a:t>
            </a:r>
            <a:r>
              <a:rPr lang="en-US" altLang="zh-CN" sz="1169" dirty="0">
                <a:solidFill>
                  <a:schemeClr val="tx1">
                    <a:lumMod val="50000"/>
                    <a:lumOff val="50000"/>
                  </a:schemeClr>
                </a:solidFill>
                <a:cs typeface="+mn-ea"/>
                <a:sym typeface="+mn-lt"/>
              </a:rPr>
              <a:t>/“</a:t>
            </a:r>
            <a:r>
              <a:rPr lang="zh-CN" altLang="en-US" sz="1169" dirty="0">
                <a:solidFill>
                  <a:schemeClr val="tx1">
                    <a:lumMod val="50000"/>
                    <a:lumOff val="50000"/>
                  </a:schemeClr>
                </a:solidFill>
                <a:cs typeface="+mn-ea"/>
                <a:sym typeface="+mn-lt"/>
              </a:rPr>
              <a:t>格式”→单击“形状填充”展开下拉菜单→选择“图片”→字弹出的“插入图片”的对话框窗口中选择需要的图片即可。</a:t>
            </a:r>
            <a:endParaRPr lang="en-US" altLang="zh-CN" sz="1169"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0936103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anim calcmode="lin" valueType="num">
                                      <p:cBhvr>
                                        <p:cTn id="17" dur="750" fill="hold"/>
                                        <p:tgtEl>
                                          <p:spTgt spid="5"/>
                                        </p:tgtEl>
                                        <p:attrNameLst>
                                          <p:attrName>ppt_x</p:attrName>
                                        </p:attrNameLst>
                                      </p:cBhvr>
                                      <p:tavLst>
                                        <p:tav tm="0">
                                          <p:val>
                                            <p:strVal val="#ppt_x"/>
                                          </p:val>
                                        </p:tav>
                                        <p:tav tm="100000">
                                          <p:val>
                                            <p:strVal val="#ppt_x"/>
                                          </p:val>
                                        </p:tav>
                                      </p:tavLst>
                                    </p:anim>
                                    <p:anim calcmode="lin" valueType="num">
                                      <p:cBhvr>
                                        <p:cTn id="18" dur="75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矩形 1"/>
          <p:cNvSpPr/>
          <p:nvPr/>
        </p:nvSpPr>
        <p:spPr>
          <a:xfrm>
            <a:off x="333829" y="362857"/>
            <a:ext cx="11538857" cy="6178401"/>
          </a:xfrm>
          <a:prstGeom prst="rect">
            <a:avLst/>
          </a:prstGeom>
          <a:solidFill>
            <a:srgbClr val="3EB4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 3">
            <a:extLst>
              <a:ext uri="{FF2B5EF4-FFF2-40B4-BE49-F238E27FC236}">
                <a16:creationId xmlns="" xmlns:a16="http://schemas.microsoft.com/office/drawing/2014/main" id="{9E60628C-9F70-4788-8CC9-8DCA09E547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3829" y="2732526"/>
            <a:ext cx="11538857" cy="3793734"/>
          </a:xfrm>
          <a:prstGeom prst="rect">
            <a:avLst/>
          </a:prstGeom>
        </p:spPr>
      </p:pic>
      <p:sp>
        <p:nvSpPr>
          <p:cNvPr id="19" name="文本框 18"/>
          <p:cNvSpPr txBox="1"/>
          <p:nvPr/>
        </p:nvSpPr>
        <p:spPr>
          <a:xfrm>
            <a:off x="1881274" y="1179790"/>
            <a:ext cx="9106580" cy="1200329"/>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1" i="0" u="none" strike="noStrike" kern="1200" cap="none" spc="0" normalizeH="0" baseline="0" noProof="0" dirty="0" smtClean="0">
                <a:ln>
                  <a:noFill/>
                </a:ln>
                <a:solidFill>
                  <a:schemeClr val="bg1"/>
                </a:solidFill>
                <a:effectLst/>
                <a:uLnTx/>
                <a:uFillTx/>
                <a:cs typeface="+mn-ea"/>
                <a:sym typeface="+mn-lt"/>
              </a:rPr>
              <a:t>谢谢观看！</a:t>
            </a:r>
            <a:endParaRPr kumimoji="0" lang="zh-CN" altLang="en-US" sz="7200" b="1" i="0" u="none" strike="noStrike" kern="1200" cap="none" spc="0" normalizeH="0" baseline="0" noProof="0" dirty="0">
              <a:ln>
                <a:noFill/>
              </a:ln>
              <a:solidFill>
                <a:schemeClr val="bg1"/>
              </a:solidFill>
              <a:effectLst/>
              <a:uLnTx/>
              <a:uFillTx/>
              <a:cs typeface="+mn-ea"/>
              <a:sym typeface="+mn-lt"/>
            </a:endParaRPr>
          </a:p>
        </p:txBody>
      </p:sp>
      <p:sp>
        <p:nvSpPr>
          <p:cNvPr id="20" name="文本框 19"/>
          <p:cNvSpPr txBox="1"/>
          <p:nvPr/>
        </p:nvSpPr>
        <p:spPr>
          <a:xfrm>
            <a:off x="2025877" y="2507097"/>
            <a:ext cx="7924185" cy="479940"/>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kumimoji="0" lang="en-US" altLang="zh-CN" sz="1100" i="0" u="none" strike="noStrike" kern="1200" cap="none" spc="0" normalizeH="0" baseline="0" noProof="0" dirty="0">
                <a:ln>
                  <a:noFill/>
                </a:ln>
                <a:solidFill>
                  <a:schemeClr val="bg1"/>
                </a:solidFill>
                <a:effectLst/>
                <a:uLnTx/>
                <a:uFillTx/>
                <a:cs typeface="+mn-ea"/>
                <a:sym typeface="+mn-lt"/>
              </a:rPr>
              <a:t>The user can demonstrate on a projector or computer or print the it into a film to be used in a wider </a:t>
            </a:r>
            <a:r>
              <a:rPr lang="en-US" altLang="zh-CN" sz="1100" dirty="0" err="1">
                <a:solidFill>
                  <a:schemeClr val="bg1"/>
                </a:solidFill>
                <a:cs typeface="+mn-ea"/>
                <a:sym typeface="+mn-lt"/>
              </a:rPr>
              <a:t>fieldThe</a:t>
            </a:r>
            <a:r>
              <a:rPr lang="en-US" altLang="zh-CN" sz="1100" dirty="0">
                <a:solidFill>
                  <a:schemeClr val="bg1"/>
                </a:solidFill>
                <a:cs typeface="+mn-ea"/>
                <a:sym typeface="+mn-lt"/>
              </a:rPr>
              <a:t> user can demonstrate on a projector or computer or print the it into a film </a:t>
            </a:r>
            <a:r>
              <a:rPr lang="en-US" altLang="zh-CN" sz="1100" dirty="0" smtClean="0">
                <a:solidFill>
                  <a:schemeClr val="bg1"/>
                </a:solidFill>
                <a:cs typeface="+mn-ea"/>
                <a:sym typeface="+mn-lt"/>
              </a:rPr>
              <a:t>to</a:t>
            </a:r>
            <a:endParaRPr lang="en-US" altLang="zh-CN" sz="1100" dirty="0">
              <a:solidFill>
                <a:schemeClr val="bg1"/>
              </a:solidFill>
              <a:cs typeface="+mn-ea"/>
              <a:sym typeface="+mn-lt"/>
            </a:endParaRPr>
          </a:p>
        </p:txBody>
      </p:sp>
    </p:spTree>
    <p:extLst>
      <p:ext uri="{BB962C8B-B14F-4D97-AF65-F5344CB8AC3E}">
        <p14:creationId xmlns:p14="http://schemas.microsoft.com/office/powerpoint/2010/main" val="15338137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销售工作总结"/>
</p:tagLst>
</file>

<file path=ppt/theme/theme1.xml><?xml version="1.0" encoding="utf-8"?>
<a:theme xmlns:a="http://schemas.openxmlformats.org/drawingml/2006/main" name="第一PPT，www.1ppt.com">
  <a:themeElements>
    <a:clrScheme name="自定义 12">
      <a:dk1>
        <a:sysClr val="windowText" lastClr="000000"/>
      </a:dk1>
      <a:lt1>
        <a:sysClr val="window" lastClr="FFFFFF"/>
      </a:lt1>
      <a:dk2>
        <a:srgbClr val="455F51"/>
      </a:dk2>
      <a:lt2>
        <a:srgbClr val="E3DED1"/>
      </a:lt2>
      <a:accent1>
        <a:srgbClr val="029676"/>
      </a:accent1>
      <a:accent2>
        <a:srgbClr val="029676"/>
      </a:accent2>
      <a:accent3>
        <a:srgbClr val="029676"/>
      </a:accent3>
      <a:accent4>
        <a:srgbClr val="029676"/>
      </a:accent4>
      <a:accent5>
        <a:srgbClr val="029676"/>
      </a:accent5>
      <a:accent6>
        <a:srgbClr val="029676"/>
      </a:accent6>
      <a:hlink>
        <a:srgbClr val="029676"/>
      </a:hlink>
      <a:folHlink>
        <a:srgbClr val="029676"/>
      </a:folHlink>
    </a:clrScheme>
    <a:fontScheme name="btdsrryg">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TotalTime>
  <Words>1964</Words>
  <Application>Microsoft Office PowerPoint</Application>
  <PresentationFormat>宽屏</PresentationFormat>
  <Paragraphs>311</Paragraphs>
  <Slides>29</Slides>
  <Notes>29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方正尚酷简体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扁平化销售工作总结</dc:title>
  <dc:creator>第一PPT</dc:creator>
  <cp:keywords>www.1ppt.com</cp:keywords>
  <dc:description>www.1ppt.com</dc:description>
  <cp:lastModifiedBy>faith123</cp:lastModifiedBy>
  <cp:revision>73</cp:revision>
  <dcterms:created xsi:type="dcterms:W3CDTF">2018-01-22T10:58:14Z</dcterms:created>
  <dcterms:modified xsi:type="dcterms:W3CDTF">2020-07-15T05:46:55Z</dcterms:modified>
</cp:coreProperties>
</file>