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737" r:id="rId2"/>
    <p:sldId id="684" r:id="rId3"/>
    <p:sldId id="685" r:id="rId4"/>
    <p:sldId id="686" r:id="rId5"/>
    <p:sldId id="738" r:id="rId6"/>
    <p:sldId id="769" r:id="rId7"/>
    <p:sldId id="770" r:id="rId8"/>
    <p:sldId id="771" r:id="rId9"/>
    <p:sldId id="772" r:id="rId10"/>
    <p:sldId id="775" r:id="rId11"/>
    <p:sldId id="776" r:id="rId12"/>
    <p:sldId id="777" r:id="rId13"/>
    <p:sldId id="778" r:id="rId14"/>
    <p:sldId id="773" r:id="rId15"/>
    <p:sldId id="779" r:id="rId16"/>
    <p:sldId id="780" r:id="rId17"/>
    <p:sldId id="781" r:id="rId18"/>
    <p:sldId id="782" r:id="rId19"/>
    <p:sldId id="774" r:id="rId20"/>
    <p:sldId id="783" r:id="rId21"/>
    <p:sldId id="784" r:id="rId22"/>
    <p:sldId id="788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A5A5"/>
    <a:srgbClr val="526372"/>
    <a:srgbClr val="4996AF"/>
    <a:srgbClr val="266F8B"/>
    <a:srgbClr val="E7E6E6"/>
    <a:srgbClr val="CAD0D8"/>
    <a:srgbClr val="595959"/>
    <a:srgbClr val="7F7F7F"/>
    <a:srgbClr val="404040"/>
    <a:srgbClr val="D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85019" autoAdjust="0"/>
  </p:normalViewPr>
  <p:slideViewPr>
    <p:cSldViewPr snapToGrid="0" showGuides="1">
      <p:cViewPr varScale="1">
        <p:scale>
          <a:sx n="92" d="100"/>
          <a:sy n="92" d="100"/>
        </p:scale>
        <p:origin x="4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3E272-A017-45D1-BF50-E01C56DEC431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DD8BC-D6FC-4DC7-95EE-0B21F35818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252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DEF11-8022-4DC4-B74F-968879D3779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219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770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445CF-F3DA-4251-8641-FD342021E73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62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876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865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623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050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5367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4442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26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201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495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6011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38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6920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443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4029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67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7BD50-39EB-48FD-B98F-DB7DBC1089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40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5453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5DD8BC-D6FC-4DC7-95EE-0B21F35818F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6354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DEF11-8022-4DC4-B74F-968879D3779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28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60D3CD5-2856-4FBB-B945-A5AAD51A37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4BA84670-E173-4350-8DBA-0DDF41458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306F2C9-6204-4CDC-8A7B-B1FF921C7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C8487E7-FDBF-4D2A-8D5B-2D5A2455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34F7A92-F3E2-4CAD-8740-9DB6CE3CD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48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DB30E8C-3688-4423-8BA1-9353733FB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EB5F798-345D-4161-8985-38F4EA392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94C21D3-701F-45BA-9941-27756E67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CD6A84C-15C9-4808-89FB-ABC2261A6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0D8FA99-F91B-44D2-AF46-BEABD6CD8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10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7AA746F-767A-4EB6-9785-49809D5BC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03D88C4-1C31-4440-902B-C3CAECD19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B988CA2-A5F0-4BAA-BD04-493091F3A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72057D3-ED9B-4949-AB4F-5C22EBD9B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23CFA0C-17FF-44A0-B95B-A0A42ECD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84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A0253A2-7246-4000-BBE5-74CD6E9B0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D9F10CC-A678-41FF-B910-5D8CBACD9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72FDB5E-1D8C-4777-8BAA-4E87A1C70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C5EEC61-1A6D-4106-8173-8EA768A44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47B5362-D05F-47BF-865F-06BFB93C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B0ED683-F6A8-486C-9335-EE0A711FB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97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2AF0EAD-1DBF-4B90-A988-E59FB6DE0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9F823B2-199A-4F9B-90E5-AAE0DA4A7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98D05C2-C2A9-45AB-96FF-3741CB8999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F4561BCF-7A13-4AAC-A2EF-D24AB1A13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EBA8D4A6-DAE7-46C1-AADC-36385DDAE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D5D1820A-BBFA-43AF-9F6B-98A097BA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A23C08DB-1A4D-4916-8CF7-EFB651E4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C8DA110-1894-497F-92BB-F2006504B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88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17AD8AD-C1A3-4B59-B0F9-98C2DB5A4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72A0638-BD93-41A2-A95E-8F30223AD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22DAEA7A-1C9A-40B7-9051-96A559B4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109A3E8-54B0-4742-A3C3-7863BFEE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0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40F0FBC-4A3E-451D-9DCF-F7A5E4BC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29570197-FA96-46EF-BBAF-BABAC0A0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10E03EA-6DCD-45FF-A2CD-07A7CBB2C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14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F3EA933-38FB-4E95-A113-EA5092923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600D57B-7DD6-4130-B481-F645AB1C75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0CDC4E7-4C9A-480C-BE85-110253D00C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BAB418D-F73B-493E-98D8-07DCEB48F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236F2EF3-2177-45FB-9E8E-B4F9EF2A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9999E1A9-A17A-42D1-A6EE-256169024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233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460D1A9-6505-46B5-8FC4-5F2A96072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FB0A8384-EF42-49C7-8B72-47CAC940D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F41794D-17D9-4743-AF97-AE0528BA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9D3E264-E40A-4D58-96A1-82ECE62A5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E271EC6F-D819-4E4A-BA56-03A95BF98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1058CC60-3B58-4FEF-BDDE-12351A8BF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7135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2099A77-1441-4A90-949D-DB4972659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265DE50-21FD-4139-8B7B-2486573857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9B5924E-B103-452A-9096-C3D5CF13E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B71C771-13F6-47BF-8380-D7AD749E8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BF76AE8-3F8E-48ED-9684-5C8D8302D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58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D4DF8C08-8700-4D56-BE9A-3C9FC1EF3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EA194EE-3132-498C-8989-2F2B0A58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F68F920-4FD1-4537-BB6C-83DD0C02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13330DC-893A-4C0D-BFC0-545999F4C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CA8451E-E009-4858-91B8-768D838F6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1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2043C670-1FE1-4AC4-990A-97B10D12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557C0A71-7D3E-4B34-A627-8CDC308EC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3E601AC-2103-4D25-BF42-7089F7434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C1BB4-362A-4FA9-8DB1-67ED03367B5F}" type="datetimeFigureOut">
              <a:rPr lang="zh-CN" altLang="en-US" smtClean="0"/>
              <a:t>2018/4/24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A57B1BC-5512-4476-B28B-7AA7E05E4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CA7CD38-6541-44CE-A201-EF6C1356E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8A68BC-99F0-46F7-8FC8-CC50DBF267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81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5.pn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4.jpg"/><Relationship Id="rId4" Type="http://schemas.openxmlformats.org/officeDocument/2006/relationships/image" Target="../media/image26.png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jpe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E639E74-C642-4C3D-8785-DE45AE231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80A2F6C-9E17-40D4-ACB0-DB59A72EDCB3}"/>
              </a:ext>
            </a:extLst>
          </p:cNvPr>
          <p:cNvGrpSpPr/>
          <p:nvPr/>
        </p:nvGrpSpPr>
        <p:grpSpPr>
          <a:xfrm>
            <a:off x="-1610" y="-20694"/>
            <a:ext cx="12192000" cy="4248718"/>
            <a:chOff x="2420938" y="-615213"/>
            <a:chExt cx="12192000" cy="4248718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988EB72B-76AE-4405-96C7-223F6BD4B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0938" y="-615212"/>
              <a:ext cx="12192000" cy="4248717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5F5837D-5485-4368-A29F-17C74A46779F}"/>
                </a:ext>
              </a:extLst>
            </p:cNvPr>
            <p:cNvSpPr/>
            <p:nvPr/>
          </p:nvSpPr>
          <p:spPr>
            <a:xfrm>
              <a:off x="2420938" y="-615213"/>
              <a:ext cx="12192000" cy="4248717"/>
            </a:xfrm>
            <a:prstGeom prst="rect">
              <a:avLst/>
            </a:prstGeom>
            <a:solidFill>
              <a:srgbClr val="526372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14" name="标题 6"/>
          <p:cNvSpPr>
            <a:spLocks noGrp="1"/>
          </p:cNvSpPr>
          <p:nvPr>
            <p:ph type="ctrTitle"/>
          </p:nvPr>
        </p:nvSpPr>
        <p:spPr>
          <a:xfrm>
            <a:off x="839788" y="827088"/>
            <a:ext cx="10512425" cy="1450975"/>
          </a:xfrm>
          <a:ln/>
        </p:spPr>
        <p:txBody>
          <a:bodyPr vert="horz" wrap="square" lIns="91440" tIns="45720" rIns="91440" bIns="45720" anchor="b"/>
          <a:lstStyle>
            <a:lvl1pPr lvl="0">
              <a:defRPr/>
            </a:lvl1pPr>
          </a:lstStyle>
          <a:p>
            <a:pPr lvl="0" algn="ctr"/>
            <a:r>
              <a:rPr lang="zh-CN" altLang="en-US" sz="6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销售人员礼仪培训</a:t>
            </a:r>
            <a:r>
              <a:rPr lang="en-US" altLang="zh-CN" sz="6000" dirty="0" err="1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模板</a:t>
            </a:r>
            <a:endParaRPr lang="zh-CN" altLang="en-US" sz="6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3315" name="文本框 10"/>
          <p:cNvSpPr txBox="1"/>
          <p:nvPr/>
        </p:nvSpPr>
        <p:spPr>
          <a:xfrm>
            <a:off x="4988561" y="4956175"/>
            <a:ext cx="2214880" cy="4178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12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354B5E"/>
                </a:solidFill>
              </a:rPr>
              <a:t>点击输入公司名称</a:t>
            </a:r>
          </a:p>
        </p:txBody>
      </p:sp>
      <p:sp>
        <p:nvSpPr>
          <p:cNvPr id="13316" name="文本框 12"/>
          <p:cNvSpPr txBox="1"/>
          <p:nvPr/>
        </p:nvSpPr>
        <p:spPr>
          <a:xfrm>
            <a:off x="839788" y="2393950"/>
            <a:ext cx="10512425" cy="361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12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</a:rPr>
              <a:t>工作总结</a:t>
            </a:r>
            <a:r>
              <a:rPr lang="en-US" altLang="zh-CN" sz="1400" dirty="0">
                <a:solidFill>
                  <a:schemeClr val="bg1"/>
                </a:solidFill>
              </a:rPr>
              <a:t>/</a:t>
            </a:r>
            <a:r>
              <a:rPr lang="zh-CN" altLang="en-US" sz="1400" dirty="0">
                <a:solidFill>
                  <a:schemeClr val="bg1"/>
                </a:solidFill>
              </a:rPr>
              <a:t>销售培训</a:t>
            </a:r>
            <a:r>
              <a:rPr lang="en-US" altLang="zh-CN" sz="1400" dirty="0">
                <a:solidFill>
                  <a:schemeClr val="bg1"/>
                </a:solidFill>
              </a:rPr>
              <a:t>/</a:t>
            </a:r>
            <a:r>
              <a:rPr lang="zh-CN" altLang="en-US" sz="1400" dirty="0">
                <a:solidFill>
                  <a:schemeClr val="bg1"/>
                </a:solidFill>
              </a:rPr>
              <a:t>产品介绍</a:t>
            </a:r>
            <a:r>
              <a:rPr lang="en-US" altLang="zh-CN" sz="1400" dirty="0">
                <a:solidFill>
                  <a:schemeClr val="bg1"/>
                </a:solidFill>
              </a:rPr>
              <a:t>/</a:t>
            </a:r>
            <a:r>
              <a:rPr lang="zh-CN" altLang="en-US" sz="1400" dirty="0">
                <a:solidFill>
                  <a:schemeClr val="bg1"/>
                </a:solidFill>
              </a:rPr>
              <a:t>品牌宣传</a:t>
            </a:r>
            <a:r>
              <a:rPr lang="en-US" altLang="zh-CN" sz="1400" dirty="0">
                <a:solidFill>
                  <a:schemeClr val="bg1"/>
                </a:solidFill>
              </a:rPr>
              <a:t>/</a:t>
            </a:r>
            <a:r>
              <a:rPr lang="zh-CN" altLang="en-US" sz="1400" dirty="0">
                <a:solidFill>
                  <a:schemeClr val="bg1"/>
                </a:solidFill>
              </a:rPr>
              <a:t>商业策划书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D6637B7-F4E0-4C4A-834B-E59A86E7E00B}"/>
              </a:ext>
            </a:extLst>
          </p:cNvPr>
          <p:cNvSpPr/>
          <p:nvPr/>
        </p:nvSpPr>
        <p:spPr>
          <a:xfrm>
            <a:off x="0" y="4093029"/>
            <a:ext cx="12192000" cy="14514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F8E3240-0A5D-49DF-8A03-55A5FD4C6F17}"/>
              </a:ext>
            </a:extLst>
          </p:cNvPr>
          <p:cNvGrpSpPr/>
          <p:nvPr/>
        </p:nvGrpSpPr>
        <p:grpSpPr>
          <a:xfrm>
            <a:off x="5412137" y="3334929"/>
            <a:ext cx="1367726" cy="1531952"/>
            <a:chOff x="5412137" y="3334929"/>
            <a:chExt cx="1367726" cy="1531952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FDFC510-13BA-428E-B54C-EBB4ABD32971}"/>
                </a:ext>
              </a:extLst>
            </p:cNvPr>
            <p:cNvGrpSpPr/>
            <p:nvPr/>
          </p:nvGrpSpPr>
          <p:grpSpPr>
            <a:xfrm>
              <a:off x="5412137" y="3334929"/>
              <a:ext cx="1367726" cy="1531952"/>
              <a:chOff x="3470405" y="598298"/>
              <a:chExt cx="5251190" cy="5881713"/>
            </a:xfrm>
          </p:grpSpPr>
          <p:sp>
            <p:nvSpPr>
              <p:cNvPr id="13" name="Freeform 10">
                <a:extLst>
                  <a:ext uri="{FF2B5EF4-FFF2-40B4-BE49-F238E27FC236}">
                    <a16:creationId xmlns="" xmlns:a16="http://schemas.microsoft.com/office/drawing/2014/main" id="{6662C795-800C-432F-8707-3F92EED92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405" y="598298"/>
                <a:ext cx="5251190" cy="5881713"/>
              </a:xfrm>
              <a:custGeom>
                <a:avLst/>
                <a:gdLst>
                  <a:gd name="T0" fmla="*/ 266 w 470"/>
                  <a:gd name="T1" fmla="*/ 516 h 526"/>
                  <a:gd name="T2" fmla="*/ 204 w 470"/>
                  <a:gd name="T3" fmla="*/ 516 h 526"/>
                  <a:gd name="T4" fmla="*/ 31 w 470"/>
                  <a:gd name="T5" fmla="*/ 416 h 526"/>
                  <a:gd name="T6" fmla="*/ 0 w 470"/>
                  <a:gd name="T7" fmla="*/ 362 h 526"/>
                  <a:gd name="T8" fmla="*/ 0 w 470"/>
                  <a:gd name="T9" fmla="*/ 163 h 526"/>
                  <a:gd name="T10" fmla="*/ 31 w 470"/>
                  <a:gd name="T11" fmla="*/ 109 h 526"/>
                  <a:gd name="T12" fmla="*/ 204 w 470"/>
                  <a:gd name="T13" fmla="*/ 10 h 526"/>
                  <a:gd name="T14" fmla="*/ 266 w 470"/>
                  <a:gd name="T15" fmla="*/ 10 h 526"/>
                  <a:gd name="T16" fmla="*/ 439 w 470"/>
                  <a:gd name="T17" fmla="*/ 109 h 526"/>
                  <a:gd name="T18" fmla="*/ 470 w 470"/>
                  <a:gd name="T19" fmla="*/ 163 h 526"/>
                  <a:gd name="T20" fmla="*/ 470 w 470"/>
                  <a:gd name="T21" fmla="*/ 362 h 526"/>
                  <a:gd name="T22" fmla="*/ 439 w 470"/>
                  <a:gd name="T23" fmla="*/ 416 h 526"/>
                  <a:gd name="T24" fmla="*/ 266 w 470"/>
                  <a:gd name="T25" fmla="*/ 51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0" h="526">
                    <a:moveTo>
                      <a:pt x="266" y="516"/>
                    </a:moveTo>
                    <a:cubicBezTo>
                      <a:pt x="249" y="526"/>
                      <a:pt x="221" y="526"/>
                      <a:pt x="204" y="516"/>
                    </a:cubicBezTo>
                    <a:cubicBezTo>
                      <a:pt x="31" y="416"/>
                      <a:pt x="31" y="416"/>
                      <a:pt x="31" y="416"/>
                    </a:cubicBezTo>
                    <a:cubicBezTo>
                      <a:pt x="14" y="406"/>
                      <a:pt x="0" y="382"/>
                      <a:pt x="0" y="36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43"/>
                      <a:pt x="14" y="119"/>
                      <a:pt x="31" y="109"/>
                    </a:cubicBezTo>
                    <a:cubicBezTo>
                      <a:pt x="204" y="10"/>
                      <a:pt x="204" y="10"/>
                      <a:pt x="204" y="10"/>
                    </a:cubicBezTo>
                    <a:cubicBezTo>
                      <a:pt x="221" y="0"/>
                      <a:pt x="249" y="0"/>
                      <a:pt x="266" y="10"/>
                    </a:cubicBezTo>
                    <a:cubicBezTo>
                      <a:pt x="439" y="109"/>
                      <a:pt x="439" y="109"/>
                      <a:pt x="439" y="109"/>
                    </a:cubicBezTo>
                    <a:cubicBezTo>
                      <a:pt x="456" y="119"/>
                      <a:pt x="470" y="143"/>
                      <a:pt x="470" y="163"/>
                    </a:cubicBezTo>
                    <a:cubicBezTo>
                      <a:pt x="470" y="362"/>
                      <a:pt x="470" y="362"/>
                      <a:pt x="470" y="362"/>
                    </a:cubicBezTo>
                    <a:cubicBezTo>
                      <a:pt x="470" y="382"/>
                      <a:pt x="456" y="406"/>
                      <a:pt x="439" y="416"/>
                    </a:cubicBezTo>
                    <a:lnTo>
                      <a:pt x="266" y="516"/>
                    </a:lnTo>
                    <a:close/>
                  </a:path>
                </a:pathLst>
              </a:custGeom>
              <a:solidFill>
                <a:schemeClr val="bg1">
                  <a:alpha val="3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>
                <a:extLst>
                  <a:ext uri="{FF2B5EF4-FFF2-40B4-BE49-F238E27FC236}">
                    <a16:creationId xmlns="" xmlns:a16="http://schemas.microsoft.com/office/drawing/2014/main" id="{68F11409-531A-4ACC-83CA-9F63BB723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3560" y="792245"/>
                <a:ext cx="4904881" cy="5493821"/>
              </a:xfrm>
              <a:custGeom>
                <a:avLst/>
                <a:gdLst>
                  <a:gd name="T0" fmla="*/ 266 w 470"/>
                  <a:gd name="T1" fmla="*/ 516 h 526"/>
                  <a:gd name="T2" fmla="*/ 204 w 470"/>
                  <a:gd name="T3" fmla="*/ 516 h 526"/>
                  <a:gd name="T4" fmla="*/ 31 w 470"/>
                  <a:gd name="T5" fmla="*/ 416 h 526"/>
                  <a:gd name="T6" fmla="*/ 0 w 470"/>
                  <a:gd name="T7" fmla="*/ 362 h 526"/>
                  <a:gd name="T8" fmla="*/ 0 w 470"/>
                  <a:gd name="T9" fmla="*/ 163 h 526"/>
                  <a:gd name="T10" fmla="*/ 31 w 470"/>
                  <a:gd name="T11" fmla="*/ 109 h 526"/>
                  <a:gd name="T12" fmla="*/ 204 w 470"/>
                  <a:gd name="T13" fmla="*/ 10 h 526"/>
                  <a:gd name="T14" fmla="*/ 266 w 470"/>
                  <a:gd name="T15" fmla="*/ 10 h 526"/>
                  <a:gd name="T16" fmla="*/ 439 w 470"/>
                  <a:gd name="T17" fmla="*/ 109 h 526"/>
                  <a:gd name="T18" fmla="*/ 470 w 470"/>
                  <a:gd name="T19" fmla="*/ 163 h 526"/>
                  <a:gd name="T20" fmla="*/ 470 w 470"/>
                  <a:gd name="T21" fmla="*/ 362 h 526"/>
                  <a:gd name="T22" fmla="*/ 439 w 470"/>
                  <a:gd name="T23" fmla="*/ 416 h 526"/>
                  <a:gd name="T24" fmla="*/ 266 w 470"/>
                  <a:gd name="T25" fmla="*/ 51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0" h="526">
                    <a:moveTo>
                      <a:pt x="266" y="516"/>
                    </a:moveTo>
                    <a:cubicBezTo>
                      <a:pt x="249" y="526"/>
                      <a:pt x="221" y="526"/>
                      <a:pt x="204" y="516"/>
                    </a:cubicBezTo>
                    <a:cubicBezTo>
                      <a:pt x="31" y="416"/>
                      <a:pt x="31" y="416"/>
                      <a:pt x="31" y="416"/>
                    </a:cubicBezTo>
                    <a:cubicBezTo>
                      <a:pt x="14" y="406"/>
                      <a:pt x="0" y="382"/>
                      <a:pt x="0" y="36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43"/>
                      <a:pt x="14" y="119"/>
                      <a:pt x="31" y="109"/>
                    </a:cubicBezTo>
                    <a:cubicBezTo>
                      <a:pt x="204" y="10"/>
                      <a:pt x="204" y="10"/>
                      <a:pt x="204" y="10"/>
                    </a:cubicBezTo>
                    <a:cubicBezTo>
                      <a:pt x="221" y="0"/>
                      <a:pt x="249" y="0"/>
                      <a:pt x="266" y="10"/>
                    </a:cubicBezTo>
                    <a:cubicBezTo>
                      <a:pt x="439" y="109"/>
                      <a:pt x="439" y="109"/>
                      <a:pt x="439" y="109"/>
                    </a:cubicBezTo>
                    <a:cubicBezTo>
                      <a:pt x="456" y="119"/>
                      <a:pt x="470" y="143"/>
                      <a:pt x="470" y="163"/>
                    </a:cubicBezTo>
                    <a:cubicBezTo>
                      <a:pt x="470" y="362"/>
                      <a:pt x="470" y="362"/>
                      <a:pt x="470" y="362"/>
                    </a:cubicBezTo>
                    <a:cubicBezTo>
                      <a:pt x="470" y="382"/>
                      <a:pt x="456" y="406"/>
                      <a:pt x="439" y="416"/>
                    </a:cubicBezTo>
                    <a:lnTo>
                      <a:pt x="266" y="516"/>
                    </a:lnTo>
                    <a:close/>
                  </a:path>
                </a:pathLst>
              </a:custGeom>
              <a:gradFill>
                <a:gsLst>
                  <a:gs pos="100000">
                    <a:srgbClr val="FF0000"/>
                  </a:gs>
                  <a:gs pos="22000">
                    <a:srgbClr val="C00000">
                      <a:alpha val="97000"/>
                    </a:srgbClr>
                  </a:gs>
                </a:gsLst>
                <a:lin ang="17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317" name="Freeform 13"/>
            <p:cNvSpPr>
              <a:spLocks noChangeAspect="1"/>
            </p:cNvSpPr>
            <p:nvPr/>
          </p:nvSpPr>
          <p:spPr>
            <a:xfrm>
              <a:off x="5735638" y="3887788"/>
              <a:ext cx="720725" cy="50006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369" h="256">
                  <a:moveTo>
                    <a:pt x="369" y="17"/>
                  </a:moveTo>
                  <a:cubicBezTo>
                    <a:pt x="369" y="16"/>
                    <a:pt x="369" y="16"/>
                    <a:pt x="369" y="15"/>
                  </a:cubicBezTo>
                  <a:cubicBezTo>
                    <a:pt x="369" y="15"/>
                    <a:pt x="368" y="14"/>
                    <a:pt x="368" y="13"/>
                  </a:cubicBezTo>
                  <a:cubicBezTo>
                    <a:pt x="368" y="13"/>
                    <a:pt x="368" y="12"/>
                    <a:pt x="368" y="12"/>
                  </a:cubicBezTo>
                  <a:cubicBezTo>
                    <a:pt x="368" y="11"/>
                    <a:pt x="367" y="11"/>
                    <a:pt x="367" y="10"/>
                  </a:cubicBezTo>
                  <a:cubicBezTo>
                    <a:pt x="367" y="10"/>
                    <a:pt x="367" y="9"/>
                    <a:pt x="366" y="9"/>
                  </a:cubicBezTo>
                  <a:cubicBezTo>
                    <a:pt x="366" y="8"/>
                    <a:pt x="366" y="8"/>
                    <a:pt x="365" y="7"/>
                  </a:cubicBezTo>
                  <a:cubicBezTo>
                    <a:pt x="365" y="7"/>
                    <a:pt x="365" y="7"/>
                    <a:pt x="364" y="6"/>
                  </a:cubicBezTo>
                  <a:cubicBezTo>
                    <a:pt x="364" y="6"/>
                    <a:pt x="363" y="5"/>
                    <a:pt x="363" y="5"/>
                  </a:cubicBezTo>
                  <a:cubicBezTo>
                    <a:pt x="363" y="4"/>
                    <a:pt x="362" y="4"/>
                    <a:pt x="362" y="4"/>
                  </a:cubicBezTo>
                  <a:cubicBezTo>
                    <a:pt x="361" y="3"/>
                    <a:pt x="361" y="3"/>
                    <a:pt x="360" y="3"/>
                  </a:cubicBezTo>
                  <a:cubicBezTo>
                    <a:pt x="360" y="3"/>
                    <a:pt x="359" y="2"/>
                    <a:pt x="359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8" y="2"/>
                    <a:pt x="357" y="2"/>
                    <a:pt x="357" y="1"/>
                  </a:cubicBezTo>
                  <a:cubicBezTo>
                    <a:pt x="356" y="1"/>
                    <a:pt x="356" y="1"/>
                    <a:pt x="356" y="1"/>
                  </a:cubicBezTo>
                  <a:cubicBezTo>
                    <a:pt x="355" y="1"/>
                    <a:pt x="354" y="1"/>
                    <a:pt x="354" y="1"/>
                  </a:cubicBezTo>
                  <a:cubicBezTo>
                    <a:pt x="353" y="1"/>
                    <a:pt x="352" y="0"/>
                    <a:pt x="352" y="0"/>
                  </a:cubicBezTo>
                  <a:cubicBezTo>
                    <a:pt x="352" y="0"/>
                    <a:pt x="352" y="0"/>
                    <a:pt x="351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8" y="0"/>
                    <a:pt x="238" y="1"/>
                    <a:pt x="237" y="1"/>
                  </a:cubicBezTo>
                  <a:cubicBezTo>
                    <a:pt x="237" y="1"/>
                    <a:pt x="236" y="1"/>
                    <a:pt x="236" y="1"/>
                  </a:cubicBezTo>
                  <a:cubicBezTo>
                    <a:pt x="235" y="1"/>
                    <a:pt x="235" y="1"/>
                    <a:pt x="234" y="1"/>
                  </a:cubicBezTo>
                  <a:cubicBezTo>
                    <a:pt x="234" y="1"/>
                    <a:pt x="233" y="1"/>
                    <a:pt x="232" y="2"/>
                  </a:cubicBezTo>
                  <a:cubicBezTo>
                    <a:pt x="232" y="2"/>
                    <a:pt x="231" y="2"/>
                    <a:pt x="231" y="2"/>
                  </a:cubicBezTo>
                  <a:cubicBezTo>
                    <a:pt x="230" y="3"/>
                    <a:pt x="230" y="3"/>
                    <a:pt x="229" y="3"/>
                  </a:cubicBezTo>
                  <a:cubicBezTo>
                    <a:pt x="229" y="3"/>
                    <a:pt x="229" y="4"/>
                    <a:pt x="228" y="4"/>
                  </a:cubicBezTo>
                  <a:cubicBezTo>
                    <a:pt x="228" y="4"/>
                    <a:pt x="227" y="5"/>
                    <a:pt x="227" y="5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25" y="7"/>
                    <a:pt x="225" y="7"/>
                    <a:pt x="224" y="8"/>
                  </a:cubicBezTo>
                  <a:cubicBezTo>
                    <a:pt x="224" y="8"/>
                    <a:pt x="224" y="8"/>
                    <a:pt x="224" y="9"/>
                  </a:cubicBezTo>
                  <a:cubicBezTo>
                    <a:pt x="223" y="9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62" y="132"/>
                    <a:pt x="162" y="132"/>
                    <a:pt x="162" y="132"/>
                  </a:cubicBezTo>
                  <a:cubicBezTo>
                    <a:pt x="128" y="199"/>
                    <a:pt x="128" y="199"/>
                    <a:pt x="128" y="199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5" y="9"/>
                    <a:pt x="145" y="9"/>
                  </a:cubicBezTo>
                  <a:cubicBezTo>
                    <a:pt x="145" y="8"/>
                    <a:pt x="145" y="8"/>
                    <a:pt x="144" y="8"/>
                  </a:cubicBezTo>
                  <a:cubicBezTo>
                    <a:pt x="144" y="7"/>
                    <a:pt x="143" y="7"/>
                    <a:pt x="143" y="6"/>
                  </a:cubicBezTo>
                  <a:cubicBezTo>
                    <a:pt x="143" y="6"/>
                    <a:pt x="143" y="6"/>
                    <a:pt x="142" y="5"/>
                  </a:cubicBezTo>
                  <a:cubicBezTo>
                    <a:pt x="142" y="5"/>
                    <a:pt x="141" y="4"/>
                    <a:pt x="140" y="4"/>
                  </a:cubicBezTo>
                  <a:cubicBezTo>
                    <a:pt x="140" y="4"/>
                    <a:pt x="140" y="3"/>
                    <a:pt x="140" y="3"/>
                  </a:cubicBezTo>
                  <a:cubicBezTo>
                    <a:pt x="139" y="3"/>
                    <a:pt x="138" y="2"/>
                    <a:pt x="138" y="2"/>
                  </a:cubicBezTo>
                  <a:cubicBezTo>
                    <a:pt x="137" y="2"/>
                    <a:pt x="137" y="2"/>
                    <a:pt x="136" y="2"/>
                  </a:cubicBezTo>
                  <a:cubicBezTo>
                    <a:pt x="136" y="1"/>
                    <a:pt x="135" y="1"/>
                    <a:pt x="135" y="1"/>
                  </a:cubicBezTo>
                  <a:cubicBezTo>
                    <a:pt x="134" y="1"/>
                    <a:pt x="134" y="1"/>
                    <a:pt x="133" y="1"/>
                  </a:cubicBezTo>
                  <a:cubicBezTo>
                    <a:pt x="132" y="1"/>
                    <a:pt x="132" y="1"/>
                    <a:pt x="131" y="1"/>
                  </a:cubicBezTo>
                  <a:cubicBezTo>
                    <a:pt x="131" y="0"/>
                    <a:pt x="131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1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8" y="3"/>
                    <a:pt x="8" y="3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2" y="9"/>
                    <a:pt x="2" y="10"/>
                    <a:pt x="2" y="10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0" y="23"/>
                    <a:pt x="1" y="23"/>
                    <a:pt x="1" y="24"/>
                  </a:cubicBezTo>
                  <a:cubicBezTo>
                    <a:pt x="1" y="24"/>
                    <a:pt x="1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12" y="245"/>
                    <a:pt x="112" y="245"/>
                    <a:pt x="112" y="245"/>
                  </a:cubicBezTo>
                  <a:cubicBezTo>
                    <a:pt x="113" y="249"/>
                    <a:pt x="116" y="252"/>
                    <a:pt x="120" y="254"/>
                  </a:cubicBezTo>
                  <a:cubicBezTo>
                    <a:pt x="121" y="254"/>
                    <a:pt x="122" y="255"/>
                    <a:pt x="122" y="255"/>
                  </a:cubicBezTo>
                  <a:cubicBezTo>
                    <a:pt x="122" y="255"/>
                    <a:pt x="123" y="255"/>
                    <a:pt x="123" y="255"/>
                  </a:cubicBezTo>
                  <a:cubicBezTo>
                    <a:pt x="123" y="255"/>
                    <a:pt x="124" y="256"/>
                    <a:pt x="125" y="256"/>
                  </a:cubicBezTo>
                  <a:cubicBezTo>
                    <a:pt x="126" y="256"/>
                    <a:pt x="126" y="256"/>
                    <a:pt x="126" y="256"/>
                  </a:cubicBezTo>
                  <a:cubicBezTo>
                    <a:pt x="127" y="256"/>
                    <a:pt x="127" y="256"/>
                    <a:pt x="128" y="256"/>
                  </a:cubicBezTo>
                  <a:cubicBezTo>
                    <a:pt x="129" y="256"/>
                    <a:pt x="129" y="256"/>
                    <a:pt x="130" y="256"/>
                  </a:cubicBezTo>
                  <a:cubicBezTo>
                    <a:pt x="130" y="256"/>
                    <a:pt x="131" y="256"/>
                    <a:pt x="131" y="256"/>
                  </a:cubicBezTo>
                  <a:cubicBezTo>
                    <a:pt x="132" y="255"/>
                    <a:pt x="133" y="255"/>
                    <a:pt x="133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35" y="255"/>
                    <a:pt x="135" y="254"/>
                    <a:pt x="136" y="254"/>
                  </a:cubicBezTo>
                  <a:cubicBezTo>
                    <a:pt x="140" y="252"/>
                    <a:pt x="143" y="249"/>
                    <a:pt x="144" y="245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217" y="100"/>
                    <a:pt x="217" y="100"/>
                    <a:pt x="217" y="100"/>
                  </a:cubicBezTo>
                  <a:cubicBezTo>
                    <a:pt x="217" y="100"/>
                    <a:pt x="217" y="100"/>
                    <a:pt x="217" y="100"/>
                  </a:cubicBezTo>
                  <a:cubicBezTo>
                    <a:pt x="249" y="36"/>
                    <a:pt x="249" y="36"/>
                    <a:pt x="249" y="36"/>
                  </a:cubicBezTo>
                  <a:cubicBezTo>
                    <a:pt x="323" y="36"/>
                    <a:pt x="323" y="36"/>
                    <a:pt x="323" y="36"/>
                  </a:cubicBezTo>
                  <a:cubicBezTo>
                    <a:pt x="241" y="199"/>
                    <a:pt x="241" y="199"/>
                    <a:pt x="241" y="199"/>
                  </a:cubicBezTo>
                  <a:cubicBezTo>
                    <a:pt x="209" y="136"/>
                    <a:pt x="209" y="136"/>
                    <a:pt x="209" y="136"/>
                  </a:cubicBezTo>
                  <a:cubicBezTo>
                    <a:pt x="189" y="175"/>
                    <a:pt x="189" y="175"/>
                    <a:pt x="189" y="175"/>
                  </a:cubicBezTo>
                  <a:cubicBezTo>
                    <a:pt x="224" y="245"/>
                    <a:pt x="224" y="245"/>
                    <a:pt x="224" y="245"/>
                  </a:cubicBezTo>
                  <a:cubicBezTo>
                    <a:pt x="226" y="249"/>
                    <a:pt x="229" y="252"/>
                    <a:pt x="233" y="254"/>
                  </a:cubicBezTo>
                  <a:cubicBezTo>
                    <a:pt x="234" y="254"/>
                    <a:pt x="234" y="255"/>
                    <a:pt x="235" y="255"/>
                  </a:cubicBezTo>
                  <a:cubicBezTo>
                    <a:pt x="235" y="255"/>
                    <a:pt x="235" y="255"/>
                    <a:pt x="235" y="255"/>
                  </a:cubicBezTo>
                  <a:cubicBezTo>
                    <a:pt x="236" y="255"/>
                    <a:pt x="237" y="256"/>
                    <a:pt x="238" y="256"/>
                  </a:cubicBezTo>
                  <a:cubicBezTo>
                    <a:pt x="238" y="256"/>
                    <a:pt x="239" y="256"/>
                    <a:pt x="239" y="256"/>
                  </a:cubicBezTo>
                  <a:cubicBezTo>
                    <a:pt x="240" y="256"/>
                    <a:pt x="240" y="256"/>
                    <a:pt x="241" y="256"/>
                  </a:cubicBezTo>
                  <a:cubicBezTo>
                    <a:pt x="241" y="256"/>
                    <a:pt x="242" y="256"/>
                    <a:pt x="243" y="256"/>
                  </a:cubicBezTo>
                  <a:cubicBezTo>
                    <a:pt x="243" y="256"/>
                    <a:pt x="243" y="256"/>
                    <a:pt x="244" y="256"/>
                  </a:cubicBezTo>
                  <a:cubicBezTo>
                    <a:pt x="245" y="255"/>
                    <a:pt x="245" y="255"/>
                    <a:pt x="246" y="255"/>
                  </a:cubicBezTo>
                  <a:cubicBezTo>
                    <a:pt x="246" y="255"/>
                    <a:pt x="246" y="255"/>
                    <a:pt x="247" y="255"/>
                  </a:cubicBezTo>
                  <a:cubicBezTo>
                    <a:pt x="247" y="255"/>
                    <a:pt x="248" y="254"/>
                    <a:pt x="249" y="254"/>
                  </a:cubicBezTo>
                  <a:cubicBezTo>
                    <a:pt x="253" y="252"/>
                    <a:pt x="256" y="249"/>
                    <a:pt x="257" y="245"/>
                  </a:cubicBezTo>
                  <a:cubicBezTo>
                    <a:pt x="367" y="26"/>
                    <a:pt x="367" y="26"/>
                    <a:pt x="367" y="26"/>
                  </a:cubicBezTo>
                  <a:cubicBezTo>
                    <a:pt x="367" y="26"/>
                    <a:pt x="367" y="25"/>
                    <a:pt x="367" y="25"/>
                  </a:cubicBezTo>
                  <a:cubicBezTo>
                    <a:pt x="368" y="25"/>
                    <a:pt x="368" y="24"/>
                    <a:pt x="368" y="24"/>
                  </a:cubicBezTo>
                  <a:cubicBezTo>
                    <a:pt x="368" y="23"/>
                    <a:pt x="368" y="23"/>
                    <a:pt x="368" y="22"/>
                  </a:cubicBezTo>
                  <a:cubicBezTo>
                    <a:pt x="369" y="21"/>
                    <a:pt x="369" y="21"/>
                    <a:pt x="369" y="20"/>
                  </a:cubicBezTo>
                  <a:cubicBezTo>
                    <a:pt x="369" y="20"/>
                    <a:pt x="369" y="19"/>
                    <a:pt x="369" y="19"/>
                  </a:cubicBezTo>
                  <a:cubicBezTo>
                    <a:pt x="369" y="18"/>
                    <a:pt x="369" y="18"/>
                    <a:pt x="369" y="18"/>
                  </a:cubicBezTo>
                  <a:cubicBezTo>
                    <a:pt x="369" y="18"/>
                    <a:pt x="369" y="17"/>
                    <a:pt x="369" y="1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" name="班得瑞-The Way Of The Wind">
            <a:hlinkClick r:id="" action="ppaction://media"/>
            <a:extLst>
              <a:ext uri="{FF2B5EF4-FFF2-40B4-BE49-F238E27FC236}">
                <a16:creationId xmlns="" xmlns:a16="http://schemas.microsoft.com/office/drawing/2014/main" id="{6D56352F-CE69-45E1-B29B-C2B901D067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76325" y="-6302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06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00"/>
                            </p:stCondLst>
                            <p:childTnLst>
                              <p:par>
                                <p:cTn id="2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314" grpId="0" animBg="1"/>
      <p:bldP spid="13315" grpId="0"/>
      <p:bldP spid="13316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FF579F9-3798-40F4-B09E-39D09B337E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04" y="1085850"/>
            <a:ext cx="6708696" cy="47625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7079214" y="2349500"/>
            <a:ext cx="4380774" cy="2184400"/>
          </a:xfrm>
          <a:prstGeom prst="rect">
            <a:avLst/>
          </a:prstGeom>
          <a:solidFill>
            <a:srgbClr val="C00000">
              <a:alpha val="78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TextBox 64"/>
          <p:cNvSpPr txBox="1"/>
          <p:nvPr/>
        </p:nvSpPr>
        <p:spPr>
          <a:xfrm>
            <a:off x="8084478" y="2887702"/>
            <a:ext cx="23702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spc="75">
                <a:solidFill>
                  <a:srgbClr val="FDFDFD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前言</a:t>
            </a:r>
            <a:endParaRPr lang="zh-CN" altLang="en-US" sz="6600" spc="75" dirty="0">
              <a:solidFill>
                <a:srgbClr val="FDFDFD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71286" y="2537742"/>
            <a:ext cx="4006313" cy="1813278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1465943"/>
            <a:ext cx="6378496" cy="3882572"/>
          </a:xfrm>
          <a:prstGeom prst="rect">
            <a:avLst/>
          </a:prstGeom>
          <a:gradFill>
            <a:gsLst>
              <a:gs pos="27000">
                <a:srgbClr val="C00000">
                  <a:alpha val="93000"/>
                </a:srgbClr>
              </a:gs>
              <a:gs pos="100000">
                <a:srgbClr val="FF0000">
                  <a:alpha val="9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465294" y="741700"/>
            <a:ext cx="5400000" cy="540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675268" y="2114567"/>
            <a:ext cx="492274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首先是产品方面的培训，产品的培训包括以下几个方面：产品的品牌、产品的价格、产品的概念、产品的包装、产品的服务等方面的内容，我们的企业要拿这些内容和消费者的需求进行对接，让消费者感受到你产品和它的需求之间的联系。</a:t>
            </a:r>
          </a:p>
        </p:txBody>
      </p:sp>
    </p:spTree>
    <p:extLst>
      <p:ext uri="{BB962C8B-B14F-4D97-AF65-F5344CB8AC3E}">
        <p14:creationId xmlns:p14="http://schemas.microsoft.com/office/powerpoint/2010/main" val="88314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prism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3" grpId="0" animBg="1"/>
      <p:bldP spid="16" grpId="0" animBg="1"/>
      <p:bldP spid="21" grpId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0A7D81FB-5DC1-4DC7-A6FE-069FD7950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-19544" y="-15147"/>
            <a:ext cx="5353544" cy="6908621"/>
          </a:xfrm>
          <a:prstGeom prst="rect">
            <a:avLst/>
          </a:prstGeom>
          <a:gradFill flip="none" rotWithShape="1">
            <a:gsLst>
              <a:gs pos="0">
                <a:srgbClr val="DC1218">
                  <a:alpha val="83000"/>
                </a:srgbClr>
              </a:gs>
              <a:gs pos="100000">
                <a:srgbClr val="901518">
                  <a:alpha val="94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72464" y="161479"/>
            <a:ext cx="4989072" cy="6509642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494737" y="2207161"/>
            <a:ext cx="23445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目录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61618" y="3343442"/>
            <a:ext cx="44107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chemeClr val="bg1"/>
                </a:solidFill>
                <a:latin typeface="Century Gothic" panose="020B0502020202020204" pitchFamily="34" charset="0"/>
                <a:ea typeface="方正正大黑简体" panose="02000000000000000000" pitchFamily="2" charset="-122"/>
              </a:rPr>
              <a:t>CONTENTS</a:t>
            </a:r>
            <a:endParaRPr lang="zh-CN" altLang="en-US" sz="5400">
              <a:solidFill>
                <a:schemeClr val="bg1"/>
              </a:solidFill>
              <a:latin typeface="Century Gothic" panose="020B0502020202020204" pitchFamily="34" charset="0"/>
              <a:ea typeface="方正正大黑简体" panose="020000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367119" y="1862563"/>
            <a:ext cx="3318647" cy="711200"/>
            <a:chOff x="6367119" y="1321282"/>
            <a:chExt cx="3318647" cy="711200"/>
          </a:xfrm>
        </p:grpSpPr>
        <p:sp>
          <p:nvSpPr>
            <p:cNvPr id="31" name="圆角矩形 30"/>
            <p:cNvSpPr/>
            <p:nvPr/>
          </p:nvSpPr>
          <p:spPr>
            <a:xfrm>
              <a:off x="6367119" y="1321282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245"/>
            <p:cNvSpPr>
              <a:spLocks/>
            </p:cNvSpPr>
            <p:nvPr/>
          </p:nvSpPr>
          <p:spPr bwMode="auto">
            <a:xfrm>
              <a:off x="6474641" y="1477463"/>
              <a:ext cx="398838" cy="39883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TextBox 64"/>
            <p:cNvSpPr txBox="1"/>
            <p:nvPr/>
          </p:nvSpPr>
          <p:spPr>
            <a:xfrm>
              <a:off x="7282544" y="1460353"/>
              <a:ext cx="24032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01</a:t>
              </a:r>
              <a:r>
                <a:rPr lang="zh-CN" altLang="en-US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   销售概述</a:t>
              </a:r>
              <a:endParaRPr lang="zh-CN" altLang="en-US" sz="2000" spc="75" dirty="0">
                <a:solidFill>
                  <a:srgbClr val="404040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67119" y="2739535"/>
            <a:ext cx="3329486" cy="711200"/>
            <a:chOff x="6367119" y="2198254"/>
            <a:chExt cx="3329486" cy="711200"/>
          </a:xfrm>
        </p:grpSpPr>
        <p:sp>
          <p:nvSpPr>
            <p:cNvPr id="32" name="圆角矩形 31"/>
            <p:cNvSpPr/>
            <p:nvPr/>
          </p:nvSpPr>
          <p:spPr>
            <a:xfrm>
              <a:off x="6367119" y="2198254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5" name="Group 54"/>
            <p:cNvGrpSpPr/>
            <p:nvPr/>
          </p:nvGrpSpPr>
          <p:grpSpPr>
            <a:xfrm>
              <a:off x="6479987" y="2327338"/>
              <a:ext cx="477524" cy="477524"/>
              <a:chOff x="3119438" y="3767138"/>
              <a:chExt cx="552450" cy="552450"/>
            </a:xfr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p:grpSpPr>
          <p:sp>
            <p:nvSpPr>
              <p:cNvPr id="16" name="Freeform 82"/>
              <p:cNvSpPr>
                <a:spLocks noEditPoints="1"/>
              </p:cNvSpPr>
              <p:nvPr/>
            </p:nvSpPr>
            <p:spPr bwMode="auto">
              <a:xfrm>
                <a:off x="3119438" y="3767138"/>
                <a:ext cx="552450" cy="552450"/>
              </a:xfrm>
              <a:custGeom>
                <a:avLst/>
                <a:gdLst/>
                <a:ahLst/>
                <a:cxnLst>
                  <a:cxn ang="0">
                    <a:pos x="30" y="162"/>
                  </a:cxn>
                  <a:cxn ang="0">
                    <a:pos x="72" y="150"/>
                  </a:cxn>
                  <a:cxn ang="0">
                    <a:pos x="95" y="190"/>
                  </a:cxn>
                  <a:cxn ang="0">
                    <a:pos x="117" y="152"/>
                  </a:cxn>
                  <a:cxn ang="0">
                    <a:pos x="161" y="164"/>
                  </a:cxn>
                  <a:cxn ang="0">
                    <a:pos x="150" y="121"/>
                  </a:cxn>
                  <a:cxn ang="0">
                    <a:pos x="190" y="98"/>
                  </a:cxn>
                  <a:cxn ang="0">
                    <a:pos x="151" y="75"/>
                  </a:cxn>
                  <a:cxn ang="0">
                    <a:pos x="164" y="30"/>
                  </a:cxn>
                  <a:cxn ang="0">
                    <a:pos x="120" y="41"/>
                  </a:cxn>
                  <a:cxn ang="0">
                    <a:pos x="96" y="0"/>
                  </a:cxn>
                  <a:cxn ang="0">
                    <a:pos x="72" y="41"/>
                  </a:cxn>
                  <a:cxn ang="0">
                    <a:pos x="29" y="30"/>
                  </a:cxn>
                  <a:cxn ang="0">
                    <a:pos x="41" y="73"/>
                  </a:cxn>
                  <a:cxn ang="0">
                    <a:pos x="0" y="96"/>
                  </a:cxn>
                  <a:cxn ang="0">
                    <a:pos x="41" y="120"/>
                  </a:cxn>
                  <a:cxn ang="0">
                    <a:pos x="30" y="162"/>
                  </a:cxn>
                  <a:cxn ang="0">
                    <a:pos x="96" y="43"/>
                  </a:cxn>
                  <a:cxn ang="0">
                    <a:pos x="150" y="97"/>
                  </a:cxn>
                  <a:cxn ang="0">
                    <a:pos x="96" y="151"/>
                  </a:cxn>
                  <a:cxn ang="0">
                    <a:pos x="41" y="97"/>
                  </a:cxn>
                  <a:cxn ang="0">
                    <a:pos x="96" y="43"/>
                  </a:cxn>
                  <a:cxn ang="0">
                    <a:pos x="96" y="43"/>
                  </a:cxn>
                  <a:cxn ang="0">
                    <a:pos x="96" y="43"/>
                  </a:cxn>
                </a:cxnLst>
                <a:rect l="0" t="0" r="r" b="b"/>
                <a:pathLst>
                  <a:path w="190" h="190">
                    <a:moveTo>
                      <a:pt x="30" y="162"/>
                    </a:moveTo>
                    <a:cubicBezTo>
                      <a:pt x="72" y="150"/>
                      <a:pt x="72" y="150"/>
                      <a:pt x="72" y="150"/>
                    </a:cubicBezTo>
                    <a:cubicBezTo>
                      <a:pt x="95" y="190"/>
                      <a:pt x="95" y="190"/>
                      <a:pt x="95" y="190"/>
                    </a:cubicBezTo>
                    <a:cubicBezTo>
                      <a:pt x="117" y="152"/>
                      <a:pt x="117" y="152"/>
                      <a:pt x="117" y="152"/>
                    </a:cubicBezTo>
                    <a:cubicBezTo>
                      <a:pt x="161" y="164"/>
                      <a:pt x="161" y="164"/>
                      <a:pt x="161" y="164"/>
                    </a:cubicBezTo>
                    <a:cubicBezTo>
                      <a:pt x="150" y="121"/>
                      <a:pt x="150" y="121"/>
                      <a:pt x="150" y="121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51" y="75"/>
                      <a:pt x="151" y="75"/>
                      <a:pt x="151" y="75"/>
                    </a:cubicBezTo>
                    <a:cubicBezTo>
                      <a:pt x="164" y="30"/>
                      <a:pt x="164" y="30"/>
                      <a:pt x="164" y="30"/>
                    </a:cubicBezTo>
                    <a:cubicBezTo>
                      <a:pt x="120" y="41"/>
                      <a:pt x="120" y="41"/>
                      <a:pt x="120" y="41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41" y="73"/>
                      <a:pt x="41" y="73"/>
                      <a:pt x="41" y="73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41" y="120"/>
                      <a:pt x="41" y="120"/>
                      <a:pt x="41" y="120"/>
                    </a:cubicBezTo>
                    <a:lnTo>
                      <a:pt x="30" y="162"/>
                    </a:lnTo>
                    <a:close/>
                    <a:moveTo>
                      <a:pt x="96" y="43"/>
                    </a:moveTo>
                    <a:cubicBezTo>
                      <a:pt x="125" y="43"/>
                      <a:pt x="150" y="67"/>
                      <a:pt x="150" y="97"/>
                    </a:cubicBezTo>
                    <a:cubicBezTo>
                      <a:pt x="150" y="127"/>
                      <a:pt x="125" y="151"/>
                      <a:pt x="96" y="151"/>
                    </a:cubicBezTo>
                    <a:cubicBezTo>
                      <a:pt x="66" y="151"/>
                      <a:pt x="41" y="127"/>
                      <a:pt x="41" y="97"/>
                    </a:cubicBezTo>
                    <a:cubicBezTo>
                      <a:pt x="41" y="67"/>
                      <a:pt x="66" y="43"/>
                      <a:pt x="96" y="43"/>
                    </a:cubicBezTo>
                    <a:close/>
                    <a:moveTo>
                      <a:pt x="96" y="43"/>
                    </a:moveTo>
                    <a:cubicBezTo>
                      <a:pt x="96" y="43"/>
                      <a:pt x="96" y="43"/>
                      <a:pt x="96" y="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Freeform 83"/>
              <p:cNvSpPr>
                <a:spLocks noEditPoints="1"/>
              </p:cNvSpPr>
              <p:nvPr/>
            </p:nvSpPr>
            <p:spPr bwMode="auto">
              <a:xfrm>
                <a:off x="3259138" y="3910013"/>
                <a:ext cx="276225" cy="279400"/>
              </a:xfrm>
              <a:custGeom>
                <a:avLst/>
                <a:gdLst/>
                <a:ahLst/>
                <a:cxnLst>
                  <a:cxn ang="0">
                    <a:pos x="48" y="96"/>
                  </a:cxn>
                  <a:cxn ang="0">
                    <a:pos x="95" y="48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48" y="96"/>
                  </a:cxn>
                  <a:cxn ang="0">
                    <a:pos x="48" y="96"/>
                  </a:cxn>
                  <a:cxn ang="0">
                    <a:pos x="48" y="96"/>
                  </a:cxn>
                </a:cxnLst>
                <a:rect l="0" t="0" r="r" b="b"/>
                <a:pathLst>
                  <a:path w="95" h="96">
                    <a:moveTo>
                      <a:pt x="48" y="96"/>
                    </a:moveTo>
                    <a:cubicBezTo>
                      <a:pt x="74" y="96"/>
                      <a:pt x="95" y="74"/>
                      <a:pt x="95" y="48"/>
                    </a:cubicBezTo>
                    <a:cubicBezTo>
                      <a:pt x="95" y="22"/>
                      <a:pt x="74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74"/>
                      <a:pt x="21" y="96"/>
                      <a:pt x="48" y="96"/>
                    </a:cubicBezTo>
                    <a:close/>
                    <a:moveTo>
                      <a:pt x="48" y="96"/>
                    </a:moveTo>
                    <a:cubicBezTo>
                      <a:pt x="48" y="96"/>
                      <a:pt x="48" y="96"/>
                      <a:pt x="48" y="9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7" name="TextBox 65"/>
            <p:cNvSpPr txBox="1"/>
            <p:nvPr/>
          </p:nvSpPr>
          <p:spPr>
            <a:xfrm>
              <a:off x="7280559" y="2341444"/>
              <a:ext cx="24160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02   </a:t>
              </a:r>
              <a:r>
                <a:rPr lang="zh-CN" altLang="en-US" sz="2000" spc="75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技巧分享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367119" y="3616507"/>
            <a:ext cx="3399637" cy="711200"/>
            <a:chOff x="6367119" y="3075226"/>
            <a:chExt cx="3399637" cy="711200"/>
          </a:xfrm>
        </p:grpSpPr>
        <p:sp>
          <p:nvSpPr>
            <p:cNvPr id="33" name="圆角矩形 32"/>
            <p:cNvSpPr/>
            <p:nvPr/>
          </p:nvSpPr>
          <p:spPr>
            <a:xfrm>
              <a:off x="6367119" y="3075226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11"/>
            <p:cNvSpPr>
              <a:spLocks noEditPoints="1"/>
            </p:cNvSpPr>
            <p:nvPr/>
          </p:nvSpPr>
          <p:spPr bwMode="auto">
            <a:xfrm>
              <a:off x="6485450" y="3251574"/>
              <a:ext cx="448352" cy="309306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50"/>
                </a:cxn>
                <a:cxn ang="0">
                  <a:pos x="58" y="50"/>
                </a:cxn>
                <a:cxn ang="0">
                  <a:pos x="15" y="50"/>
                </a:cxn>
                <a:cxn ang="0">
                  <a:pos x="15" y="50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0" y="35"/>
                </a:cxn>
                <a:cxn ang="0">
                  <a:pos x="7" y="23"/>
                </a:cxn>
                <a:cxn ang="0">
                  <a:pos x="7" y="20"/>
                </a:cxn>
                <a:cxn ang="0">
                  <a:pos x="17" y="10"/>
                </a:cxn>
                <a:cxn ang="0">
                  <a:pos x="23" y="12"/>
                </a:cxn>
                <a:cxn ang="0">
                  <a:pos x="42" y="0"/>
                </a:cxn>
                <a:cxn ang="0">
                  <a:pos x="64" y="21"/>
                </a:cxn>
                <a:cxn ang="0">
                  <a:pos x="64" y="23"/>
                </a:cxn>
                <a:cxn ang="0">
                  <a:pos x="73" y="36"/>
                </a:cxn>
                <a:cxn ang="0">
                  <a:pos x="27" y="42"/>
                </a:cxn>
                <a:cxn ang="0">
                  <a:pos x="35" y="38"/>
                </a:cxn>
                <a:cxn ang="0">
                  <a:pos x="32" y="34"/>
                </a:cxn>
                <a:cxn ang="0">
                  <a:pos x="27" y="37"/>
                </a:cxn>
                <a:cxn ang="0">
                  <a:pos x="22" y="32"/>
                </a:cxn>
                <a:cxn ang="0">
                  <a:pos x="27" y="28"/>
                </a:cxn>
                <a:cxn ang="0">
                  <a:pos x="48" y="42"/>
                </a:cxn>
                <a:cxn ang="0">
                  <a:pos x="58" y="32"/>
                </a:cxn>
                <a:cxn ang="0">
                  <a:pos x="48" y="23"/>
                </a:cxn>
                <a:cxn ang="0">
                  <a:pos x="39" y="26"/>
                </a:cxn>
                <a:cxn ang="0">
                  <a:pos x="43" y="30"/>
                </a:cxn>
                <a:cxn ang="0">
                  <a:pos x="48" y="28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27" y="23"/>
                </a:cxn>
                <a:cxn ang="0">
                  <a:pos x="16" y="32"/>
                </a:cxn>
                <a:cxn ang="0">
                  <a:pos x="27" y="42"/>
                </a:cxn>
              </a:cxnLst>
              <a:rect l="0" t="0" r="r" b="b"/>
              <a:pathLst>
                <a:path w="73" h="50">
                  <a:moveTo>
                    <a:pt x="73" y="36"/>
                  </a:moveTo>
                  <a:cubicBezTo>
                    <a:pt x="73" y="44"/>
                    <a:pt x="66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43"/>
                    <a:pt x="0" y="35"/>
                  </a:cubicBezTo>
                  <a:cubicBezTo>
                    <a:pt x="0" y="30"/>
                    <a:pt x="3" y="26"/>
                    <a:pt x="7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15"/>
                    <a:pt x="11" y="10"/>
                    <a:pt x="17" y="10"/>
                  </a:cubicBezTo>
                  <a:cubicBezTo>
                    <a:pt x="19" y="10"/>
                    <a:pt x="21" y="11"/>
                    <a:pt x="23" y="12"/>
                  </a:cubicBezTo>
                  <a:cubicBezTo>
                    <a:pt x="26" y="5"/>
                    <a:pt x="34" y="0"/>
                    <a:pt x="42" y="0"/>
                  </a:cubicBezTo>
                  <a:cubicBezTo>
                    <a:pt x="54" y="0"/>
                    <a:pt x="64" y="10"/>
                    <a:pt x="64" y="21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9" y="25"/>
                    <a:pt x="73" y="30"/>
                    <a:pt x="73" y="36"/>
                  </a:cubicBezTo>
                  <a:close/>
                  <a:moveTo>
                    <a:pt x="27" y="42"/>
                  </a:moveTo>
                  <a:cubicBezTo>
                    <a:pt x="30" y="42"/>
                    <a:pt x="33" y="41"/>
                    <a:pt x="35" y="38"/>
                  </a:cubicBezTo>
                  <a:cubicBezTo>
                    <a:pt x="34" y="37"/>
                    <a:pt x="33" y="36"/>
                    <a:pt x="32" y="34"/>
                  </a:cubicBezTo>
                  <a:cubicBezTo>
                    <a:pt x="31" y="36"/>
                    <a:pt x="29" y="37"/>
                    <a:pt x="27" y="37"/>
                  </a:cubicBezTo>
                  <a:cubicBezTo>
                    <a:pt x="25" y="37"/>
                    <a:pt x="22" y="35"/>
                    <a:pt x="22" y="32"/>
                  </a:cubicBezTo>
                  <a:cubicBezTo>
                    <a:pt x="22" y="30"/>
                    <a:pt x="25" y="28"/>
                    <a:pt x="27" y="28"/>
                  </a:cubicBezTo>
                  <a:cubicBezTo>
                    <a:pt x="35" y="28"/>
                    <a:pt x="37" y="42"/>
                    <a:pt x="48" y="42"/>
                  </a:cubicBezTo>
                  <a:cubicBezTo>
                    <a:pt x="54" y="42"/>
                    <a:pt x="58" y="38"/>
                    <a:pt x="58" y="32"/>
                  </a:cubicBezTo>
                  <a:cubicBezTo>
                    <a:pt x="58" y="26"/>
                    <a:pt x="53" y="23"/>
                    <a:pt x="48" y="23"/>
                  </a:cubicBezTo>
                  <a:cubicBezTo>
                    <a:pt x="44" y="23"/>
                    <a:pt x="42" y="24"/>
                    <a:pt x="39" y="26"/>
                  </a:cubicBezTo>
                  <a:cubicBezTo>
                    <a:pt x="40" y="28"/>
                    <a:pt x="41" y="29"/>
                    <a:pt x="43" y="30"/>
                  </a:cubicBezTo>
                  <a:cubicBezTo>
                    <a:pt x="44" y="29"/>
                    <a:pt x="46" y="28"/>
                    <a:pt x="48" y="28"/>
                  </a:cubicBezTo>
                  <a:cubicBezTo>
                    <a:pt x="50" y="28"/>
                    <a:pt x="52" y="30"/>
                    <a:pt x="52" y="32"/>
                  </a:cubicBezTo>
                  <a:cubicBezTo>
                    <a:pt x="52" y="35"/>
                    <a:pt x="50" y="37"/>
                    <a:pt x="48" y="37"/>
                  </a:cubicBezTo>
                  <a:cubicBezTo>
                    <a:pt x="40" y="37"/>
                    <a:pt x="38" y="23"/>
                    <a:pt x="27" y="23"/>
                  </a:cubicBezTo>
                  <a:cubicBezTo>
                    <a:pt x="21" y="23"/>
                    <a:pt x="16" y="26"/>
                    <a:pt x="16" y="32"/>
                  </a:cubicBezTo>
                  <a:cubicBezTo>
                    <a:pt x="16" y="38"/>
                    <a:pt x="21" y="42"/>
                    <a:pt x="27" y="42"/>
                  </a:cubicBezTo>
                  <a:close/>
                </a:path>
              </a:pathLst>
            </a:cu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TextBox 66"/>
            <p:cNvSpPr txBox="1"/>
            <p:nvPr/>
          </p:nvSpPr>
          <p:spPr>
            <a:xfrm>
              <a:off x="7278574" y="3222534"/>
              <a:ext cx="24881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03    </a:t>
              </a:r>
              <a:r>
                <a:rPr lang="zh-CN" altLang="en-US" sz="2000" spc="75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职场应用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67119" y="4493479"/>
            <a:ext cx="3397653" cy="711200"/>
            <a:chOff x="6367119" y="3952198"/>
            <a:chExt cx="3397653" cy="711200"/>
          </a:xfrm>
        </p:grpSpPr>
        <p:sp>
          <p:nvSpPr>
            <p:cNvPr id="34" name="圆角矩形 33"/>
            <p:cNvSpPr/>
            <p:nvPr/>
          </p:nvSpPr>
          <p:spPr>
            <a:xfrm>
              <a:off x="6367119" y="3952198"/>
              <a:ext cx="711200" cy="711200"/>
            </a:xfrm>
            <a:prstGeom prst="roundRect">
              <a:avLst>
                <a:gd name="adj" fmla="val 21355"/>
              </a:avLst>
            </a:prstGeom>
            <a:solidFill>
              <a:schemeClr val="bg1"/>
            </a:solidFill>
            <a:ln>
              <a:noFill/>
            </a:ln>
            <a:effectLst>
              <a:outerShdw blurRad="88900" sx="102000" sy="102000" algn="ctr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45"/>
            <p:cNvSpPr>
              <a:spLocks/>
            </p:cNvSpPr>
            <p:nvPr/>
          </p:nvSpPr>
          <p:spPr bwMode="auto">
            <a:xfrm>
              <a:off x="6515906" y="4107687"/>
              <a:ext cx="415912" cy="358644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TextBox 67"/>
            <p:cNvSpPr txBox="1"/>
            <p:nvPr/>
          </p:nvSpPr>
          <p:spPr>
            <a:xfrm>
              <a:off x="7276590" y="4103624"/>
              <a:ext cx="24881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PART 04    </a:t>
              </a:r>
              <a:r>
                <a:rPr lang="zh-CN" altLang="en-US" sz="2000" spc="75" dirty="0">
                  <a:solidFill>
                    <a:srgbClr val="404040"/>
                  </a:solidFill>
                  <a:latin typeface="Century Gothic" panose="020B0502020202020204" pitchFamily="34" charset="0"/>
                  <a:ea typeface="冬青黑体简体中文 W3" panose="020B0300000000000000" pitchFamily="34" charset="-122"/>
                </a:rPr>
                <a:t>社交应用</a:t>
              </a:r>
            </a:p>
          </p:txBody>
        </p:sp>
      </p:grpSp>
      <p:sp>
        <p:nvSpPr>
          <p:cNvPr id="36" name="矩形 35"/>
          <p:cNvSpPr/>
          <p:nvPr/>
        </p:nvSpPr>
        <p:spPr>
          <a:xfrm>
            <a:off x="11461976" y="-159751"/>
            <a:ext cx="849085" cy="849085"/>
          </a:xfrm>
          <a:prstGeom prst="rect">
            <a:avLst/>
          </a:prstGeom>
          <a:noFill/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1119951" y="403801"/>
            <a:ext cx="571067" cy="571067"/>
          </a:xfrm>
          <a:prstGeom prst="rect">
            <a:avLst/>
          </a:prstGeom>
          <a:noFill/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176163"/>
      </p:ext>
    </p:extLst>
  </p:cSld>
  <p:clrMapOvr>
    <a:masterClrMapping/>
  </p:clrMapOvr>
  <p:transition spd="slow" advClick="0" advTm="1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36" grpId="0" animBg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8E1849B9-2CE2-4B12-A549-760E3F681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A329865-524C-440B-9B1A-D046D59D9E70}"/>
              </a:ext>
            </a:extLst>
          </p:cNvPr>
          <p:cNvGrpSpPr/>
          <p:nvPr/>
        </p:nvGrpSpPr>
        <p:grpSpPr>
          <a:xfrm>
            <a:off x="6576235" y="2676519"/>
            <a:ext cx="5377639" cy="1396760"/>
            <a:chOff x="6576235" y="2676519"/>
            <a:chExt cx="5377639" cy="1396760"/>
          </a:xfrm>
        </p:grpSpPr>
        <p:sp>
          <p:nvSpPr>
            <p:cNvPr id="7" name="文本框 19"/>
            <p:cNvSpPr txBox="1">
              <a:spLocks noChangeArrowheads="1"/>
            </p:cNvSpPr>
            <p:nvPr/>
          </p:nvSpPr>
          <p:spPr bwMode="auto">
            <a:xfrm>
              <a:off x="6576236" y="2676519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kern="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销售概述</a:t>
              </a:r>
            </a:p>
          </p:txBody>
        </p:sp>
        <p:sp>
          <p:nvSpPr>
            <p:cNvPr id="8" name="文本框 20"/>
            <p:cNvSpPr txBox="1">
              <a:spLocks noChangeArrowheads="1"/>
            </p:cNvSpPr>
            <p:nvPr/>
          </p:nvSpPr>
          <p:spPr bwMode="auto">
            <a:xfrm>
              <a:off x="6576236" y="3195220"/>
              <a:ext cx="20810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sym typeface="Arial" panose="020B0604020202020204" pitchFamily="34" charset="0"/>
                </a:rPr>
                <a:t>PROJECT DESCRIPTION</a:t>
              </a:r>
              <a:endPara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endParaRPr>
            </a:p>
          </p:txBody>
        </p:sp>
        <p:sp>
          <p:nvSpPr>
            <p:cNvPr id="10" name="矩形 47"/>
            <p:cNvSpPr>
              <a:spLocks noChangeArrowheads="1"/>
            </p:cNvSpPr>
            <p:nvPr/>
          </p:nvSpPr>
          <p:spPr bwMode="auto">
            <a:xfrm>
              <a:off x="6576235" y="3543013"/>
              <a:ext cx="5377639" cy="530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defTabSz="1216817">
                <a:lnSpc>
                  <a:spcPts val="19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请在此处添加具体内容，请言简意赅，简单说明即可，不必繁琐。请在此处添加具体内容，请言简意赅，简单说明即可，不必繁琐。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AAB9E3F-C486-43D5-8562-D228F65CB859}"/>
              </a:ext>
            </a:extLst>
          </p:cNvPr>
          <p:cNvGrpSpPr/>
          <p:nvPr/>
        </p:nvGrpSpPr>
        <p:grpSpPr>
          <a:xfrm>
            <a:off x="5108954" y="2788891"/>
            <a:ext cx="1116613" cy="1250687"/>
            <a:chOff x="5108954" y="2788891"/>
            <a:chExt cx="1116613" cy="1250687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5108954" y="2788891"/>
              <a:ext cx="1116613" cy="1250687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19">
              <a:extLst>
                <a:ext uri="{FF2B5EF4-FFF2-40B4-BE49-F238E27FC236}">
                  <a16:creationId xmlns="" xmlns:a16="http://schemas.microsoft.com/office/drawing/2014/main" id="{CCA8E498-DC55-4A82-875A-1A8B242F5A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5966" y="3105834"/>
              <a:ext cx="78258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kern="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01</a:t>
              </a:r>
              <a:endParaRPr lang="zh-CN" altLang="en-US" sz="3600" b="1" kern="0" dirty="0">
                <a:solidFill>
                  <a:srgbClr val="C0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99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14:prism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848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01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销售概述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12" name="图片 12">
            <a:extLst>
              <a:ext uri="{FF2B5EF4-FFF2-40B4-BE49-F238E27FC236}">
                <a16:creationId xmlns="" xmlns:a16="http://schemas.microsoft.com/office/drawing/2014/main" id="{4C079C26-A152-44A2-95DB-1E091066D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547" y="3222513"/>
            <a:ext cx="1379852" cy="138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7">
            <a:extLst>
              <a:ext uri="{FF2B5EF4-FFF2-40B4-BE49-F238E27FC236}">
                <a16:creationId xmlns="" xmlns:a16="http://schemas.microsoft.com/office/drawing/2014/main" id="{950A958E-B901-46DD-B694-166801B21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0547" y="1744343"/>
            <a:ext cx="1379852" cy="1380142"/>
          </a:xfrm>
          <a:prstGeom prst="rect">
            <a:avLst/>
          </a:prstGeom>
          <a:solidFill>
            <a:srgbClr val="C2000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矩形 18">
            <a:extLst>
              <a:ext uri="{FF2B5EF4-FFF2-40B4-BE49-F238E27FC236}">
                <a16:creationId xmlns="" xmlns:a16="http://schemas.microsoft.com/office/drawing/2014/main" id="{D7980F50-96F5-4668-A66D-9AA255E36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0893" y="3222513"/>
            <a:ext cx="1379851" cy="138014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矩形 14">
            <a:extLst>
              <a:ext uri="{FF2B5EF4-FFF2-40B4-BE49-F238E27FC236}">
                <a16:creationId xmlns="" xmlns:a16="http://schemas.microsoft.com/office/drawing/2014/main" id="{B4ED73EA-E57E-4C14-B203-F411121DA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0546" y="4672675"/>
            <a:ext cx="1379852" cy="1380142"/>
          </a:xfrm>
          <a:prstGeom prst="rect">
            <a:avLst/>
          </a:prstGeom>
          <a:solidFill>
            <a:srgbClr val="3536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5" name="图片 15">
            <a:extLst>
              <a:ext uri="{FF2B5EF4-FFF2-40B4-BE49-F238E27FC236}">
                <a16:creationId xmlns="" xmlns:a16="http://schemas.microsoft.com/office/drawing/2014/main" id="{8933B474-7D1E-4761-A405-61D4E7F50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0893" y="1744489"/>
            <a:ext cx="1379851" cy="137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6">
            <a:extLst>
              <a:ext uri="{FF2B5EF4-FFF2-40B4-BE49-F238E27FC236}">
                <a16:creationId xmlns="" xmlns:a16="http://schemas.microsoft.com/office/drawing/2014/main" id="{BF181B0C-C753-4621-A23D-B89958FE4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0894" y="4700684"/>
            <a:ext cx="1379850" cy="1352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矩形 19">
            <a:extLst>
              <a:ext uri="{FF2B5EF4-FFF2-40B4-BE49-F238E27FC236}">
                <a16:creationId xmlns="" xmlns:a16="http://schemas.microsoft.com/office/drawing/2014/main" id="{6CD4C0D6-B895-42C1-B98F-A128E1A1C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6511" y="3444101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3536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20" name="矩形 20">
            <a:extLst>
              <a:ext uri="{FF2B5EF4-FFF2-40B4-BE49-F238E27FC236}">
                <a16:creationId xmlns="" xmlns:a16="http://schemas.microsoft.com/office/drawing/2014/main" id="{2A81CADC-0956-430A-8E7D-43E89EAFD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6511" y="3934639"/>
            <a:ext cx="5285318" cy="1118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言简意赅，简要说明即可，不必过于繁琐，考虑整体版面的美观度。请在此处添加具体内容，言简意赅，简要说明即可，不必过于繁琐，考虑整体版面的美观度。请在此处添加具体内容，言简意赅，简要说明即可，不必过于繁琐，考虑整体版面的美观度。</a:t>
            </a:r>
          </a:p>
        </p:txBody>
      </p:sp>
      <p:sp>
        <p:nvSpPr>
          <p:cNvPr id="21" name="矩形 21">
            <a:extLst>
              <a:ext uri="{FF2B5EF4-FFF2-40B4-BE49-F238E27FC236}">
                <a16:creationId xmlns="" xmlns:a16="http://schemas.microsoft.com/office/drawing/2014/main" id="{1F79DCDB-6989-4538-A0DD-8D8902768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1870" y="1744343"/>
            <a:ext cx="1379537" cy="1411287"/>
          </a:xfrm>
          <a:prstGeom prst="rect">
            <a:avLst/>
          </a:prstGeom>
          <a:solidFill>
            <a:srgbClr val="A6A6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26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:checker/>
      </p:transition>
    </mc:Choice>
    <mc:Fallback xmlns="">
      <p:transition spd="slow" advClick="0" advTm="1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7" grpId="0" animBg="1"/>
      <p:bldP spid="18" grpId="0" animBg="1"/>
      <p:bldP spid="14" grpId="0" animBg="1"/>
      <p:bldP spid="19" grpId="0"/>
      <p:bldP spid="20" grpId="0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848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01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销售概述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2" name="组合 7">
            <a:extLst>
              <a:ext uri="{FF2B5EF4-FFF2-40B4-BE49-F238E27FC236}">
                <a16:creationId xmlns="" xmlns:a16="http://schemas.microsoft.com/office/drawing/2014/main" id="{DAA05A75-E785-410B-8FAE-8B28D1D4F22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931988" y="1379538"/>
            <a:ext cx="8083550" cy="4940300"/>
            <a:chOff x="0" y="0"/>
            <a:chExt cx="8084243" cy="4940370"/>
          </a:xfrm>
        </p:grpSpPr>
        <p:pic>
          <p:nvPicPr>
            <p:cNvPr id="23" name="图片 8">
              <a:extLst>
                <a:ext uri="{FF2B5EF4-FFF2-40B4-BE49-F238E27FC236}">
                  <a16:creationId xmlns="" xmlns:a16="http://schemas.microsoft.com/office/drawing/2014/main" id="{B2F871CA-A384-4082-9D55-FBFC4DBC94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84243" cy="4940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9">
              <a:extLst>
                <a:ext uri="{FF2B5EF4-FFF2-40B4-BE49-F238E27FC236}">
                  <a16:creationId xmlns="" xmlns:a16="http://schemas.microsoft.com/office/drawing/2014/main" id="{6AC74283-BD08-4E97-9E29-337B5293E3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31968" y="453200"/>
              <a:ext cx="5564887" cy="37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0E39226-19C5-458D-962D-512DB0BC2596}"/>
              </a:ext>
            </a:extLst>
          </p:cNvPr>
          <p:cNvGrpSpPr/>
          <p:nvPr/>
        </p:nvGrpSpPr>
        <p:grpSpPr>
          <a:xfrm>
            <a:off x="0" y="2222500"/>
            <a:ext cx="4022725" cy="649288"/>
            <a:chOff x="0" y="2222500"/>
            <a:chExt cx="4022725" cy="649288"/>
          </a:xfrm>
        </p:grpSpPr>
        <p:sp>
          <p:nvSpPr>
            <p:cNvPr id="25" name="矩形 10">
              <a:extLst>
                <a:ext uri="{FF2B5EF4-FFF2-40B4-BE49-F238E27FC236}">
                  <a16:creationId xmlns="" xmlns:a16="http://schemas.microsoft.com/office/drawing/2014/main" id="{A892426E-2D24-4B71-9B8D-3A08661CC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222500"/>
              <a:ext cx="4022725" cy="649288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" name="文本框 11">
              <a:extLst>
                <a:ext uri="{FF2B5EF4-FFF2-40B4-BE49-F238E27FC236}">
                  <a16:creationId xmlns="" xmlns:a16="http://schemas.microsoft.com/office/drawing/2014/main" id="{89523BED-7F9D-481A-B5FE-987E645A8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550" y="2371725"/>
              <a:ext cx="33861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单击此处添加您要的文字标题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7124474-F29C-4686-9560-E64F700AAE39}"/>
              </a:ext>
            </a:extLst>
          </p:cNvPr>
          <p:cNvGrpSpPr/>
          <p:nvPr/>
        </p:nvGrpSpPr>
        <p:grpSpPr>
          <a:xfrm>
            <a:off x="0" y="3325813"/>
            <a:ext cx="4022725" cy="649287"/>
            <a:chOff x="0" y="3325813"/>
            <a:chExt cx="4022725" cy="649287"/>
          </a:xfrm>
        </p:grpSpPr>
        <p:sp>
          <p:nvSpPr>
            <p:cNvPr id="27" name="矩形 12">
              <a:extLst>
                <a:ext uri="{FF2B5EF4-FFF2-40B4-BE49-F238E27FC236}">
                  <a16:creationId xmlns="" xmlns:a16="http://schemas.microsoft.com/office/drawing/2014/main" id="{FF4F83D2-DAA2-4BEB-A492-423F3B4632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325813"/>
              <a:ext cx="4022725" cy="649287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文本框 13">
              <a:extLst>
                <a:ext uri="{FF2B5EF4-FFF2-40B4-BE49-F238E27FC236}">
                  <a16:creationId xmlns="" xmlns:a16="http://schemas.microsoft.com/office/drawing/2014/main" id="{53AE5A19-168E-453A-AD18-FD2971F867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550" y="3475038"/>
              <a:ext cx="33861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单击此处添加您要的文字标题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42100C0-D2D9-4B7B-8193-45C06444DC8D}"/>
              </a:ext>
            </a:extLst>
          </p:cNvPr>
          <p:cNvGrpSpPr/>
          <p:nvPr/>
        </p:nvGrpSpPr>
        <p:grpSpPr>
          <a:xfrm>
            <a:off x="0" y="4432300"/>
            <a:ext cx="4022725" cy="649288"/>
            <a:chOff x="0" y="4432300"/>
            <a:chExt cx="4022725" cy="649288"/>
          </a:xfrm>
        </p:grpSpPr>
        <p:sp>
          <p:nvSpPr>
            <p:cNvPr id="29" name="矩形 19">
              <a:extLst>
                <a:ext uri="{FF2B5EF4-FFF2-40B4-BE49-F238E27FC236}">
                  <a16:creationId xmlns="" xmlns:a16="http://schemas.microsoft.com/office/drawing/2014/main" id="{9AE2EBCD-72C9-4650-A483-C0679800C2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432300"/>
              <a:ext cx="4022725" cy="649288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文本框 20">
              <a:extLst>
                <a:ext uri="{FF2B5EF4-FFF2-40B4-BE49-F238E27FC236}">
                  <a16:creationId xmlns="" xmlns:a16="http://schemas.microsoft.com/office/drawing/2014/main" id="{5696F20D-8E06-49BB-833E-FC21C691D4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3550" y="4579938"/>
              <a:ext cx="33861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单击此处添加您要的文字标题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6558BB86-67A3-4B58-A51B-1748E1A7BF7B}"/>
              </a:ext>
            </a:extLst>
          </p:cNvPr>
          <p:cNvGrpSpPr/>
          <p:nvPr/>
        </p:nvGrpSpPr>
        <p:grpSpPr>
          <a:xfrm>
            <a:off x="8164513" y="2222500"/>
            <a:ext cx="4024312" cy="649288"/>
            <a:chOff x="8164513" y="2222500"/>
            <a:chExt cx="4024312" cy="649288"/>
          </a:xfrm>
        </p:grpSpPr>
        <p:sp>
          <p:nvSpPr>
            <p:cNvPr id="31" name="矩形 21">
              <a:extLst>
                <a:ext uri="{FF2B5EF4-FFF2-40B4-BE49-F238E27FC236}">
                  <a16:creationId xmlns="" xmlns:a16="http://schemas.microsoft.com/office/drawing/2014/main" id="{A02E196D-A2BD-4F17-A580-2B98D04ACD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4513" y="2222500"/>
              <a:ext cx="4024312" cy="649288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2" name="文本框 22">
              <a:extLst>
                <a:ext uri="{FF2B5EF4-FFF2-40B4-BE49-F238E27FC236}">
                  <a16:creationId xmlns="" xmlns:a16="http://schemas.microsoft.com/office/drawing/2014/main" id="{FF28A3D0-92A3-4D5F-A85A-1580A07B73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8063" y="2371725"/>
              <a:ext cx="33861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单击此处添加您要的文字标题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B372271F-2D51-440B-AAB0-205545DEEF66}"/>
              </a:ext>
            </a:extLst>
          </p:cNvPr>
          <p:cNvGrpSpPr/>
          <p:nvPr/>
        </p:nvGrpSpPr>
        <p:grpSpPr>
          <a:xfrm>
            <a:off x="8164513" y="3325813"/>
            <a:ext cx="4024312" cy="649287"/>
            <a:chOff x="8164513" y="3325813"/>
            <a:chExt cx="4024312" cy="649287"/>
          </a:xfrm>
        </p:grpSpPr>
        <p:sp>
          <p:nvSpPr>
            <p:cNvPr id="33" name="矩形 23">
              <a:extLst>
                <a:ext uri="{FF2B5EF4-FFF2-40B4-BE49-F238E27FC236}">
                  <a16:creationId xmlns="" xmlns:a16="http://schemas.microsoft.com/office/drawing/2014/main" id="{5323DD90-1C97-48CD-A26F-A257E79BA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4513" y="3325813"/>
              <a:ext cx="4024312" cy="649287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4" name="文本框 24">
              <a:extLst>
                <a:ext uri="{FF2B5EF4-FFF2-40B4-BE49-F238E27FC236}">
                  <a16:creationId xmlns="" xmlns:a16="http://schemas.microsoft.com/office/drawing/2014/main" id="{D06BF775-781D-4A84-8ACE-84BAC1FC25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8063" y="3475038"/>
              <a:ext cx="33861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单击此处添加您要的文字标题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D52EA07B-65FD-44DA-B119-3D3623ECACB4}"/>
              </a:ext>
            </a:extLst>
          </p:cNvPr>
          <p:cNvGrpSpPr/>
          <p:nvPr/>
        </p:nvGrpSpPr>
        <p:grpSpPr>
          <a:xfrm>
            <a:off x="8164513" y="4432300"/>
            <a:ext cx="4024312" cy="649288"/>
            <a:chOff x="8164513" y="4432300"/>
            <a:chExt cx="4024312" cy="649288"/>
          </a:xfrm>
        </p:grpSpPr>
        <p:sp>
          <p:nvSpPr>
            <p:cNvPr id="35" name="矩形 25">
              <a:extLst>
                <a:ext uri="{FF2B5EF4-FFF2-40B4-BE49-F238E27FC236}">
                  <a16:creationId xmlns="" xmlns:a16="http://schemas.microsoft.com/office/drawing/2014/main" id="{2F71F599-9178-4923-A4C5-758E05757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64513" y="4432300"/>
              <a:ext cx="4024312" cy="649288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文本框 26">
              <a:extLst>
                <a:ext uri="{FF2B5EF4-FFF2-40B4-BE49-F238E27FC236}">
                  <a16:creationId xmlns="" xmlns:a16="http://schemas.microsoft.com/office/drawing/2014/main" id="{03626DEC-3018-4562-8D8E-4F81FFDBAC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8063" y="4579938"/>
              <a:ext cx="33861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单击此处添加您要的文字标题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0693642"/>
      </p:ext>
    </p:extLst>
  </p:cSld>
  <p:clrMapOvr>
    <a:masterClrMapping/>
  </p:clrMapOvr>
  <p:transition spd="slow" advClick="0" advTm="1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848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01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销售概述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65629E5-FC86-4513-84BC-3D9E309F9073}"/>
              </a:ext>
            </a:extLst>
          </p:cNvPr>
          <p:cNvSpPr/>
          <p:nvPr/>
        </p:nvSpPr>
        <p:spPr>
          <a:xfrm>
            <a:off x="850491" y="2138471"/>
            <a:ext cx="3586892" cy="3586892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60EC750-8A5A-4251-B506-359C034563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27" y="2138471"/>
            <a:ext cx="4828853" cy="358689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974E9BA3-88B4-434B-B1D5-4C0FAC06256C}"/>
              </a:ext>
            </a:extLst>
          </p:cNvPr>
          <p:cNvSpPr/>
          <p:nvPr/>
        </p:nvSpPr>
        <p:spPr>
          <a:xfrm>
            <a:off x="4651025" y="2138471"/>
            <a:ext cx="1671374" cy="1671374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CE23767-E0E7-419C-890A-BA28B36B417A}"/>
              </a:ext>
            </a:extLst>
          </p:cNvPr>
          <p:cNvSpPr/>
          <p:nvPr/>
        </p:nvSpPr>
        <p:spPr>
          <a:xfrm>
            <a:off x="4651025" y="4041678"/>
            <a:ext cx="1671374" cy="1671374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58">
            <a:extLst>
              <a:ext uri="{FF2B5EF4-FFF2-40B4-BE49-F238E27FC236}">
                <a16:creationId xmlns="" xmlns:a16="http://schemas.microsoft.com/office/drawing/2014/main" id="{2D8CDFBB-77CB-456B-BB2B-3D523C2F88EF}"/>
              </a:ext>
            </a:extLst>
          </p:cNvPr>
          <p:cNvSpPr>
            <a:spLocks noEditPoints="1"/>
          </p:cNvSpPr>
          <p:nvPr/>
        </p:nvSpPr>
        <p:spPr bwMode="auto">
          <a:xfrm>
            <a:off x="5231168" y="4581115"/>
            <a:ext cx="511087" cy="511087"/>
          </a:xfrm>
          <a:custGeom>
            <a:avLst/>
            <a:gdLst/>
            <a:ahLst/>
            <a:cxnLst>
              <a:cxn ang="0">
                <a:pos x="51" y="58"/>
              </a:cxn>
              <a:cxn ang="0">
                <a:pos x="7" y="58"/>
              </a:cxn>
              <a:cxn ang="0">
                <a:pos x="3" y="50"/>
              </a:cxn>
              <a:cxn ang="0">
                <a:pos x="22" y="20"/>
              </a:cxn>
              <a:cxn ang="0">
                <a:pos x="22" y="4"/>
              </a:cxn>
              <a:cxn ang="0">
                <a:pos x="19" y="4"/>
              </a:cxn>
              <a:cxn ang="0">
                <a:pos x="17" y="2"/>
              </a:cxn>
              <a:cxn ang="0">
                <a:pos x="19" y="0"/>
              </a:cxn>
              <a:cxn ang="0">
                <a:pos x="39" y="0"/>
              </a:cxn>
              <a:cxn ang="0">
                <a:pos x="41" y="2"/>
              </a:cxn>
              <a:cxn ang="0">
                <a:pos x="39" y="4"/>
              </a:cxn>
              <a:cxn ang="0">
                <a:pos x="36" y="4"/>
              </a:cxn>
              <a:cxn ang="0">
                <a:pos x="36" y="20"/>
              </a:cxn>
              <a:cxn ang="0">
                <a:pos x="55" y="50"/>
              </a:cxn>
              <a:cxn ang="0">
                <a:pos x="51" y="58"/>
              </a:cxn>
              <a:cxn ang="0">
                <a:pos x="16" y="38"/>
              </a:cxn>
              <a:cxn ang="0">
                <a:pos x="43" y="38"/>
              </a:cxn>
              <a:cxn ang="0">
                <a:pos x="32" y="22"/>
              </a:cxn>
              <a:cxn ang="0">
                <a:pos x="31" y="21"/>
              </a:cxn>
              <a:cxn ang="0">
                <a:pos x="31" y="20"/>
              </a:cxn>
              <a:cxn ang="0">
                <a:pos x="31" y="4"/>
              </a:cxn>
              <a:cxn ang="0">
                <a:pos x="27" y="4"/>
              </a:cxn>
              <a:cxn ang="0">
                <a:pos x="27" y="20"/>
              </a:cxn>
              <a:cxn ang="0">
                <a:pos x="27" y="21"/>
              </a:cxn>
              <a:cxn ang="0">
                <a:pos x="26" y="22"/>
              </a:cxn>
              <a:cxn ang="0">
                <a:pos x="16" y="38"/>
              </a:cxn>
            </a:cxnLst>
            <a:rect l="0" t="0" r="r" b="b"/>
            <a:pathLst>
              <a:path w="58" h="58">
                <a:moveTo>
                  <a:pt x="51" y="58"/>
                </a:moveTo>
                <a:cubicBezTo>
                  <a:pt x="7" y="58"/>
                  <a:pt x="7" y="58"/>
                  <a:pt x="7" y="58"/>
                </a:cubicBezTo>
                <a:cubicBezTo>
                  <a:pt x="2" y="58"/>
                  <a:pt x="0" y="54"/>
                  <a:pt x="3" y="50"/>
                </a:cubicBezTo>
                <a:cubicBezTo>
                  <a:pt x="22" y="20"/>
                  <a:pt x="22" y="20"/>
                  <a:pt x="22" y="20"/>
                </a:cubicBezTo>
                <a:cubicBezTo>
                  <a:pt x="22" y="4"/>
                  <a:pt x="22" y="4"/>
                  <a:pt x="22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7" y="3"/>
                  <a:pt x="17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1" y="1"/>
                  <a:pt x="41" y="2"/>
                </a:cubicBezTo>
                <a:cubicBezTo>
                  <a:pt x="41" y="3"/>
                  <a:pt x="40" y="4"/>
                  <a:pt x="39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20"/>
                  <a:pt x="36" y="20"/>
                  <a:pt x="36" y="20"/>
                </a:cubicBezTo>
                <a:cubicBezTo>
                  <a:pt x="55" y="50"/>
                  <a:pt x="55" y="50"/>
                  <a:pt x="55" y="50"/>
                </a:cubicBezTo>
                <a:cubicBezTo>
                  <a:pt x="58" y="54"/>
                  <a:pt x="56" y="58"/>
                  <a:pt x="51" y="58"/>
                </a:cubicBezTo>
                <a:close/>
                <a:moveTo>
                  <a:pt x="16" y="38"/>
                </a:moveTo>
                <a:cubicBezTo>
                  <a:pt x="43" y="38"/>
                  <a:pt x="43" y="38"/>
                  <a:pt x="43" y="38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21"/>
                  <a:pt x="31" y="21"/>
                  <a:pt x="31" y="21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4"/>
                  <a:pt x="31" y="4"/>
                  <a:pt x="31" y="4"/>
                </a:cubicBezTo>
                <a:cubicBezTo>
                  <a:pt x="27" y="4"/>
                  <a:pt x="27" y="4"/>
                  <a:pt x="27" y="4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21"/>
                  <a:pt x="27" y="21"/>
                  <a:pt x="27" y="21"/>
                </a:cubicBezTo>
                <a:cubicBezTo>
                  <a:pt x="26" y="22"/>
                  <a:pt x="26" y="22"/>
                  <a:pt x="26" y="22"/>
                </a:cubicBezTo>
                <a:lnTo>
                  <a:pt x="16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89">
            <a:extLst>
              <a:ext uri="{FF2B5EF4-FFF2-40B4-BE49-F238E27FC236}">
                <a16:creationId xmlns="" xmlns:a16="http://schemas.microsoft.com/office/drawing/2014/main" id="{923329E9-388B-452E-B83E-F0F1B73A1AD9}"/>
              </a:ext>
            </a:extLst>
          </p:cNvPr>
          <p:cNvSpPr>
            <a:spLocks noEditPoints="1"/>
          </p:cNvSpPr>
          <p:nvPr/>
        </p:nvSpPr>
        <p:spPr bwMode="auto">
          <a:xfrm>
            <a:off x="5176290" y="2794183"/>
            <a:ext cx="620842" cy="478834"/>
          </a:xfrm>
          <a:custGeom>
            <a:avLst/>
            <a:gdLst/>
            <a:ahLst/>
            <a:cxnLst>
              <a:cxn ang="0">
                <a:pos x="191" y="0"/>
              </a:cxn>
              <a:cxn ang="0">
                <a:pos x="160" y="30"/>
              </a:cxn>
              <a:cxn ang="0">
                <a:pos x="177" y="57"/>
              </a:cxn>
              <a:cxn ang="0">
                <a:pos x="161" y="103"/>
              </a:cxn>
              <a:cxn ang="0">
                <a:pos x="155" y="102"/>
              </a:cxn>
              <a:cxn ang="0">
                <a:pos x="142" y="105"/>
              </a:cxn>
              <a:cxn ang="0">
                <a:pos x="107" y="68"/>
              </a:cxn>
              <a:cxn ang="0">
                <a:pos x="109" y="56"/>
              </a:cxn>
              <a:cxn ang="0">
                <a:pos x="79" y="26"/>
              </a:cxn>
              <a:cxn ang="0">
                <a:pos x="48" y="56"/>
              </a:cxn>
              <a:cxn ang="0">
                <a:pos x="59" y="79"/>
              </a:cxn>
              <a:cxn ang="0">
                <a:pos x="44" y="112"/>
              </a:cxn>
              <a:cxn ang="0">
                <a:pos x="30" y="109"/>
              </a:cxn>
              <a:cxn ang="0">
                <a:pos x="0" y="139"/>
              </a:cxn>
              <a:cxn ang="0">
                <a:pos x="30" y="170"/>
              </a:cxn>
              <a:cxn ang="0">
                <a:pos x="61" y="139"/>
              </a:cxn>
              <a:cxn ang="0">
                <a:pos x="54" y="120"/>
              </a:cxn>
              <a:cxn ang="0">
                <a:pos x="70" y="85"/>
              </a:cxn>
              <a:cxn ang="0">
                <a:pos x="78" y="86"/>
              </a:cxn>
              <a:cxn ang="0">
                <a:pos x="99" y="78"/>
              </a:cxn>
              <a:cxn ang="0">
                <a:pos x="132" y="113"/>
              </a:cxn>
              <a:cxn ang="0">
                <a:pos x="125" y="132"/>
              </a:cxn>
              <a:cxn ang="0">
                <a:pos x="156" y="163"/>
              </a:cxn>
              <a:cxn ang="0">
                <a:pos x="186" y="132"/>
              </a:cxn>
              <a:cxn ang="0">
                <a:pos x="173" y="108"/>
              </a:cxn>
              <a:cxn ang="0">
                <a:pos x="189" y="60"/>
              </a:cxn>
              <a:cxn ang="0">
                <a:pos x="191" y="60"/>
              </a:cxn>
              <a:cxn ang="0">
                <a:pos x="221" y="30"/>
              </a:cxn>
              <a:cxn ang="0">
                <a:pos x="191" y="0"/>
              </a:cxn>
              <a:cxn ang="0">
                <a:pos x="31" y="157"/>
              </a:cxn>
              <a:cxn ang="0">
                <a:pos x="13" y="139"/>
              </a:cxn>
              <a:cxn ang="0">
                <a:pos x="31" y="122"/>
              </a:cxn>
              <a:cxn ang="0">
                <a:pos x="48" y="139"/>
              </a:cxn>
              <a:cxn ang="0">
                <a:pos x="31" y="157"/>
              </a:cxn>
              <a:cxn ang="0">
                <a:pos x="79" y="74"/>
              </a:cxn>
              <a:cxn ang="0">
                <a:pos x="61" y="56"/>
              </a:cxn>
              <a:cxn ang="0">
                <a:pos x="79" y="38"/>
              </a:cxn>
              <a:cxn ang="0">
                <a:pos x="96" y="56"/>
              </a:cxn>
              <a:cxn ang="0">
                <a:pos x="79" y="74"/>
              </a:cxn>
              <a:cxn ang="0">
                <a:pos x="156" y="150"/>
              </a:cxn>
              <a:cxn ang="0">
                <a:pos x="138" y="133"/>
              </a:cxn>
              <a:cxn ang="0">
                <a:pos x="156" y="115"/>
              </a:cxn>
              <a:cxn ang="0">
                <a:pos x="173" y="133"/>
              </a:cxn>
              <a:cxn ang="0">
                <a:pos x="156" y="150"/>
              </a:cxn>
              <a:cxn ang="0">
                <a:pos x="191" y="48"/>
              </a:cxn>
              <a:cxn ang="0">
                <a:pos x="173" y="30"/>
              </a:cxn>
              <a:cxn ang="0">
                <a:pos x="191" y="13"/>
              </a:cxn>
              <a:cxn ang="0">
                <a:pos x="208" y="30"/>
              </a:cxn>
              <a:cxn ang="0">
                <a:pos x="191" y="48"/>
              </a:cxn>
              <a:cxn ang="0">
                <a:pos x="191" y="48"/>
              </a:cxn>
              <a:cxn ang="0">
                <a:pos x="191" y="48"/>
              </a:cxn>
            </a:cxnLst>
            <a:rect l="0" t="0" r="r" b="b"/>
            <a:pathLst>
              <a:path w="221" h="170">
                <a:moveTo>
                  <a:pt x="191" y="0"/>
                </a:moveTo>
                <a:cubicBezTo>
                  <a:pt x="174" y="0"/>
                  <a:pt x="160" y="14"/>
                  <a:pt x="160" y="30"/>
                </a:cubicBezTo>
                <a:cubicBezTo>
                  <a:pt x="160" y="42"/>
                  <a:pt x="167" y="52"/>
                  <a:pt x="177" y="57"/>
                </a:cubicBezTo>
                <a:cubicBezTo>
                  <a:pt x="161" y="103"/>
                  <a:pt x="161" y="103"/>
                  <a:pt x="161" y="103"/>
                </a:cubicBezTo>
                <a:cubicBezTo>
                  <a:pt x="159" y="103"/>
                  <a:pt x="157" y="102"/>
                  <a:pt x="155" y="102"/>
                </a:cubicBezTo>
                <a:cubicBezTo>
                  <a:pt x="150" y="102"/>
                  <a:pt x="146" y="103"/>
                  <a:pt x="142" y="105"/>
                </a:cubicBezTo>
                <a:cubicBezTo>
                  <a:pt x="107" y="68"/>
                  <a:pt x="107" y="68"/>
                  <a:pt x="107" y="68"/>
                </a:cubicBezTo>
                <a:cubicBezTo>
                  <a:pt x="108" y="64"/>
                  <a:pt x="109" y="60"/>
                  <a:pt x="109" y="56"/>
                </a:cubicBezTo>
                <a:cubicBezTo>
                  <a:pt x="109" y="39"/>
                  <a:pt x="95" y="26"/>
                  <a:pt x="79" y="26"/>
                </a:cubicBezTo>
                <a:cubicBezTo>
                  <a:pt x="62" y="26"/>
                  <a:pt x="48" y="39"/>
                  <a:pt x="48" y="56"/>
                </a:cubicBezTo>
                <a:cubicBezTo>
                  <a:pt x="48" y="65"/>
                  <a:pt x="52" y="74"/>
                  <a:pt x="59" y="79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0" y="110"/>
                  <a:pt x="35" y="109"/>
                  <a:pt x="30" y="109"/>
                </a:cubicBezTo>
                <a:cubicBezTo>
                  <a:pt x="14" y="109"/>
                  <a:pt x="0" y="123"/>
                  <a:pt x="0" y="139"/>
                </a:cubicBezTo>
                <a:cubicBezTo>
                  <a:pt x="0" y="156"/>
                  <a:pt x="14" y="170"/>
                  <a:pt x="30" y="170"/>
                </a:cubicBezTo>
                <a:cubicBezTo>
                  <a:pt x="47" y="170"/>
                  <a:pt x="61" y="156"/>
                  <a:pt x="61" y="139"/>
                </a:cubicBezTo>
                <a:cubicBezTo>
                  <a:pt x="61" y="132"/>
                  <a:pt x="58" y="125"/>
                  <a:pt x="54" y="120"/>
                </a:cubicBezTo>
                <a:cubicBezTo>
                  <a:pt x="70" y="85"/>
                  <a:pt x="70" y="85"/>
                  <a:pt x="70" y="85"/>
                </a:cubicBezTo>
                <a:cubicBezTo>
                  <a:pt x="73" y="86"/>
                  <a:pt x="76" y="86"/>
                  <a:pt x="78" y="86"/>
                </a:cubicBezTo>
                <a:cubicBezTo>
                  <a:pt x="86" y="86"/>
                  <a:pt x="93" y="83"/>
                  <a:pt x="99" y="78"/>
                </a:cubicBezTo>
                <a:cubicBezTo>
                  <a:pt x="132" y="113"/>
                  <a:pt x="132" y="113"/>
                  <a:pt x="132" y="113"/>
                </a:cubicBezTo>
                <a:cubicBezTo>
                  <a:pt x="128" y="118"/>
                  <a:pt x="125" y="125"/>
                  <a:pt x="125" y="132"/>
                </a:cubicBezTo>
                <a:cubicBezTo>
                  <a:pt x="125" y="149"/>
                  <a:pt x="139" y="163"/>
                  <a:pt x="156" y="163"/>
                </a:cubicBezTo>
                <a:cubicBezTo>
                  <a:pt x="172" y="163"/>
                  <a:pt x="186" y="149"/>
                  <a:pt x="186" y="132"/>
                </a:cubicBezTo>
                <a:cubicBezTo>
                  <a:pt x="186" y="122"/>
                  <a:pt x="181" y="113"/>
                  <a:pt x="173" y="108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91" y="60"/>
                  <a:pt x="191" y="60"/>
                  <a:pt x="191" y="60"/>
                </a:cubicBezTo>
                <a:cubicBezTo>
                  <a:pt x="207" y="60"/>
                  <a:pt x="221" y="47"/>
                  <a:pt x="221" y="30"/>
                </a:cubicBezTo>
                <a:cubicBezTo>
                  <a:pt x="221" y="14"/>
                  <a:pt x="207" y="0"/>
                  <a:pt x="191" y="0"/>
                </a:cubicBezTo>
                <a:close/>
                <a:moveTo>
                  <a:pt x="31" y="157"/>
                </a:moveTo>
                <a:cubicBezTo>
                  <a:pt x="21" y="157"/>
                  <a:pt x="13" y="149"/>
                  <a:pt x="13" y="139"/>
                </a:cubicBezTo>
                <a:cubicBezTo>
                  <a:pt x="13" y="130"/>
                  <a:pt x="21" y="122"/>
                  <a:pt x="31" y="122"/>
                </a:cubicBezTo>
                <a:cubicBezTo>
                  <a:pt x="40" y="122"/>
                  <a:pt x="48" y="130"/>
                  <a:pt x="48" y="139"/>
                </a:cubicBezTo>
                <a:cubicBezTo>
                  <a:pt x="48" y="149"/>
                  <a:pt x="40" y="157"/>
                  <a:pt x="31" y="157"/>
                </a:cubicBezTo>
                <a:close/>
                <a:moveTo>
                  <a:pt x="79" y="74"/>
                </a:moveTo>
                <a:cubicBezTo>
                  <a:pt x="69" y="74"/>
                  <a:pt x="61" y="66"/>
                  <a:pt x="61" y="56"/>
                </a:cubicBezTo>
                <a:cubicBezTo>
                  <a:pt x="61" y="46"/>
                  <a:pt x="69" y="38"/>
                  <a:pt x="79" y="38"/>
                </a:cubicBezTo>
                <a:cubicBezTo>
                  <a:pt x="88" y="38"/>
                  <a:pt x="96" y="46"/>
                  <a:pt x="96" y="56"/>
                </a:cubicBezTo>
                <a:cubicBezTo>
                  <a:pt x="96" y="66"/>
                  <a:pt x="88" y="74"/>
                  <a:pt x="79" y="74"/>
                </a:cubicBezTo>
                <a:close/>
                <a:moveTo>
                  <a:pt x="156" y="150"/>
                </a:moveTo>
                <a:cubicBezTo>
                  <a:pt x="146" y="150"/>
                  <a:pt x="138" y="142"/>
                  <a:pt x="138" y="133"/>
                </a:cubicBezTo>
                <a:cubicBezTo>
                  <a:pt x="138" y="123"/>
                  <a:pt x="146" y="115"/>
                  <a:pt x="156" y="115"/>
                </a:cubicBezTo>
                <a:cubicBezTo>
                  <a:pt x="165" y="115"/>
                  <a:pt x="173" y="123"/>
                  <a:pt x="173" y="133"/>
                </a:cubicBezTo>
                <a:cubicBezTo>
                  <a:pt x="173" y="142"/>
                  <a:pt x="165" y="150"/>
                  <a:pt x="156" y="150"/>
                </a:cubicBezTo>
                <a:close/>
                <a:moveTo>
                  <a:pt x="191" y="48"/>
                </a:moveTo>
                <a:cubicBezTo>
                  <a:pt x="181" y="48"/>
                  <a:pt x="173" y="40"/>
                  <a:pt x="173" y="30"/>
                </a:cubicBezTo>
                <a:cubicBezTo>
                  <a:pt x="173" y="21"/>
                  <a:pt x="181" y="13"/>
                  <a:pt x="191" y="13"/>
                </a:cubicBezTo>
                <a:cubicBezTo>
                  <a:pt x="200" y="13"/>
                  <a:pt x="208" y="21"/>
                  <a:pt x="208" y="30"/>
                </a:cubicBezTo>
                <a:cubicBezTo>
                  <a:pt x="208" y="40"/>
                  <a:pt x="200" y="48"/>
                  <a:pt x="191" y="48"/>
                </a:cubicBezTo>
                <a:close/>
                <a:moveTo>
                  <a:pt x="191" y="48"/>
                </a:moveTo>
                <a:cubicBezTo>
                  <a:pt x="191" y="48"/>
                  <a:pt x="191" y="48"/>
                  <a:pt x="191" y="48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Group 65">
            <a:extLst>
              <a:ext uri="{FF2B5EF4-FFF2-40B4-BE49-F238E27FC236}">
                <a16:creationId xmlns="" xmlns:a16="http://schemas.microsoft.com/office/drawing/2014/main" id="{55E89321-1495-43E5-8195-EFA58D3262D9}"/>
              </a:ext>
            </a:extLst>
          </p:cNvPr>
          <p:cNvGrpSpPr/>
          <p:nvPr/>
        </p:nvGrpSpPr>
        <p:grpSpPr>
          <a:xfrm>
            <a:off x="1604364" y="3099638"/>
            <a:ext cx="2193626" cy="1652246"/>
            <a:chOff x="550885" y="1190671"/>
            <a:chExt cx="3840309" cy="2892537"/>
          </a:xfrm>
          <a:solidFill>
            <a:schemeClr val="bg1"/>
          </a:solidFill>
        </p:grpSpPr>
        <p:sp>
          <p:nvSpPr>
            <p:cNvPr id="18" name="Freeform 14">
              <a:extLst>
                <a:ext uri="{FF2B5EF4-FFF2-40B4-BE49-F238E27FC236}">
                  <a16:creationId xmlns="" xmlns:a16="http://schemas.microsoft.com/office/drawing/2014/main" id="{3C136459-CEB8-4872-9CD7-39ABCF8C1C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5794" y="2978264"/>
              <a:ext cx="149229" cy="239723"/>
            </a:xfrm>
            <a:custGeom>
              <a:avLst/>
              <a:gdLst/>
              <a:ahLst/>
              <a:cxnLst>
                <a:cxn ang="0">
                  <a:pos x="65" y="30"/>
                </a:cxn>
                <a:cxn ang="0">
                  <a:pos x="46" y="17"/>
                </a:cxn>
                <a:cxn ang="0">
                  <a:pos x="0" y="0"/>
                </a:cxn>
                <a:cxn ang="0">
                  <a:pos x="0" y="122"/>
                </a:cxn>
                <a:cxn ang="0">
                  <a:pos x="69" y="86"/>
                </a:cxn>
                <a:cxn ang="0">
                  <a:pos x="74" y="48"/>
                </a:cxn>
                <a:cxn ang="0">
                  <a:pos x="65" y="30"/>
                </a:cxn>
                <a:cxn ang="0">
                  <a:pos x="65" y="30"/>
                </a:cxn>
                <a:cxn ang="0">
                  <a:pos x="65" y="30"/>
                </a:cxn>
              </a:cxnLst>
              <a:rect l="0" t="0" r="r" b="b"/>
              <a:pathLst>
                <a:path w="76" h="122">
                  <a:moveTo>
                    <a:pt x="65" y="30"/>
                  </a:moveTo>
                  <a:cubicBezTo>
                    <a:pt x="59" y="24"/>
                    <a:pt x="53" y="20"/>
                    <a:pt x="46" y="17"/>
                  </a:cubicBezTo>
                  <a:cubicBezTo>
                    <a:pt x="32" y="9"/>
                    <a:pt x="16" y="4"/>
                    <a:pt x="0" y="0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6" y="119"/>
                    <a:pt x="55" y="110"/>
                    <a:pt x="69" y="86"/>
                  </a:cubicBezTo>
                  <a:cubicBezTo>
                    <a:pt x="75" y="75"/>
                    <a:pt x="76" y="61"/>
                    <a:pt x="74" y="48"/>
                  </a:cubicBezTo>
                  <a:cubicBezTo>
                    <a:pt x="72" y="41"/>
                    <a:pt x="69" y="35"/>
                    <a:pt x="65" y="30"/>
                  </a:cubicBezTo>
                  <a:close/>
                  <a:moveTo>
                    <a:pt x="65" y="30"/>
                  </a:moveTo>
                  <a:cubicBezTo>
                    <a:pt x="65" y="30"/>
                    <a:pt x="65" y="30"/>
                    <a:pt x="65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>
              <a:extLst>
                <a:ext uri="{FF2B5EF4-FFF2-40B4-BE49-F238E27FC236}">
                  <a16:creationId xmlns="" xmlns:a16="http://schemas.microsoft.com/office/drawing/2014/main" id="{96E003F0-BF6B-4158-932E-508DD2DD1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9149" y="3148136"/>
              <a:ext cx="1587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>
              <a:extLst>
                <a:ext uri="{FF2B5EF4-FFF2-40B4-BE49-F238E27FC236}">
                  <a16:creationId xmlns="" xmlns:a16="http://schemas.microsoft.com/office/drawing/2014/main" id="{CFCC7BA2-F940-4F65-AC80-F960FBC630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4958" y="2597251"/>
              <a:ext cx="120655" cy="214319"/>
            </a:xfrm>
            <a:custGeom>
              <a:avLst/>
              <a:gdLst/>
              <a:ahLst/>
              <a:cxnLst>
                <a:cxn ang="0">
                  <a:pos x="9" y="30"/>
                </a:cxn>
                <a:cxn ang="0">
                  <a:pos x="1" y="52"/>
                </a:cxn>
                <a:cxn ang="0">
                  <a:pos x="4" y="75"/>
                </a:cxn>
                <a:cxn ang="0">
                  <a:pos x="18" y="92"/>
                </a:cxn>
                <a:cxn ang="0">
                  <a:pos x="40" y="103"/>
                </a:cxn>
                <a:cxn ang="0">
                  <a:pos x="61" y="110"/>
                </a:cxn>
                <a:cxn ang="0">
                  <a:pos x="61" y="0"/>
                </a:cxn>
                <a:cxn ang="0">
                  <a:pos x="9" y="30"/>
                </a:cxn>
                <a:cxn ang="0">
                  <a:pos x="9" y="30"/>
                </a:cxn>
                <a:cxn ang="0">
                  <a:pos x="9" y="30"/>
                </a:cxn>
              </a:cxnLst>
              <a:rect l="0" t="0" r="r" b="b"/>
              <a:pathLst>
                <a:path w="61" h="110">
                  <a:moveTo>
                    <a:pt x="9" y="30"/>
                  </a:moveTo>
                  <a:cubicBezTo>
                    <a:pt x="4" y="37"/>
                    <a:pt x="2" y="44"/>
                    <a:pt x="1" y="52"/>
                  </a:cubicBezTo>
                  <a:cubicBezTo>
                    <a:pt x="0" y="59"/>
                    <a:pt x="1" y="68"/>
                    <a:pt x="4" y="75"/>
                  </a:cubicBezTo>
                  <a:cubicBezTo>
                    <a:pt x="6" y="82"/>
                    <a:pt x="12" y="87"/>
                    <a:pt x="18" y="92"/>
                  </a:cubicBezTo>
                  <a:cubicBezTo>
                    <a:pt x="25" y="96"/>
                    <a:pt x="33" y="100"/>
                    <a:pt x="40" y="103"/>
                  </a:cubicBezTo>
                  <a:cubicBezTo>
                    <a:pt x="47" y="105"/>
                    <a:pt x="54" y="108"/>
                    <a:pt x="61" y="11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42" y="4"/>
                    <a:pt x="21" y="13"/>
                    <a:pt x="9" y="30"/>
                  </a:cubicBezTo>
                  <a:close/>
                  <a:moveTo>
                    <a:pt x="9" y="30"/>
                  </a:moveTo>
                  <a:cubicBezTo>
                    <a:pt x="9" y="30"/>
                    <a:pt x="9" y="30"/>
                    <a:pt x="9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>
              <a:extLst>
                <a:ext uri="{FF2B5EF4-FFF2-40B4-BE49-F238E27FC236}">
                  <a16:creationId xmlns="" xmlns:a16="http://schemas.microsoft.com/office/drawing/2014/main" id="{8F636F0E-28F3-462B-9F55-8F78003A4A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0736" y="3144958"/>
              <a:ext cx="1587" cy="31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>
              <a:extLst>
                <a:ext uri="{FF2B5EF4-FFF2-40B4-BE49-F238E27FC236}">
                  <a16:creationId xmlns="" xmlns:a16="http://schemas.microsoft.com/office/drawing/2014/main" id="{64879EC3-0F0B-4C30-A9F0-AB2538F38D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885" y="1190671"/>
              <a:ext cx="3840309" cy="2892537"/>
            </a:xfrm>
            <a:custGeom>
              <a:avLst/>
              <a:gdLst/>
              <a:ahLst/>
              <a:cxnLst>
                <a:cxn ang="0">
                  <a:pos x="1000" y="335"/>
                </a:cxn>
                <a:cxn ang="0">
                  <a:pos x="1130" y="44"/>
                </a:cxn>
                <a:cxn ang="0">
                  <a:pos x="892" y="91"/>
                </a:cxn>
                <a:cxn ang="0">
                  <a:pos x="664" y="57"/>
                </a:cxn>
                <a:cxn ang="0">
                  <a:pos x="807" y="343"/>
                </a:cxn>
                <a:cxn ang="0">
                  <a:pos x="822" y="1394"/>
                </a:cxn>
                <a:cxn ang="0">
                  <a:pos x="1000" y="335"/>
                </a:cxn>
                <a:cxn ang="0">
                  <a:pos x="1098" y="988"/>
                </a:cxn>
                <a:cxn ang="0">
                  <a:pos x="1052" y="1069"/>
                </a:cxn>
                <a:cxn ang="0">
                  <a:pos x="957" y="1102"/>
                </a:cxn>
                <a:cxn ang="0">
                  <a:pos x="957" y="1138"/>
                </a:cxn>
                <a:cxn ang="0">
                  <a:pos x="946" y="1163"/>
                </a:cxn>
                <a:cxn ang="0">
                  <a:pos x="910" y="1168"/>
                </a:cxn>
                <a:cxn ang="0">
                  <a:pos x="890" y="1138"/>
                </a:cxn>
                <a:cxn ang="0">
                  <a:pos x="890" y="1099"/>
                </a:cxn>
                <a:cxn ang="0">
                  <a:pos x="873" y="1095"/>
                </a:cxn>
                <a:cxn ang="0">
                  <a:pos x="792" y="1045"/>
                </a:cxn>
                <a:cxn ang="0">
                  <a:pos x="766" y="1003"/>
                </a:cxn>
                <a:cxn ang="0">
                  <a:pos x="762" y="991"/>
                </a:cxn>
                <a:cxn ang="0">
                  <a:pos x="759" y="979"/>
                </a:cxn>
                <a:cxn ang="0">
                  <a:pos x="763" y="961"/>
                </a:cxn>
                <a:cxn ang="0">
                  <a:pos x="796" y="943"/>
                </a:cxn>
                <a:cxn ang="0">
                  <a:pos x="825" y="966"/>
                </a:cxn>
                <a:cxn ang="0">
                  <a:pos x="828" y="977"/>
                </a:cxn>
                <a:cxn ang="0">
                  <a:pos x="833" y="988"/>
                </a:cxn>
                <a:cxn ang="0">
                  <a:pos x="848" y="1007"/>
                </a:cxn>
                <a:cxn ang="0">
                  <a:pos x="890" y="1030"/>
                </a:cxn>
                <a:cxn ang="0">
                  <a:pos x="890" y="898"/>
                </a:cxn>
                <a:cxn ang="0">
                  <a:pos x="803" y="860"/>
                </a:cxn>
                <a:cxn ang="0">
                  <a:pos x="773" y="824"/>
                </a:cxn>
                <a:cxn ang="0">
                  <a:pos x="763" y="776"/>
                </a:cxn>
                <a:cxn ang="0">
                  <a:pos x="773" y="728"/>
                </a:cxn>
                <a:cxn ang="0">
                  <a:pos x="800" y="690"/>
                </a:cxn>
                <a:cxn ang="0">
                  <a:pos x="890" y="650"/>
                </a:cxn>
                <a:cxn ang="0">
                  <a:pos x="890" y="613"/>
                </a:cxn>
                <a:cxn ang="0">
                  <a:pos x="902" y="588"/>
                </a:cxn>
                <a:cxn ang="0">
                  <a:pos x="938" y="583"/>
                </a:cxn>
                <a:cxn ang="0">
                  <a:pos x="957" y="613"/>
                </a:cxn>
                <a:cxn ang="0">
                  <a:pos x="957" y="650"/>
                </a:cxn>
                <a:cxn ang="0">
                  <a:pos x="970" y="652"/>
                </a:cxn>
                <a:cxn ang="0">
                  <a:pos x="1058" y="694"/>
                </a:cxn>
                <a:cxn ang="0">
                  <a:pos x="1085" y="733"/>
                </a:cxn>
                <a:cxn ang="0">
                  <a:pos x="1089" y="745"/>
                </a:cxn>
                <a:cxn ang="0">
                  <a:pos x="1092" y="757"/>
                </a:cxn>
                <a:cxn ang="0">
                  <a:pos x="1090" y="776"/>
                </a:cxn>
                <a:cxn ang="0">
                  <a:pos x="1058" y="795"/>
                </a:cxn>
                <a:cxn ang="0">
                  <a:pos x="1028" y="774"/>
                </a:cxn>
                <a:cxn ang="0">
                  <a:pos x="1025" y="763"/>
                </a:cxn>
                <a:cxn ang="0">
                  <a:pos x="1019" y="752"/>
                </a:cxn>
                <a:cxn ang="0">
                  <a:pos x="1003" y="736"/>
                </a:cxn>
                <a:cxn ang="0">
                  <a:pos x="957" y="718"/>
                </a:cxn>
                <a:cxn ang="0">
                  <a:pos x="957" y="844"/>
                </a:cxn>
                <a:cxn ang="0">
                  <a:pos x="1015" y="861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84" y="916"/>
                </a:cxn>
                <a:cxn ang="0">
                  <a:pos x="1098" y="988"/>
                </a:cxn>
                <a:cxn ang="0">
                  <a:pos x="1098" y="988"/>
                </a:cxn>
                <a:cxn ang="0">
                  <a:pos x="1098" y="988"/>
                </a:cxn>
              </a:cxnLst>
              <a:rect l="0" t="0" r="r" b="b"/>
              <a:pathLst>
                <a:path w="1960" h="1477">
                  <a:moveTo>
                    <a:pt x="1000" y="335"/>
                  </a:moveTo>
                  <a:cubicBezTo>
                    <a:pt x="1104" y="248"/>
                    <a:pt x="1173" y="53"/>
                    <a:pt x="1130" y="44"/>
                  </a:cubicBezTo>
                  <a:cubicBezTo>
                    <a:pt x="1074" y="33"/>
                    <a:pt x="951" y="83"/>
                    <a:pt x="892" y="91"/>
                  </a:cubicBezTo>
                  <a:cubicBezTo>
                    <a:pt x="808" y="102"/>
                    <a:pt x="716" y="0"/>
                    <a:pt x="664" y="57"/>
                  </a:cubicBezTo>
                  <a:cubicBezTo>
                    <a:pt x="623" y="103"/>
                    <a:pt x="694" y="270"/>
                    <a:pt x="807" y="343"/>
                  </a:cubicBezTo>
                  <a:cubicBezTo>
                    <a:pt x="472" y="507"/>
                    <a:pt x="0" y="1334"/>
                    <a:pt x="822" y="1394"/>
                  </a:cubicBezTo>
                  <a:cubicBezTo>
                    <a:pt x="1960" y="1477"/>
                    <a:pt x="1390" y="496"/>
                    <a:pt x="1000" y="335"/>
                  </a:cubicBezTo>
                  <a:close/>
                  <a:moveTo>
                    <a:pt x="1098" y="988"/>
                  </a:moveTo>
                  <a:cubicBezTo>
                    <a:pt x="1094" y="1020"/>
                    <a:pt x="1077" y="1049"/>
                    <a:pt x="1052" y="1069"/>
                  </a:cubicBezTo>
                  <a:cubicBezTo>
                    <a:pt x="1025" y="1090"/>
                    <a:pt x="991" y="1099"/>
                    <a:pt x="957" y="1102"/>
                  </a:cubicBezTo>
                  <a:cubicBezTo>
                    <a:pt x="957" y="1138"/>
                    <a:pt x="957" y="1138"/>
                    <a:pt x="957" y="1138"/>
                  </a:cubicBezTo>
                  <a:cubicBezTo>
                    <a:pt x="957" y="1147"/>
                    <a:pt x="953" y="1156"/>
                    <a:pt x="946" y="1163"/>
                  </a:cubicBezTo>
                  <a:cubicBezTo>
                    <a:pt x="936" y="1171"/>
                    <a:pt x="922" y="1174"/>
                    <a:pt x="910" y="1168"/>
                  </a:cubicBezTo>
                  <a:cubicBezTo>
                    <a:pt x="898" y="1163"/>
                    <a:pt x="890" y="1151"/>
                    <a:pt x="890" y="1138"/>
                  </a:cubicBezTo>
                  <a:cubicBezTo>
                    <a:pt x="890" y="1099"/>
                    <a:pt x="890" y="1099"/>
                    <a:pt x="890" y="1099"/>
                  </a:cubicBezTo>
                  <a:cubicBezTo>
                    <a:pt x="885" y="1098"/>
                    <a:pt x="879" y="1096"/>
                    <a:pt x="873" y="1095"/>
                  </a:cubicBezTo>
                  <a:cubicBezTo>
                    <a:pt x="842" y="1086"/>
                    <a:pt x="813" y="1069"/>
                    <a:pt x="792" y="1045"/>
                  </a:cubicBezTo>
                  <a:cubicBezTo>
                    <a:pt x="781" y="1032"/>
                    <a:pt x="772" y="1018"/>
                    <a:pt x="766" y="1003"/>
                  </a:cubicBezTo>
                  <a:cubicBezTo>
                    <a:pt x="765" y="999"/>
                    <a:pt x="763" y="995"/>
                    <a:pt x="762" y="991"/>
                  </a:cubicBezTo>
                  <a:cubicBezTo>
                    <a:pt x="761" y="987"/>
                    <a:pt x="760" y="983"/>
                    <a:pt x="759" y="979"/>
                  </a:cubicBezTo>
                  <a:cubicBezTo>
                    <a:pt x="759" y="973"/>
                    <a:pt x="760" y="966"/>
                    <a:pt x="763" y="961"/>
                  </a:cubicBezTo>
                  <a:cubicBezTo>
                    <a:pt x="769" y="949"/>
                    <a:pt x="782" y="942"/>
                    <a:pt x="796" y="943"/>
                  </a:cubicBezTo>
                  <a:cubicBezTo>
                    <a:pt x="809" y="944"/>
                    <a:pt x="820" y="953"/>
                    <a:pt x="825" y="966"/>
                  </a:cubicBezTo>
                  <a:cubicBezTo>
                    <a:pt x="826" y="969"/>
                    <a:pt x="827" y="973"/>
                    <a:pt x="828" y="977"/>
                  </a:cubicBezTo>
                  <a:cubicBezTo>
                    <a:pt x="830" y="981"/>
                    <a:pt x="831" y="985"/>
                    <a:pt x="833" y="988"/>
                  </a:cubicBezTo>
                  <a:cubicBezTo>
                    <a:pt x="837" y="995"/>
                    <a:pt x="842" y="1001"/>
                    <a:pt x="848" y="1007"/>
                  </a:cubicBezTo>
                  <a:cubicBezTo>
                    <a:pt x="860" y="1018"/>
                    <a:pt x="875" y="1026"/>
                    <a:pt x="890" y="1030"/>
                  </a:cubicBezTo>
                  <a:cubicBezTo>
                    <a:pt x="890" y="898"/>
                    <a:pt x="890" y="898"/>
                    <a:pt x="890" y="898"/>
                  </a:cubicBezTo>
                  <a:cubicBezTo>
                    <a:pt x="860" y="890"/>
                    <a:pt x="828" y="880"/>
                    <a:pt x="803" y="860"/>
                  </a:cubicBezTo>
                  <a:cubicBezTo>
                    <a:pt x="790" y="850"/>
                    <a:pt x="780" y="838"/>
                    <a:pt x="773" y="824"/>
                  </a:cubicBezTo>
                  <a:cubicBezTo>
                    <a:pt x="766" y="809"/>
                    <a:pt x="763" y="793"/>
                    <a:pt x="763" y="776"/>
                  </a:cubicBezTo>
                  <a:cubicBezTo>
                    <a:pt x="763" y="760"/>
                    <a:pt x="766" y="743"/>
                    <a:pt x="773" y="728"/>
                  </a:cubicBezTo>
                  <a:cubicBezTo>
                    <a:pt x="779" y="714"/>
                    <a:pt x="789" y="701"/>
                    <a:pt x="800" y="690"/>
                  </a:cubicBezTo>
                  <a:cubicBezTo>
                    <a:pt x="825" y="668"/>
                    <a:pt x="858" y="655"/>
                    <a:pt x="890" y="650"/>
                  </a:cubicBezTo>
                  <a:cubicBezTo>
                    <a:pt x="890" y="613"/>
                    <a:pt x="890" y="613"/>
                    <a:pt x="890" y="613"/>
                  </a:cubicBezTo>
                  <a:cubicBezTo>
                    <a:pt x="890" y="604"/>
                    <a:pt x="895" y="595"/>
                    <a:pt x="902" y="588"/>
                  </a:cubicBezTo>
                  <a:cubicBezTo>
                    <a:pt x="912" y="580"/>
                    <a:pt x="926" y="577"/>
                    <a:pt x="938" y="583"/>
                  </a:cubicBezTo>
                  <a:cubicBezTo>
                    <a:pt x="950" y="588"/>
                    <a:pt x="957" y="600"/>
                    <a:pt x="957" y="613"/>
                  </a:cubicBezTo>
                  <a:cubicBezTo>
                    <a:pt x="957" y="650"/>
                    <a:pt x="957" y="650"/>
                    <a:pt x="957" y="650"/>
                  </a:cubicBezTo>
                  <a:cubicBezTo>
                    <a:pt x="962" y="651"/>
                    <a:pt x="966" y="651"/>
                    <a:pt x="970" y="652"/>
                  </a:cubicBezTo>
                  <a:cubicBezTo>
                    <a:pt x="1003" y="658"/>
                    <a:pt x="1034" y="671"/>
                    <a:pt x="1058" y="694"/>
                  </a:cubicBezTo>
                  <a:cubicBezTo>
                    <a:pt x="1069" y="705"/>
                    <a:pt x="1078" y="719"/>
                    <a:pt x="1085" y="733"/>
                  </a:cubicBezTo>
                  <a:cubicBezTo>
                    <a:pt x="1086" y="737"/>
                    <a:pt x="1088" y="741"/>
                    <a:pt x="1089" y="745"/>
                  </a:cubicBezTo>
                  <a:cubicBezTo>
                    <a:pt x="1091" y="749"/>
                    <a:pt x="1092" y="753"/>
                    <a:pt x="1092" y="757"/>
                  </a:cubicBezTo>
                  <a:cubicBezTo>
                    <a:pt x="1093" y="763"/>
                    <a:pt x="1092" y="770"/>
                    <a:pt x="1090" y="776"/>
                  </a:cubicBezTo>
                  <a:cubicBezTo>
                    <a:pt x="1084" y="788"/>
                    <a:pt x="1071" y="796"/>
                    <a:pt x="1058" y="795"/>
                  </a:cubicBezTo>
                  <a:cubicBezTo>
                    <a:pt x="1045" y="795"/>
                    <a:pt x="1033" y="786"/>
                    <a:pt x="1028" y="774"/>
                  </a:cubicBezTo>
                  <a:cubicBezTo>
                    <a:pt x="1027" y="770"/>
                    <a:pt x="1026" y="766"/>
                    <a:pt x="1025" y="763"/>
                  </a:cubicBezTo>
                  <a:cubicBezTo>
                    <a:pt x="1023" y="759"/>
                    <a:pt x="1021" y="756"/>
                    <a:pt x="1019" y="752"/>
                  </a:cubicBezTo>
                  <a:cubicBezTo>
                    <a:pt x="1015" y="746"/>
                    <a:pt x="1010" y="740"/>
                    <a:pt x="1003" y="736"/>
                  </a:cubicBezTo>
                  <a:cubicBezTo>
                    <a:pt x="990" y="726"/>
                    <a:pt x="974" y="721"/>
                    <a:pt x="957" y="718"/>
                  </a:cubicBezTo>
                  <a:cubicBezTo>
                    <a:pt x="957" y="844"/>
                    <a:pt x="957" y="844"/>
                    <a:pt x="957" y="844"/>
                  </a:cubicBezTo>
                  <a:cubicBezTo>
                    <a:pt x="977" y="849"/>
                    <a:pt x="996" y="854"/>
                    <a:pt x="1015" y="861"/>
                  </a:cubicBezTo>
                  <a:cubicBezTo>
                    <a:pt x="1043" y="872"/>
                    <a:pt x="1069" y="889"/>
                    <a:pt x="1084" y="916"/>
                  </a:cubicBezTo>
                  <a:cubicBezTo>
                    <a:pt x="1082" y="912"/>
                    <a:pt x="1080" y="908"/>
                    <a:pt x="1084" y="916"/>
                  </a:cubicBezTo>
                  <a:cubicBezTo>
                    <a:pt x="1089" y="924"/>
                    <a:pt x="1087" y="920"/>
                    <a:pt x="1084" y="916"/>
                  </a:cubicBezTo>
                  <a:cubicBezTo>
                    <a:pt x="1097" y="938"/>
                    <a:pt x="1101" y="963"/>
                    <a:pt x="1098" y="988"/>
                  </a:cubicBezTo>
                  <a:close/>
                  <a:moveTo>
                    <a:pt x="1098" y="988"/>
                  </a:moveTo>
                  <a:cubicBezTo>
                    <a:pt x="1098" y="988"/>
                    <a:pt x="1098" y="988"/>
                    <a:pt x="1098" y="9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>
              <a:extLst>
                <a:ext uri="{FF2B5EF4-FFF2-40B4-BE49-F238E27FC236}">
                  <a16:creationId xmlns="" xmlns:a16="http://schemas.microsoft.com/office/drawing/2014/main" id="{97192C72-BE27-4DE4-A390-DD4EFCB10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9051" y="3149601"/>
              <a:ext cx="1587" cy="15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6DD108EE-2C50-4025-9AF0-064CF235F1C5}"/>
              </a:ext>
            </a:extLst>
          </p:cNvPr>
          <p:cNvSpPr/>
          <p:nvPr/>
        </p:nvSpPr>
        <p:spPr>
          <a:xfrm>
            <a:off x="6847664" y="2432586"/>
            <a:ext cx="4181475" cy="3048000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EE890FBD-BA17-4E11-8D5D-B543306C1E8D}"/>
              </a:ext>
            </a:extLst>
          </p:cNvPr>
          <p:cNvSpPr txBox="1">
            <a:spLocks/>
          </p:cNvSpPr>
          <p:nvPr/>
        </p:nvSpPr>
        <p:spPr>
          <a:xfrm>
            <a:off x="7139286" y="3044548"/>
            <a:ext cx="1775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424242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请输入标题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0A5004AC-EBE9-4C03-922E-42E055467652}"/>
              </a:ext>
            </a:extLst>
          </p:cNvPr>
          <p:cNvSpPr/>
          <p:nvPr/>
        </p:nvSpPr>
        <p:spPr>
          <a:xfrm>
            <a:off x="7139286" y="3741198"/>
            <a:ext cx="35029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请在此处添加具体内容，言简意赅，简要说明即可，不必过于繁琐，考虑整体版面的美观度。请在此处添加具体内容，言简意赅，简要说明即可，不必过于繁琐，考虑整体版面的美观度。</a:t>
            </a:r>
            <a:endParaRPr lang="en-US" altLang="zh-CN" sz="1400" dirty="0">
              <a:solidFill>
                <a:srgbClr val="595959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FF394F85-4BE1-4242-97B6-BB79FA7D223E}"/>
              </a:ext>
            </a:extLst>
          </p:cNvPr>
          <p:cNvCxnSpPr/>
          <p:nvPr/>
        </p:nvCxnSpPr>
        <p:spPr>
          <a:xfrm>
            <a:off x="7282455" y="3548226"/>
            <a:ext cx="321726" cy="0"/>
          </a:xfrm>
          <a:prstGeom prst="line">
            <a:avLst/>
          </a:prstGeom>
          <a:ln w="28575">
            <a:gradFill>
              <a:gsLst>
                <a:gs pos="0">
                  <a:srgbClr val="FF0000"/>
                </a:gs>
                <a:gs pos="100000">
                  <a:srgbClr val="C00000"/>
                </a:gs>
              </a:gsLst>
              <a:lin ang="66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63E379F9-0D58-4DE5-8DA5-4671CF94BB33}"/>
              </a:ext>
            </a:extLst>
          </p:cNvPr>
          <p:cNvSpPr txBox="1">
            <a:spLocks/>
          </p:cNvSpPr>
          <p:nvPr/>
        </p:nvSpPr>
        <p:spPr>
          <a:xfrm>
            <a:off x="3354694" y="5051094"/>
            <a:ext cx="1367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89%</a:t>
            </a:r>
            <a:endParaRPr lang="zh-CN" altLang="en-US" sz="3200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351F5371-1920-42D4-B117-A4C9156391ED}"/>
              </a:ext>
            </a:extLst>
          </p:cNvPr>
          <p:cNvSpPr txBox="1">
            <a:spLocks/>
          </p:cNvSpPr>
          <p:nvPr/>
        </p:nvSpPr>
        <p:spPr>
          <a:xfrm>
            <a:off x="5532687" y="5266537"/>
            <a:ext cx="79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120%</a:t>
            </a:r>
            <a:endParaRPr lang="zh-CN" altLang="en-US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5E4BA8E1-5003-485C-B942-6B4680E0CA04}"/>
              </a:ext>
            </a:extLst>
          </p:cNvPr>
          <p:cNvSpPr txBox="1">
            <a:spLocks/>
          </p:cNvSpPr>
          <p:nvPr/>
        </p:nvSpPr>
        <p:spPr>
          <a:xfrm>
            <a:off x="5608887" y="3402628"/>
            <a:ext cx="791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rgbClr val="FFFFFF"/>
                </a:solidFill>
                <a:latin typeface="Century Gothic" panose="020B0502020202020204" pitchFamily="34" charset="0"/>
                <a:ea typeface="冬青黑体简体中文 W3" panose="020B0300000000000000" pitchFamily="34" charset="-122"/>
              </a:rPr>
              <a:t>68%</a:t>
            </a:r>
            <a:endParaRPr lang="zh-CN" altLang="en-US">
              <a:solidFill>
                <a:srgbClr val="FFFFFF"/>
              </a:solidFill>
              <a:latin typeface="Century Gothic" panose="020B0502020202020204" pitchFamily="34" charset="0"/>
              <a:ea typeface="冬青黑体简体中文 W3" panose="020B0300000000000000" pitchFamily="34" charset="-122"/>
            </a:endParaRPr>
          </a:p>
        </p:txBody>
      </p:sp>
      <p:sp>
        <p:nvSpPr>
          <p:cNvPr id="31" name="等腰三角形 30">
            <a:extLst>
              <a:ext uri="{FF2B5EF4-FFF2-40B4-BE49-F238E27FC236}">
                <a16:creationId xmlns="" xmlns:a16="http://schemas.microsoft.com/office/drawing/2014/main" id="{A1B1517D-C2A8-4B49-A9CD-C07C91148C58}"/>
              </a:ext>
            </a:extLst>
          </p:cNvPr>
          <p:cNvSpPr/>
          <p:nvPr/>
        </p:nvSpPr>
        <p:spPr>
          <a:xfrm rot="10800000">
            <a:off x="5720606" y="3387843"/>
            <a:ext cx="76526" cy="6597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>
            <a:extLst>
              <a:ext uri="{FF2B5EF4-FFF2-40B4-BE49-F238E27FC236}">
                <a16:creationId xmlns="" xmlns:a16="http://schemas.microsoft.com/office/drawing/2014/main" id="{6B2AE9FC-6430-4607-B839-CE0439D289D1}"/>
              </a:ext>
            </a:extLst>
          </p:cNvPr>
          <p:cNvSpPr/>
          <p:nvPr/>
        </p:nvSpPr>
        <p:spPr>
          <a:xfrm rot="10800000">
            <a:off x="5665729" y="5258121"/>
            <a:ext cx="76526" cy="6597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>
            <a:extLst>
              <a:ext uri="{FF2B5EF4-FFF2-40B4-BE49-F238E27FC236}">
                <a16:creationId xmlns="" xmlns:a16="http://schemas.microsoft.com/office/drawing/2014/main" id="{A93B5760-690E-4116-B1DA-07412A053EF0}"/>
              </a:ext>
            </a:extLst>
          </p:cNvPr>
          <p:cNvSpPr/>
          <p:nvPr/>
        </p:nvSpPr>
        <p:spPr>
          <a:xfrm rot="10800000">
            <a:off x="3476166" y="5006203"/>
            <a:ext cx="155626" cy="13415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8D910DAB-1B68-4777-8567-1EE51AE2513A}"/>
              </a:ext>
            </a:extLst>
          </p:cNvPr>
          <p:cNvSpPr/>
          <p:nvPr/>
        </p:nvSpPr>
        <p:spPr>
          <a:xfrm>
            <a:off x="7057566" y="2678926"/>
            <a:ext cx="3724326" cy="2579195"/>
          </a:xfrm>
          <a:prstGeom prst="rect">
            <a:avLst/>
          </a:prstGeom>
          <a:noFill/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10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13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prism isContent="1"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1" grpId="0" animBg="1"/>
      <p:bldP spid="13" grpId="0" animBg="1"/>
      <p:bldP spid="14" grpId="0" animBg="1"/>
      <p:bldP spid="15" grpId="0" animBg="1"/>
      <p:bldP spid="16" grpId="0" animBg="1"/>
      <p:bldP spid="24" grpId="0" animBg="1"/>
      <p:bldP spid="25" grpId="0"/>
      <p:bldP spid="26" grpId="0"/>
      <p:bldP spid="28" grpId="0"/>
      <p:bldP spid="29" grpId="0"/>
      <p:bldP spid="30" grpId="0"/>
      <p:bldP spid="31" grpId="0" animBg="1"/>
      <p:bldP spid="32" grpId="0" animBg="1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848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01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销售概述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1" name="Grup 13">
            <a:extLst>
              <a:ext uri="{FF2B5EF4-FFF2-40B4-BE49-F238E27FC236}">
                <a16:creationId xmlns="" xmlns:a16="http://schemas.microsoft.com/office/drawing/2014/main" id="{610BD356-5E3B-4F6B-B7D5-7D7D1AF96C81}"/>
              </a:ext>
            </a:extLst>
          </p:cNvPr>
          <p:cNvGrpSpPr/>
          <p:nvPr/>
        </p:nvGrpSpPr>
        <p:grpSpPr>
          <a:xfrm>
            <a:off x="214724" y="2268337"/>
            <a:ext cx="11984502" cy="3348691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12" name="Yarım Çerçeve 10">
              <a:extLst>
                <a:ext uri="{FF2B5EF4-FFF2-40B4-BE49-F238E27FC236}">
                  <a16:creationId xmlns="" xmlns:a16="http://schemas.microsoft.com/office/drawing/2014/main" id="{E555DB41-0EE0-4E05-B4B5-282AAB94AA68}"/>
                </a:ext>
              </a:extLst>
            </p:cNvPr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ym typeface="Arial" panose="020B0604020202020204" pitchFamily="34" charset="0"/>
              </a:endParaRPr>
            </a:p>
          </p:txBody>
        </p:sp>
        <p:sp>
          <p:nvSpPr>
            <p:cNvPr id="13" name="Yarım Çerçeve 10">
              <a:extLst>
                <a:ext uri="{FF2B5EF4-FFF2-40B4-BE49-F238E27FC236}">
                  <a16:creationId xmlns="" xmlns:a16="http://schemas.microsoft.com/office/drawing/2014/main" id="{EEDBD7F2-8D3A-44DB-9B2F-2AA1C90EC58A}"/>
                </a:ext>
              </a:extLst>
            </p:cNvPr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ym typeface="Arial" panose="020B0604020202020204" pitchFamily="34" charset="0"/>
              </a:endParaRPr>
            </a:p>
          </p:txBody>
        </p:sp>
        <p:sp>
          <p:nvSpPr>
            <p:cNvPr id="14" name="Yarım Çerçeve 10">
              <a:extLst>
                <a:ext uri="{FF2B5EF4-FFF2-40B4-BE49-F238E27FC236}">
                  <a16:creationId xmlns="" xmlns:a16="http://schemas.microsoft.com/office/drawing/2014/main" id="{321CF855-E11C-4C0B-8D59-A905E6768296}"/>
                </a:ext>
              </a:extLst>
            </p:cNvPr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ym typeface="Arial" panose="020B0604020202020204" pitchFamily="34" charset="0"/>
              </a:endParaRPr>
            </a:p>
          </p:txBody>
        </p:sp>
        <p:sp>
          <p:nvSpPr>
            <p:cNvPr id="15" name="Yarım Çerçeve 10">
              <a:extLst>
                <a:ext uri="{FF2B5EF4-FFF2-40B4-BE49-F238E27FC236}">
                  <a16:creationId xmlns="" xmlns:a16="http://schemas.microsoft.com/office/drawing/2014/main" id="{9A2422F4-4E63-4E12-943C-F455F30BCE5D}"/>
                </a:ext>
              </a:extLst>
            </p:cNvPr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ym typeface="Arial" panose="020B0604020202020204" pitchFamily="34" charset="0"/>
              </a:endParaRPr>
            </a:p>
          </p:txBody>
        </p:sp>
        <p:sp>
          <p:nvSpPr>
            <p:cNvPr id="16" name="Yarım Çerçeve 10">
              <a:extLst>
                <a:ext uri="{FF2B5EF4-FFF2-40B4-BE49-F238E27FC236}">
                  <a16:creationId xmlns="" xmlns:a16="http://schemas.microsoft.com/office/drawing/2014/main" id="{B7201117-9CCD-45FF-99D1-DFAF7BDEE497}"/>
                </a:ext>
              </a:extLst>
            </p:cNvPr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ym typeface="Arial" panose="020B0604020202020204" pitchFamily="34" charset="0"/>
              </a:endParaRPr>
            </a:p>
          </p:txBody>
        </p:sp>
      </p:grpSp>
      <p:sp>
        <p:nvSpPr>
          <p:cNvPr id="17" name="Gözyaşı Damlası 15">
            <a:extLst>
              <a:ext uri="{FF2B5EF4-FFF2-40B4-BE49-F238E27FC236}">
                <a16:creationId xmlns="" xmlns:a16="http://schemas.microsoft.com/office/drawing/2014/main" id="{F45E974B-C42D-43A4-889D-40A116E2C301}"/>
              </a:ext>
            </a:extLst>
          </p:cNvPr>
          <p:cNvSpPr/>
          <p:nvPr/>
        </p:nvSpPr>
        <p:spPr>
          <a:xfrm>
            <a:off x="1033198" y="2837083"/>
            <a:ext cx="750156" cy="768044"/>
          </a:xfrm>
          <a:prstGeom prst="teardrop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ym typeface="Arial" panose="020B0604020202020204" pitchFamily="34" charset="0"/>
            </a:endParaRPr>
          </a:p>
        </p:txBody>
      </p:sp>
      <p:sp>
        <p:nvSpPr>
          <p:cNvPr id="18" name="AutoShape 29">
            <a:extLst>
              <a:ext uri="{FF2B5EF4-FFF2-40B4-BE49-F238E27FC236}">
                <a16:creationId xmlns="" xmlns:a16="http://schemas.microsoft.com/office/drawing/2014/main" id="{449EAB55-D153-45C5-830B-91C5657A4709}"/>
              </a:ext>
            </a:extLst>
          </p:cNvPr>
          <p:cNvSpPr>
            <a:spLocks/>
          </p:cNvSpPr>
          <p:nvPr/>
        </p:nvSpPr>
        <p:spPr bwMode="auto">
          <a:xfrm>
            <a:off x="1251655" y="3081061"/>
            <a:ext cx="313248" cy="2800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35430" tIns="135430" rIns="135430" bIns="135430" anchor="ctr"/>
          <a:lstStyle/>
          <a:p>
            <a:pPr algn="just" defTabSz="1218821">
              <a:lnSpc>
                <a:spcPct val="120000"/>
              </a:lnSpc>
              <a:defRPr/>
            </a:pPr>
            <a:endParaRPr lang="es-ES" sz="853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Gözyaşı Damlası 36">
            <a:extLst>
              <a:ext uri="{FF2B5EF4-FFF2-40B4-BE49-F238E27FC236}">
                <a16:creationId xmlns="" xmlns:a16="http://schemas.microsoft.com/office/drawing/2014/main" id="{4C8772FF-40A5-45DD-B62C-694F2F172EA5}"/>
              </a:ext>
            </a:extLst>
          </p:cNvPr>
          <p:cNvSpPr/>
          <p:nvPr/>
        </p:nvSpPr>
        <p:spPr>
          <a:xfrm>
            <a:off x="3466687" y="2791105"/>
            <a:ext cx="750156" cy="768044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ym typeface="Arial" panose="020B0604020202020204" pitchFamily="34" charset="0"/>
            </a:endParaRPr>
          </a:p>
        </p:txBody>
      </p:sp>
      <p:sp>
        <p:nvSpPr>
          <p:cNvPr id="20" name="Gözyaşı Damlası 40">
            <a:extLst>
              <a:ext uri="{FF2B5EF4-FFF2-40B4-BE49-F238E27FC236}">
                <a16:creationId xmlns="" xmlns:a16="http://schemas.microsoft.com/office/drawing/2014/main" id="{C199B73B-2B3D-46A5-A6BE-CE04F0731334}"/>
              </a:ext>
            </a:extLst>
          </p:cNvPr>
          <p:cNvSpPr/>
          <p:nvPr/>
        </p:nvSpPr>
        <p:spPr>
          <a:xfrm>
            <a:off x="5862779" y="2771981"/>
            <a:ext cx="750156" cy="768044"/>
          </a:xfrm>
          <a:prstGeom prst="teardrop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ym typeface="Arial" panose="020B0604020202020204" pitchFamily="34" charset="0"/>
            </a:endParaRPr>
          </a:p>
        </p:txBody>
      </p:sp>
      <p:sp>
        <p:nvSpPr>
          <p:cNvPr id="21" name="Gözyaşı Damlası 42">
            <a:extLst>
              <a:ext uri="{FF2B5EF4-FFF2-40B4-BE49-F238E27FC236}">
                <a16:creationId xmlns="" xmlns:a16="http://schemas.microsoft.com/office/drawing/2014/main" id="{32849B65-B04A-4A7A-9157-9DDA76770441}"/>
              </a:ext>
            </a:extLst>
          </p:cNvPr>
          <p:cNvSpPr/>
          <p:nvPr/>
        </p:nvSpPr>
        <p:spPr>
          <a:xfrm>
            <a:off x="8133944" y="2791105"/>
            <a:ext cx="750156" cy="768044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tr-TR" sz="853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Gözyaşı Damlası 44">
            <a:extLst>
              <a:ext uri="{FF2B5EF4-FFF2-40B4-BE49-F238E27FC236}">
                <a16:creationId xmlns="" xmlns:a16="http://schemas.microsoft.com/office/drawing/2014/main" id="{48CFB575-8D7E-4AED-9545-0DFE937B35CC}"/>
              </a:ext>
            </a:extLst>
          </p:cNvPr>
          <p:cNvSpPr/>
          <p:nvPr/>
        </p:nvSpPr>
        <p:spPr>
          <a:xfrm>
            <a:off x="10409747" y="2791105"/>
            <a:ext cx="750156" cy="768044"/>
          </a:xfrm>
          <a:prstGeom prst="teardrop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ym typeface="Arial" panose="020B0604020202020204" pitchFamily="34" charset="0"/>
            </a:endParaRPr>
          </a:p>
        </p:txBody>
      </p:sp>
      <p:sp>
        <p:nvSpPr>
          <p:cNvPr id="23" name="AutoShape 115">
            <a:extLst>
              <a:ext uri="{FF2B5EF4-FFF2-40B4-BE49-F238E27FC236}">
                <a16:creationId xmlns="" xmlns:a16="http://schemas.microsoft.com/office/drawing/2014/main" id="{D9CE73B5-58B9-4C5B-AB9C-99E208625C89}"/>
              </a:ext>
            </a:extLst>
          </p:cNvPr>
          <p:cNvSpPr>
            <a:spLocks/>
          </p:cNvSpPr>
          <p:nvPr/>
        </p:nvSpPr>
        <p:spPr bwMode="auto">
          <a:xfrm>
            <a:off x="3712589" y="3031120"/>
            <a:ext cx="288016" cy="2880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35430" tIns="135430" rIns="135430" bIns="135430" anchor="ctr"/>
          <a:lstStyle/>
          <a:p>
            <a:pPr algn="just" defTabSz="1218821">
              <a:lnSpc>
                <a:spcPct val="120000"/>
              </a:lnSpc>
              <a:defRPr/>
            </a:pPr>
            <a:endParaRPr lang="es-ES" sz="853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78">
            <a:extLst>
              <a:ext uri="{FF2B5EF4-FFF2-40B4-BE49-F238E27FC236}">
                <a16:creationId xmlns="" xmlns:a16="http://schemas.microsoft.com/office/drawing/2014/main" id="{535D47C5-C7E8-4242-B62B-F06CF13AA83B}"/>
              </a:ext>
            </a:extLst>
          </p:cNvPr>
          <p:cNvSpPr>
            <a:spLocks noEditPoints="1"/>
          </p:cNvSpPr>
          <p:nvPr/>
        </p:nvSpPr>
        <p:spPr bwMode="auto">
          <a:xfrm>
            <a:off x="6078047" y="3000266"/>
            <a:ext cx="319621" cy="311475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43777" tIns="121889" rIns="243777" bIns="12188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id-ID" sz="853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55">
            <a:extLst>
              <a:ext uri="{FF2B5EF4-FFF2-40B4-BE49-F238E27FC236}">
                <a16:creationId xmlns="" xmlns:a16="http://schemas.microsoft.com/office/drawing/2014/main" id="{C0B56F87-796A-4DF9-991C-8EFD3279D065}"/>
              </a:ext>
            </a:extLst>
          </p:cNvPr>
          <p:cNvGrpSpPr/>
          <p:nvPr/>
        </p:nvGrpSpPr>
        <p:grpSpPr>
          <a:xfrm>
            <a:off x="8368575" y="3029444"/>
            <a:ext cx="280893" cy="291367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26" name="Freeform 58">
              <a:extLst>
                <a:ext uri="{FF2B5EF4-FFF2-40B4-BE49-F238E27FC236}">
                  <a16:creationId xmlns="" xmlns:a16="http://schemas.microsoft.com/office/drawing/2014/main" id="{91859092-A6E6-458A-AB5F-3A25616708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59">
              <a:extLst>
                <a:ext uri="{FF2B5EF4-FFF2-40B4-BE49-F238E27FC236}">
                  <a16:creationId xmlns="" xmlns:a16="http://schemas.microsoft.com/office/drawing/2014/main" id="{B4D8A782-A8F2-4065-94EC-CD91E2F11A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60">
              <a:extLst>
                <a:ext uri="{FF2B5EF4-FFF2-40B4-BE49-F238E27FC236}">
                  <a16:creationId xmlns="" xmlns:a16="http://schemas.microsoft.com/office/drawing/2014/main" id="{CC24CFEF-EDA4-495D-A6AB-F4CB7F895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61">
              <a:extLst>
                <a:ext uri="{FF2B5EF4-FFF2-40B4-BE49-F238E27FC236}">
                  <a16:creationId xmlns="" xmlns:a16="http://schemas.microsoft.com/office/drawing/2014/main" id="{B634DC57-D839-4C99-9EA8-0DF50B575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62">
              <a:extLst>
                <a:ext uri="{FF2B5EF4-FFF2-40B4-BE49-F238E27FC236}">
                  <a16:creationId xmlns="" xmlns:a16="http://schemas.microsoft.com/office/drawing/2014/main" id="{DB15BCF4-FD19-44B8-B098-64E49ECBA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63">
              <a:extLst>
                <a:ext uri="{FF2B5EF4-FFF2-40B4-BE49-F238E27FC236}">
                  <a16:creationId xmlns="" xmlns:a16="http://schemas.microsoft.com/office/drawing/2014/main" id="{608F7613-32EA-4E8B-8040-E7156A264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64">
              <a:extLst>
                <a:ext uri="{FF2B5EF4-FFF2-40B4-BE49-F238E27FC236}">
                  <a16:creationId xmlns="" xmlns:a16="http://schemas.microsoft.com/office/drawing/2014/main" id="{A991DF58-6521-4B35-AEEE-D45726F0D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65">
              <a:extLst>
                <a:ext uri="{FF2B5EF4-FFF2-40B4-BE49-F238E27FC236}">
                  <a16:creationId xmlns="" xmlns:a16="http://schemas.microsoft.com/office/drawing/2014/main" id="{9389A2CB-F919-4D12-998E-42CAD080C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66">
              <a:extLst>
                <a:ext uri="{FF2B5EF4-FFF2-40B4-BE49-F238E27FC236}">
                  <a16:creationId xmlns="" xmlns:a16="http://schemas.microsoft.com/office/drawing/2014/main" id="{AC8C0142-774E-4199-95DC-492C9AD315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AutoShape 66">
            <a:extLst>
              <a:ext uri="{FF2B5EF4-FFF2-40B4-BE49-F238E27FC236}">
                <a16:creationId xmlns="" xmlns:a16="http://schemas.microsoft.com/office/drawing/2014/main" id="{4E4A35B6-7729-4BD1-92B7-4AEAC2886333}"/>
              </a:ext>
            </a:extLst>
          </p:cNvPr>
          <p:cNvSpPr>
            <a:spLocks/>
          </p:cNvSpPr>
          <p:nvPr/>
        </p:nvSpPr>
        <p:spPr bwMode="auto">
          <a:xfrm>
            <a:off x="10606918" y="3003113"/>
            <a:ext cx="355816" cy="344028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35430" tIns="135430" rIns="135430" bIns="135430" anchor="ctr"/>
          <a:lstStyle/>
          <a:p>
            <a:pPr algn="just" defTabSz="1218821">
              <a:lnSpc>
                <a:spcPct val="120000"/>
              </a:lnSpc>
              <a:defRPr/>
            </a:pPr>
            <a:endParaRPr lang="es-ES" sz="853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Metin kutusu 17">
            <a:extLst>
              <a:ext uri="{FF2B5EF4-FFF2-40B4-BE49-F238E27FC236}">
                <a16:creationId xmlns="" xmlns:a16="http://schemas.microsoft.com/office/drawing/2014/main" id="{B63E35AE-D2E9-431B-BE6F-F8FE8F51B703}"/>
              </a:ext>
            </a:extLst>
          </p:cNvPr>
          <p:cNvSpPr txBox="1"/>
          <p:nvPr/>
        </p:nvSpPr>
        <p:spPr>
          <a:xfrm>
            <a:off x="705763" y="3799832"/>
            <a:ext cx="16320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请在此处添加具体内容，言简意赅，简要说明即可，不必过于繁琐，考虑整体版面的美观度。</a:t>
            </a:r>
            <a:endParaRPr lang="en-US" altLang="zh-CN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Metin kutusu 60">
            <a:extLst>
              <a:ext uri="{FF2B5EF4-FFF2-40B4-BE49-F238E27FC236}">
                <a16:creationId xmlns="" xmlns:a16="http://schemas.microsoft.com/office/drawing/2014/main" id="{B5122FDC-EB81-4333-97F1-15B92E661BF7}"/>
              </a:ext>
            </a:extLst>
          </p:cNvPr>
          <p:cNvSpPr txBox="1"/>
          <p:nvPr/>
        </p:nvSpPr>
        <p:spPr>
          <a:xfrm>
            <a:off x="2994573" y="3832807"/>
            <a:ext cx="1632092" cy="522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8" name="Metin kutusu 61">
            <a:extLst>
              <a:ext uri="{FF2B5EF4-FFF2-40B4-BE49-F238E27FC236}">
                <a16:creationId xmlns="" xmlns:a16="http://schemas.microsoft.com/office/drawing/2014/main" id="{BA686B18-3550-4131-8BEB-57236F7A8D2B}"/>
              </a:ext>
            </a:extLst>
          </p:cNvPr>
          <p:cNvSpPr txBox="1"/>
          <p:nvPr/>
        </p:nvSpPr>
        <p:spPr>
          <a:xfrm>
            <a:off x="5452175" y="3768309"/>
            <a:ext cx="1632092" cy="522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39" name="Metin kutusu 62">
            <a:extLst>
              <a:ext uri="{FF2B5EF4-FFF2-40B4-BE49-F238E27FC236}">
                <a16:creationId xmlns="" xmlns:a16="http://schemas.microsoft.com/office/drawing/2014/main" id="{0F1AEDCB-AC41-49CB-A6DC-A138262E86F9}"/>
              </a:ext>
            </a:extLst>
          </p:cNvPr>
          <p:cNvSpPr txBox="1"/>
          <p:nvPr/>
        </p:nvSpPr>
        <p:spPr>
          <a:xfrm>
            <a:off x="7765551" y="3843202"/>
            <a:ext cx="16320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  <a:endParaRPr lang="en-US" altLang="zh-CN" dirty="0">
              <a:sym typeface="Arial" panose="020B0604020202020204" pitchFamily="34" charset="0"/>
            </a:endParaRPr>
          </a:p>
        </p:txBody>
      </p:sp>
      <p:sp>
        <p:nvSpPr>
          <p:cNvPr id="40" name="Metin kutusu 63">
            <a:extLst>
              <a:ext uri="{FF2B5EF4-FFF2-40B4-BE49-F238E27FC236}">
                <a16:creationId xmlns="" xmlns:a16="http://schemas.microsoft.com/office/drawing/2014/main" id="{6A339D9E-37B4-4831-86D8-AD2C08F8441A}"/>
              </a:ext>
            </a:extLst>
          </p:cNvPr>
          <p:cNvSpPr txBox="1"/>
          <p:nvPr/>
        </p:nvSpPr>
        <p:spPr>
          <a:xfrm>
            <a:off x="10073091" y="3832807"/>
            <a:ext cx="1568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  <a:endParaRPr lang="en-US" altLang="zh-CN" dirty="0"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64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conveyor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35" grpId="0" animBg="1"/>
      <p:bldP spid="36" grpId="0"/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8E1849B9-2CE2-4B12-A549-760E3F681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A329865-524C-440B-9B1A-D046D59D9E70}"/>
              </a:ext>
            </a:extLst>
          </p:cNvPr>
          <p:cNvGrpSpPr/>
          <p:nvPr/>
        </p:nvGrpSpPr>
        <p:grpSpPr>
          <a:xfrm>
            <a:off x="6576235" y="2676519"/>
            <a:ext cx="5377639" cy="1396760"/>
            <a:chOff x="6576235" y="2676519"/>
            <a:chExt cx="5377639" cy="1396760"/>
          </a:xfrm>
        </p:grpSpPr>
        <p:sp>
          <p:nvSpPr>
            <p:cNvPr id="7" name="文本框 19"/>
            <p:cNvSpPr txBox="1">
              <a:spLocks noChangeArrowheads="1"/>
            </p:cNvSpPr>
            <p:nvPr/>
          </p:nvSpPr>
          <p:spPr bwMode="auto">
            <a:xfrm>
              <a:off x="6576236" y="2676519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kern="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技术分享</a:t>
              </a:r>
            </a:p>
          </p:txBody>
        </p:sp>
        <p:sp>
          <p:nvSpPr>
            <p:cNvPr id="8" name="文本框 20"/>
            <p:cNvSpPr txBox="1">
              <a:spLocks noChangeArrowheads="1"/>
            </p:cNvSpPr>
            <p:nvPr/>
          </p:nvSpPr>
          <p:spPr bwMode="auto">
            <a:xfrm>
              <a:off x="6576236" y="3195220"/>
              <a:ext cx="20810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sym typeface="Arial" panose="020B0604020202020204" pitchFamily="34" charset="0"/>
                </a:rPr>
                <a:t>PROJECT DESCRIPTION</a:t>
              </a:r>
              <a:endPara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endParaRPr>
            </a:p>
          </p:txBody>
        </p:sp>
        <p:sp>
          <p:nvSpPr>
            <p:cNvPr id="10" name="矩形 47"/>
            <p:cNvSpPr>
              <a:spLocks noChangeArrowheads="1"/>
            </p:cNvSpPr>
            <p:nvPr/>
          </p:nvSpPr>
          <p:spPr bwMode="auto">
            <a:xfrm>
              <a:off x="6576235" y="3543013"/>
              <a:ext cx="5377639" cy="530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defTabSz="1216817">
                <a:lnSpc>
                  <a:spcPts val="19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请在此处添加具体内容，请言简意赅，简单说明即可，不必繁琐。请在此处添加具体内容，请言简意赅，简单说明即可，不必繁琐。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AAB9E3F-C486-43D5-8562-D228F65CB859}"/>
              </a:ext>
            </a:extLst>
          </p:cNvPr>
          <p:cNvGrpSpPr/>
          <p:nvPr/>
        </p:nvGrpSpPr>
        <p:grpSpPr>
          <a:xfrm>
            <a:off x="5108954" y="2788891"/>
            <a:ext cx="1116613" cy="1250687"/>
            <a:chOff x="5108954" y="2788891"/>
            <a:chExt cx="1116613" cy="1250687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5108954" y="2788891"/>
              <a:ext cx="1116613" cy="1250687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19">
              <a:extLst>
                <a:ext uri="{FF2B5EF4-FFF2-40B4-BE49-F238E27FC236}">
                  <a16:creationId xmlns="" xmlns:a16="http://schemas.microsoft.com/office/drawing/2014/main" id="{CCA8E498-DC55-4A82-875A-1A8B242F5A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5966" y="3105834"/>
              <a:ext cx="76815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kern="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02</a:t>
              </a:r>
              <a:endParaRPr lang="zh-CN" altLang="en-US" sz="3600" b="1" kern="0" dirty="0">
                <a:solidFill>
                  <a:srgbClr val="C0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548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14:prism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795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02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技术分享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1" name="Rectangle 45">
            <a:extLst>
              <a:ext uri="{FF2B5EF4-FFF2-40B4-BE49-F238E27FC236}">
                <a16:creationId xmlns="" xmlns:a16="http://schemas.microsoft.com/office/drawing/2014/main" id="{B7D92914-E5B1-45E5-80D6-DD7B984DA94A}"/>
              </a:ext>
            </a:extLst>
          </p:cNvPr>
          <p:cNvSpPr/>
          <p:nvPr/>
        </p:nvSpPr>
        <p:spPr>
          <a:xfrm>
            <a:off x="7176979" y="1548399"/>
            <a:ext cx="2033475" cy="431458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ym typeface="Arial" panose="020B0604020202020204" pitchFamily="34" charset="0"/>
            </a:endParaRPr>
          </a:p>
        </p:txBody>
      </p:sp>
      <p:sp>
        <p:nvSpPr>
          <p:cNvPr id="42" name="Rectangle 33">
            <a:extLst>
              <a:ext uri="{FF2B5EF4-FFF2-40B4-BE49-F238E27FC236}">
                <a16:creationId xmlns="" xmlns:a16="http://schemas.microsoft.com/office/drawing/2014/main" id="{0D6732A1-34D1-4AA4-BC5F-E8FD747C7564}"/>
              </a:ext>
            </a:extLst>
          </p:cNvPr>
          <p:cNvSpPr/>
          <p:nvPr/>
        </p:nvSpPr>
        <p:spPr>
          <a:xfrm>
            <a:off x="883836" y="1548399"/>
            <a:ext cx="2033475" cy="2127670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ym typeface="Arial" panose="020B0604020202020204" pitchFamily="34" charset="0"/>
              </a:rPr>
              <a:t>2017</a:t>
            </a:r>
            <a:endParaRPr lang="id-ID" sz="3600" dirty="0">
              <a:sym typeface="Arial" panose="020B0604020202020204" pitchFamily="34" charset="0"/>
            </a:endParaRPr>
          </a:p>
        </p:txBody>
      </p:sp>
      <p:sp>
        <p:nvSpPr>
          <p:cNvPr id="43" name="Rectangle 34">
            <a:extLst>
              <a:ext uri="{FF2B5EF4-FFF2-40B4-BE49-F238E27FC236}">
                <a16:creationId xmlns="" xmlns:a16="http://schemas.microsoft.com/office/drawing/2014/main" id="{F1885F13-856B-4DDE-B95F-CA558CD2FBD9}"/>
              </a:ext>
            </a:extLst>
          </p:cNvPr>
          <p:cNvSpPr/>
          <p:nvPr/>
        </p:nvSpPr>
        <p:spPr>
          <a:xfrm>
            <a:off x="2981551" y="1548399"/>
            <a:ext cx="2033475" cy="212767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35">
            <a:extLst>
              <a:ext uri="{FF2B5EF4-FFF2-40B4-BE49-F238E27FC236}">
                <a16:creationId xmlns="" xmlns:a16="http://schemas.microsoft.com/office/drawing/2014/main" id="{DC4E2D35-28C7-4E2A-8734-B5EBECE70092}"/>
              </a:ext>
            </a:extLst>
          </p:cNvPr>
          <p:cNvSpPr/>
          <p:nvPr/>
        </p:nvSpPr>
        <p:spPr>
          <a:xfrm>
            <a:off x="5079266" y="1548399"/>
            <a:ext cx="2033475" cy="212767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0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="" xmlns:a16="http://schemas.microsoft.com/office/drawing/2014/main" id="{BB038217-23DF-4E77-9D22-F7C956A2CF8F}"/>
              </a:ext>
            </a:extLst>
          </p:cNvPr>
          <p:cNvSpPr/>
          <p:nvPr/>
        </p:nvSpPr>
        <p:spPr>
          <a:xfrm>
            <a:off x="9274694" y="1548399"/>
            <a:ext cx="2033475" cy="212767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0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ectangle 41">
            <a:extLst>
              <a:ext uri="{FF2B5EF4-FFF2-40B4-BE49-F238E27FC236}">
                <a16:creationId xmlns="" xmlns:a16="http://schemas.microsoft.com/office/drawing/2014/main" id="{4E702A2B-743A-47FB-9C95-2B02F1D53B38}"/>
              </a:ext>
            </a:extLst>
          </p:cNvPr>
          <p:cNvSpPr/>
          <p:nvPr/>
        </p:nvSpPr>
        <p:spPr>
          <a:xfrm>
            <a:off x="883837" y="3735316"/>
            <a:ext cx="4131189" cy="212767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Rectangle 43">
            <a:extLst>
              <a:ext uri="{FF2B5EF4-FFF2-40B4-BE49-F238E27FC236}">
                <a16:creationId xmlns="" xmlns:a16="http://schemas.microsoft.com/office/drawing/2014/main" id="{A2854BF3-3E96-4D39-AED1-955FA94F35D1}"/>
              </a:ext>
            </a:extLst>
          </p:cNvPr>
          <p:cNvSpPr/>
          <p:nvPr/>
        </p:nvSpPr>
        <p:spPr>
          <a:xfrm>
            <a:off x="5079266" y="3735315"/>
            <a:ext cx="2033475" cy="2127670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3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="" xmlns:a16="http://schemas.microsoft.com/office/drawing/2014/main" id="{E05EB7B0-2AB4-4C59-9DA9-C308272C0E27}"/>
              </a:ext>
            </a:extLst>
          </p:cNvPr>
          <p:cNvSpPr/>
          <p:nvPr/>
        </p:nvSpPr>
        <p:spPr>
          <a:xfrm>
            <a:off x="9274694" y="3735315"/>
            <a:ext cx="2033475" cy="212767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 dirty="0">
                <a:sym typeface="Arial" panose="020B0604020202020204" pitchFamily="34" charset="0"/>
              </a:rPr>
              <a:t>2018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D4861CC-4ED8-4722-B19A-FF1F651680A5}"/>
              </a:ext>
            </a:extLst>
          </p:cNvPr>
          <p:cNvGrpSpPr/>
          <p:nvPr/>
        </p:nvGrpSpPr>
        <p:grpSpPr>
          <a:xfrm>
            <a:off x="5187733" y="2018530"/>
            <a:ext cx="1797062" cy="1006460"/>
            <a:chOff x="5187733" y="2018530"/>
            <a:chExt cx="1797062" cy="1006460"/>
          </a:xfrm>
        </p:grpSpPr>
        <p:sp>
          <p:nvSpPr>
            <p:cNvPr id="49" name="TextBox 50">
              <a:extLst>
                <a:ext uri="{FF2B5EF4-FFF2-40B4-BE49-F238E27FC236}">
                  <a16:creationId xmlns="" xmlns:a16="http://schemas.microsoft.com/office/drawing/2014/main" id="{4DB9DC7C-BEF1-48AF-A00C-C41F2504B710}"/>
                </a:ext>
              </a:extLst>
            </p:cNvPr>
            <p:cNvSpPr txBox="1"/>
            <p:nvPr/>
          </p:nvSpPr>
          <p:spPr>
            <a:xfrm>
              <a:off x="5329951" y="2018530"/>
              <a:ext cx="1508358" cy="21531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sz="139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请输入标题</a:t>
              </a:r>
              <a:endParaRPr lang="en-AU" sz="13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 Placeholder 32">
              <a:extLst>
                <a:ext uri="{FF2B5EF4-FFF2-40B4-BE49-F238E27FC236}">
                  <a16:creationId xmlns="" xmlns:a16="http://schemas.microsoft.com/office/drawing/2014/main" id="{16F47DAD-8F5D-4AFA-969B-7C4D60A85DD2}"/>
                </a:ext>
              </a:extLst>
            </p:cNvPr>
            <p:cNvSpPr txBox="1">
              <a:spLocks/>
            </p:cNvSpPr>
            <p:nvPr/>
          </p:nvSpPr>
          <p:spPr>
            <a:xfrm>
              <a:off x="5187733" y="2285492"/>
              <a:ext cx="1797062" cy="7394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ts val="2000"/>
                </a:lnSpc>
                <a:buNone/>
              </a:pPr>
              <a:r>
                <a:rPr lang="zh-CN" altLang="en-US" sz="1000" dirty="0">
                  <a:solidFill>
                    <a:schemeClr val="bg1"/>
                  </a:solidFill>
                </a:rPr>
                <a:t>请在此处添加具体内容，言简意赅，简要说明即可，不必过于繁琐，考虑整体版面的美观度。</a:t>
              </a:r>
              <a:endParaRPr lang="en-US" altLang="zh-CN" sz="1000" dirty="0">
                <a:solidFill>
                  <a:schemeClr val="bg1"/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51" name="Text Placeholder 32">
            <a:extLst>
              <a:ext uri="{FF2B5EF4-FFF2-40B4-BE49-F238E27FC236}">
                <a16:creationId xmlns="" xmlns:a16="http://schemas.microsoft.com/office/drawing/2014/main" id="{817F3D09-FF05-4F8D-89AA-94B2140CB261}"/>
              </a:ext>
            </a:extLst>
          </p:cNvPr>
          <p:cNvSpPr txBox="1">
            <a:spLocks/>
          </p:cNvSpPr>
          <p:nvPr/>
        </p:nvSpPr>
        <p:spPr>
          <a:xfrm>
            <a:off x="1069194" y="3964774"/>
            <a:ext cx="3811755" cy="19574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</a:rPr>
              <a:t>请在此处添加具体内容，言简意赅，简要说明即可，不必过于繁琐，考虑整体版面的美观度。请在此处添加具体内容，言简意赅，简要说明即可，不必过于繁琐，考虑整体版面的美观度。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>
              <a:lnSpc>
                <a:spcPts val="15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</a:rPr>
              <a:t>请在此处添加具体内容，言简意赅，简要说明即可，不必过于繁琐，考虑整体版面的美观度。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>
              <a:lnSpc>
                <a:spcPts val="15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</a:rPr>
              <a:t>请在此处添加具体内容，言简意赅，简要说明即可，不必过于繁琐，考虑整体版面的美观度。请在此处添加具体内容，言简意赅，简要说明即可，不必过于繁琐，考虑整体版面的美观度。</a:t>
            </a:r>
            <a:endParaRPr lang="en-US" altLang="zh-CN" sz="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altLang="zh-CN" sz="800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52" name="Text Placeholder 32">
            <a:extLst>
              <a:ext uri="{FF2B5EF4-FFF2-40B4-BE49-F238E27FC236}">
                <a16:creationId xmlns="" xmlns:a16="http://schemas.microsoft.com/office/drawing/2014/main" id="{A72D630B-ABDA-42FD-9DB4-D60C0978B057}"/>
              </a:ext>
            </a:extLst>
          </p:cNvPr>
          <p:cNvSpPr txBox="1">
            <a:spLocks/>
          </p:cNvSpPr>
          <p:nvPr/>
        </p:nvSpPr>
        <p:spPr>
          <a:xfrm>
            <a:off x="7399282" y="2389727"/>
            <a:ext cx="1609933" cy="31500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indent="0" algn="ctr" defTabSz="685800">
              <a:lnSpc>
                <a:spcPts val="2000"/>
              </a:lnSpc>
              <a:spcBef>
                <a:spcPts val="750"/>
              </a:spcBef>
              <a:buFont typeface="Arial" panose="020B0604020202020204" pitchFamily="34" charset="0"/>
              <a:buNone/>
              <a:defRPr sz="1000">
                <a:latin typeface="Neris Thin" panose="00000300000000000000" pitchFamily="50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Neris Thin" panose="00000300000000000000" pitchFamily="50" charset="0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Neris Thin" panose="00000300000000000000" pitchFamily="50" charset="0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>
                <a:latin typeface="Neris Thin" panose="00000300000000000000" pitchFamily="50" charset="0"/>
              </a:defRPr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添加具体内容，言简意赅，简要说明即可，不必过于繁琐，考虑整体版面的美观度。请在此处添加具体内容，言简意赅，简要说明即可，不必过于繁琐，考虑整体版面的美观度。请在此处添加具体内容，言简意赅，简要说明即可，不必过于繁琐，考虑整体版面的美观度。</a:t>
            </a:r>
            <a:endParaRPr lang="en-US" altLang="zh-CN" dirty="0">
              <a:solidFill>
                <a:schemeClr val="bg1"/>
              </a:solidFill>
              <a:sym typeface="Arial" panose="020B0604020202020204" pitchFamily="34" charset="0"/>
            </a:endParaRPr>
          </a:p>
          <a:p>
            <a:endParaRPr lang="en-US" altLang="zh-CN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01C9C8A4-2891-420F-B329-5504D7ACDAF1}"/>
              </a:ext>
            </a:extLst>
          </p:cNvPr>
          <p:cNvSpPr/>
          <p:nvPr/>
        </p:nvSpPr>
        <p:spPr>
          <a:xfrm>
            <a:off x="-748325" y="2995075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5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ferris dir="l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1" grpId="0"/>
      <p:bldP spid="52" grpId="0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795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02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技术分享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11" name="图片 4">
            <a:extLst>
              <a:ext uri="{FF2B5EF4-FFF2-40B4-BE49-F238E27FC236}">
                <a16:creationId xmlns="" xmlns:a16="http://schemas.microsoft.com/office/drawing/2014/main" id="{88D23ACF-E28D-4294-862A-D7AB070AF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503409"/>
            <a:ext cx="12192000" cy="3144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1CA7FF49-E315-45F4-BAA3-DDF36E8126D7}"/>
              </a:ext>
            </a:extLst>
          </p:cNvPr>
          <p:cNvGrpSpPr/>
          <p:nvPr/>
        </p:nvGrpSpPr>
        <p:grpSpPr>
          <a:xfrm>
            <a:off x="8416925" y="4192588"/>
            <a:ext cx="898525" cy="898525"/>
            <a:chOff x="8416925" y="4192588"/>
            <a:chExt cx="898525" cy="898525"/>
          </a:xfrm>
        </p:grpSpPr>
        <p:sp>
          <p:nvSpPr>
            <p:cNvPr id="12" name="矩形 6">
              <a:extLst>
                <a:ext uri="{FF2B5EF4-FFF2-40B4-BE49-F238E27FC236}">
                  <a16:creationId xmlns="" xmlns:a16="http://schemas.microsoft.com/office/drawing/2014/main" id="{4DEB70F9-682B-4D02-B176-E3CE01610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6925" y="4192588"/>
              <a:ext cx="898525" cy="898525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122">
              <a:extLst>
                <a:ext uri="{FF2B5EF4-FFF2-40B4-BE49-F238E27FC236}">
                  <a16:creationId xmlns="" xmlns:a16="http://schemas.microsoft.com/office/drawing/2014/main" id="{250909B9-6E14-4A0D-9237-A98773803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3938" y="4443413"/>
              <a:ext cx="444500" cy="444500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D8E115C2-BAB3-4BE6-90E7-B460884A659B}"/>
              </a:ext>
            </a:extLst>
          </p:cNvPr>
          <p:cNvGrpSpPr/>
          <p:nvPr/>
        </p:nvGrpSpPr>
        <p:grpSpPr>
          <a:xfrm>
            <a:off x="10279063" y="4192588"/>
            <a:ext cx="900112" cy="898525"/>
            <a:chOff x="10279063" y="4192588"/>
            <a:chExt cx="900112" cy="898525"/>
          </a:xfrm>
        </p:grpSpPr>
        <p:sp>
          <p:nvSpPr>
            <p:cNvPr id="14" name="矩形 9">
              <a:extLst>
                <a:ext uri="{FF2B5EF4-FFF2-40B4-BE49-F238E27FC236}">
                  <a16:creationId xmlns="" xmlns:a16="http://schemas.microsoft.com/office/drawing/2014/main" id="{B03536B7-D277-4169-B29C-E65E630163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79063" y="4192588"/>
              <a:ext cx="900112" cy="898525"/>
            </a:xfrm>
            <a:prstGeom prst="rect">
              <a:avLst/>
            </a:prstGeom>
            <a:solidFill>
              <a:srgbClr val="A5A5A5"/>
            </a:solidFill>
            <a:ln w="25400" cmpd="sng">
              <a:solidFill>
                <a:srgbClr val="000000">
                  <a:alpha val="0"/>
                </a:srgbClr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5" name="Freeform 32">
              <a:extLst>
                <a:ext uri="{FF2B5EF4-FFF2-40B4-BE49-F238E27FC236}">
                  <a16:creationId xmlns="" xmlns:a16="http://schemas.microsoft.com/office/drawing/2014/main" id="{FF22881E-D65A-45D9-85E1-653D19265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2113" y="4451350"/>
              <a:ext cx="354012" cy="438150"/>
            </a:xfrm>
            <a:custGeom>
              <a:avLst/>
              <a:gdLst>
                <a:gd name="T0" fmla="*/ 231 w 231"/>
                <a:gd name="T1" fmla="*/ 0 h 288"/>
                <a:gd name="T2" fmla="*/ 0 w 231"/>
                <a:gd name="T3" fmla="*/ 0 h 288"/>
                <a:gd name="T4" fmla="*/ 99 w 231"/>
                <a:gd name="T5" fmla="*/ 114 h 288"/>
                <a:gd name="T6" fmla="*/ 99 w 231"/>
                <a:gd name="T7" fmla="*/ 243 h 288"/>
                <a:gd name="T8" fmla="*/ 46 w 231"/>
                <a:gd name="T9" fmla="*/ 288 h 288"/>
                <a:gd name="T10" fmla="*/ 185 w 231"/>
                <a:gd name="T11" fmla="*/ 288 h 288"/>
                <a:gd name="T12" fmla="*/ 132 w 231"/>
                <a:gd name="T13" fmla="*/ 243 h 288"/>
                <a:gd name="T14" fmla="*/ 132 w 231"/>
                <a:gd name="T15" fmla="*/ 114 h 288"/>
                <a:gd name="T16" fmla="*/ 231 w 231"/>
                <a:gd name="T17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1" h="288">
                  <a:moveTo>
                    <a:pt x="2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8"/>
                    <a:pt x="43" y="106"/>
                    <a:pt x="99" y="114"/>
                  </a:cubicBezTo>
                  <a:cubicBezTo>
                    <a:pt x="99" y="243"/>
                    <a:pt x="99" y="243"/>
                    <a:pt x="99" y="243"/>
                  </a:cubicBezTo>
                  <a:cubicBezTo>
                    <a:pt x="68" y="248"/>
                    <a:pt x="46" y="266"/>
                    <a:pt x="46" y="288"/>
                  </a:cubicBezTo>
                  <a:cubicBezTo>
                    <a:pt x="185" y="288"/>
                    <a:pt x="185" y="288"/>
                    <a:pt x="185" y="288"/>
                  </a:cubicBezTo>
                  <a:cubicBezTo>
                    <a:pt x="185" y="266"/>
                    <a:pt x="162" y="248"/>
                    <a:pt x="132" y="243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88" y="106"/>
                    <a:pt x="231" y="58"/>
                    <a:pt x="2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43717F5-0A9E-46A0-A5F8-28F278C5B03F}"/>
              </a:ext>
            </a:extLst>
          </p:cNvPr>
          <p:cNvGrpSpPr/>
          <p:nvPr/>
        </p:nvGrpSpPr>
        <p:grpSpPr>
          <a:xfrm>
            <a:off x="4691063" y="4192588"/>
            <a:ext cx="898525" cy="898525"/>
            <a:chOff x="4691063" y="4192588"/>
            <a:chExt cx="898525" cy="898525"/>
          </a:xfrm>
        </p:grpSpPr>
        <p:sp>
          <p:nvSpPr>
            <p:cNvPr id="16" name="矩形 12">
              <a:extLst>
                <a:ext uri="{FF2B5EF4-FFF2-40B4-BE49-F238E27FC236}">
                  <a16:creationId xmlns="" xmlns:a16="http://schemas.microsoft.com/office/drawing/2014/main" id="{03FC2C2F-2310-4D5F-BB7A-ADE4ABFFF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063" y="4192588"/>
              <a:ext cx="898525" cy="898525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114">
              <a:extLst>
                <a:ext uri="{FF2B5EF4-FFF2-40B4-BE49-F238E27FC236}">
                  <a16:creationId xmlns="" xmlns:a16="http://schemas.microsoft.com/office/drawing/2014/main" id="{11351517-B3C0-41B9-937E-620E4CA69E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18075" y="4305300"/>
              <a:ext cx="444500" cy="614363"/>
            </a:xfrm>
            <a:custGeom>
              <a:avLst/>
              <a:gdLst>
                <a:gd name="T0" fmla="*/ 37 w 73"/>
                <a:gd name="T1" fmla="*/ 0 h 100"/>
                <a:gd name="T2" fmla="*/ 63 w 73"/>
                <a:gd name="T3" fmla="*/ 9 h 100"/>
                <a:gd name="T4" fmla="*/ 73 w 73"/>
                <a:gd name="T5" fmla="*/ 33 h 100"/>
                <a:gd name="T6" fmla="*/ 73 w 73"/>
                <a:gd name="T7" fmla="*/ 40 h 100"/>
                <a:gd name="T8" fmla="*/ 70 w 73"/>
                <a:gd name="T9" fmla="*/ 47 h 100"/>
                <a:gd name="T10" fmla="*/ 50 w 73"/>
                <a:gd name="T11" fmla="*/ 74 h 100"/>
                <a:gd name="T12" fmla="*/ 48 w 73"/>
                <a:gd name="T13" fmla="*/ 76 h 100"/>
                <a:gd name="T14" fmla="*/ 48 w 73"/>
                <a:gd name="T15" fmla="*/ 80 h 100"/>
                <a:gd name="T16" fmla="*/ 46 w 73"/>
                <a:gd name="T17" fmla="*/ 80 h 100"/>
                <a:gd name="T18" fmla="*/ 44 w 73"/>
                <a:gd name="T19" fmla="*/ 80 h 100"/>
                <a:gd name="T20" fmla="*/ 38 w 73"/>
                <a:gd name="T21" fmla="*/ 80 h 100"/>
                <a:gd name="T22" fmla="*/ 36 w 73"/>
                <a:gd name="T23" fmla="*/ 80 h 100"/>
                <a:gd name="T24" fmla="*/ 31 w 73"/>
                <a:gd name="T25" fmla="*/ 80 h 100"/>
                <a:gd name="T26" fmla="*/ 29 w 73"/>
                <a:gd name="T27" fmla="*/ 80 h 100"/>
                <a:gd name="T28" fmla="*/ 27 w 73"/>
                <a:gd name="T29" fmla="*/ 80 h 100"/>
                <a:gd name="T30" fmla="*/ 27 w 73"/>
                <a:gd name="T31" fmla="*/ 80 h 100"/>
                <a:gd name="T32" fmla="*/ 27 w 73"/>
                <a:gd name="T33" fmla="*/ 76 h 100"/>
                <a:gd name="T34" fmla="*/ 21 w 73"/>
                <a:gd name="T35" fmla="*/ 70 h 100"/>
                <a:gd name="T36" fmla="*/ 0 w 73"/>
                <a:gd name="T37" fmla="*/ 33 h 100"/>
                <a:gd name="T38" fmla="*/ 11 w 73"/>
                <a:gd name="T39" fmla="*/ 9 h 100"/>
                <a:gd name="T40" fmla="*/ 37 w 73"/>
                <a:gd name="T41" fmla="*/ 0 h 100"/>
                <a:gd name="T42" fmla="*/ 45 w 73"/>
                <a:gd name="T43" fmla="*/ 86 h 100"/>
                <a:gd name="T44" fmla="*/ 43 w 73"/>
                <a:gd name="T45" fmla="*/ 100 h 100"/>
                <a:gd name="T46" fmla="*/ 31 w 73"/>
                <a:gd name="T47" fmla="*/ 100 h 100"/>
                <a:gd name="T48" fmla="*/ 30 w 73"/>
                <a:gd name="T49" fmla="*/ 86 h 100"/>
                <a:gd name="T50" fmla="*/ 45 w 73"/>
                <a:gd name="T51" fmla="*/ 86 h 100"/>
                <a:gd name="T52" fmla="*/ 37 w 73"/>
                <a:gd name="T53" fmla="*/ 74 h 100"/>
                <a:gd name="T54" fmla="*/ 43 w 73"/>
                <a:gd name="T55" fmla="*/ 74 h 100"/>
                <a:gd name="T56" fmla="*/ 48 w 73"/>
                <a:gd name="T57" fmla="*/ 6 h 100"/>
                <a:gd name="T58" fmla="*/ 37 w 73"/>
                <a:gd name="T59" fmla="*/ 4 h 100"/>
                <a:gd name="T60" fmla="*/ 36 w 73"/>
                <a:gd name="T61" fmla="*/ 4 h 100"/>
                <a:gd name="T62" fmla="*/ 37 w 73"/>
                <a:gd name="T63" fmla="*/ 74 h 100"/>
                <a:gd name="T64" fmla="*/ 17 w 73"/>
                <a:gd name="T65" fmla="*/ 10 h 100"/>
                <a:gd name="T66" fmla="*/ 16 w 73"/>
                <a:gd name="T67" fmla="*/ 58 h 100"/>
                <a:gd name="T68" fmla="*/ 25 w 73"/>
                <a:gd name="T69" fmla="*/ 67 h 100"/>
                <a:gd name="T70" fmla="*/ 30 w 73"/>
                <a:gd name="T71" fmla="*/ 72 h 100"/>
                <a:gd name="T72" fmla="*/ 27 w 73"/>
                <a:gd name="T73" fmla="*/ 5 h 100"/>
                <a:gd name="T74" fmla="*/ 17 w 73"/>
                <a:gd name="T75" fmla="*/ 10 h 100"/>
                <a:gd name="T76" fmla="*/ 60 w 73"/>
                <a:gd name="T77" fmla="*/ 13 h 100"/>
                <a:gd name="T78" fmla="*/ 56 w 73"/>
                <a:gd name="T79" fmla="*/ 60 h 100"/>
                <a:gd name="T80" fmla="*/ 66 w 73"/>
                <a:gd name="T81" fmla="*/ 45 h 100"/>
                <a:gd name="T82" fmla="*/ 68 w 73"/>
                <a:gd name="T83" fmla="*/ 39 h 100"/>
                <a:gd name="T84" fmla="*/ 69 w 73"/>
                <a:gd name="T85" fmla="*/ 33 h 100"/>
                <a:gd name="T86" fmla="*/ 60 w 73"/>
                <a:gd name="T87" fmla="*/ 1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3" h="100">
                  <a:moveTo>
                    <a:pt x="37" y="0"/>
                  </a:moveTo>
                  <a:cubicBezTo>
                    <a:pt x="47" y="0"/>
                    <a:pt x="56" y="3"/>
                    <a:pt x="63" y="9"/>
                  </a:cubicBezTo>
                  <a:cubicBezTo>
                    <a:pt x="69" y="15"/>
                    <a:pt x="73" y="24"/>
                    <a:pt x="73" y="33"/>
                  </a:cubicBezTo>
                  <a:cubicBezTo>
                    <a:pt x="73" y="36"/>
                    <a:pt x="73" y="38"/>
                    <a:pt x="73" y="40"/>
                  </a:cubicBezTo>
                  <a:cubicBezTo>
                    <a:pt x="72" y="43"/>
                    <a:pt x="71" y="45"/>
                    <a:pt x="70" y="47"/>
                  </a:cubicBezTo>
                  <a:cubicBezTo>
                    <a:pt x="68" y="53"/>
                    <a:pt x="56" y="67"/>
                    <a:pt x="50" y="74"/>
                  </a:cubicBezTo>
                  <a:cubicBezTo>
                    <a:pt x="49" y="75"/>
                    <a:pt x="48" y="75"/>
                    <a:pt x="48" y="76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25" y="74"/>
                    <a:pt x="23" y="72"/>
                    <a:pt x="21" y="70"/>
                  </a:cubicBezTo>
                  <a:cubicBezTo>
                    <a:pt x="11" y="60"/>
                    <a:pt x="0" y="48"/>
                    <a:pt x="0" y="33"/>
                  </a:cubicBezTo>
                  <a:cubicBezTo>
                    <a:pt x="0" y="24"/>
                    <a:pt x="4" y="15"/>
                    <a:pt x="11" y="9"/>
                  </a:cubicBezTo>
                  <a:cubicBezTo>
                    <a:pt x="18" y="3"/>
                    <a:pt x="27" y="0"/>
                    <a:pt x="37" y="0"/>
                  </a:cubicBezTo>
                  <a:close/>
                  <a:moveTo>
                    <a:pt x="45" y="86"/>
                  </a:moveTo>
                  <a:cubicBezTo>
                    <a:pt x="43" y="100"/>
                    <a:pt x="43" y="100"/>
                    <a:pt x="43" y="100"/>
                  </a:cubicBezTo>
                  <a:cubicBezTo>
                    <a:pt x="31" y="100"/>
                    <a:pt x="31" y="100"/>
                    <a:pt x="31" y="100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45" y="86"/>
                    <a:pt x="45" y="86"/>
                    <a:pt x="45" y="86"/>
                  </a:cubicBezTo>
                  <a:close/>
                  <a:moveTo>
                    <a:pt x="37" y="74"/>
                  </a:moveTo>
                  <a:cubicBezTo>
                    <a:pt x="43" y="74"/>
                    <a:pt x="43" y="74"/>
                    <a:pt x="43" y="74"/>
                  </a:cubicBezTo>
                  <a:cubicBezTo>
                    <a:pt x="49" y="49"/>
                    <a:pt x="54" y="27"/>
                    <a:pt x="48" y="6"/>
                  </a:cubicBezTo>
                  <a:cubicBezTo>
                    <a:pt x="44" y="5"/>
                    <a:pt x="41" y="4"/>
                    <a:pt x="37" y="4"/>
                  </a:cubicBezTo>
                  <a:cubicBezTo>
                    <a:pt x="37" y="4"/>
                    <a:pt x="36" y="4"/>
                    <a:pt x="36" y="4"/>
                  </a:cubicBezTo>
                  <a:cubicBezTo>
                    <a:pt x="34" y="27"/>
                    <a:pt x="36" y="51"/>
                    <a:pt x="37" y="74"/>
                  </a:cubicBezTo>
                  <a:close/>
                  <a:moveTo>
                    <a:pt x="17" y="10"/>
                  </a:moveTo>
                  <a:cubicBezTo>
                    <a:pt x="5" y="25"/>
                    <a:pt x="6" y="41"/>
                    <a:pt x="16" y="58"/>
                  </a:cubicBezTo>
                  <a:cubicBezTo>
                    <a:pt x="19" y="61"/>
                    <a:pt x="22" y="64"/>
                    <a:pt x="25" y="67"/>
                  </a:cubicBezTo>
                  <a:cubicBezTo>
                    <a:pt x="26" y="69"/>
                    <a:pt x="28" y="70"/>
                    <a:pt x="30" y="72"/>
                  </a:cubicBezTo>
                  <a:cubicBezTo>
                    <a:pt x="24" y="52"/>
                    <a:pt x="13" y="25"/>
                    <a:pt x="27" y="5"/>
                  </a:cubicBezTo>
                  <a:cubicBezTo>
                    <a:pt x="23" y="6"/>
                    <a:pt x="20" y="8"/>
                    <a:pt x="17" y="10"/>
                  </a:cubicBezTo>
                  <a:close/>
                  <a:moveTo>
                    <a:pt x="60" y="13"/>
                  </a:moveTo>
                  <a:cubicBezTo>
                    <a:pt x="66" y="27"/>
                    <a:pt x="63" y="45"/>
                    <a:pt x="56" y="60"/>
                  </a:cubicBezTo>
                  <a:cubicBezTo>
                    <a:pt x="60" y="54"/>
                    <a:pt x="65" y="49"/>
                    <a:pt x="66" y="45"/>
                  </a:cubicBezTo>
                  <a:cubicBezTo>
                    <a:pt x="67" y="43"/>
                    <a:pt x="67" y="41"/>
                    <a:pt x="68" y="39"/>
                  </a:cubicBezTo>
                  <a:cubicBezTo>
                    <a:pt x="68" y="37"/>
                    <a:pt x="69" y="35"/>
                    <a:pt x="69" y="33"/>
                  </a:cubicBezTo>
                  <a:cubicBezTo>
                    <a:pt x="69" y="25"/>
                    <a:pt x="65" y="18"/>
                    <a:pt x="60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851C024-297B-4481-B8E6-F7DB57222908}"/>
              </a:ext>
            </a:extLst>
          </p:cNvPr>
          <p:cNvGrpSpPr/>
          <p:nvPr/>
        </p:nvGrpSpPr>
        <p:grpSpPr>
          <a:xfrm>
            <a:off x="2828925" y="4192588"/>
            <a:ext cx="898525" cy="898525"/>
            <a:chOff x="2828925" y="4192588"/>
            <a:chExt cx="898525" cy="898525"/>
          </a:xfrm>
        </p:grpSpPr>
        <p:sp>
          <p:nvSpPr>
            <p:cNvPr id="18" name="矩形 15">
              <a:extLst>
                <a:ext uri="{FF2B5EF4-FFF2-40B4-BE49-F238E27FC236}">
                  <a16:creationId xmlns="" xmlns:a16="http://schemas.microsoft.com/office/drawing/2014/main" id="{90DE17FF-C230-4CAA-B922-16BFFE7509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8925" y="4192588"/>
              <a:ext cx="898525" cy="898525"/>
            </a:xfrm>
            <a:prstGeom prst="rect">
              <a:avLst/>
            </a:prstGeom>
            <a:solidFill>
              <a:srgbClr val="A5A5A5"/>
            </a:solidFill>
            <a:ln w="25400" cmpd="sng">
              <a:solidFill>
                <a:srgbClr val="000000">
                  <a:alpha val="0"/>
                </a:srgbClr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9" name="Freeform 145">
              <a:extLst>
                <a:ext uri="{FF2B5EF4-FFF2-40B4-BE49-F238E27FC236}">
                  <a16:creationId xmlns="" xmlns:a16="http://schemas.microsoft.com/office/drawing/2014/main" id="{D1CC5821-33A2-4AAD-A64C-FAB9750906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00375" y="4368800"/>
              <a:ext cx="604838" cy="609600"/>
            </a:xfrm>
            <a:custGeom>
              <a:avLst/>
              <a:gdLst>
                <a:gd name="T0" fmla="*/ 43 w 98"/>
                <a:gd name="T1" fmla="*/ 76 h 99"/>
                <a:gd name="T2" fmla="*/ 40 w 98"/>
                <a:gd name="T3" fmla="*/ 70 h 99"/>
                <a:gd name="T4" fmla="*/ 37 w 98"/>
                <a:gd name="T5" fmla="*/ 74 h 99"/>
                <a:gd name="T6" fmla="*/ 35 w 98"/>
                <a:gd name="T7" fmla="*/ 76 h 99"/>
                <a:gd name="T8" fmla="*/ 32 w 98"/>
                <a:gd name="T9" fmla="*/ 75 h 99"/>
                <a:gd name="T10" fmla="*/ 2 w 98"/>
                <a:gd name="T11" fmla="*/ 45 h 99"/>
                <a:gd name="T12" fmla="*/ 7 w 98"/>
                <a:gd name="T13" fmla="*/ 10 h 99"/>
                <a:gd name="T14" fmla="*/ 40 w 98"/>
                <a:gd name="T15" fmla="*/ 26 h 99"/>
                <a:gd name="T16" fmla="*/ 71 w 98"/>
                <a:gd name="T17" fmla="*/ 0 h 99"/>
                <a:gd name="T18" fmla="*/ 48 w 98"/>
                <a:gd name="T19" fmla="*/ 79 h 99"/>
                <a:gd name="T20" fmla="*/ 35 w 98"/>
                <a:gd name="T21" fmla="*/ 99 h 99"/>
                <a:gd name="T22" fmla="*/ 29 w 98"/>
                <a:gd name="T23" fmla="*/ 95 h 99"/>
                <a:gd name="T24" fmla="*/ 43 w 98"/>
                <a:gd name="T25" fmla="*/ 76 h 99"/>
                <a:gd name="T26" fmla="*/ 47 w 98"/>
                <a:gd name="T27" fmla="*/ 57 h 99"/>
                <a:gd name="T28" fmla="*/ 50 w 98"/>
                <a:gd name="T29" fmla="*/ 63 h 99"/>
                <a:gd name="T30" fmla="*/ 65 w 98"/>
                <a:gd name="T31" fmla="*/ 18 h 99"/>
                <a:gd name="T32" fmla="*/ 47 w 98"/>
                <a:gd name="T33" fmla="*/ 32 h 99"/>
                <a:gd name="T34" fmla="*/ 46 w 98"/>
                <a:gd name="T35" fmla="*/ 34 h 99"/>
                <a:gd name="T36" fmla="*/ 47 w 98"/>
                <a:gd name="T37" fmla="*/ 57 h 99"/>
                <a:gd name="T38" fmla="*/ 28 w 98"/>
                <a:gd name="T39" fmla="*/ 63 h 99"/>
                <a:gd name="T40" fmla="*/ 16 w 98"/>
                <a:gd name="T41" fmla="*/ 24 h 99"/>
                <a:gd name="T42" fmla="*/ 16 w 98"/>
                <a:gd name="T43" fmla="*/ 24 h 99"/>
                <a:gd name="T44" fmla="*/ 33 w 98"/>
                <a:gd name="T45" fmla="*/ 61 h 99"/>
                <a:gd name="T46" fmla="*/ 13 w 98"/>
                <a:gd name="T47" fmla="*/ 21 h 99"/>
                <a:gd name="T48" fmla="*/ 10 w 98"/>
                <a:gd name="T49" fmla="*/ 44 h 99"/>
                <a:gd name="T50" fmla="*/ 28 w 98"/>
                <a:gd name="T51" fmla="*/ 63 h 99"/>
                <a:gd name="T52" fmla="*/ 55 w 98"/>
                <a:gd name="T53" fmla="*/ 64 h 99"/>
                <a:gd name="T54" fmla="*/ 68 w 98"/>
                <a:gd name="T55" fmla="*/ 18 h 99"/>
                <a:gd name="T56" fmla="*/ 55 w 98"/>
                <a:gd name="T57" fmla="*/ 6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8" h="99">
                  <a:moveTo>
                    <a:pt x="43" y="76"/>
                  </a:moveTo>
                  <a:cubicBezTo>
                    <a:pt x="42" y="75"/>
                    <a:pt x="41" y="73"/>
                    <a:pt x="40" y="70"/>
                  </a:cubicBezTo>
                  <a:cubicBezTo>
                    <a:pt x="39" y="71"/>
                    <a:pt x="38" y="73"/>
                    <a:pt x="37" y="74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5" y="72"/>
                    <a:pt x="4" y="62"/>
                    <a:pt x="2" y="45"/>
                  </a:cubicBezTo>
                  <a:cubicBezTo>
                    <a:pt x="0" y="28"/>
                    <a:pt x="10" y="19"/>
                    <a:pt x="7" y="10"/>
                  </a:cubicBezTo>
                  <a:cubicBezTo>
                    <a:pt x="21" y="13"/>
                    <a:pt x="33" y="19"/>
                    <a:pt x="40" y="26"/>
                  </a:cubicBezTo>
                  <a:cubicBezTo>
                    <a:pt x="52" y="11"/>
                    <a:pt x="67" y="11"/>
                    <a:pt x="71" y="0"/>
                  </a:cubicBezTo>
                  <a:cubicBezTo>
                    <a:pt x="98" y="38"/>
                    <a:pt x="94" y="74"/>
                    <a:pt x="48" y="79"/>
                  </a:cubicBezTo>
                  <a:cubicBezTo>
                    <a:pt x="44" y="86"/>
                    <a:pt x="40" y="93"/>
                    <a:pt x="35" y="99"/>
                  </a:cubicBezTo>
                  <a:cubicBezTo>
                    <a:pt x="29" y="95"/>
                    <a:pt x="29" y="95"/>
                    <a:pt x="29" y="95"/>
                  </a:cubicBezTo>
                  <a:cubicBezTo>
                    <a:pt x="34" y="89"/>
                    <a:pt x="39" y="83"/>
                    <a:pt x="43" y="76"/>
                  </a:cubicBezTo>
                  <a:close/>
                  <a:moveTo>
                    <a:pt x="47" y="57"/>
                  </a:moveTo>
                  <a:cubicBezTo>
                    <a:pt x="48" y="60"/>
                    <a:pt x="49" y="62"/>
                    <a:pt x="50" y="63"/>
                  </a:cubicBezTo>
                  <a:cubicBezTo>
                    <a:pt x="56" y="49"/>
                    <a:pt x="61" y="33"/>
                    <a:pt x="65" y="18"/>
                  </a:cubicBezTo>
                  <a:cubicBezTo>
                    <a:pt x="61" y="22"/>
                    <a:pt x="53" y="24"/>
                    <a:pt x="47" y="32"/>
                  </a:cubicBezTo>
                  <a:cubicBezTo>
                    <a:pt x="47" y="33"/>
                    <a:pt x="46" y="33"/>
                    <a:pt x="46" y="34"/>
                  </a:cubicBezTo>
                  <a:cubicBezTo>
                    <a:pt x="50" y="41"/>
                    <a:pt x="50" y="49"/>
                    <a:pt x="47" y="57"/>
                  </a:cubicBezTo>
                  <a:close/>
                  <a:moveTo>
                    <a:pt x="28" y="63"/>
                  </a:moveTo>
                  <a:cubicBezTo>
                    <a:pt x="25" y="49"/>
                    <a:pt x="22" y="36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22" y="33"/>
                    <a:pt x="29" y="46"/>
                    <a:pt x="33" y="61"/>
                  </a:cubicBezTo>
                  <a:cubicBezTo>
                    <a:pt x="47" y="44"/>
                    <a:pt x="38" y="27"/>
                    <a:pt x="13" y="21"/>
                  </a:cubicBezTo>
                  <a:cubicBezTo>
                    <a:pt x="15" y="27"/>
                    <a:pt x="9" y="33"/>
                    <a:pt x="10" y="44"/>
                  </a:cubicBezTo>
                  <a:cubicBezTo>
                    <a:pt x="11" y="56"/>
                    <a:pt x="24" y="61"/>
                    <a:pt x="28" y="63"/>
                  </a:cubicBezTo>
                  <a:close/>
                  <a:moveTo>
                    <a:pt x="55" y="64"/>
                  </a:moveTo>
                  <a:cubicBezTo>
                    <a:pt x="80" y="60"/>
                    <a:pt x="83" y="40"/>
                    <a:pt x="68" y="18"/>
                  </a:cubicBezTo>
                  <a:cubicBezTo>
                    <a:pt x="67" y="31"/>
                    <a:pt x="62" y="48"/>
                    <a:pt x="55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752DCE8-CFC5-413F-B3F2-449B34221261}"/>
              </a:ext>
            </a:extLst>
          </p:cNvPr>
          <p:cNvGrpSpPr/>
          <p:nvPr/>
        </p:nvGrpSpPr>
        <p:grpSpPr>
          <a:xfrm>
            <a:off x="965200" y="4192588"/>
            <a:ext cx="898525" cy="898525"/>
            <a:chOff x="965200" y="4192588"/>
            <a:chExt cx="898525" cy="898525"/>
          </a:xfrm>
        </p:grpSpPr>
        <p:sp>
          <p:nvSpPr>
            <p:cNvPr id="20" name="矩形 18">
              <a:extLst>
                <a:ext uri="{FF2B5EF4-FFF2-40B4-BE49-F238E27FC236}">
                  <a16:creationId xmlns="" xmlns:a16="http://schemas.microsoft.com/office/drawing/2014/main" id="{881A8336-3E63-4FEE-9864-3A352EC49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200" y="4192588"/>
              <a:ext cx="898525" cy="898525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168">
              <a:extLst>
                <a:ext uri="{FF2B5EF4-FFF2-40B4-BE49-F238E27FC236}">
                  <a16:creationId xmlns="" xmlns:a16="http://schemas.microsoft.com/office/drawing/2014/main" id="{3990D489-8767-49DE-B3F5-BDB79F7712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6175" y="4281488"/>
              <a:ext cx="590550" cy="606425"/>
            </a:xfrm>
            <a:custGeom>
              <a:avLst/>
              <a:gdLst>
                <a:gd name="T0" fmla="*/ 5 w 96"/>
                <a:gd name="T1" fmla="*/ 42 h 99"/>
                <a:gd name="T2" fmla="*/ 74 w 96"/>
                <a:gd name="T3" fmla="*/ 42 h 99"/>
                <a:gd name="T4" fmla="*/ 77 w 96"/>
                <a:gd name="T5" fmla="*/ 41 h 99"/>
                <a:gd name="T6" fmla="*/ 91 w 96"/>
                <a:gd name="T7" fmla="*/ 47 h 99"/>
                <a:gd name="T8" fmla="*/ 96 w 96"/>
                <a:gd name="T9" fmla="*/ 60 h 99"/>
                <a:gd name="T10" fmla="*/ 91 w 96"/>
                <a:gd name="T11" fmla="*/ 73 h 99"/>
                <a:gd name="T12" fmla="*/ 77 w 96"/>
                <a:gd name="T13" fmla="*/ 78 h 99"/>
                <a:gd name="T14" fmla="*/ 68 w 96"/>
                <a:gd name="T15" fmla="*/ 76 h 99"/>
                <a:gd name="T16" fmla="*/ 62 w 96"/>
                <a:gd name="T17" fmla="*/ 85 h 99"/>
                <a:gd name="T18" fmla="*/ 67 w 96"/>
                <a:gd name="T19" fmla="*/ 85 h 99"/>
                <a:gd name="T20" fmla="*/ 84 w 96"/>
                <a:gd name="T21" fmla="*/ 85 h 99"/>
                <a:gd name="T22" fmla="*/ 71 w 96"/>
                <a:gd name="T23" fmla="*/ 99 h 99"/>
                <a:gd name="T24" fmla="*/ 17 w 96"/>
                <a:gd name="T25" fmla="*/ 99 h 99"/>
                <a:gd name="T26" fmla="*/ 12 w 96"/>
                <a:gd name="T27" fmla="*/ 99 h 99"/>
                <a:gd name="T28" fmla="*/ 0 w 96"/>
                <a:gd name="T29" fmla="*/ 85 h 99"/>
                <a:gd name="T30" fmla="*/ 17 w 96"/>
                <a:gd name="T31" fmla="*/ 85 h 99"/>
                <a:gd name="T32" fmla="*/ 21 w 96"/>
                <a:gd name="T33" fmla="*/ 85 h 99"/>
                <a:gd name="T34" fmla="*/ 5 w 96"/>
                <a:gd name="T35" fmla="*/ 42 h 99"/>
                <a:gd name="T36" fmla="*/ 56 w 96"/>
                <a:gd name="T37" fmla="*/ 36 h 99"/>
                <a:gd name="T38" fmla="*/ 55 w 96"/>
                <a:gd name="T39" fmla="*/ 6 h 99"/>
                <a:gd name="T40" fmla="*/ 56 w 96"/>
                <a:gd name="T41" fmla="*/ 36 h 99"/>
                <a:gd name="T42" fmla="*/ 43 w 96"/>
                <a:gd name="T43" fmla="*/ 30 h 99"/>
                <a:gd name="T44" fmla="*/ 42 w 96"/>
                <a:gd name="T45" fmla="*/ 0 h 99"/>
                <a:gd name="T46" fmla="*/ 43 w 96"/>
                <a:gd name="T47" fmla="*/ 30 h 99"/>
                <a:gd name="T48" fmla="*/ 30 w 96"/>
                <a:gd name="T49" fmla="*/ 34 h 99"/>
                <a:gd name="T50" fmla="*/ 29 w 96"/>
                <a:gd name="T51" fmla="*/ 4 h 99"/>
                <a:gd name="T52" fmla="*/ 30 w 96"/>
                <a:gd name="T53" fmla="*/ 34 h 99"/>
                <a:gd name="T54" fmla="*/ 15 w 96"/>
                <a:gd name="T55" fmla="*/ 53 h 99"/>
                <a:gd name="T56" fmla="*/ 26 w 96"/>
                <a:gd name="T57" fmla="*/ 80 h 99"/>
                <a:gd name="T58" fmla="*/ 33 w 96"/>
                <a:gd name="T59" fmla="*/ 75 h 99"/>
                <a:gd name="T60" fmla="*/ 24 w 96"/>
                <a:gd name="T61" fmla="*/ 52 h 99"/>
                <a:gd name="T62" fmla="*/ 15 w 96"/>
                <a:gd name="T63" fmla="*/ 53 h 99"/>
                <a:gd name="T64" fmla="*/ 77 w 96"/>
                <a:gd name="T65" fmla="*/ 50 h 99"/>
                <a:gd name="T66" fmla="*/ 72 w 96"/>
                <a:gd name="T67" fmla="*/ 68 h 99"/>
                <a:gd name="T68" fmla="*/ 77 w 96"/>
                <a:gd name="T69" fmla="*/ 70 h 99"/>
                <a:gd name="T70" fmla="*/ 84 w 96"/>
                <a:gd name="T71" fmla="*/ 67 h 99"/>
                <a:gd name="T72" fmla="*/ 87 w 96"/>
                <a:gd name="T73" fmla="*/ 60 h 99"/>
                <a:gd name="T74" fmla="*/ 84 w 96"/>
                <a:gd name="T75" fmla="*/ 53 h 99"/>
                <a:gd name="T76" fmla="*/ 77 w 96"/>
                <a:gd name="T77" fmla="*/ 50 h 99"/>
                <a:gd name="T78" fmla="*/ 77 w 96"/>
                <a:gd name="T79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C724CBF3-2CA4-4A05-B70E-B01EA657A513}"/>
              </a:ext>
            </a:extLst>
          </p:cNvPr>
          <p:cNvGrpSpPr/>
          <p:nvPr/>
        </p:nvGrpSpPr>
        <p:grpSpPr>
          <a:xfrm>
            <a:off x="6554788" y="4192588"/>
            <a:ext cx="898525" cy="898525"/>
            <a:chOff x="6554788" y="4192588"/>
            <a:chExt cx="898525" cy="898525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628FF624-9483-4CA0-88E2-D8CA956404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4788" y="4192588"/>
              <a:ext cx="898525" cy="898525"/>
            </a:xfrm>
            <a:prstGeom prst="rect">
              <a:avLst/>
            </a:prstGeom>
            <a:solidFill>
              <a:srgbClr val="A5A5A5"/>
            </a:solidFill>
            <a:ln w="25400" cmpd="sng">
              <a:solidFill>
                <a:srgbClr val="000000">
                  <a:alpha val="0"/>
                </a:srgbClr>
              </a:solidFill>
              <a:miter lim="800000"/>
              <a:headEnd/>
              <a:tailEnd/>
            </a:ln>
          </p:spPr>
          <p:txBody>
            <a:bodyPr lIns="0" tIns="0" rIns="0" bIns="0" anchor="ctr"/>
            <a:lstStyle>
              <a:lvl1pPr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584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5842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23" name="Freeform 176">
              <a:extLst>
                <a:ext uri="{FF2B5EF4-FFF2-40B4-BE49-F238E27FC236}">
                  <a16:creationId xmlns="" xmlns:a16="http://schemas.microsoft.com/office/drawing/2014/main" id="{F1DBDBC6-2178-4F23-AC29-8ACAB29ADC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5125" y="4364038"/>
              <a:ext cx="622300" cy="555625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8E338216-47BD-4655-8DB9-C7A4F11DC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5718" y="5351054"/>
            <a:ext cx="10544175" cy="576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请在此处添加具体内容，言简意赅，简要说明即可，不必过于繁琐，考虑整体版面的美观度。请在此处添加具体内容，言简意赅，简要说明即可，不必过于繁琐，考虑整体版面的美观度。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126417"/>
      </p:ext>
    </p:extLst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795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02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技术分享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4F19481-03D3-43A7-82C8-9C23D24695C8}"/>
              </a:ext>
            </a:extLst>
          </p:cNvPr>
          <p:cNvGrpSpPr/>
          <p:nvPr/>
        </p:nvGrpSpPr>
        <p:grpSpPr>
          <a:xfrm>
            <a:off x="4763" y="2309813"/>
            <a:ext cx="3008821" cy="728662"/>
            <a:chOff x="4763" y="2309813"/>
            <a:chExt cx="3008821" cy="728662"/>
          </a:xfrm>
        </p:grpSpPr>
        <p:sp>
          <p:nvSpPr>
            <p:cNvPr id="12" name="矩形 10">
              <a:extLst>
                <a:ext uri="{FF2B5EF4-FFF2-40B4-BE49-F238E27FC236}">
                  <a16:creationId xmlns="" xmlns:a16="http://schemas.microsoft.com/office/drawing/2014/main" id="{56609080-44A3-426E-925B-A6CBD8625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2309813"/>
              <a:ext cx="834855" cy="728662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矩形 11">
              <a:extLst>
                <a:ext uri="{FF2B5EF4-FFF2-40B4-BE49-F238E27FC236}">
                  <a16:creationId xmlns="" xmlns:a16="http://schemas.microsoft.com/office/drawing/2014/main" id="{FE27EFC4-C23E-4F4E-AF72-BFBB40E89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618" y="2309813"/>
              <a:ext cx="2173966" cy="720725"/>
            </a:xfrm>
            <a:prstGeom prst="rect">
              <a:avLst/>
            </a:prstGeom>
            <a:solidFill>
              <a:srgbClr val="A5A5A5"/>
            </a:solidFill>
            <a:ln w="12700" cmpd="sng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1FF05985-E2EB-4112-856E-89F945713A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081" y="2413717"/>
              <a:ext cx="2091663" cy="459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请在此处添加具体内容，言简意赅，简要说明即可，不必过于繁琐。</a:t>
              </a:r>
              <a:endPara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6DA36851-1323-4187-8A70-AC2DA00423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449" y="2373100"/>
              <a:ext cx="609482" cy="610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7E53144-A3FC-4B74-BAA0-C500860239F8}"/>
              </a:ext>
            </a:extLst>
          </p:cNvPr>
          <p:cNvGrpSpPr/>
          <p:nvPr/>
        </p:nvGrpSpPr>
        <p:grpSpPr>
          <a:xfrm>
            <a:off x="0" y="3236913"/>
            <a:ext cx="3042223" cy="720725"/>
            <a:chOff x="0" y="3236913"/>
            <a:chExt cx="3042223" cy="720725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D340D330-4739-425D-8F44-F3A82B12B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236913"/>
              <a:ext cx="859828" cy="720725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81953E1C-B3D8-4F78-AC56-2D6A7697F7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9827" y="3236913"/>
              <a:ext cx="2153757" cy="720725"/>
            </a:xfrm>
            <a:prstGeom prst="rect">
              <a:avLst/>
            </a:prstGeom>
            <a:solidFill>
              <a:srgbClr val="A5A5A5"/>
            </a:solidFill>
            <a:ln w="12700" cmpd="sng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8F844643-0751-404F-BC13-CEFFB98853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3351" y="3341555"/>
              <a:ext cx="2188872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10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请在此处添加具体内容，言简意赅，简要说明即可，不必过于繁琐。</a:t>
              </a:r>
              <a:endParaRPr lang="en-US" altLang="zh-CN" dirty="0"/>
            </a:p>
          </p:txBody>
        </p:sp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3ABFC5AB-D8AA-4BB4-B7DF-ACE2BD75B9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018" y="3381639"/>
              <a:ext cx="492197" cy="492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9088E8EC-E903-47E5-A8A0-C3B45DC4ED8B}"/>
              </a:ext>
            </a:extLst>
          </p:cNvPr>
          <p:cNvGrpSpPr/>
          <p:nvPr/>
        </p:nvGrpSpPr>
        <p:grpSpPr>
          <a:xfrm>
            <a:off x="0" y="4156075"/>
            <a:ext cx="3016752" cy="733425"/>
            <a:chOff x="0" y="4156075"/>
            <a:chExt cx="3016752" cy="733425"/>
          </a:xfrm>
        </p:grpSpPr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9D27FE0F-9204-4C4A-85B7-E4FFDF81B0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156075"/>
              <a:ext cx="834855" cy="733425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="" xmlns:a16="http://schemas.microsoft.com/office/drawing/2014/main" id="{E68826BA-F4D4-4CAF-9045-2412183D6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855" y="4169501"/>
              <a:ext cx="2153274" cy="719999"/>
            </a:xfrm>
            <a:prstGeom prst="rect">
              <a:avLst/>
            </a:prstGeom>
            <a:solidFill>
              <a:srgbClr val="A5A5A5"/>
            </a:solidFill>
            <a:ln w="12700" cmpd="sng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732F7B12-5D4F-4729-A522-4DE35853BA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8371" y="4273997"/>
              <a:ext cx="2188381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10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请在此处添加具体内容，言简意赅，简要说明即可，不必过于繁琐。</a:t>
              </a:r>
              <a:endParaRPr lang="en-US" altLang="zh-CN" dirty="0"/>
            </a:p>
          </p:txBody>
        </p:sp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006F1AA7-37C3-4AC0-88AD-D78D8957CD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998" y="4258336"/>
              <a:ext cx="542350" cy="542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50B0DEB6-B15C-4725-9C68-FCFD5DDAD9B9}"/>
              </a:ext>
            </a:extLst>
          </p:cNvPr>
          <p:cNvGrpSpPr/>
          <p:nvPr/>
        </p:nvGrpSpPr>
        <p:grpSpPr>
          <a:xfrm>
            <a:off x="9160071" y="2317750"/>
            <a:ext cx="3031929" cy="720725"/>
            <a:chOff x="9160071" y="2317750"/>
            <a:chExt cx="3031929" cy="720725"/>
          </a:xfrm>
        </p:grpSpPr>
        <p:sp>
          <p:nvSpPr>
            <p:cNvPr id="31" name="矩形 30">
              <a:extLst>
                <a:ext uri="{FF2B5EF4-FFF2-40B4-BE49-F238E27FC236}">
                  <a16:creationId xmlns="" xmlns:a16="http://schemas.microsoft.com/office/drawing/2014/main" id="{3B9D20B7-C7F1-4C0B-BE45-5DC315AAF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6706" y="2317750"/>
              <a:ext cx="865294" cy="720725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2" name="矩形 31">
              <a:extLst>
                <a:ext uri="{FF2B5EF4-FFF2-40B4-BE49-F238E27FC236}">
                  <a16:creationId xmlns="" xmlns:a16="http://schemas.microsoft.com/office/drawing/2014/main" id="{58F1CA0D-6FC7-4E3B-B962-25AFE1509B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3541" y="2317750"/>
              <a:ext cx="2124921" cy="720725"/>
            </a:xfrm>
            <a:prstGeom prst="rect">
              <a:avLst/>
            </a:prstGeom>
            <a:solidFill>
              <a:srgbClr val="A5A5A5"/>
            </a:solidFill>
            <a:ln w="12700" cmpd="sng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87B363F4-AE02-41C4-A573-95015E859E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60071" y="2407878"/>
              <a:ext cx="2229077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10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 dirty="0"/>
                <a:t>请在此处添加具体内容，言简意赅，简要说明即可，不必过于繁琐。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CAD96144-C120-4247-A2BD-98EC1AEA69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48200" y="2437726"/>
              <a:ext cx="528219" cy="52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498ACBB4-D72A-480F-B84C-16DB021C9829}"/>
              </a:ext>
            </a:extLst>
          </p:cNvPr>
          <p:cNvGrpSpPr/>
          <p:nvPr/>
        </p:nvGrpSpPr>
        <p:grpSpPr>
          <a:xfrm>
            <a:off x="9158298" y="3236913"/>
            <a:ext cx="3033702" cy="720725"/>
            <a:chOff x="9158298" y="3236913"/>
            <a:chExt cx="3033702" cy="720725"/>
          </a:xfrm>
        </p:grpSpPr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0F04D9DE-960A-40F7-8EB9-05884C2CC6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27949" y="3236913"/>
              <a:ext cx="864051" cy="720725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="" xmlns:a16="http://schemas.microsoft.com/office/drawing/2014/main" id="{26C23A60-7E04-4338-82CD-3C6C8D88F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1767" y="3236913"/>
              <a:ext cx="2126182" cy="720725"/>
            </a:xfrm>
            <a:prstGeom prst="rect">
              <a:avLst/>
            </a:prstGeom>
            <a:solidFill>
              <a:srgbClr val="A5A5A5"/>
            </a:solidFill>
            <a:ln w="12700" cmpd="sng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2C147A51-954D-4C32-810C-53EA1C8981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8298" y="3327041"/>
              <a:ext cx="2230400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10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 dirty="0"/>
                <a:t>请在此处添加具体内容，言简意赅，简要说明即可，不必过于繁琐。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6" name="图片 35">
              <a:extLst>
                <a:ext uri="{FF2B5EF4-FFF2-40B4-BE49-F238E27FC236}">
                  <a16:creationId xmlns="" xmlns:a16="http://schemas.microsoft.com/office/drawing/2014/main" id="{ABD8140B-4EC1-4986-87B4-C4888B8F4B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8792" y="3327041"/>
              <a:ext cx="566639" cy="55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0763F3B6-50F0-43D7-AE77-65977837726B}"/>
              </a:ext>
            </a:extLst>
          </p:cNvPr>
          <p:cNvGrpSpPr/>
          <p:nvPr/>
        </p:nvGrpSpPr>
        <p:grpSpPr>
          <a:xfrm>
            <a:off x="9160402" y="4156075"/>
            <a:ext cx="3031598" cy="720725"/>
            <a:chOff x="9160402" y="4156075"/>
            <a:chExt cx="3031598" cy="720725"/>
          </a:xfrm>
        </p:grpSpPr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05FD5B8C-2F68-4B3E-9434-1B07D530C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5789" y="4156075"/>
              <a:ext cx="876211" cy="720725"/>
            </a:xfrm>
            <a:prstGeom prst="rect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4" name="矩形 43">
              <a:extLst>
                <a:ext uri="{FF2B5EF4-FFF2-40B4-BE49-F238E27FC236}">
                  <a16:creationId xmlns="" xmlns:a16="http://schemas.microsoft.com/office/drawing/2014/main" id="{03857653-967B-47B1-9D9C-BFDC1AD61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03872" y="4156075"/>
              <a:ext cx="2111917" cy="720725"/>
            </a:xfrm>
            <a:prstGeom prst="rect">
              <a:avLst/>
            </a:prstGeom>
            <a:solidFill>
              <a:srgbClr val="A5A5A5"/>
            </a:solidFill>
            <a:ln w="12700" cmpd="sng">
              <a:noFill/>
              <a:miter lim="800000"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F547A6B6-61D2-4872-BCBB-ABAC7A0493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60402" y="4246203"/>
              <a:ext cx="2215435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100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/>
              <a:r>
                <a:rPr lang="zh-CN" altLang="en-US" dirty="0"/>
                <a:t>请在此处添加具体内容，言简意赅，简要说明即可，不必过于繁琐。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2" name="图片 41">
              <a:extLst>
                <a:ext uri="{FF2B5EF4-FFF2-40B4-BE49-F238E27FC236}">
                  <a16:creationId xmlns="" xmlns:a16="http://schemas.microsoft.com/office/drawing/2014/main" id="{F02AA5A3-EB37-4D43-BD8B-5087DCF6CC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30211" y="4267340"/>
              <a:ext cx="500384" cy="500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6" name="组合 2">
            <a:extLst>
              <a:ext uri="{FF2B5EF4-FFF2-40B4-BE49-F238E27FC236}">
                <a16:creationId xmlns="" xmlns:a16="http://schemas.microsoft.com/office/drawing/2014/main" id="{6E8BF27F-23D9-41B7-95CB-A610F367BCB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40113" y="1865313"/>
            <a:ext cx="5311775" cy="4248150"/>
            <a:chOff x="0" y="0"/>
            <a:chExt cx="5310590" cy="4248472"/>
          </a:xfrm>
        </p:grpSpPr>
        <p:pic>
          <p:nvPicPr>
            <p:cNvPr id="47" name="图片 6">
              <a:extLst>
                <a:ext uri="{FF2B5EF4-FFF2-40B4-BE49-F238E27FC236}">
                  <a16:creationId xmlns="" xmlns:a16="http://schemas.microsoft.com/office/drawing/2014/main" id="{0A81BBB5-D307-48E0-81CC-B354D65C75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310590" cy="424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图片 1">
              <a:extLst>
                <a:ext uri="{FF2B5EF4-FFF2-40B4-BE49-F238E27FC236}">
                  <a16:creationId xmlns="" xmlns:a16="http://schemas.microsoft.com/office/drawing/2014/main" id="{75D77118-131D-4A51-913D-5F235F99F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0574" y="375516"/>
              <a:ext cx="4852646" cy="2750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5947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795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02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   技术分享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Freeform 24">
            <a:extLst>
              <a:ext uri="{FF2B5EF4-FFF2-40B4-BE49-F238E27FC236}">
                <a16:creationId xmlns="" xmlns:a16="http://schemas.microsoft.com/office/drawing/2014/main" id="{5F2F81F3-BA1B-4718-AE1A-3263FFF93942}"/>
              </a:ext>
            </a:extLst>
          </p:cNvPr>
          <p:cNvSpPr>
            <a:spLocks/>
          </p:cNvSpPr>
          <p:nvPr/>
        </p:nvSpPr>
        <p:spPr bwMode="auto">
          <a:xfrm rot="10800000">
            <a:off x="1558496" y="2167751"/>
            <a:ext cx="1384076" cy="18776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l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2" name="Freeform 24">
            <a:extLst>
              <a:ext uri="{FF2B5EF4-FFF2-40B4-BE49-F238E27FC236}">
                <a16:creationId xmlns="" xmlns:a16="http://schemas.microsoft.com/office/drawing/2014/main" id="{0692680F-A63D-4EF0-943F-E17A383A2970}"/>
              </a:ext>
            </a:extLst>
          </p:cNvPr>
          <p:cNvSpPr>
            <a:spLocks/>
          </p:cNvSpPr>
          <p:nvPr/>
        </p:nvSpPr>
        <p:spPr bwMode="auto">
          <a:xfrm rot="5400000" flipH="1">
            <a:off x="1805258" y="3798591"/>
            <a:ext cx="1384077" cy="18776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l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3" name="Freeform 24">
            <a:extLst>
              <a:ext uri="{FF2B5EF4-FFF2-40B4-BE49-F238E27FC236}">
                <a16:creationId xmlns="" xmlns:a16="http://schemas.microsoft.com/office/drawing/2014/main" id="{423AD722-1871-49C6-8DA9-2237B2C24EE3}"/>
              </a:ext>
            </a:extLst>
          </p:cNvPr>
          <p:cNvSpPr>
            <a:spLocks/>
          </p:cNvSpPr>
          <p:nvPr/>
        </p:nvSpPr>
        <p:spPr bwMode="auto">
          <a:xfrm flipH="1">
            <a:off x="3436097" y="3551831"/>
            <a:ext cx="1384077" cy="18776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l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4" name="Freeform 24">
            <a:extLst>
              <a:ext uri="{FF2B5EF4-FFF2-40B4-BE49-F238E27FC236}">
                <a16:creationId xmlns="" xmlns:a16="http://schemas.microsoft.com/office/drawing/2014/main" id="{AD4728E5-4094-4018-99FD-58AD03140661}"/>
              </a:ext>
            </a:extLst>
          </p:cNvPr>
          <p:cNvSpPr>
            <a:spLocks/>
          </p:cNvSpPr>
          <p:nvPr/>
        </p:nvSpPr>
        <p:spPr bwMode="auto">
          <a:xfrm rot="5400000">
            <a:off x="3682861" y="1920988"/>
            <a:ext cx="1384076" cy="18776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l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5" name="Freeform 24">
            <a:extLst>
              <a:ext uri="{FF2B5EF4-FFF2-40B4-BE49-F238E27FC236}">
                <a16:creationId xmlns="" xmlns:a16="http://schemas.microsoft.com/office/drawing/2014/main" id="{6B06D4B6-3E93-4C67-B35D-BD30D44256FA}"/>
              </a:ext>
            </a:extLst>
          </p:cNvPr>
          <p:cNvSpPr>
            <a:spLocks/>
          </p:cNvSpPr>
          <p:nvPr/>
        </p:nvSpPr>
        <p:spPr bwMode="auto">
          <a:xfrm rot="10800000">
            <a:off x="5313700" y="2167751"/>
            <a:ext cx="1384076" cy="18776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l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16" name="Freeform 24">
            <a:extLst>
              <a:ext uri="{FF2B5EF4-FFF2-40B4-BE49-F238E27FC236}">
                <a16:creationId xmlns="" xmlns:a16="http://schemas.microsoft.com/office/drawing/2014/main" id="{7592FC9D-B073-4948-8CE9-B8B911045D23}"/>
              </a:ext>
            </a:extLst>
          </p:cNvPr>
          <p:cNvSpPr>
            <a:spLocks/>
          </p:cNvSpPr>
          <p:nvPr/>
        </p:nvSpPr>
        <p:spPr bwMode="auto">
          <a:xfrm rot="5400000" flipH="1">
            <a:off x="5560462" y="3798590"/>
            <a:ext cx="1384077" cy="18776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lt1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grpSp>
        <p:nvGrpSpPr>
          <p:cNvPr id="17" name="Group 33">
            <a:extLst>
              <a:ext uri="{FF2B5EF4-FFF2-40B4-BE49-F238E27FC236}">
                <a16:creationId xmlns="" xmlns:a16="http://schemas.microsoft.com/office/drawing/2014/main" id="{5EBCD6BA-3D6A-49E1-92E4-246903A79090}"/>
              </a:ext>
            </a:extLst>
          </p:cNvPr>
          <p:cNvGrpSpPr>
            <a:grpSpLocks noChangeAspect="1"/>
          </p:cNvGrpSpPr>
          <p:nvPr/>
        </p:nvGrpSpPr>
        <p:grpSpPr>
          <a:xfrm>
            <a:off x="1801007" y="2752828"/>
            <a:ext cx="251014" cy="218834"/>
            <a:chOff x="7540014" y="4306907"/>
            <a:chExt cx="389342" cy="339426"/>
          </a:xfrm>
          <a:solidFill>
            <a:srgbClr val="C00000"/>
          </a:solidFill>
        </p:grpSpPr>
        <p:sp>
          <p:nvSpPr>
            <p:cNvPr id="18" name="Freeform 110">
              <a:extLst>
                <a:ext uri="{FF2B5EF4-FFF2-40B4-BE49-F238E27FC236}">
                  <a16:creationId xmlns="" xmlns:a16="http://schemas.microsoft.com/office/drawing/2014/main" id="{1502ACF4-930A-43F5-95D6-885F01C6D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11">
              <a:extLst>
                <a:ext uri="{FF2B5EF4-FFF2-40B4-BE49-F238E27FC236}">
                  <a16:creationId xmlns="" xmlns:a16="http://schemas.microsoft.com/office/drawing/2014/main" id="{C0873DFB-AEBA-45DA-8441-D087B7FEB9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12">
              <a:extLst>
                <a:ext uri="{FF2B5EF4-FFF2-40B4-BE49-F238E27FC236}">
                  <a16:creationId xmlns="" xmlns:a16="http://schemas.microsoft.com/office/drawing/2014/main" id="{84661A28-2F80-4411-923A-06ADC7EDA2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13">
              <a:extLst>
                <a:ext uri="{FF2B5EF4-FFF2-40B4-BE49-F238E27FC236}">
                  <a16:creationId xmlns="" xmlns:a16="http://schemas.microsoft.com/office/drawing/2014/main" id="{1D545B7C-AD9E-4A79-8B74-C1EDBD4DF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4">
              <a:extLst>
                <a:ext uri="{FF2B5EF4-FFF2-40B4-BE49-F238E27FC236}">
                  <a16:creationId xmlns="" xmlns:a16="http://schemas.microsoft.com/office/drawing/2014/main" id="{093D69A5-85D8-4A5B-B722-18A42FF51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15">
              <a:extLst>
                <a:ext uri="{FF2B5EF4-FFF2-40B4-BE49-F238E27FC236}">
                  <a16:creationId xmlns="" xmlns:a16="http://schemas.microsoft.com/office/drawing/2014/main" id="{4B69DDBF-9C02-4612-B828-E25531C60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16">
              <a:extLst>
                <a:ext uri="{FF2B5EF4-FFF2-40B4-BE49-F238E27FC236}">
                  <a16:creationId xmlns="" xmlns:a16="http://schemas.microsoft.com/office/drawing/2014/main" id="{757C54A5-F255-4334-8504-88A8F04C6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 dirty="0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117">
              <a:extLst>
                <a:ext uri="{FF2B5EF4-FFF2-40B4-BE49-F238E27FC236}">
                  <a16:creationId xmlns="" xmlns:a16="http://schemas.microsoft.com/office/drawing/2014/main" id="{F5EE0D99-9700-4D6D-AC3A-13050939A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18">
              <a:extLst>
                <a:ext uri="{FF2B5EF4-FFF2-40B4-BE49-F238E27FC236}">
                  <a16:creationId xmlns="" xmlns:a16="http://schemas.microsoft.com/office/drawing/2014/main" id="{873746F5-CE96-47A3-B1CE-B0B22FDCBA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119">
              <a:extLst>
                <a:ext uri="{FF2B5EF4-FFF2-40B4-BE49-F238E27FC236}">
                  <a16:creationId xmlns="" xmlns:a16="http://schemas.microsoft.com/office/drawing/2014/main" id="{CD24D777-408C-4DC1-BC6F-E26D1FF3D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120">
              <a:extLst>
                <a:ext uri="{FF2B5EF4-FFF2-40B4-BE49-F238E27FC236}">
                  <a16:creationId xmlns="" xmlns:a16="http://schemas.microsoft.com/office/drawing/2014/main" id="{4395CAC1-AFFA-4127-A9BA-F421FBC7E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45">
            <a:extLst>
              <a:ext uri="{FF2B5EF4-FFF2-40B4-BE49-F238E27FC236}">
                <a16:creationId xmlns="" xmlns:a16="http://schemas.microsoft.com/office/drawing/2014/main" id="{4A669E6B-67F2-448B-9DC0-32942FDC1926}"/>
              </a:ext>
            </a:extLst>
          </p:cNvPr>
          <p:cNvGrpSpPr>
            <a:grpSpLocks noChangeAspect="1"/>
          </p:cNvGrpSpPr>
          <p:nvPr/>
        </p:nvGrpSpPr>
        <p:grpSpPr>
          <a:xfrm>
            <a:off x="3674126" y="4627973"/>
            <a:ext cx="214597" cy="218834"/>
            <a:chOff x="7160655" y="2178006"/>
            <a:chExt cx="379359" cy="386846"/>
          </a:xfrm>
          <a:solidFill>
            <a:srgbClr val="C00000"/>
          </a:solidFill>
        </p:grpSpPr>
        <p:sp>
          <p:nvSpPr>
            <p:cNvPr id="30" name="Freeform 36">
              <a:extLst>
                <a:ext uri="{FF2B5EF4-FFF2-40B4-BE49-F238E27FC236}">
                  <a16:creationId xmlns="" xmlns:a16="http://schemas.microsoft.com/office/drawing/2014/main" id="{0AE38537-3C3D-4652-8D49-EAC60E4E63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7">
              <a:extLst>
                <a:ext uri="{FF2B5EF4-FFF2-40B4-BE49-F238E27FC236}">
                  <a16:creationId xmlns="" xmlns:a16="http://schemas.microsoft.com/office/drawing/2014/main" id="{0561258B-5B2F-4766-BC64-54A13B710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8">
              <a:extLst>
                <a:ext uri="{FF2B5EF4-FFF2-40B4-BE49-F238E27FC236}">
                  <a16:creationId xmlns="" xmlns:a16="http://schemas.microsoft.com/office/drawing/2014/main" id="{DA828C4D-7236-49C1-ABBA-0E97EAC19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49">
            <a:extLst>
              <a:ext uri="{FF2B5EF4-FFF2-40B4-BE49-F238E27FC236}">
                <a16:creationId xmlns="" xmlns:a16="http://schemas.microsoft.com/office/drawing/2014/main" id="{C99A1029-EF76-4C0F-A15C-E794AE97A4F3}"/>
              </a:ext>
            </a:extLst>
          </p:cNvPr>
          <p:cNvGrpSpPr>
            <a:grpSpLocks noChangeAspect="1"/>
          </p:cNvGrpSpPr>
          <p:nvPr/>
        </p:nvGrpSpPr>
        <p:grpSpPr>
          <a:xfrm>
            <a:off x="2126398" y="4271797"/>
            <a:ext cx="248566" cy="218834"/>
            <a:chOff x="6040049" y="4182118"/>
            <a:chExt cx="521619" cy="459224"/>
          </a:xfrm>
          <a:solidFill>
            <a:srgbClr val="C00000"/>
          </a:solidFill>
        </p:grpSpPr>
        <p:sp>
          <p:nvSpPr>
            <p:cNvPr id="34" name="Freeform 84">
              <a:extLst>
                <a:ext uri="{FF2B5EF4-FFF2-40B4-BE49-F238E27FC236}">
                  <a16:creationId xmlns="" xmlns:a16="http://schemas.microsoft.com/office/drawing/2014/main" id="{A71FDDF9-C6C6-4927-B05D-BA15AA440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85">
              <a:extLst>
                <a:ext uri="{FF2B5EF4-FFF2-40B4-BE49-F238E27FC236}">
                  <a16:creationId xmlns="" xmlns:a16="http://schemas.microsoft.com/office/drawing/2014/main" id="{EB740469-4781-4B1C-9735-C8F43B78DB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6">
              <a:extLst>
                <a:ext uri="{FF2B5EF4-FFF2-40B4-BE49-F238E27FC236}">
                  <a16:creationId xmlns="" xmlns:a16="http://schemas.microsoft.com/office/drawing/2014/main" id="{F9B1335F-41D5-4F59-8488-A91C1D1B1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87">
              <a:extLst>
                <a:ext uri="{FF2B5EF4-FFF2-40B4-BE49-F238E27FC236}">
                  <a16:creationId xmlns="" xmlns:a16="http://schemas.microsoft.com/office/drawing/2014/main" id="{C7F9D1BE-0D5B-46FC-8627-059A5B67A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88">
              <a:extLst>
                <a:ext uri="{FF2B5EF4-FFF2-40B4-BE49-F238E27FC236}">
                  <a16:creationId xmlns="" xmlns:a16="http://schemas.microsoft.com/office/drawing/2014/main" id="{948EC9D3-5E22-40F4-BF63-91DEF602E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79406" tIns="39703" rIns="79406" bIns="3970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8"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Freeform 21">
            <a:extLst>
              <a:ext uri="{FF2B5EF4-FFF2-40B4-BE49-F238E27FC236}">
                <a16:creationId xmlns="" xmlns:a16="http://schemas.microsoft.com/office/drawing/2014/main" id="{8347CEA5-FEFE-4D2D-A345-8F6B2ACE104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00978" y="3088918"/>
            <a:ext cx="245829" cy="218834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58" dirty="0"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49">
            <a:extLst>
              <a:ext uri="{FF2B5EF4-FFF2-40B4-BE49-F238E27FC236}">
                <a16:creationId xmlns="" xmlns:a16="http://schemas.microsoft.com/office/drawing/2014/main" id="{5C573AC0-C35D-46E6-B9F1-D8FB10C458C9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877270" y="4268002"/>
            <a:ext cx="256937" cy="218834"/>
          </a:xfrm>
          <a:custGeom>
            <a:avLst/>
            <a:gdLst>
              <a:gd name="T0" fmla="*/ 182 w 400"/>
              <a:gd name="T1" fmla="*/ 180 h 340"/>
              <a:gd name="T2" fmla="*/ 218 w 400"/>
              <a:gd name="T3" fmla="*/ 180 h 340"/>
              <a:gd name="T4" fmla="*/ 218 w 400"/>
              <a:gd name="T5" fmla="*/ 220 h 340"/>
              <a:gd name="T6" fmla="*/ 400 w 400"/>
              <a:gd name="T7" fmla="*/ 220 h 340"/>
              <a:gd name="T8" fmla="*/ 396 w 400"/>
              <a:gd name="T9" fmla="*/ 103 h 340"/>
              <a:gd name="T10" fmla="*/ 356 w 400"/>
              <a:gd name="T11" fmla="*/ 60 h 340"/>
              <a:gd name="T12" fmla="*/ 292 w 400"/>
              <a:gd name="T13" fmla="*/ 60 h 340"/>
              <a:gd name="T14" fmla="*/ 268 w 400"/>
              <a:gd name="T15" fmla="*/ 15 h 340"/>
              <a:gd name="T16" fmla="*/ 244 w 400"/>
              <a:gd name="T17" fmla="*/ 0 h 340"/>
              <a:gd name="T18" fmla="*/ 155 w 400"/>
              <a:gd name="T19" fmla="*/ 0 h 340"/>
              <a:gd name="T20" fmla="*/ 132 w 400"/>
              <a:gd name="T21" fmla="*/ 15 h 340"/>
              <a:gd name="T22" fmla="*/ 108 w 400"/>
              <a:gd name="T23" fmla="*/ 60 h 340"/>
              <a:gd name="T24" fmla="*/ 44 w 400"/>
              <a:gd name="T25" fmla="*/ 60 h 340"/>
              <a:gd name="T26" fmla="*/ 4 w 400"/>
              <a:gd name="T27" fmla="*/ 103 h 340"/>
              <a:gd name="T28" fmla="*/ 0 w 400"/>
              <a:gd name="T29" fmla="*/ 220 h 340"/>
              <a:gd name="T30" fmla="*/ 182 w 400"/>
              <a:gd name="T31" fmla="*/ 220 h 340"/>
              <a:gd name="T32" fmla="*/ 182 w 400"/>
              <a:gd name="T33" fmla="*/ 180 h 340"/>
              <a:gd name="T34" fmla="*/ 153 w 400"/>
              <a:gd name="T35" fmla="*/ 38 h 340"/>
              <a:gd name="T36" fmla="*/ 169 w 400"/>
              <a:gd name="T37" fmla="*/ 28 h 340"/>
              <a:gd name="T38" fmla="*/ 230 w 400"/>
              <a:gd name="T39" fmla="*/ 28 h 340"/>
              <a:gd name="T40" fmla="*/ 247 w 400"/>
              <a:gd name="T41" fmla="*/ 38 h 340"/>
              <a:gd name="T42" fmla="*/ 258 w 400"/>
              <a:gd name="T43" fmla="*/ 60 h 340"/>
              <a:gd name="T44" fmla="*/ 141 w 400"/>
              <a:gd name="T45" fmla="*/ 60 h 340"/>
              <a:gd name="T46" fmla="*/ 153 w 400"/>
              <a:gd name="T47" fmla="*/ 38 h 340"/>
              <a:gd name="T48" fmla="*/ 218 w 400"/>
              <a:gd name="T49" fmla="*/ 280 h 340"/>
              <a:gd name="T50" fmla="*/ 182 w 400"/>
              <a:gd name="T51" fmla="*/ 280 h 340"/>
              <a:gd name="T52" fmla="*/ 182 w 400"/>
              <a:gd name="T53" fmla="*/ 240 h 340"/>
              <a:gd name="T54" fmla="*/ 10 w 400"/>
              <a:gd name="T55" fmla="*/ 240 h 340"/>
              <a:gd name="T56" fmla="*/ 14 w 400"/>
              <a:gd name="T57" fmla="*/ 306 h 340"/>
              <a:gd name="T58" fmla="*/ 50 w 400"/>
              <a:gd name="T59" fmla="*/ 340 h 340"/>
              <a:gd name="T60" fmla="*/ 350 w 400"/>
              <a:gd name="T61" fmla="*/ 340 h 340"/>
              <a:gd name="T62" fmla="*/ 386 w 400"/>
              <a:gd name="T63" fmla="*/ 306 h 340"/>
              <a:gd name="T64" fmla="*/ 390 w 400"/>
              <a:gd name="T65" fmla="*/ 240 h 340"/>
              <a:gd name="T66" fmla="*/ 218 w 400"/>
              <a:gd name="T67" fmla="*/ 240 h 340"/>
              <a:gd name="T68" fmla="*/ 218 w 400"/>
              <a:gd name="T69" fmla="*/ 28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0" h="340">
                <a:moveTo>
                  <a:pt x="182" y="180"/>
                </a:moveTo>
                <a:cubicBezTo>
                  <a:pt x="218" y="180"/>
                  <a:pt x="218" y="180"/>
                  <a:pt x="218" y="180"/>
                </a:cubicBezTo>
                <a:cubicBezTo>
                  <a:pt x="218" y="220"/>
                  <a:pt x="218" y="220"/>
                  <a:pt x="218" y="220"/>
                </a:cubicBezTo>
                <a:cubicBezTo>
                  <a:pt x="400" y="220"/>
                  <a:pt x="400" y="220"/>
                  <a:pt x="400" y="220"/>
                </a:cubicBezTo>
                <a:cubicBezTo>
                  <a:pt x="400" y="220"/>
                  <a:pt x="397" y="131"/>
                  <a:pt x="396" y="103"/>
                </a:cubicBezTo>
                <a:cubicBezTo>
                  <a:pt x="395" y="76"/>
                  <a:pt x="385" y="60"/>
                  <a:pt x="356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82" y="41"/>
                  <a:pt x="271" y="21"/>
                  <a:pt x="268" y="15"/>
                </a:cubicBezTo>
                <a:cubicBezTo>
                  <a:pt x="261" y="2"/>
                  <a:pt x="259" y="0"/>
                  <a:pt x="244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41" y="0"/>
                  <a:pt x="138" y="2"/>
                  <a:pt x="132" y="15"/>
                </a:cubicBezTo>
                <a:cubicBezTo>
                  <a:pt x="129" y="21"/>
                  <a:pt x="118" y="41"/>
                  <a:pt x="108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14" y="60"/>
                  <a:pt x="5" y="76"/>
                  <a:pt x="4" y="103"/>
                </a:cubicBezTo>
                <a:cubicBezTo>
                  <a:pt x="3" y="129"/>
                  <a:pt x="0" y="220"/>
                  <a:pt x="0" y="220"/>
                </a:cubicBezTo>
                <a:cubicBezTo>
                  <a:pt x="182" y="220"/>
                  <a:pt x="182" y="220"/>
                  <a:pt x="182" y="220"/>
                </a:cubicBezTo>
                <a:lnTo>
                  <a:pt x="182" y="180"/>
                </a:lnTo>
                <a:close/>
                <a:moveTo>
                  <a:pt x="153" y="38"/>
                </a:moveTo>
                <a:cubicBezTo>
                  <a:pt x="157" y="30"/>
                  <a:pt x="159" y="28"/>
                  <a:pt x="169" y="28"/>
                </a:cubicBezTo>
                <a:cubicBezTo>
                  <a:pt x="230" y="28"/>
                  <a:pt x="230" y="28"/>
                  <a:pt x="230" y="28"/>
                </a:cubicBezTo>
                <a:cubicBezTo>
                  <a:pt x="241" y="28"/>
                  <a:pt x="242" y="30"/>
                  <a:pt x="247" y="38"/>
                </a:cubicBezTo>
                <a:cubicBezTo>
                  <a:pt x="248" y="41"/>
                  <a:pt x="253" y="50"/>
                  <a:pt x="258" y="60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6" y="50"/>
                  <a:pt x="151" y="41"/>
                  <a:pt x="153" y="38"/>
                </a:cubicBezTo>
                <a:close/>
                <a:moveTo>
                  <a:pt x="218" y="280"/>
                </a:moveTo>
                <a:cubicBezTo>
                  <a:pt x="182" y="280"/>
                  <a:pt x="182" y="280"/>
                  <a:pt x="182" y="28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0" y="240"/>
                  <a:pt x="10" y="240"/>
                  <a:pt x="10" y="240"/>
                </a:cubicBezTo>
                <a:cubicBezTo>
                  <a:pt x="10" y="240"/>
                  <a:pt x="12" y="276"/>
                  <a:pt x="14" y="306"/>
                </a:cubicBezTo>
                <a:cubicBezTo>
                  <a:pt x="14" y="319"/>
                  <a:pt x="18" y="340"/>
                  <a:pt x="50" y="340"/>
                </a:cubicBezTo>
                <a:cubicBezTo>
                  <a:pt x="350" y="340"/>
                  <a:pt x="350" y="340"/>
                  <a:pt x="350" y="340"/>
                </a:cubicBezTo>
                <a:cubicBezTo>
                  <a:pt x="381" y="340"/>
                  <a:pt x="385" y="319"/>
                  <a:pt x="386" y="306"/>
                </a:cubicBezTo>
                <a:cubicBezTo>
                  <a:pt x="388" y="275"/>
                  <a:pt x="390" y="240"/>
                  <a:pt x="390" y="240"/>
                </a:cubicBezTo>
                <a:cubicBezTo>
                  <a:pt x="218" y="240"/>
                  <a:pt x="218" y="240"/>
                  <a:pt x="218" y="240"/>
                </a:cubicBezTo>
                <a:lnTo>
                  <a:pt x="218" y="28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58" dirty="0"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16">
            <a:extLst>
              <a:ext uri="{FF2B5EF4-FFF2-40B4-BE49-F238E27FC236}">
                <a16:creationId xmlns="" xmlns:a16="http://schemas.microsoft.com/office/drawing/2014/main" id="{F3F363B3-9FEC-4590-888C-06B569BBFBC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37018" y="2754437"/>
            <a:ext cx="218320" cy="218834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79406" tIns="39703" rIns="79406" bIns="39703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758" dirty="0"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>
            <a:extLst>
              <a:ext uri="{FF2B5EF4-FFF2-40B4-BE49-F238E27FC236}">
                <a16:creationId xmlns="" xmlns:a16="http://schemas.microsoft.com/office/drawing/2014/main" id="{116EFE9F-81F2-4AB1-B32F-1F676D23F07F}"/>
              </a:ext>
            </a:extLst>
          </p:cNvPr>
          <p:cNvSpPr txBox="1">
            <a:spLocks/>
          </p:cNvSpPr>
          <p:nvPr/>
        </p:nvSpPr>
        <p:spPr>
          <a:xfrm>
            <a:off x="2102000" y="2739157"/>
            <a:ext cx="840573" cy="22320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32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输入标题</a:t>
            </a:r>
            <a:endParaRPr lang="en-US" altLang="zh-CN" sz="132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Content Placeholder 2">
            <a:extLst>
              <a:ext uri="{FF2B5EF4-FFF2-40B4-BE49-F238E27FC236}">
                <a16:creationId xmlns="" xmlns:a16="http://schemas.microsoft.com/office/drawing/2014/main" id="{548A33F1-E8E2-44CB-9B6C-13D857E068EB}"/>
              </a:ext>
            </a:extLst>
          </p:cNvPr>
          <p:cNvSpPr txBox="1">
            <a:spLocks/>
          </p:cNvSpPr>
          <p:nvPr/>
        </p:nvSpPr>
        <p:spPr>
          <a:xfrm>
            <a:off x="1830248" y="4623045"/>
            <a:ext cx="840573" cy="22320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32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输入标题</a:t>
            </a:r>
            <a:endParaRPr lang="en-US" altLang="zh-CN" sz="132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>
            <a:extLst>
              <a:ext uri="{FF2B5EF4-FFF2-40B4-BE49-F238E27FC236}">
                <a16:creationId xmlns="" xmlns:a16="http://schemas.microsoft.com/office/drawing/2014/main" id="{1DF5E21F-A8FD-4D51-A4DF-2E88DAED117F}"/>
              </a:ext>
            </a:extLst>
          </p:cNvPr>
          <p:cNvSpPr txBox="1">
            <a:spLocks/>
          </p:cNvSpPr>
          <p:nvPr/>
        </p:nvSpPr>
        <p:spPr>
          <a:xfrm>
            <a:off x="3927612" y="4623045"/>
            <a:ext cx="840573" cy="22320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32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输入标题</a:t>
            </a:r>
            <a:endParaRPr lang="en-US" altLang="zh-CN" sz="132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>
            <a:extLst>
              <a:ext uri="{FF2B5EF4-FFF2-40B4-BE49-F238E27FC236}">
                <a16:creationId xmlns="" xmlns:a16="http://schemas.microsoft.com/office/drawing/2014/main" id="{02DF774A-94E9-4183-8B2B-D2F8D33FA68B}"/>
              </a:ext>
            </a:extLst>
          </p:cNvPr>
          <p:cNvSpPr txBox="1">
            <a:spLocks/>
          </p:cNvSpPr>
          <p:nvPr/>
        </p:nvSpPr>
        <p:spPr>
          <a:xfrm>
            <a:off x="3650137" y="2744025"/>
            <a:ext cx="1009011" cy="22320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32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输入标题</a:t>
            </a:r>
            <a:endParaRPr lang="en-US" altLang="zh-CN" sz="132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>
            <a:extLst>
              <a:ext uri="{FF2B5EF4-FFF2-40B4-BE49-F238E27FC236}">
                <a16:creationId xmlns="" xmlns:a16="http://schemas.microsoft.com/office/drawing/2014/main" id="{C6B58FE1-18D0-4E28-A2DA-9E6937B204B5}"/>
              </a:ext>
            </a:extLst>
          </p:cNvPr>
          <p:cNvSpPr txBox="1">
            <a:spLocks/>
          </p:cNvSpPr>
          <p:nvPr/>
        </p:nvSpPr>
        <p:spPr>
          <a:xfrm>
            <a:off x="5797448" y="2741300"/>
            <a:ext cx="840573" cy="22320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32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输入标题</a:t>
            </a:r>
            <a:endParaRPr lang="en-US" altLang="zh-CN" sz="132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="" xmlns:a16="http://schemas.microsoft.com/office/drawing/2014/main" id="{2E7578B5-5215-4FA9-A5FB-11C63946B163}"/>
              </a:ext>
            </a:extLst>
          </p:cNvPr>
          <p:cNvSpPr txBox="1">
            <a:spLocks/>
          </p:cNvSpPr>
          <p:nvPr/>
        </p:nvSpPr>
        <p:spPr>
          <a:xfrm>
            <a:off x="5585451" y="4623045"/>
            <a:ext cx="840573" cy="22320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327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输入标题</a:t>
            </a:r>
            <a:endParaRPr lang="en-US" altLang="zh-CN" sz="1327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>
            <a:extLst>
              <a:ext uri="{FF2B5EF4-FFF2-40B4-BE49-F238E27FC236}">
                <a16:creationId xmlns="" xmlns:a16="http://schemas.microsoft.com/office/drawing/2014/main" id="{D14E4B99-9EB9-4620-B39B-419CAD8179C8}"/>
              </a:ext>
            </a:extLst>
          </p:cNvPr>
          <p:cNvSpPr txBox="1">
            <a:spLocks/>
          </p:cNvSpPr>
          <p:nvPr/>
        </p:nvSpPr>
        <p:spPr>
          <a:xfrm>
            <a:off x="7341673" y="2012751"/>
            <a:ext cx="1511153" cy="26911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spcBef>
                <a:spcPts val="0"/>
              </a:spcBef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ea"/>
                <a:sym typeface="Arial" panose="020B0604020202020204" pitchFamily="34" charset="0"/>
              </a:rPr>
              <a:t>输入标题</a:t>
            </a:r>
            <a:endParaRPr lang="en-US" altLang="zh-CN" sz="1600" b="1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>
            <a:extLst>
              <a:ext uri="{FF2B5EF4-FFF2-40B4-BE49-F238E27FC236}">
                <a16:creationId xmlns="" xmlns:a16="http://schemas.microsoft.com/office/drawing/2014/main" id="{615EC894-D903-400D-A123-98326057ACAE}"/>
              </a:ext>
            </a:extLst>
          </p:cNvPr>
          <p:cNvSpPr txBox="1">
            <a:spLocks/>
          </p:cNvSpPr>
          <p:nvPr/>
        </p:nvSpPr>
        <p:spPr>
          <a:xfrm>
            <a:off x="7341675" y="2361273"/>
            <a:ext cx="3394799" cy="102592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请在此处添加具体内容，言简意赅，简要说明即可，不必过于繁琐，考虑整体版面的美观度。请在此处添加具体内容，言简意赅，简要说明即可，不必过于繁琐，考虑整体版面的美观度。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="" xmlns:a16="http://schemas.microsoft.com/office/drawing/2014/main" id="{24062CAD-31B6-4612-B873-8D4522540B72}"/>
              </a:ext>
            </a:extLst>
          </p:cNvPr>
          <p:cNvSpPr/>
          <p:nvPr/>
        </p:nvSpPr>
        <p:spPr>
          <a:xfrm>
            <a:off x="7371503" y="3649032"/>
            <a:ext cx="3394800" cy="17803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517">
              <a:latin typeface="华文细黑" panose="02010600040101010101" pitchFamily="2" charset="-122"/>
              <a:ea typeface="华文细黑" panose="02010600040101010101" pitchFamily="2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29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1000">
        <p14:honeycomb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2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7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8E1849B9-2CE2-4B12-A549-760E3F681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A329865-524C-440B-9B1A-D046D59D9E70}"/>
              </a:ext>
            </a:extLst>
          </p:cNvPr>
          <p:cNvGrpSpPr/>
          <p:nvPr/>
        </p:nvGrpSpPr>
        <p:grpSpPr>
          <a:xfrm>
            <a:off x="6576235" y="2676519"/>
            <a:ext cx="5377639" cy="1396760"/>
            <a:chOff x="6576235" y="2676519"/>
            <a:chExt cx="5377639" cy="1396760"/>
          </a:xfrm>
        </p:grpSpPr>
        <p:sp>
          <p:nvSpPr>
            <p:cNvPr id="7" name="文本框 19"/>
            <p:cNvSpPr txBox="1">
              <a:spLocks noChangeArrowheads="1"/>
            </p:cNvSpPr>
            <p:nvPr/>
          </p:nvSpPr>
          <p:spPr bwMode="auto">
            <a:xfrm>
              <a:off x="6576236" y="2676519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kern="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职场应用</a:t>
              </a:r>
            </a:p>
          </p:txBody>
        </p:sp>
        <p:sp>
          <p:nvSpPr>
            <p:cNvPr id="8" name="文本框 20"/>
            <p:cNvSpPr txBox="1">
              <a:spLocks noChangeArrowheads="1"/>
            </p:cNvSpPr>
            <p:nvPr/>
          </p:nvSpPr>
          <p:spPr bwMode="auto">
            <a:xfrm>
              <a:off x="6576236" y="3195220"/>
              <a:ext cx="20810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sym typeface="Arial" panose="020B0604020202020204" pitchFamily="34" charset="0"/>
                </a:rPr>
                <a:t>PROJECT DESCRIPTION</a:t>
              </a:r>
              <a:endPara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endParaRPr>
            </a:p>
          </p:txBody>
        </p:sp>
        <p:sp>
          <p:nvSpPr>
            <p:cNvPr id="10" name="矩形 47"/>
            <p:cNvSpPr>
              <a:spLocks noChangeArrowheads="1"/>
            </p:cNvSpPr>
            <p:nvPr/>
          </p:nvSpPr>
          <p:spPr bwMode="auto">
            <a:xfrm>
              <a:off x="6576235" y="3543013"/>
              <a:ext cx="5377639" cy="530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defTabSz="1216817">
                <a:lnSpc>
                  <a:spcPts val="19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请在此处添加具体内容，请言简意赅，简单说明即可，不必繁琐。请在此处添加具体内容，请言简意赅，简单说明即可，不必繁琐。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AAB9E3F-C486-43D5-8562-D228F65CB859}"/>
              </a:ext>
            </a:extLst>
          </p:cNvPr>
          <p:cNvGrpSpPr/>
          <p:nvPr/>
        </p:nvGrpSpPr>
        <p:grpSpPr>
          <a:xfrm>
            <a:off x="5108954" y="2788891"/>
            <a:ext cx="1116613" cy="1250687"/>
            <a:chOff x="5108954" y="2788891"/>
            <a:chExt cx="1116613" cy="1250687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5108954" y="2788891"/>
              <a:ext cx="1116613" cy="1250687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19">
              <a:extLst>
                <a:ext uri="{FF2B5EF4-FFF2-40B4-BE49-F238E27FC236}">
                  <a16:creationId xmlns="" xmlns:a16="http://schemas.microsoft.com/office/drawing/2014/main" id="{CCA8E498-DC55-4A82-875A-1A8B242F5A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5966" y="3105834"/>
              <a:ext cx="76815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kern="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03</a:t>
              </a:r>
              <a:endParaRPr lang="zh-CN" altLang="en-US" sz="3600" b="1" kern="0" dirty="0">
                <a:solidFill>
                  <a:srgbClr val="C0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87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14:prism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03 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职场应用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28FD3DC9-3334-4F64-9F89-D47CBF39A7E4}"/>
              </a:ext>
            </a:extLst>
          </p:cNvPr>
          <p:cNvSpPr/>
          <p:nvPr/>
        </p:nvSpPr>
        <p:spPr>
          <a:xfrm>
            <a:off x="0" y="2933699"/>
            <a:ext cx="5200649" cy="2781301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="" xmlns:a16="http://schemas.microsoft.com/office/drawing/2014/main" id="{79393873-0FBF-43F9-91F3-CEC63E8940B8}"/>
              </a:ext>
            </a:extLst>
          </p:cNvPr>
          <p:cNvSpPr txBox="1"/>
          <p:nvPr/>
        </p:nvSpPr>
        <p:spPr>
          <a:xfrm>
            <a:off x="1118529" y="5231884"/>
            <a:ext cx="2877818" cy="3631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ln w="9525" cmpd="sng">
                  <a:noFill/>
                  <a:prstDash val="solid"/>
                </a:ln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请在这里输入文字描述一段话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18B844EB-EADC-4511-84C9-21D80BEC79BD}"/>
              </a:ext>
            </a:extLst>
          </p:cNvPr>
          <p:cNvSpPr txBox="1"/>
          <p:nvPr/>
        </p:nvSpPr>
        <p:spPr>
          <a:xfrm>
            <a:off x="5492407" y="213147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n w="952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DE79543A-C90D-4AB4-8BCD-8728102A9D5C}"/>
              </a:ext>
            </a:extLst>
          </p:cNvPr>
          <p:cNvSpPr/>
          <p:nvPr/>
        </p:nvSpPr>
        <p:spPr>
          <a:xfrm>
            <a:off x="6198805" y="2508982"/>
            <a:ext cx="5590947" cy="661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9EF7C911-A225-4D7B-8C13-6A866110DF67}"/>
              </a:ext>
            </a:extLst>
          </p:cNvPr>
          <p:cNvGrpSpPr/>
          <p:nvPr/>
        </p:nvGrpSpPr>
        <p:grpSpPr>
          <a:xfrm>
            <a:off x="6003542" y="2537557"/>
            <a:ext cx="85725" cy="633081"/>
            <a:chOff x="6397667" y="2347912"/>
            <a:chExt cx="85725" cy="633081"/>
          </a:xfrm>
          <a:solidFill>
            <a:srgbClr val="C00000"/>
          </a:solidFill>
        </p:grpSpPr>
        <p:cxnSp>
          <p:nvCxnSpPr>
            <p:cNvPr id="56" name="直接连接符 55">
              <a:extLst>
                <a:ext uri="{FF2B5EF4-FFF2-40B4-BE49-F238E27FC236}">
                  <a16:creationId xmlns="" xmlns:a16="http://schemas.microsoft.com/office/drawing/2014/main" id="{D3E2C4B7-7705-4383-BDAD-025CFAA7EEF3}"/>
                </a:ext>
              </a:extLst>
            </p:cNvPr>
            <p:cNvCxnSpPr>
              <a:cxnSpLocks/>
            </p:cNvCxnSpPr>
            <p:nvPr/>
          </p:nvCxnSpPr>
          <p:spPr>
            <a:xfrm>
              <a:off x="6440531" y="2382600"/>
              <a:ext cx="0" cy="598393"/>
            </a:xfrm>
            <a:prstGeom prst="line">
              <a:avLst/>
            </a:prstGeom>
            <a:grpFill/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椭圆 56">
              <a:extLst>
                <a:ext uri="{FF2B5EF4-FFF2-40B4-BE49-F238E27FC236}">
                  <a16:creationId xmlns="" xmlns:a16="http://schemas.microsoft.com/office/drawing/2014/main" id="{9DAEB927-E6FA-47EE-95F7-92B0DF53C83C}"/>
                </a:ext>
              </a:extLst>
            </p:cNvPr>
            <p:cNvSpPr/>
            <p:nvPr/>
          </p:nvSpPr>
          <p:spPr>
            <a:xfrm>
              <a:off x="6397667" y="2347912"/>
              <a:ext cx="85725" cy="85725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58" name="矩形 57">
            <a:extLst>
              <a:ext uri="{FF2B5EF4-FFF2-40B4-BE49-F238E27FC236}">
                <a16:creationId xmlns="" xmlns:a16="http://schemas.microsoft.com/office/drawing/2014/main" id="{FC91CA85-254A-4C14-A189-53477E8C6B1C}"/>
              </a:ext>
            </a:extLst>
          </p:cNvPr>
          <p:cNvSpPr/>
          <p:nvPr/>
        </p:nvSpPr>
        <p:spPr>
          <a:xfrm>
            <a:off x="6198806" y="3771513"/>
            <a:ext cx="5590946" cy="661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9BE27021-D87A-4748-85AA-B664900B69E3}"/>
              </a:ext>
            </a:extLst>
          </p:cNvPr>
          <p:cNvSpPr txBox="1"/>
          <p:nvPr/>
        </p:nvSpPr>
        <p:spPr>
          <a:xfrm>
            <a:off x="5492407" y="335593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n w="952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="" xmlns:a16="http://schemas.microsoft.com/office/drawing/2014/main" id="{405928BB-34E2-4EA9-8C34-3088768F606A}"/>
              </a:ext>
            </a:extLst>
          </p:cNvPr>
          <p:cNvGrpSpPr/>
          <p:nvPr/>
        </p:nvGrpSpPr>
        <p:grpSpPr>
          <a:xfrm>
            <a:off x="5998779" y="3762021"/>
            <a:ext cx="85725" cy="671148"/>
            <a:chOff x="6397667" y="3800157"/>
            <a:chExt cx="85725" cy="671148"/>
          </a:xfrm>
          <a:solidFill>
            <a:srgbClr val="C00000"/>
          </a:solidFill>
        </p:grpSpPr>
        <p:cxnSp>
          <p:nvCxnSpPr>
            <p:cNvPr id="61" name="直接连接符 60">
              <a:extLst>
                <a:ext uri="{FF2B5EF4-FFF2-40B4-BE49-F238E27FC236}">
                  <a16:creationId xmlns="" xmlns:a16="http://schemas.microsoft.com/office/drawing/2014/main" id="{65B63B86-F210-419E-80D1-BFC72030E076}"/>
                </a:ext>
              </a:extLst>
            </p:cNvPr>
            <p:cNvCxnSpPr>
              <a:cxnSpLocks/>
            </p:cNvCxnSpPr>
            <p:nvPr/>
          </p:nvCxnSpPr>
          <p:spPr>
            <a:xfrm>
              <a:off x="6440531" y="3834845"/>
              <a:ext cx="0" cy="636460"/>
            </a:xfrm>
            <a:prstGeom prst="line">
              <a:avLst/>
            </a:prstGeom>
            <a:grpFill/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椭圆 61">
              <a:extLst>
                <a:ext uri="{FF2B5EF4-FFF2-40B4-BE49-F238E27FC236}">
                  <a16:creationId xmlns="" xmlns:a16="http://schemas.microsoft.com/office/drawing/2014/main" id="{D8CA0A6C-0E97-4EEC-A71B-3516E4B7993C}"/>
                </a:ext>
              </a:extLst>
            </p:cNvPr>
            <p:cNvSpPr/>
            <p:nvPr/>
          </p:nvSpPr>
          <p:spPr>
            <a:xfrm>
              <a:off x="6397667" y="3800157"/>
              <a:ext cx="85725" cy="85725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26B35F8D-9ECA-4F23-B0B3-B0C1BA272D90}"/>
              </a:ext>
            </a:extLst>
          </p:cNvPr>
          <p:cNvSpPr/>
          <p:nvPr/>
        </p:nvSpPr>
        <p:spPr>
          <a:xfrm>
            <a:off x="6198806" y="5098823"/>
            <a:ext cx="5590946" cy="661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  <a:sym typeface="+mn-ea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="" xmlns:a16="http://schemas.microsoft.com/office/drawing/2014/main" id="{17958145-9F9E-40B7-BDBD-A06EF3B2E9E1}"/>
              </a:ext>
            </a:extLst>
          </p:cNvPr>
          <p:cNvSpPr txBox="1"/>
          <p:nvPr/>
        </p:nvSpPr>
        <p:spPr>
          <a:xfrm>
            <a:off x="5492407" y="469295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n w="952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E505213D-7C79-4A50-A7D6-DC2E096C5D64}"/>
              </a:ext>
            </a:extLst>
          </p:cNvPr>
          <p:cNvGrpSpPr/>
          <p:nvPr/>
        </p:nvGrpSpPr>
        <p:grpSpPr>
          <a:xfrm>
            <a:off x="5998779" y="5099043"/>
            <a:ext cx="85725" cy="661436"/>
            <a:chOff x="6397667" y="3800157"/>
            <a:chExt cx="85725" cy="661436"/>
          </a:xfrm>
          <a:solidFill>
            <a:srgbClr val="C00000"/>
          </a:solidFill>
        </p:grpSpPr>
        <p:cxnSp>
          <p:nvCxnSpPr>
            <p:cNvPr id="66" name="直接连接符 65">
              <a:extLst>
                <a:ext uri="{FF2B5EF4-FFF2-40B4-BE49-F238E27FC236}">
                  <a16:creationId xmlns="" xmlns:a16="http://schemas.microsoft.com/office/drawing/2014/main" id="{16132A57-3A32-4B59-BD50-8C2D11CB66C3}"/>
                </a:ext>
              </a:extLst>
            </p:cNvPr>
            <p:cNvCxnSpPr>
              <a:cxnSpLocks/>
            </p:cNvCxnSpPr>
            <p:nvPr/>
          </p:nvCxnSpPr>
          <p:spPr>
            <a:xfrm>
              <a:off x="6440531" y="3834845"/>
              <a:ext cx="0" cy="626748"/>
            </a:xfrm>
            <a:prstGeom prst="line">
              <a:avLst/>
            </a:prstGeom>
            <a:grpFill/>
            <a:ln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椭圆 66">
              <a:extLst>
                <a:ext uri="{FF2B5EF4-FFF2-40B4-BE49-F238E27FC236}">
                  <a16:creationId xmlns="" xmlns:a16="http://schemas.microsoft.com/office/drawing/2014/main" id="{127D3A21-58E7-4B57-B175-F4017ED8112C}"/>
                </a:ext>
              </a:extLst>
            </p:cNvPr>
            <p:cNvSpPr/>
            <p:nvPr/>
          </p:nvSpPr>
          <p:spPr>
            <a:xfrm>
              <a:off x="6397667" y="3800157"/>
              <a:ext cx="85725" cy="85725"/>
            </a:xfrm>
            <a:prstGeom prst="ellipse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pic>
        <p:nvPicPr>
          <p:cNvPr id="68" name="Picture 2">
            <a:extLst>
              <a:ext uri="{FF2B5EF4-FFF2-40B4-BE49-F238E27FC236}">
                <a16:creationId xmlns="" xmlns:a16="http://schemas.microsoft.com/office/drawing/2014/main" id="{CD78C32E-9837-4272-AEEC-384C7423C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446" y="2055498"/>
            <a:ext cx="4444253" cy="30564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95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1000">
        <p:checker/>
      </p:transition>
    </mc:Choice>
    <mc:Fallback xmlns="">
      <p:transition spd="slow" advClick="0" advTm="1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51" grpId="0" animBg="1"/>
      <p:bldP spid="52" grpId="0"/>
      <p:bldP spid="53" grpId="0"/>
      <p:bldP spid="54" grpId="0"/>
      <p:bldP spid="58" grpId="0"/>
      <p:bldP spid="59" grpId="0"/>
      <p:bldP spid="63" grpId="0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03 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职场应用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1" name="任意多边形 178">
            <a:extLst>
              <a:ext uri="{FF2B5EF4-FFF2-40B4-BE49-F238E27FC236}">
                <a16:creationId xmlns="" xmlns:a16="http://schemas.microsoft.com/office/drawing/2014/main" id="{3A259D85-18AA-46A2-A9E1-B3123CBD3B7A}"/>
              </a:ext>
            </a:extLst>
          </p:cNvPr>
          <p:cNvSpPr>
            <a:spLocks/>
          </p:cNvSpPr>
          <p:nvPr/>
        </p:nvSpPr>
        <p:spPr bwMode="auto">
          <a:xfrm>
            <a:off x="2149643" y="1670444"/>
            <a:ext cx="1486387" cy="3275004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任意多边形 187">
            <a:extLst>
              <a:ext uri="{FF2B5EF4-FFF2-40B4-BE49-F238E27FC236}">
                <a16:creationId xmlns="" xmlns:a16="http://schemas.microsoft.com/office/drawing/2014/main" id="{8170798E-B1CB-4DA7-B8B0-B2460FC13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7876" y="1670444"/>
            <a:ext cx="1486386" cy="3275004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任意多边形 168">
            <a:extLst>
              <a:ext uri="{FF2B5EF4-FFF2-40B4-BE49-F238E27FC236}">
                <a16:creationId xmlns="" xmlns:a16="http://schemas.microsoft.com/office/drawing/2014/main" id="{A3D38A26-40EC-43D0-9B6D-2A7A9ECDE2FA}"/>
              </a:ext>
            </a:extLst>
          </p:cNvPr>
          <p:cNvSpPr>
            <a:spLocks/>
          </p:cNvSpPr>
          <p:nvPr/>
        </p:nvSpPr>
        <p:spPr bwMode="auto">
          <a:xfrm>
            <a:off x="8805182" y="1670444"/>
            <a:ext cx="1278291" cy="3275004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4" name="任意多边形 198">
            <a:extLst>
              <a:ext uri="{FF2B5EF4-FFF2-40B4-BE49-F238E27FC236}">
                <a16:creationId xmlns="" xmlns:a16="http://schemas.microsoft.com/office/drawing/2014/main" id="{20B33F25-94E9-47D5-BB14-BC7802794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5298" y="1670444"/>
            <a:ext cx="1488038" cy="3275004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7220EF23-D969-4C97-9E83-C5C7B09A5FAA}"/>
              </a:ext>
            </a:extLst>
          </p:cNvPr>
          <p:cNvGrpSpPr/>
          <p:nvPr/>
        </p:nvGrpSpPr>
        <p:grpSpPr>
          <a:xfrm>
            <a:off x="8805182" y="1888447"/>
            <a:ext cx="620979" cy="1848073"/>
            <a:chOff x="9286715" y="1680422"/>
            <a:chExt cx="654939" cy="1949140"/>
          </a:xfrm>
        </p:grpSpPr>
        <p:sp>
          <p:nvSpPr>
            <p:cNvPr id="16" name="Freeform 137">
              <a:extLst>
                <a:ext uri="{FF2B5EF4-FFF2-40B4-BE49-F238E27FC236}">
                  <a16:creationId xmlns="" xmlns:a16="http://schemas.microsoft.com/office/drawing/2014/main" id="{B77E7E92-5962-4A72-BE8F-04891FBB8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07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0BBCE34D-9C87-4DD6-86B3-237BDC38D080}"/>
                </a:ext>
              </a:extLst>
            </p:cNvPr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</p:grpSpPr>
          <p:sp>
            <p:nvSpPr>
              <p:cNvPr id="18" name="Freeform 162">
                <a:extLst>
                  <a:ext uri="{FF2B5EF4-FFF2-40B4-BE49-F238E27FC236}">
                    <a16:creationId xmlns="" xmlns:a16="http://schemas.microsoft.com/office/drawing/2014/main" id="{D87352B1-6810-489B-A94B-76A944B7BC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19" name="Freeform 163">
                <a:extLst>
                  <a:ext uri="{FF2B5EF4-FFF2-40B4-BE49-F238E27FC236}">
                    <a16:creationId xmlns="" xmlns:a16="http://schemas.microsoft.com/office/drawing/2014/main" id="{0DE58C36-5644-45A7-977B-F0AAEA65EF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C39BA1C4-D4B3-49AD-B0EC-8FE72749A90D}"/>
              </a:ext>
            </a:extLst>
          </p:cNvPr>
          <p:cNvGrpSpPr/>
          <p:nvPr/>
        </p:nvGrpSpPr>
        <p:grpSpPr>
          <a:xfrm>
            <a:off x="2149644" y="1888447"/>
            <a:ext cx="624283" cy="1848073"/>
            <a:chOff x="2267202" y="1680422"/>
            <a:chExt cx="658423" cy="1949140"/>
          </a:xfrm>
        </p:grpSpPr>
        <p:sp>
          <p:nvSpPr>
            <p:cNvPr id="21" name="Freeform 37">
              <a:extLst>
                <a:ext uri="{FF2B5EF4-FFF2-40B4-BE49-F238E27FC236}">
                  <a16:creationId xmlns="" xmlns:a16="http://schemas.microsoft.com/office/drawing/2014/main" id="{49F014A5-7077-450F-8D81-FF800CFFD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07"/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6DFF7749-A73D-4774-B6EE-DD6AE731220C}"/>
                </a:ext>
              </a:extLst>
            </p:cNvPr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</p:grpSpPr>
          <p:sp>
            <p:nvSpPr>
              <p:cNvPr id="23" name="Freeform 157">
                <a:extLst>
                  <a:ext uri="{FF2B5EF4-FFF2-40B4-BE49-F238E27FC236}">
                    <a16:creationId xmlns="" xmlns:a16="http://schemas.microsoft.com/office/drawing/2014/main" id="{B78D70E3-595B-413E-BA3C-281A080C8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24" name="Freeform 158">
                <a:extLst>
                  <a:ext uri="{FF2B5EF4-FFF2-40B4-BE49-F238E27FC236}">
                    <a16:creationId xmlns="" xmlns:a16="http://schemas.microsoft.com/office/drawing/2014/main" id="{B70E0E82-509F-463A-A657-3B393B0BA1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60BA4D9-F752-4F5A-8F8D-431B0087DE38}"/>
              </a:ext>
            </a:extLst>
          </p:cNvPr>
          <p:cNvGrpSpPr/>
          <p:nvPr/>
        </p:nvGrpSpPr>
        <p:grpSpPr>
          <a:xfrm>
            <a:off x="4347876" y="1888447"/>
            <a:ext cx="622631" cy="1848073"/>
            <a:chOff x="4585650" y="1680422"/>
            <a:chExt cx="656681" cy="1949140"/>
          </a:xfrm>
        </p:grpSpPr>
        <p:sp>
          <p:nvSpPr>
            <p:cNvPr id="26" name="Freeform 72">
              <a:extLst>
                <a:ext uri="{FF2B5EF4-FFF2-40B4-BE49-F238E27FC236}">
                  <a16:creationId xmlns="" xmlns:a16="http://schemas.microsoft.com/office/drawing/2014/main" id="{CAB91883-9E12-4368-897A-7E6C3D42A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07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="" xmlns:a16="http://schemas.microsoft.com/office/drawing/2014/main" id="{E5772ECD-0B7A-40CC-B133-2E606616D88D}"/>
                </a:ext>
              </a:extLst>
            </p:cNvPr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solidFill>
              <a:srgbClr val="EF8877"/>
            </a:solidFill>
          </p:grpSpPr>
          <p:sp>
            <p:nvSpPr>
              <p:cNvPr id="28" name="Freeform 164">
                <a:extLst>
                  <a:ext uri="{FF2B5EF4-FFF2-40B4-BE49-F238E27FC236}">
                    <a16:creationId xmlns="" xmlns:a16="http://schemas.microsoft.com/office/drawing/2014/main" id="{3F6EA271-6F50-4D3E-9830-C4D1BDBF0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29" name="Freeform 165">
                <a:extLst>
                  <a:ext uri="{FF2B5EF4-FFF2-40B4-BE49-F238E27FC236}">
                    <a16:creationId xmlns="" xmlns:a16="http://schemas.microsoft.com/office/drawing/2014/main" id="{FBA52943-02CB-4290-BBFA-13F7E88041F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30" name="Freeform 166">
                <a:extLst>
                  <a:ext uri="{FF2B5EF4-FFF2-40B4-BE49-F238E27FC236}">
                    <a16:creationId xmlns="" xmlns:a16="http://schemas.microsoft.com/office/drawing/2014/main" id="{A256F5BC-8238-484D-953E-785AC91122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E5FDB370-BFCF-4AC2-A929-E353BB71FC04}"/>
              </a:ext>
            </a:extLst>
          </p:cNvPr>
          <p:cNvGrpSpPr/>
          <p:nvPr/>
        </p:nvGrpSpPr>
        <p:grpSpPr>
          <a:xfrm>
            <a:off x="2553312" y="4179134"/>
            <a:ext cx="7148990" cy="622631"/>
            <a:chOff x="2692946" y="4096380"/>
            <a:chExt cx="7539950" cy="656681"/>
          </a:xfrm>
        </p:grpSpPr>
        <p:grpSp>
          <p:nvGrpSpPr>
            <p:cNvPr id="32" name="组合 31">
              <a:extLst>
                <a:ext uri="{FF2B5EF4-FFF2-40B4-BE49-F238E27FC236}">
                  <a16:creationId xmlns="" xmlns:a16="http://schemas.microsoft.com/office/drawing/2014/main" id="{414B5EA6-CF11-4F63-A85C-6FB6F813D453}"/>
                </a:ext>
              </a:extLst>
            </p:cNvPr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</p:grpSpPr>
          <p:sp>
            <p:nvSpPr>
              <p:cNvPr id="50" name="Freeform 152">
                <a:extLst>
                  <a:ext uri="{FF2B5EF4-FFF2-40B4-BE49-F238E27FC236}">
                    <a16:creationId xmlns="" xmlns:a16="http://schemas.microsoft.com/office/drawing/2014/main" id="{328554E2-AB29-45D3-8CB0-351615F415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51" name="Freeform 153">
                <a:extLst>
                  <a:ext uri="{FF2B5EF4-FFF2-40B4-BE49-F238E27FC236}">
                    <a16:creationId xmlns="" xmlns:a16="http://schemas.microsoft.com/office/drawing/2014/main" id="{477F373A-C5D6-4B87-A575-6830F25129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52" name="Freeform 154">
                <a:extLst>
                  <a:ext uri="{FF2B5EF4-FFF2-40B4-BE49-F238E27FC236}">
                    <a16:creationId xmlns="" xmlns:a16="http://schemas.microsoft.com/office/drawing/2014/main" id="{D52519EB-CB47-48E6-9924-4F94F7C7C4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53" name="Freeform 155">
                <a:extLst>
                  <a:ext uri="{FF2B5EF4-FFF2-40B4-BE49-F238E27FC236}">
                    <a16:creationId xmlns="" xmlns:a16="http://schemas.microsoft.com/office/drawing/2014/main" id="{85EAAF7B-6A96-4E0E-9FF1-1F560DF4A1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54" name="Freeform 156">
                <a:extLst>
                  <a:ext uri="{FF2B5EF4-FFF2-40B4-BE49-F238E27FC236}">
                    <a16:creationId xmlns="" xmlns:a16="http://schemas.microsoft.com/office/drawing/2014/main" id="{AECD9674-03EB-4B37-B557-6D952073D9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="" xmlns:a16="http://schemas.microsoft.com/office/drawing/2014/main" id="{86F1201E-603F-41A2-A586-F21E23507B0C}"/>
                </a:ext>
              </a:extLst>
            </p:cNvPr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</p:grpSpPr>
          <p:sp>
            <p:nvSpPr>
              <p:cNvPr id="45" name="Freeform 138">
                <a:extLst>
                  <a:ext uri="{FF2B5EF4-FFF2-40B4-BE49-F238E27FC236}">
                    <a16:creationId xmlns="" xmlns:a16="http://schemas.microsoft.com/office/drawing/2014/main" id="{B85B2084-89A0-4CFB-B598-C3ED48DCA3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6" name="Freeform 139">
                <a:extLst>
                  <a:ext uri="{FF2B5EF4-FFF2-40B4-BE49-F238E27FC236}">
                    <a16:creationId xmlns="" xmlns:a16="http://schemas.microsoft.com/office/drawing/2014/main" id="{F59A5545-53CB-44B7-8809-1F7C7F4A52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7" name="Freeform 140">
                <a:extLst>
                  <a:ext uri="{FF2B5EF4-FFF2-40B4-BE49-F238E27FC236}">
                    <a16:creationId xmlns="" xmlns:a16="http://schemas.microsoft.com/office/drawing/2014/main" id="{A7305C72-6329-45C3-A0D9-0E35D7FF3A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8" name="Rectangle 141">
                <a:extLst>
                  <a:ext uri="{FF2B5EF4-FFF2-40B4-BE49-F238E27FC236}">
                    <a16:creationId xmlns="" xmlns:a16="http://schemas.microsoft.com/office/drawing/2014/main" id="{326A336B-15AD-4DC4-949C-E2E9CDE83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9" name="Rectangle 142">
                <a:extLst>
                  <a:ext uri="{FF2B5EF4-FFF2-40B4-BE49-F238E27FC236}">
                    <a16:creationId xmlns="" xmlns:a16="http://schemas.microsoft.com/office/drawing/2014/main" id="{D7F356EA-0658-47DB-AC15-9E1E48D8EA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="" xmlns:a16="http://schemas.microsoft.com/office/drawing/2014/main" id="{2DE0EDD3-1D84-4406-8921-6B5452493D23}"/>
                </a:ext>
              </a:extLst>
            </p:cNvPr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</p:grpSpPr>
          <p:sp>
            <p:nvSpPr>
              <p:cNvPr id="39" name="Freeform 143">
                <a:extLst>
                  <a:ext uri="{FF2B5EF4-FFF2-40B4-BE49-F238E27FC236}">
                    <a16:creationId xmlns="" xmlns:a16="http://schemas.microsoft.com/office/drawing/2014/main" id="{16E7E11E-1BD1-442B-9E54-271F6EED13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0" name="Freeform 144">
                <a:extLst>
                  <a:ext uri="{FF2B5EF4-FFF2-40B4-BE49-F238E27FC236}">
                    <a16:creationId xmlns="" xmlns:a16="http://schemas.microsoft.com/office/drawing/2014/main" id="{2DA34E65-2390-4179-8EAC-4C405A6381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1" name="Freeform 145">
                <a:extLst>
                  <a:ext uri="{FF2B5EF4-FFF2-40B4-BE49-F238E27FC236}">
                    <a16:creationId xmlns="" xmlns:a16="http://schemas.microsoft.com/office/drawing/2014/main" id="{7370CF9D-E3C5-481F-A240-4684A2112D0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2" name="Freeform 146">
                <a:extLst>
                  <a:ext uri="{FF2B5EF4-FFF2-40B4-BE49-F238E27FC236}">
                    <a16:creationId xmlns="" xmlns:a16="http://schemas.microsoft.com/office/drawing/2014/main" id="{2C2E0FD0-36CF-4008-8267-ECE3AD33EE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3" name="Freeform 147">
                <a:extLst>
                  <a:ext uri="{FF2B5EF4-FFF2-40B4-BE49-F238E27FC236}">
                    <a16:creationId xmlns="" xmlns:a16="http://schemas.microsoft.com/office/drawing/2014/main" id="{C7766B35-B60A-4503-8E0D-4E0E8EDF1C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44" name="Freeform 148">
                <a:extLst>
                  <a:ext uri="{FF2B5EF4-FFF2-40B4-BE49-F238E27FC236}">
                    <a16:creationId xmlns="" xmlns:a16="http://schemas.microsoft.com/office/drawing/2014/main" id="{300FE333-1990-46B6-A8B1-F7B2CBB20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</p:grpSp>
        <p:grpSp>
          <p:nvGrpSpPr>
            <p:cNvPr id="35" name="组合 34">
              <a:extLst>
                <a:ext uri="{FF2B5EF4-FFF2-40B4-BE49-F238E27FC236}">
                  <a16:creationId xmlns="" xmlns:a16="http://schemas.microsoft.com/office/drawing/2014/main" id="{E6C42D2D-B8F9-4500-9CA6-19DF0B87D1F6}"/>
                </a:ext>
              </a:extLst>
            </p:cNvPr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</p:grpSpPr>
          <p:sp>
            <p:nvSpPr>
              <p:cNvPr id="36" name="Freeform 149">
                <a:extLst>
                  <a:ext uri="{FF2B5EF4-FFF2-40B4-BE49-F238E27FC236}">
                    <a16:creationId xmlns="" xmlns:a16="http://schemas.microsoft.com/office/drawing/2014/main" id="{BAF5F2AB-0FE7-4148-8C8D-03B577D4D8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37" name="Freeform 150">
                <a:extLst>
                  <a:ext uri="{FF2B5EF4-FFF2-40B4-BE49-F238E27FC236}">
                    <a16:creationId xmlns="" xmlns:a16="http://schemas.microsoft.com/office/drawing/2014/main" id="{4542487A-AC0C-43C9-A3AF-2DA256057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38" name="Freeform 151">
                <a:extLst>
                  <a:ext uri="{FF2B5EF4-FFF2-40B4-BE49-F238E27FC236}">
                    <a16:creationId xmlns="" xmlns:a16="http://schemas.microsoft.com/office/drawing/2014/main" id="{C52E96FB-F7DD-4BF4-BAFE-13B6385E0F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</p:grp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0091D9DE-11C5-4636-8B24-6ED4ECA44954}"/>
              </a:ext>
            </a:extLst>
          </p:cNvPr>
          <p:cNvGrpSpPr/>
          <p:nvPr/>
        </p:nvGrpSpPr>
        <p:grpSpPr>
          <a:xfrm>
            <a:off x="6605298" y="1888447"/>
            <a:ext cx="624283" cy="1848073"/>
            <a:chOff x="6966525" y="1680422"/>
            <a:chExt cx="658423" cy="1949140"/>
          </a:xfrm>
        </p:grpSpPr>
        <p:sp>
          <p:nvSpPr>
            <p:cNvPr id="56" name="Freeform 107">
              <a:extLst>
                <a:ext uri="{FF2B5EF4-FFF2-40B4-BE49-F238E27FC236}">
                  <a16:creationId xmlns="" xmlns:a16="http://schemas.microsoft.com/office/drawing/2014/main" id="{392187A6-38F8-475F-9B1F-F928F50211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707"/>
            </a:p>
          </p:txBody>
        </p:sp>
        <p:grpSp>
          <p:nvGrpSpPr>
            <p:cNvPr id="57" name="组合 56">
              <a:extLst>
                <a:ext uri="{FF2B5EF4-FFF2-40B4-BE49-F238E27FC236}">
                  <a16:creationId xmlns="" xmlns:a16="http://schemas.microsoft.com/office/drawing/2014/main" id="{B8685C46-2DDD-4A61-B6EF-9B18E56B5364}"/>
                </a:ext>
              </a:extLst>
            </p:cNvPr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solidFill>
              <a:schemeClr val="bg1">
                <a:lumMod val="65000"/>
              </a:schemeClr>
            </a:solidFill>
          </p:grpSpPr>
          <p:sp>
            <p:nvSpPr>
              <p:cNvPr id="58" name="Freeform 159">
                <a:extLst>
                  <a:ext uri="{FF2B5EF4-FFF2-40B4-BE49-F238E27FC236}">
                    <a16:creationId xmlns="" xmlns:a16="http://schemas.microsoft.com/office/drawing/2014/main" id="{E8CEB541-FD3F-4168-8F8D-1A59333DD6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59" name="Freeform 160">
                <a:extLst>
                  <a:ext uri="{FF2B5EF4-FFF2-40B4-BE49-F238E27FC236}">
                    <a16:creationId xmlns="" xmlns:a16="http://schemas.microsoft.com/office/drawing/2014/main" id="{5C81E707-2CC3-4499-BDDB-0F54A2F11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  <p:sp>
            <p:nvSpPr>
              <p:cNvPr id="60" name="Freeform 161">
                <a:extLst>
                  <a:ext uri="{FF2B5EF4-FFF2-40B4-BE49-F238E27FC236}">
                    <a16:creationId xmlns="" xmlns:a16="http://schemas.microsoft.com/office/drawing/2014/main" id="{691EDF37-2F3D-49BA-829E-AC58B5A4155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0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707"/>
              </a:p>
            </p:txBody>
          </p:sp>
        </p:grpSp>
      </p:grpSp>
      <p:sp>
        <p:nvSpPr>
          <p:cNvPr id="61" name="TextBox 23">
            <a:extLst>
              <a:ext uri="{FF2B5EF4-FFF2-40B4-BE49-F238E27FC236}">
                <a16:creationId xmlns="" xmlns:a16="http://schemas.microsoft.com/office/drawing/2014/main" id="{88B641E8-694B-4CE8-A0ED-85D92B01A63B}"/>
              </a:ext>
            </a:extLst>
          </p:cNvPr>
          <p:cNvSpPr txBox="1"/>
          <p:nvPr/>
        </p:nvSpPr>
        <p:spPr>
          <a:xfrm>
            <a:off x="1766495" y="5484676"/>
            <a:ext cx="1869535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2" name="TextBox 24">
            <a:extLst>
              <a:ext uri="{FF2B5EF4-FFF2-40B4-BE49-F238E27FC236}">
                <a16:creationId xmlns="" xmlns:a16="http://schemas.microsoft.com/office/drawing/2014/main" id="{8BEC0670-E670-48FA-905E-0CBBD9E7598B}"/>
              </a:ext>
            </a:extLst>
          </p:cNvPr>
          <p:cNvSpPr txBox="1"/>
          <p:nvPr/>
        </p:nvSpPr>
        <p:spPr>
          <a:xfrm>
            <a:off x="2227226" y="514104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n w="952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</a:p>
        </p:txBody>
      </p:sp>
      <p:sp>
        <p:nvSpPr>
          <p:cNvPr id="63" name="TextBox 23">
            <a:extLst>
              <a:ext uri="{FF2B5EF4-FFF2-40B4-BE49-F238E27FC236}">
                <a16:creationId xmlns="" xmlns:a16="http://schemas.microsoft.com/office/drawing/2014/main" id="{A17984D4-080E-4199-86CD-FD6D1C7729F1}"/>
              </a:ext>
            </a:extLst>
          </p:cNvPr>
          <p:cNvSpPr txBox="1"/>
          <p:nvPr/>
        </p:nvSpPr>
        <p:spPr>
          <a:xfrm>
            <a:off x="4095863" y="5515158"/>
            <a:ext cx="1869535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4" name="TextBox 24">
            <a:extLst>
              <a:ext uri="{FF2B5EF4-FFF2-40B4-BE49-F238E27FC236}">
                <a16:creationId xmlns="" xmlns:a16="http://schemas.microsoft.com/office/drawing/2014/main" id="{59127F2F-8BD3-4DDB-9ED2-3E9996248D0C}"/>
              </a:ext>
            </a:extLst>
          </p:cNvPr>
          <p:cNvSpPr txBox="1"/>
          <p:nvPr/>
        </p:nvSpPr>
        <p:spPr>
          <a:xfrm>
            <a:off x="4418467" y="514755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n w="952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</a:p>
        </p:txBody>
      </p:sp>
      <p:sp>
        <p:nvSpPr>
          <p:cNvPr id="65" name="TextBox 23">
            <a:extLst>
              <a:ext uri="{FF2B5EF4-FFF2-40B4-BE49-F238E27FC236}">
                <a16:creationId xmlns="" xmlns:a16="http://schemas.microsoft.com/office/drawing/2014/main" id="{AA1AF4EF-E0EA-4888-B859-99197168F04A}"/>
              </a:ext>
            </a:extLst>
          </p:cNvPr>
          <p:cNvSpPr txBox="1"/>
          <p:nvPr/>
        </p:nvSpPr>
        <p:spPr>
          <a:xfrm>
            <a:off x="6292619" y="5508657"/>
            <a:ext cx="1869535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6" name="TextBox 24">
            <a:extLst>
              <a:ext uri="{FF2B5EF4-FFF2-40B4-BE49-F238E27FC236}">
                <a16:creationId xmlns="" xmlns:a16="http://schemas.microsoft.com/office/drawing/2014/main" id="{29CBEB51-EC98-482E-9CCA-A934F128EBE8}"/>
              </a:ext>
            </a:extLst>
          </p:cNvPr>
          <p:cNvSpPr txBox="1"/>
          <p:nvPr/>
        </p:nvSpPr>
        <p:spPr>
          <a:xfrm>
            <a:off x="6675583" y="514104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n w="952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</a:p>
        </p:txBody>
      </p:sp>
      <p:sp>
        <p:nvSpPr>
          <p:cNvPr id="67" name="TextBox 23">
            <a:extLst>
              <a:ext uri="{FF2B5EF4-FFF2-40B4-BE49-F238E27FC236}">
                <a16:creationId xmlns="" xmlns:a16="http://schemas.microsoft.com/office/drawing/2014/main" id="{ACFD505F-FF36-4E15-8BDB-7326BCBE3BE4}"/>
              </a:ext>
            </a:extLst>
          </p:cNvPr>
          <p:cNvSpPr txBox="1"/>
          <p:nvPr/>
        </p:nvSpPr>
        <p:spPr>
          <a:xfrm>
            <a:off x="8560265" y="5497466"/>
            <a:ext cx="1869535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8" name="TextBox 24">
            <a:extLst>
              <a:ext uri="{FF2B5EF4-FFF2-40B4-BE49-F238E27FC236}">
                <a16:creationId xmlns="" xmlns:a16="http://schemas.microsoft.com/office/drawing/2014/main" id="{1F9E812D-009E-44F1-986D-10832E2DF016}"/>
              </a:ext>
            </a:extLst>
          </p:cNvPr>
          <p:cNvSpPr txBox="1"/>
          <p:nvPr/>
        </p:nvSpPr>
        <p:spPr>
          <a:xfrm>
            <a:off x="8946022" y="514425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n w="952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307168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:blinds dir="vert"/>
      </p:transition>
    </mc:Choice>
    <mc:Fallback xmlns="">
      <p:transition spd="slow" advClick="0" advTm="1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03 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职场应用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pic>
        <p:nvPicPr>
          <p:cNvPr id="11" name="图片 18">
            <a:extLst>
              <a:ext uri="{FF2B5EF4-FFF2-40B4-BE49-F238E27FC236}">
                <a16:creationId xmlns="" xmlns:a16="http://schemas.microsoft.com/office/drawing/2014/main" id="{B0430FEF-A4A8-4E38-8EC1-A07E8B5DA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75" y="1950732"/>
            <a:ext cx="6102350" cy="3838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7">
            <a:extLst>
              <a:ext uri="{FF2B5EF4-FFF2-40B4-BE49-F238E27FC236}">
                <a16:creationId xmlns="" xmlns:a16="http://schemas.microsoft.com/office/drawing/2014/main" id="{7ECB67AC-A3D5-425F-B80F-49E83CDF2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9175" y="1950731"/>
            <a:ext cx="6092825" cy="3838575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id-ID" altLang="en-US">
              <a:solidFill>
                <a:schemeClr val="lt1"/>
              </a:solidFill>
            </a:endParaRPr>
          </a:p>
        </p:txBody>
      </p:sp>
      <p:sp>
        <p:nvSpPr>
          <p:cNvPr id="13" name="Oval 7">
            <a:extLst>
              <a:ext uri="{FF2B5EF4-FFF2-40B4-BE49-F238E27FC236}">
                <a16:creationId xmlns="" xmlns:a16="http://schemas.microsoft.com/office/drawing/2014/main" id="{518B8630-2B2B-4B9D-A176-033F0FC13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788" y="3439806"/>
            <a:ext cx="587375" cy="5857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5DB510"/>
              </a:solidFill>
              <a:latin typeface="FontAwesome" pitchFamily="2" charset="0"/>
            </a:endParaRPr>
          </a:p>
        </p:txBody>
      </p:sp>
      <p:sp>
        <p:nvSpPr>
          <p:cNvPr id="14" name="Oval 11">
            <a:extLst>
              <a:ext uri="{FF2B5EF4-FFF2-40B4-BE49-F238E27FC236}">
                <a16:creationId xmlns="" xmlns:a16="http://schemas.microsoft.com/office/drawing/2014/main" id="{8D375228-1BFD-406F-9AED-CCFCA763C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788" y="4595506"/>
            <a:ext cx="587375" cy="5857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5DB510"/>
              </a:solidFill>
              <a:latin typeface="FontAwesome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="" xmlns:a16="http://schemas.microsoft.com/office/drawing/2014/main" id="{182CD185-F84B-4D59-AB76-B7E1A299B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1638" y="3439806"/>
            <a:ext cx="587375" cy="5857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600">
              <a:solidFill>
                <a:srgbClr val="5DB510"/>
              </a:solidFill>
              <a:latin typeface="FontAwesome" pitchFamily="2" charset="0"/>
            </a:endParaRPr>
          </a:p>
        </p:txBody>
      </p:sp>
      <p:sp>
        <p:nvSpPr>
          <p:cNvPr id="16" name="Oval 17">
            <a:extLst>
              <a:ext uri="{FF2B5EF4-FFF2-40B4-BE49-F238E27FC236}">
                <a16:creationId xmlns="" xmlns:a16="http://schemas.microsoft.com/office/drawing/2014/main" id="{2DAFE500-BB37-4B7E-AF9E-5F5E1CB6F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1638" y="4595506"/>
            <a:ext cx="587375" cy="585787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AU" altLang="en-US" sz="1600">
              <a:solidFill>
                <a:srgbClr val="5DB510"/>
              </a:solidFill>
              <a:latin typeface="FontAwesome" pitchFamily="2" charset="0"/>
            </a:endParaRPr>
          </a:p>
        </p:txBody>
      </p:sp>
      <p:sp>
        <p:nvSpPr>
          <p:cNvPr id="17" name="Freeform 91">
            <a:extLst>
              <a:ext uri="{FF2B5EF4-FFF2-40B4-BE49-F238E27FC236}">
                <a16:creationId xmlns="" xmlns:a16="http://schemas.microsoft.com/office/drawing/2014/main" id="{7510C727-B9AB-4DC3-980D-3FEC5CD9F6FD}"/>
              </a:ext>
            </a:extLst>
          </p:cNvPr>
          <p:cNvSpPr>
            <a:spLocks/>
          </p:cNvSpPr>
          <p:nvPr/>
        </p:nvSpPr>
        <p:spPr bwMode="auto">
          <a:xfrm>
            <a:off x="9509125" y="4741556"/>
            <a:ext cx="149225" cy="295275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93">
            <a:extLst>
              <a:ext uri="{FF2B5EF4-FFF2-40B4-BE49-F238E27FC236}">
                <a16:creationId xmlns="" xmlns:a16="http://schemas.microsoft.com/office/drawing/2014/main" id="{612D90F0-37EE-4F19-BB85-C385BEACEE37}"/>
              </a:ext>
            </a:extLst>
          </p:cNvPr>
          <p:cNvSpPr>
            <a:spLocks noEditPoints="1"/>
          </p:cNvSpPr>
          <p:nvPr/>
        </p:nvSpPr>
        <p:spPr bwMode="auto">
          <a:xfrm>
            <a:off x="6748463" y="3557281"/>
            <a:ext cx="220662" cy="295275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94">
            <a:extLst>
              <a:ext uri="{FF2B5EF4-FFF2-40B4-BE49-F238E27FC236}">
                <a16:creationId xmlns="" xmlns:a16="http://schemas.microsoft.com/office/drawing/2014/main" id="{F40B6559-5774-4C56-A757-E0011D1771C0}"/>
              </a:ext>
            </a:extLst>
          </p:cNvPr>
          <p:cNvSpPr>
            <a:spLocks noEditPoints="1"/>
          </p:cNvSpPr>
          <p:nvPr/>
        </p:nvSpPr>
        <p:spPr bwMode="auto">
          <a:xfrm>
            <a:off x="6710363" y="4733618"/>
            <a:ext cx="295275" cy="274638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12">
            <a:extLst>
              <a:ext uri="{FF2B5EF4-FFF2-40B4-BE49-F238E27FC236}">
                <a16:creationId xmlns="" xmlns:a16="http://schemas.microsoft.com/office/drawing/2014/main" id="{F2D8EDF2-7A6E-4D03-935B-C92DE9B50377}"/>
              </a:ext>
            </a:extLst>
          </p:cNvPr>
          <p:cNvSpPr>
            <a:spLocks noEditPoints="1"/>
          </p:cNvSpPr>
          <p:nvPr/>
        </p:nvSpPr>
        <p:spPr bwMode="auto">
          <a:xfrm>
            <a:off x="9439275" y="3587443"/>
            <a:ext cx="293688" cy="295275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1" name="矩形 11">
            <a:extLst>
              <a:ext uri="{FF2B5EF4-FFF2-40B4-BE49-F238E27FC236}">
                <a16:creationId xmlns="" xmlns:a16="http://schemas.microsoft.com/office/drawing/2014/main" id="{2DFD296C-0D00-4E6E-8C7A-B9AE840B1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788" y="2590493"/>
            <a:ext cx="4918075" cy="569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</a:p>
        </p:txBody>
      </p:sp>
      <p:sp>
        <p:nvSpPr>
          <p:cNvPr id="22" name="TextBox 13">
            <a:extLst>
              <a:ext uri="{FF2B5EF4-FFF2-40B4-BE49-F238E27FC236}">
                <a16:creationId xmlns="" xmlns:a16="http://schemas.microsoft.com/office/drawing/2014/main" id="{86D9C6E8-5B62-4FD3-A439-F0B842289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725" y="3471556"/>
            <a:ext cx="1658937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="" xmlns:a16="http://schemas.microsoft.com/office/drawing/2014/main" id="{704DA8C1-B09A-429C-BF80-5A7319FCF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6650" y="3471556"/>
            <a:ext cx="1670050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>
              <a:lnSpc>
                <a:spcPct val="140000"/>
              </a:lnSpc>
              <a:defRPr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</a:p>
        </p:txBody>
      </p:sp>
      <p:sp>
        <p:nvSpPr>
          <p:cNvPr id="24" name="TextBox 13">
            <a:extLst>
              <a:ext uri="{FF2B5EF4-FFF2-40B4-BE49-F238E27FC236}">
                <a16:creationId xmlns="" xmlns:a16="http://schemas.microsoft.com/office/drawing/2014/main" id="{06458CFF-90C3-44D1-9882-27B3F735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725" y="4654243"/>
            <a:ext cx="1658937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>
              <a:lnSpc>
                <a:spcPct val="140000"/>
              </a:lnSpc>
              <a:defRPr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</a:p>
        </p:txBody>
      </p:sp>
      <p:sp>
        <p:nvSpPr>
          <p:cNvPr id="25" name="TextBox 13">
            <a:extLst>
              <a:ext uri="{FF2B5EF4-FFF2-40B4-BE49-F238E27FC236}">
                <a16:creationId xmlns="" xmlns:a16="http://schemas.microsoft.com/office/drawing/2014/main" id="{9EA813B7-4703-4762-9DE4-C413A13E5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6650" y="4654243"/>
            <a:ext cx="1670050" cy="58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defTabSz="1216025">
              <a:lnSpc>
                <a:spcPct val="140000"/>
              </a:lnSpc>
              <a:defRPr sz="90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742950" indent="-28575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</a:p>
        </p:txBody>
      </p:sp>
    </p:spTree>
    <p:extLst>
      <p:ext uri="{BB962C8B-B14F-4D97-AF65-F5344CB8AC3E}">
        <p14:creationId xmlns:p14="http://schemas.microsoft.com/office/powerpoint/2010/main" val="733539409"/>
      </p:ext>
    </p:extLst>
  </p:cSld>
  <p:clrMapOvr>
    <a:masterClrMapping/>
  </p:clrMapOvr>
  <p:transition spd="slow" advClick="0" advTm="1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03 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职场应用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C8049EA8-66F6-4CC6-9166-3A82C9D9DF5F}"/>
              </a:ext>
            </a:extLst>
          </p:cNvPr>
          <p:cNvCxnSpPr/>
          <p:nvPr/>
        </p:nvCxnSpPr>
        <p:spPr>
          <a:xfrm>
            <a:off x="838947" y="2755900"/>
            <a:ext cx="10533903" cy="0"/>
          </a:xfrm>
          <a:prstGeom prst="line">
            <a:avLst/>
          </a:prstGeom>
          <a:ln w="123825" cap="rnd">
            <a:gradFill>
              <a:gsLst>
                <a:gs pos="100000">
                  <a:srgbClr val="C00000"/>
                </a:gs>
                <a:gs pos="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FD0B9171-6458-47D4-B49D-0741490DE7F9}"/>
              </a:ext>
            </a:extLst>
          </p:cNvPr>
          <p:cNvSpPr/>
          <p:nvPr/>
        </p:nvSpPr>
        <p:spPr>
          <a:xfrm>
            <a:off x="6317152" y="1785296"/>
            <a:ext cx="1933350" cy="1933350"/>
          </a:xfrm>
          <a:prstGeom prst="ellipse">
            <a:avLst/>
          </a:prstGeom>
          <a:gradFill>
            <a:gsLst>
              <a:gs pos="100000">
                <a:srgbClr val="C00000"/>
              </a:gs>
              <a:gs pos="0">
                <a:srgbClr val="FF00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7A61EA00-95F8-46AF-BE7E-04EB3046106C}"/>
              </a:ext>
            </a:extLst>
          </p:cNvPr>
          <p:cNvSpPr/>
          <p:nvPr/>
        </p:nvSpPr>
        <p:spPr>
          <a:xfrm>
            <a:off x="6593222" y="2061366"/>
            <a:ext cx="1381211" cy="13812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E091FA1E-4F82-41EA-A712-34AD85723933}"/>
              </a:ext>
            </a:extLst>
          </p:cNvPr>
          <p:cNvGrpSpPr/>
          <p:nvPr/>
        </p:nvGrpSpPr>
        <p:grpSpPr>
          <a:xfrm>
            <a:off x="1570940" y="1798582"/>
            <a:ext cx="1933350" cy="1933350"/>
            <a:chOff x="2342674" y="2689326"/>
            <a:chExt cx="1489032" cy="1489032"/>
          </a:xfrm>
        </p:grpSpPr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BDC1D695-E5B8-400A-A9AB-48186A878222}"/>
                </a:ext>
              </a:extLst>
            </p:cNvPr>
            <p:cNvSpPr/>
            <p:nvPr/>
          </p:nvSpPr>
          <p:spPr>
            <a:xfrm>
              <a:off x="2342674" y="2689326"/>
              <a:ext cx="1489032" cy="1489032"/>
            </a:xfrm>
            <a:prstGeom prst="ellipse">
              <a:avLst/>
            </a:prstGeom>
            <a:gradFill>
              <a:gsLst>
                <a:gs pos="100000">
                  <a:srgbClr val="C00000"/>
                </a:gs>
                <a:gs pos="0">
                  <a:srgbClr val="FF00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DFBF65A1-6699-4CF0-BB78-BD7C44D7ED40}"/>
                </a:ext>
              </a:extLst>
            </p:cNvPr>
            <p:cNvSpPr/>
            <p:nvPr/>
          </p:nvSpPr>
          <p:spPr>
            <a:xfrm>
              <a:off x="2555298" y="2901950"/>
              <a:ext cx="1063784" cy="10637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24">
              <a:extLst>
                <a:ext uri="{FF2B5EF4-FFF2-40B4-BE49-F238E27FC236}">
                  <a16:creationId xmlns="" xmlns:a16="http://schemas.microsoft.com/office/drawing/2014/main" id="{5B440D02-FAF7-4AE0-B4D9-9EF504512C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0855" y="3244979"/>
              <a:ext cx="409774" cy="351234"/>
            </a:xfrm>
            <a:custGeom>
              <a:avLst/>
              <a:gdLst>
                <a:gd name="T0" fmla="*/ 800850339 w 68"/>
                <a:gd name="T1" fmla="*/ 630358095 h 58"/>
                <a:gd name="T2" fmla="*/ 741964184 w 68"/>
                <a:gd name="T3" fmla="*/ 689827597 h 58"/>
                <a:gd name="T4" fmla="*/ 58886155 w 68"/>
                <a:gd name="T5" fmla="*/ 689827597 h 58"/>
                <a:gd name="T6" fmla="*/ 0 w 68"/>
                <a:gd name="T7" fmla="*/ 630358095 h 58"/>
                <a:gd name="T8" fmla="*/ 0 w 68"/>
                <a:gd name="T9" fmla="*/ 47574912 h 58"/>
                <a:gd name="T10" fmla="*/ 58886155 w 68"/>
                <a:gd name="T11" fmla="*/ 0 h 58"/>
                <a:gd name="T12" fmla="*/ 741964184 w 68"/>
                <a:gd name="T13" fmla="*/ 0 h 58"/>
                <a:gd name="T14" fmla="*/ 800850339 w 68"/>
                <a:gd name="T15" fmla="*/ 47574912 h 58"/>
                <a:gd name="T16" fmla="*/ 800850339 w 68"/>
                <a:gd name="T17" fmla="*/ 630358095 h 58"/>
                <a:gd name="T18" fmla="*/ 741964184 w 68"/>
                <a:gd name="T19" fmla="*/ 166510466 h 58"/>
                <a:gd name="T20" fmla="*/ 741964184 w 68"/>
                <a:gd name="T21" fmla="*/ 118935555 h 58"/>
                <a:gd name="T22" fmla="*/ 741964184 w 68"/>
                <a:gd name="T23" fmla="*/ 47574912 h 58"/>
                <a:gd name="T24" fmla="*/ 365094849 w 68"/>
                <a:gd name="T25" fmla="*/ 47574912 h 58"/>
                <a:gd name="T26" fmla="*/ 341539014 w 68"/>
                <a:gd name="T27" fmla="*/ 107040965 h 58"/>
                <a:gd name="T28" fmla="*/ 58886155 w 68"/>
                <a:gd name="T29" fmla="*/ 107040965 h 58"/>
                <a:gd name="T30" fmla="*/ 58886155 w 68"/>
                <a:gd name="T31" fmla="*/ 166510466 h 58"/>
                <a:gd name="T32" fmla="*/ 741964184 w 68"/>
                <a:gd name="T33" fmla="*/ 166510466 h 58"/>
                <a:gd name="T34" fmla="*/ 741964184 w 68"/>
                <a:gd name="T35" fmla="*/ 630358095 h 58"/>
                <a:gd name="T36" fmla="*/ 741964184 w 68"/>
                <a:gd name="T37" fmla="*/ 570892042 h 58"/>
                <a:gd name="T38" fmla="*/ 58886155 w 68"/>
                <a:gd name="T39" fmla="*/ 570892042 h 58"/>
                <a:gd name="T40" fmla="*/ 58886155 w 68"/>
                <a:gd name="T41" fmla="*/ 630358095 h 58"/>
                <a:gd name="T42" fmla="*/ 741964184 w 68"/>
                <a:gd name="T43" fmla="*/ 630358095 h 58"/>
                <a:gd name="T44" fmla="*/ 282652859 w 68"/>
                <a:gd name="T45" fmla="*/ 83255233 h 58"/>
                <a:gd name="T46" fmla="*/ 282652859 w 68"/>
                <a:gd name="T47" fmla="*/ 23785731 h 58"/>
                <a:gd name="T48" fmla="*/ 105994393 w 68"/>
                <a:gd name="T49" fmla="*/ 23785731 h 58"/>
                <a:gd name="T50" fmla="*/ 105994393 w 68"/>
                <a:gd name="T51" fmla="*/ 83255233 h 58"/>
                <a:gd name="T52" fmla="*/ 282652859 w 68"/>
                <a:gd name="T53" fmla="*/ 83255233 h 58"/>
                <a:gd name="T54" fmla="*/ 400425169 w 68"/>
                <a:gd name="T55" fmla="*/ 202190788 h 58"/>
                <a:gd name="T56" fmla="*/ 223766704 w 68"/>
                <a:gd name="T57" fmla="*/ 368701254 h 58"/>
                <a:gd name="T58" fmla="*/ 400425169 w 68"/>
                <a:gd name="T59" fmla="*/ 547106311 h 58"/>
                <a:gd name="T60" fmla="*/ 565305718 w 68"/>
                <a:gd name="T61" fmla="*/ 368701254 h 58"/>
                <a:gd name="T62" fmla="*/ 400425169 w 68"/>
                <a:gd name="T63" fmla="*/ 202190788 h 58"/>
                <a:gd name="T64" fmla="*/ 400425169 w 68"/>
                <a:gd name="T65" fmla="*/ 487636809 h 58"/>
                <a:gd name="T66" fmla="*/ 282652859 w 68"/>
                <a:gd name="T67" fmla="*/ 368701254 h 58"/>
                <a:gd name="T68" fmla="*/ 400425169 w 68"/>
                <a:gd name="T69" fmla="*/ 249765700 h 58"/>
                <a:gd name="T70" fmla="*/ 506419563 w 68"/>
                <a:gd name="T71" fmla="*/ 368701254 h 58"/>
                <a:gd name="T72" fmla="*/ 400425169 w 68"/>
                <a:gd name="T73" fmla="*/ 487636809 h 58"/>
                <a:gd name="T74" fmla="*/ 400425169 w 68"/>
                <a:gd name="T75" fmla="*/ 297340611 h 58"/>
                <a:gd name="T76" fmla="*/ 329761097 w 68"/>
                <a:gd name="T77" fmla="*/ 368701254 h 58"/>
                <a:gd name="T78" fmla="*/ 341539014 w 68"/>
                <a:gd name="T79" fmla="*/ 380595844 h 58"/>
                <a:gd name="T80" fmla="*/ 353316932 w 68"/>
                <a:gd name="T81" fmla="*/ 368701254 h 58"/>
                <a:gd name="T82" fmla="*/ 400425169 w 68"/>
                <a:gd name="T83" fmla="*/ 321126343 h 58"/>
                <a:gd name="T84" fmla="*/ 412203087 w 68"/>
                <a:gd name="T85" fmla="*/ 309231753 h 58"/>
                <a:gd name="T86" fmla="*/ 400425169 w 68"/>
                <a:gd name="T87" fmla="*/ 297340611 h 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8" h="58">
                  <a:moveTo>
                    <a:pt x="68" y="53"/>
                  </a:moveTo>
                  <a:cubicBezTo>
                    <a:pt x="68" y="56"/>
                    <a:pt x="66" y="58"/>
                    <a:pt x="63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2" y="58"/>
                    <a:pt x="0" y="56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8" y="2"/>
                    <a:pt x="68" y="4"/>
                  </a:cubicBezTo>
                  <a:lnTo>
                    <a:pt x="68" y="53"/>
                  </a:lnTo>
                  <a:close/>
                  <a:moveTo>
                    <a:pt x="63" y="14"/>
                  </a:moveTo>
                  <a:cubicBezTo>
                    <a:pt x="63" y="10"/>
                    <a:pt x="63" y="10"/>
                    <a:pt x="63" y="10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4"/>
                    <a:pt x="5" y="14"/>
                    <a:pt x="5" y="14"/>
                  </a:cubicBezTo>
                  <a:lnTo>
                    <a:pt x="63" y="14"/>
                  </a:lnTo>
                  <a:close/>
                  <a:moveTo>
                    <a:pt x="63" y="53"/>
                  </a:moveTo>
                  <a:cubicBezTo>
                    <a:pt x="63" y="48"/>
                    <a:pt x="63" y="48"/>
                    <a:pt x="63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53"/>
                    <a:pt x="5" y="53"/>
                    <a:pt x="5" y="53"/>
                  </a:cubicBezTo>
                  <a:lnTo>
                    <a:pt x="63" y="53"/>
                  </a:lnTo>
                  <a:close/>
                  <a:moveTo>
                    <a:pt x="24" y="7"/>
                  </a:moveTo>
                  <a:cubicBezTo>
                    <a:pt x="24" y="2"/>
                    <a:pt x="24" y="2"/>
                    <a:pt x="24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7"/>
                    <a:pt x="9" y="7"/>
                    <a:pt x="9" y="7"/>
                  </a:cubicBezTo>
                  <a:lnTo>
                    <a:pt x="24" y="7"/>
                  </a:lnTo>
                  <a:close/>
                  <a:moveTo>
                    <a:pt x="34" y="17"/>
                  </a:moveTo>
                  <a:cubicBezTo>
                    <a:pt x="26" y="17"/>
                    <a:pt x="19" y="23"/>
                    <a:pt x="19" y="31"/>
                  </a:cubicBezTo>
                  <a:cubicBezTo>
                    <a:pt x="19" y="39"/>
                    <a:pt x="26" y="46"/>
                    <a:pt x="34" y="46"/>
                  </a:cubicBezTo>
                  <a:cubicBezTo>
                    <a:pt x="42" y="46"/>
                    <a:pt x="48" y="39"/>
                    <a:pt x="48" y="31"/>
                  </a:cubicBezTo>
                  <a:cubicBezTo>
                    <a:pt x="48" y="23"/>
                    <a:pt x="42" y="17"/>
                    <a:pt x="34" y="17"/>
                  </a:cubicBezTo>
                  <a:close/>
                  <a:moveTo>
                    <a:pt x="34" y="41"/>
                  </a:moveTo>
                  <a:cubicBezTo>
                    <a:pt x="28" y="41"/>
                    <a:pt x="24" y="37"/>
                    <a:pt x="24" y="31"/>
                  </a:cubicBezTo>
                  <a:cubicBezTo>
                    <a:pt x="24" y="26"/>
                    <a:pt x="28" y="21"/>
                    <a:pt x="34" y="21"/>
                  </a:cubicBezTo>
                  <a:cubicBezTo>
                    <a:pt x="39" y="21"/>
                    <a:pt x="43" y="26"/>
                    <a:pt x="43" y="31"/>
                  </a:cubicBezTo>
                  <a:cubicBezTo>
                    <a:pt x="43" y="37"/>
                    <a:pt x="39" y="41"/>
                    <a:pt x="34" y="41"/>
                  </a:cubicBezTo>
                  <a:close/>
                  <a:moveTo>
                    <a:pt x="34" y="25"/>
                  </a:moveTo>
                  <a:cubicBezTo>
                    <a:pt x="30" y="25"/>
                    <a:pt x="28" y="28"/>
                    <a:pt x="28" y="31"/>
                  </a:cubicBezTo>
                  <a:cubicBezTo>
                    <a:pt x="28" y="32"/>
                    <a:pt x="28" y="32"/>
                    <a:pt x="29" y="32"/>
                  </a:cubicBezTo>
                  <a:cubicBezTo>
                    <a:pt x="30" y="32"/>
                    <a:pt x="30" y="32"/>
                    <a:pt x="30" y="31"/>
                  </a:cubicBezTo>
                  <a:cubicBezTo>
                    <a:pt x="30" y="29"/>
                    <a:pt x="32" y="27"/>
                    <a:pt x="34" y="27"/>
                  </a:cubicBezTo>
                  <a:cubicBezTo>
                    <a:pt x="34" y="27"/>
                    <a:pt x="35" y="27"/>
                    <a:pt x="35" y="26"/>
                  </a:cubicBezTo>
                  <a:cubicBezTo>
                    <a:pt x="35" y="26"/>
                    <a:pt x="34" y="25"/>
                    <a:pt x="34" y="25"/>
                  </a:cubicBezTo>
                  <a:close/>
                </a:path>
              </a:pathLst>
            </a:custGeom>
            <a:gradFill>
              <a:gsLst>
                <a:gs pos="100000">
                  <a:srgbClr val="C00000"/>
                </a:gs>
                <a:gs pos="0">
                  <a:srgbClr val="FF0000"/>
                </a:gs>
              </a:gsLst>
              <a:lin ang="0" scaled="0"/>
            </a:gra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5D61CE93-8B32-4E94-B7AC-88C629CF101A}"/>
              </a:ext>
            </a:extLst>
          </p:cNvPr>
          <p:cNvGrpSpPr/>
          <p:nvPr/>
        </p:nvGrpSpPr>
        <p:grpSpPr>
          <a:xfrm>
            <a:off x="8690258" y="1805226"/>
            <a:ext cx="1933350" cy="1933350"/>
            <a:chOff x="8354722" y="2655155"/>
            <a:chExt cx="1489032" cy="1489032"/>
          </a:xfrm>
        </p:grpSpPr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8AE35D23-AF15-414A-85A5-F758A1E9B66B}"/>
                </a:ext>
              </a:extLst>
            </p:cNvPr>
            <p:cNvSpPr/>
            <p:nvPr/>
          </p:nvSpPr>
          <p:spPr>
            <a:xfrm>
              <a:off x="8354722" y="2655155"/>
              <a:ext cx="1489032" cy="1489032"/>
            </a:xfrm>
            <a:prstGeom prst="ellipse">
              <a:avLst/>
            </a:prstGeom>
            <a:gradFill>
              <a:gsLst>
                <a:gs pos="100000">
                  <a:srgbClr val="C00000"/>
                </a:gs>
                <a:gs pos="0">
                  <a:srgbClr val="FF00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117600FB-04DE-4DAC-AD64-3F3F6AFB5111}"/>
                </a:ext>
              </a:extLst>
            </p:cNvPr>
            <p:cNvSpPr/>
            <p:nvPr/>
          </p:nvSpPr>
          <p:spPr>
            <a:xfrm>
              <a:off x="8567346" y="2867779"/>
              <a:ext cx="1063784" cy="10637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204">
              <a:extLst>
                <a:ext uri="{FF2B5EF4-FFF2-40B4-BE49-F238E27FC236}">
                  <a16:creationId xmlns="" xmlns:a16="http://schemas.microsoft.com/office/drawing/2014/main" id="{2B557ABF-6EE9-4C02-9394-58BE71CA83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37206" y="3245376"/>
              <a:ext cx="524064" cy="348450"/>
            </a:xfrm>
            <a:custGeom>
              <a:avLst/>
              <a:gdLst>
                <a:gd name="T0" fmla="*/ 1012054241 w 87"/>
                <a:gd name="T1" fmla="*/ 175583417 h 58"/>
                <a:gd name="T2" fmla="*/ 517793598 w 87"/>
                <a:gd name="T3" fmla="*/ 339462412 h 58"/>
                <a:gd name="T4" fmla="*/ 506027121 w 87"/>
                <a:gd name="T5" fmla="*/ 339462412 h 58"/>
                <a:gd name="T6" fmla="*/ 506027121 w 87"/>
                <a:gd name="T7" fmla="*/ 339462412 h 58"/>
                <a:gd name="T8" fmla="*/ 211824030 w 87"/>
                <a:gd name="T9" fmla="*/ 245816783 h 58"/>
                <a:gd name="T10" fmla="*/ 164751261 w 87"/>
                <a:gd name="T11" fmla="*/ 374579096 h 58"/>
                <a:gd name="T12" fmla="*/ 200057553 w 87"/>
                <a:gd name="T13" fmla="*/ 421400200 h 58"/>
                <a:gd name="T14" fmla="*/ 176521168 w 87"/>
                <a:gd name="T15" fmla="*/ 468224725 h 58"/>
                <a:gd name="T16" fmla="*/ 200057553 w 87"/>
                <a:gd name="T17" fmla="*/ 655512562 h 58"/>
                <a:gd name="T18" fmla="*/ 188287645 w 87"/>
                <a:gd name="T19" fmla="*/ 667220404 h 58"/>
                <a:gd name="T20" fmla="*/ 188287645 w 87"/>
                <a:gd name="T21" fmla="*/ 678924825 h 58"/>
                <a:gd name="T22" fmla="*/ 94145538 w 87"/>
                <a:gd name="T23" fmla="*/ 678924825 h 58"/>
                <a:gd name="T24" fmla="*/ 82375630 w 87"/>
                <a:gd name="T25" fmla="*/ 667220404 h 58"/>
                <a:gd name="T26" fmla="*/ 82375630 w 87"/>
                <a:gd name="T27" fmla="*/ 655512562 h 58"/>
                <a:gd name="T28" fmla="*/ 105912015 w 87"/>
                <a:gd name="T29" fmla="*/ 468224725 h 58"/>
                <a:gd name="T30" fmla="*/ 82375630 w 87"/>
                <a:gd name="T31" fmla="*/ 421400200 h 58"/>
                <a:gd name="T32" fmla="*/ 117681922 w 87"/>
                <a:gd name="T33" fmla="*/ 374579096 h 58"/>
                <a:gd name="T34" fmla="*/ 152984784 w 87"/>
                <a:gd name="T35" fmla="*/ 222407942 h 58"/>
                <a:gd name="T36" fmla="*/ 11766477 w 87"/>
                <a:gd name="T37" fmla="*/ 175583417 h 58"/>
                <a:gd name="T38" fmla="*/ 0 w 87"/>
                <a:gd name="T39" fmla="*/ 163878996 h 58"/>
                <a:gd name="T40" fmla="*/ 11766477 w 87"/>
                <a:gd name="T41" fmla="*/ 152171154 h 58"/>
                <a:gd name="T42" fmla="*/ 506027121 w 87"/>
                <a:gd name="T43" fmla="*/ 0 h 58"/>
                <a:gd name="T44" fmla="*/ 506027121 w 87"/>
                <a:gd name="T45" fmla="*/ 0 h 58"/>
                <a:gd name="T46" fmla="*/ 517793598 w 87"/>
                <a:gd name="T47" fmla="*/ 0 h 58"/>
                <a:gd name="T48" fmla="*/ 1012054241 w 87"/>
                <a:gd name="T49" fmla="*/ 152171154 h 58"/>
                <a:gd name="T50" fmla="*/ 1023820718 w 87"/>
                <a:gd name="T51" fmla="*/ 163878996 h 58"/>
                <a:gd name="T52" fmla="*/ 1012054241 w 87"/>
                <a:gd name="T53" fmla="*/ 175583417 h 58"/>
                <a:gd name="T54" fmla="*/ 800226781 w 87"/>
                <a:gd name="T55" fmla="*/ 444812462 h 58"/>
                <a:gd name="T56" fmla="*/ 506027121 w 87"/>
                <a:gd name="T57" fmla="*/ 561870354 h 58"/>
                <a:gd name="T58" fmla="*/ 223593937 w 87"/>
                <a:gd name="T59" fmla="*/ 444812462 h 58"/>
                <a:gd name="T60" fmla="*/ 235360414 w 87"/>
                <a:gd name="T61" fmla="*/ 304345729 h 58"/>
                <a:gd name="T62" fmla="*/ 494257213 w 87"/>
                <a:gd name="T63" fmla="*/ 386283516 h 58"/>
                <a:gd name="T64" fmla="*/ 506027121 w 87"/>
                <a:gd name="T65" fmla="*/ 397991358 h 58"/>
                <a:gd name="T66" fmla="*/ 529563505 w 87"/>
                <a:gd name="T67" fmla="*/ 386283516 h 58"/>
                <a:gd name="T68" fmla="*/ 788460304 w 87"/>
                <a:gd name="T69" fmla="*/ 304345729 h 58"/>
                <a:gd name="T70" fmla="*/ 800226781 w 87"/>
                <a:gd name="T71" fmla="*/ 444812462 h 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gradFill>
              <a:gsLst>
                <a:gs pos="100000">
                  <a:srgbClr val="C00000"/>
                </a:gs>
                <a:gs pos="0">
                  <a:srgbClr val="FF0000"/>
                </a:gs>
              </a:gsLst>
              <a:lin ang="0" scaled="0"/>
            </a:gra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44078643-E06A-4CE9-A412-6008EAE5163A}"/>
              </a:ext>
            </a:extLst>
          </p:cNvPr>
          <p:cNvGrpSpPr/>
          <p:nvPr/>
        </p:nvGrpSpPr>
        <p:grpSpPr>
          <a:xfrm>
            <a:off x="3944046" y="1791939"/>
            <a:ext cx="1933350" cy="1933350"/>
            <a:chOff x="4349793" y="2655155"/>
            <a:chExt cx="1489032" cy="1489032"/>
          </a:xfrm>
        </p:grpSpPr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EBA45294-9682-4B82-8C33-72A90D761845}"/>
                </a:ext>
              </a:extLst>
            </p:cNvPr>
            <p:cNvSpPr/>
            <p:nvPr/>
          </p:nvSpPr>
          <p:spPr>
            <a:xfrm>
              <a:off x="4349793" y="2655155"/>
              <a:ext cx="1489032" cy="1489032"/>
            </a:xfrm>
            <a:prstGeom prst="ellipse">
              <a:avLst/>
            </a:prstGeom>
            <a:gradFill>
              <a:gsLst>
                <a:gs pos="100000">
                  <a:srgbClr val="C00000"/>
                </a:gs>
                <a:gs pos="0">
                  <a:srgbClr val="FF00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20A415EC-ACC7-47EC-BCC3-6EEC9B5D7B4E}"/>
                </a:ext>
              </a:extLst>
            </p:cNvPr>
            <p:cNvSpPr/>
            <p:nvPr/>
          </p:nvSpPr>
          <p:spPr>
            <a:xfrm>
              <a:off x="4562417" y="2867779"/>
              <a:ext cx="1063784" cy="10637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250">
              <a:extLst>
                <a:ext uri="{FF2B5EF4-FFF2-40B4-BE49-F238E27FC236}">
                  <a16:creationId xmlns="" xmlns:a16="http://schemas.microsoft.com/office/drawing/2014/main" id="{24A03818-9363-462A-B8D1-E335D88200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9422" y="3194784"/>
              <a:ext cx="409774" cy="409774"/>
            </a:xfrm>
            <a:custGeom>
              <a:avLst/>
              <a:gdLst>
                <a:gd name="T0" fmla="*/ 800850339 w 68"/>
                <a:gd name="T1" fmla="*/ 400430317 h 68"/>
                <a:gd name="T2" fmla="*/ 400425169 w 68"/>
                <a:gd name="T3" fmla="*/ 800857202 h 68"/>
                <a:gd name="T4" fmla="*/ 0 w 68"/>
                <a:gd name="T5" fmla="*/ 400430317 h 68"/>
                <a:gd name="T6" fmla="*/ 400425169 w 68"/>
                <a:gd name="T7" fmla="*/ 0 h 68"/>
                <a:gd name="T8" fmla="*/ 800850339 w 68"/>
                <a:gd name="T9" fmla="*/ 400430317 h 68"/>
                <a:gd name="T10" fmla="*/ 741964184 w 68"/>
                <a:gd name="T11" fmla="*/ 400430317 h 68"/>
                <a:gd name="T12" fmla="*/ 741964184 w 68"/>
                <a:gd name="T13" fmla="*/ 400430317 h 68"/>
                <a:gd name="T14" fmla="*/ 694855946 w 68"/>
                <a:gd name="T15" fmla="*/ 435760789 h 68"/>
                <a:gd name="T16" fmla="*/ 588861553 w 68"/>
                <a:gd name="T17" fmla="*/ 329765942 h 68"/>
                <a:gd name="T18" fmla="*/ 612413956 w 68"/>
                <a:gd name="T19" fmla="*/ 188437191 h 68"/>
                <a:gd name="T20" fmla="*/ 671300111 w 68"/>
                <a:gd name="T21" fmla="*/ 200215159 h 68"/>
                <a:gd name="T22" fmla="*/ 506419563 w 68"/>
                <a:gd name="T23" fmla="*/ 70664375 h 68"/>
                <a:gd name="T24" fmla="*/ 529975397 w 68"/>
                <a:gd name="T25" fmla="*/ 129550783 h 68"/>
                <a:gd name="T26" fmla="*/ 400425169 w 68"/>
                <a:gd name="T27" fmla="*/ 200215159 h 68"/>
                <a:gd name="T28" fmla="*/ 270874942 w 68"/>
                <a:gd name="T29" fmla="*/ 129550783 h 68"/>
                <a:gd name="T30" fmla="*/ 294430776 w 68"/>
                <a:gd name="T31" fmla="*/ 70664375 h 68"/>
                <a:gd name="T32" fmla="*/ 117772311 w 68"/>
                <a:gd name="T33" fmla="*/ 200215159 h 68"/>
                <a:gd name="T34" fmla="*/ 176658466 w 68"/>
                <a:gd name="T35" fmla="*/ 188437191 h 68"/>
                <a:gd name="T36" fmla="*/ 211988786 w 68"/>
                <a:gd name="T37" fmla="*/ 329765942 h 68"/>
                <a:gd name="T38" fmla="*/ 94216476 w 68"/>
                <a:gd name="T39" fmla="*/ 435760789 h 68"/>
                <a:gd name="T40" fmla="*/ 58886155 w 68"/>
                <a:gd name="T41" fmla="*/ 400430317 h 68"/>
                <a:gd name="T42" fmla="*/ 58886155 w 68"/>
                <a:gd name="T43" fmla="*/ 400430317 h 68"/>
                <a:gd name="T44" fmla="*/ 117772311 w 68"/>
                <a:gd name="T45" fmla="*/ 600642044 h 68"/>
                <a:gd name="T46" fmla="*/ 129550228 w 68"/>
                <a:gd name="T47" fmla="*/ 541755636 h 68"/>
                <a:gd name="T48" fmla="*/ 282652859 w 68"/>
                <a:gd name="T49" fmla="*/ 553533604 h 68"/>
                <a:gd name="T50" fmla="*/ 341539014 w 68"/>
                <a:gd name="T51" fmla="*/ 694862355 h 68"/>
                <a:gd name="T52" fmla="*/ 294430776 w 68"/>
                <a:gd name="T53" fmla="*/ 718414859 h 68"/>
                <a:gd name="T54" fmla="*/ 400425169 w 68"/>
                <a:gd name="T55" fmla="*/ 741970795 h 68"/>
                <a:gd name="T56" fmla="*/ 506419563 w 68"/>
                <a:gd name="T57" fmla="*/ 718414859 h 68"/>
                <a:gd name="T58" fmla="*/ 447533407 w 68"/>
                <a:gd name="T59" fmla="*/ 694862355 h 68"/>
                <a:gd name="T60" fmla="*/ 518197480 w 68"/>
                <a:gd name="T61" fmla="*/ 553533604 h 68"/>
                <a:gd name="T62" fmla="*/ 659522194 w 68"/>
                <a:gd name="T63" fmla="*/ 541755636 h 68"/>
                <a:gd name="T64" fmla="*/ 671300111 w 68"/>
                <a:gd name="T65" fmla="*/ 600642044 h 68"/>
                <a:gd name="T66" fmla="*/ 741964184 w 68"/>
                <a:gd name="T67" fmla="*/ 400430317 h 68"/>
                <a:gd name="T68" fmla="*/ 400425169 w 68"/>
                <a:gd name="T69" fmla="*/ 270879534 h 68"/>
                <a:gd name="T70" fmla="*/ 529975397 w 68"/>
                <a:gd name="T71" fmla="*/ 365096414 h 68"/>
                <a:gd name="T72" fmla="*/ 482867160 w 68"/>
                <a:gd name="T73" fmla="*/ 506425164 h 68"/>
                <a:gd name="T74" fmla="*/ 317983179 w 68"/>
                <a:gd name="T75" fmla="*/ 506425164 h 68"/>
                <a:gd name="T76" fmla="*/ 270874942 w 68"/>
                <a:gd name="T77" fmla="*/ 365096414 h 68"/>
                <a:gd name="T78" fmla="*/ 400425169 w 68"/>
                <a:gd name="T79" fmla="*/ 270879534 h 6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63" y="34"/>
                  </a:moveTo>
                  <a:cubicBezTo>
                    <a:pt x="63" y="34"/>
                    <a:pt x="63" y="34"/>
                    <a:pt x="63" y="34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4" y="12"/>
                    <a:pt x="49" y="8"/>
                    <a:pt x="43" y="6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9" y="8"/>
                    <a:pt x="14" y="12"/>
                    <a:pt x="10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40"/>
                    <a:pt x="7" y="46"/>
                    <a:pt x="10" y="51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8" y="62"/>
                    <a:pt x="31" y="63"/>
                    <a:pt x="34" y="63"/>
                  </a:cubicBezTo>
                  <a:cubicBezTo>
                    <a:pt x="37" y="63"/>
                    <a:pt x="40" y="62"/>
                    <a:pt x="43" y="61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51"/>
                    <a:pt x="57" y="51"/>
                    <a:pt x="57" y="51"/>
                  </a:cubicBezTo>
                  <a:cubicBezTo>
                    <a:pt x="61" y="46"/>
                    <a:pt x="63" y="40"/>
                    <a:pt x="63" y="34"/>
                  </a:cubicBezTo>
                  <a:close/>
                  <a:moveTo>
                    <a:pt x="34" y="23"/>
                  </a:moveTo>
                  <a:cubicBezTo>
                    <a:pt x="45" y="31"/>
                    <a:pt x="45" y="31"/>
                    <a:pt x="45" y="31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3" y="31"/>
                    <a:pt x="23" y="31"/>
                    <a:pt x="23" y="31"/>
                  </a:cubicBezTo>
                  <a:lnTo>
                    <a:pt x="34" y="23"/>
                  </a:lnTo>
                  <a:close/>
                </a:path>
              </a:pathLst>
            </a:custGeom>
            <a:gradFill>
              <a:gsLst>
                <a:gs pos="100000">
                  <a:srgbClr val="C00000"/>
                </a:gs>
                <a:gs pos="0">
                  <a:srgbClr val="FF0000"/>
                </a:gs>
              </a:gsLst>
              <a:lin ang="0" scaled="0"/>
            </a:gra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DBD3F103-7DC3-492C-822A-36EDE638FC3A}"/>
              </a:ext>
            </a:extLst>
          </p:cNvPr>
          <p:cNvSpPr txBox="1"/>
          <p:nvPr/>
        </p:nvSpPr>
        <p:spPr>
          <a:xfrm>
            <a:off x="1966427" y="4267249"/>
            <a:ext cx="1235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输入标题</a:t>
            </a:r>
          </a:p>
        </p:txBody>
      </p:sp>
      <p:sp>
        <p:nvSpPr>
          <p:cNvPr id="27" name="文本框 78">
            <a:extLst>
              <a:ext uri="{FF2B5EF4-FFF2-40B4-BE49-F238E27FC236}">
                <a16:creationId xmlns="" xmlns:a16="http://schemas.microsoft.com/office/drawing/2014/main" id="{1098DF41-1641-4C55-84FE-A2F345E40071}"/>
              </a:ext>
            </a:extLst>
          </p:cNvPr>
          <p:cNvSpPr txBox="1"/>
          <p:nvPr/>
        </p:nvSpPr>
        <p:spPr>
          <a:xfrm>
            <a:off x="1419176" y="4857618"/>
            <a:ext cx="2217741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4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E0B7679A-6908-42B7-9E40-E7F56A1B2E14}"/>
              </a:ext>
            </a:extLst>
          </p:cNvPr>
          <p:cNvSpPr txBox="1"/>
          <p:nvPr/>
        </p:nvSpPr>
        <p:spPr>
          <a:xfrm>
            <a:off x="6694265" y="4267249"/>
            <a:ext cx="1235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输入标题</a:t>
            </a:r>
          </a:p>
        </p:txBody>
      </p:sp>
      <p:sp>
        <p:nvSpPr>
          <p:cNvPr id="29" name="文本框 89">
            <a:extLst>
              <a:ext uri="{FF2B5EF4-FFF2-40B4-BE49-F238E27FC236}">
                <a16:creationId xmlns="" xmlns:a16="http://schemas.microsoft.com/office/drawing/2014/main" id="{77B3C89B-136B-4F42-8E32-4FAF554107BF}"/>
              </a:ext>
            </a:extLst>
          </p:cNvPr>
          <p:cNvSpPr txBox="1"/>
          <p:nvPr/>
        </p:nvSpPr>
        <p:spPr>
          <a:xfrm>
            <a:off x="6202741" y="4872475"/>
            <a:ext cx="2218152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74FA5A3F-4A46-4B4C-9F8D-D30D3E13C75D}"/>
              </a:ext>
            </a:extLst>
          </p:cNvPr>
          <p:cNvSpPr txBox="1"/>
          <p:nvPr/>
        </p:nvSpPr>
        <p:spPr>
          <a:xfrm>
            <a:off x="4360148" y="4267249"/>
            <a:ext cx="1235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输入标题</a:t>
            </a:r>
          </a:p>
        </p:txBody>
      </p:sp>
      <p:sp>
        <p:nvSpPr>
          <p:cNvPr id="31" name="文本框 78">
            <a:extLst>
              <a:ext uri="{FF2B5EF4-FFF2-40B4-BE49-F238E27FC236}">
                <a16:creationId xmlns="" xmlns:a16="http://schemas.microsoft.com/office/drawing/2014/main" id="{D52C4032-5C98-4E81-B55B-1A77F9D90E38}"/>
              </a:ext>
            </a:extLst>
          </p:cNvPr>
          <p:cNvSpPr txBox="1"/>
          <p:nvPr/>
        </p:nvSpPr>
        <p:spPr>
          <a:xfrm>
            <a:off x="3886262" y="4872476"/>
            <a:ext cx="2255371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7ABEF8CB-578F-4808-8B92-5E092C44666F}"/>
              </a:ext>
            </a:extLst>
          </p:cNvPr>
          <p:cNvSpPr txBox="1"/>
          <p:nvPr/>
        </p:nvSpPr>
        <p:spPr>
          <a:xfrm>
            <a:off x="9191241" y="4267249"/>
            <a:ext cx="1235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404040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输入标题</a:t>
            </a:r>
          </a:p>
        </p:txBody>
      </p:sp>
      <p:sp>
        <p:nvSpPr>
          <p:cNvPr id="33" name="文本框 89">
            <a:extLst>
              <a:ext uri="{FF2B5EF4-FFF2-40B4-BE49-F238E27FC236}">
                <a16:creationId xmlns="" xmlns:a16="http://schemas.microsoft.com/office/drawing/2014/main" id="{870C171D-9B24-4DB0-A14D-B199DA935024}"/>
              </a:ext>
            </a:extLst>
          </p:cNvPr>
          <p:cNvSpPr txBox="1"/>
          <p:nvPr/>
        </p:nvSpPr>
        <p:spPr>
          <a:xfrm>
            <a:off x="8671258" y="4872474"/>
            <a:ext cx="2201181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请在此处添加具体内容，言简意赅，简要说明即可，不必过于繁琐，考虑整体版面的美观度。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191EC835-7284-43A9-A736-D0F862600FF0}"/>
              </a:ext>
            </a:extLst>
          </p:cNvPr>
          <p:cNvCxnSpPr/>
          <p:nvPr/>
        </p:nvCxnSpPr>
        <p:spPr>
          <a:xfrm>
            <a:off x="2383631" y="4765369"/>
            <a:ext cx="294231" cy="0"/>
          </a:xfrm>
          <a:prstGeom prst="line">
            <a:avLst/>
          </a:prstGeom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490C737F-1AAD-4CE6-B7C8-13C71D054240}"/>
              </a:ext>
            </a:extLst>
          </p:cNvPr>
          <p:cNvCxnSpPr/>
          <p:nvPr/>
        </p:nvCxnSpPr>
        <p:spPr>
          <a:xfrm>
            <a:off x="4821377" y="4765369"/>
            <a:ext cx="294231" cy="0"/>
          </a:xfrm>
          <a:prstGeom prst="line">
            <a:avLst/>
          </a:prstGeom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CF78E0D6-C030-455D-BC5A-2879BCE81D8A}"/>
              </a:ext>
            </a:extLst>
          </p:cNvPr>
          <p:cNvCxnSpPr/>
          <p:nvPr/>
        </p:nvCxnSpPr>
        <p:spPr>
          <a:xfrm>
            <a:off x="7170792" y="4765369"/>
            <a:ext cx="294231" cy="0"/>
          </a:xfrm>
          <a:prstGeom prst="line">
            <a:avLst/>
          </a:prstGeom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B6FE8AA0-08E6-4F9A-B683-0628E3A56B38}"/>
              </a:ext>
            </a:extLst>
          </p:cNvPr>
          <p:cNvCxnSpPr/>
          <p:nvPr/>
        </p:nvCxnSpPr>
        <p:spPr>
          <a:xfrm>
            <a:off x="9624734" y="4765369"/>
            <a:ext cx="294231" cy="0"/>
          </a:xfrm>
          <a:prstGeom prst="line">
            <a:avLst/>
          </a:prstGeom>
          <a:ln w="28575">
            <a:gradFill>
              <a:gsLst>
                <a:gs pos="0">
                  <a:srgbClr val="C00000"/>
                </a:gs>
                <a:gs pos="100000">
                  <a:srgbClr val="FF000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14">
            <a:extLst>
              <a:ext uri="{FF2B5EF4-FFF2-40B4-BE49-F238E27FC236}">
                <a16:creationId xmlns="" xmlns:a16="http://schemas.microsoft.com/office/drawing/2014/main" id="{F9B8D629-6E05-465C-A3BC-F38559661C9C}"/>
              </a:ext>
            </a:extLst>
          </p:cNvPr>
          <p:cNvSpPr>
            <a:spLocks noEditPoints="1"/>
          </p:cNvSpPr>
          <p:nvPr/>
        </p:nvSpPr>
        <p:spPr bwMode="auto">
          <a:xfrm>
            <a:off x="6977989" y="2516712"/>
            <a:ext cx="611676" cy="470517"/>
          </a:xfrm>
          <a:custGeom>
            <a:avLst/>
            <a:gdLst>
              <a:gd name="T0" fmla="*/ 922800653 w 78"/>
              <a:gd name="T1" fmla="*/ 556043042 h 60"/>
              <a:gd name="T2" fmla="*/ 899139715 w 78"/>
              <a:gd name="T3" fmla="*/ 567875208 h 60"/>
              <a:gd name="T4" fmla="*/ 863646589 w 78"/>
              <a:gd name="T5" fmla="*/ 567875208 h 60"/>
              <a:gd name="T6" fmla="*/ 863646589 w 78"/>
              <a:gd name="T7" fmla="*/ 627029163 h 60"/>
              <a:gd name="T8" fmla="*/ 768999398 w 78"/>
              <a:gd name="T9" fmla="*/ 709844010 h 60"/>
              <a:gd name="T10" fmla="*/ 686184395 w 78"/>
              <a:gd name="T11" fmla="*/ 627029163 h 60"/>
              <a:gd name="T12" fmla="*/ 686184395 w 78"/>
              <a:gd name="T13" fmla="*/ 567875208 h 60"/>
              <a:gd name="T14" fmla="*/ 224784069 w 78"/>
              <a:gd name="T15" fmla="*/ 567875208 h 60"/>
              <a:gd name="T16" fmla="*/ 224784069 w 78"/>
              <a:gd name="T17" fmla="*/ 627029163 h 60"/>
              <a:gd name="T18" fmla="*/ 141969067 w 78"/>
              <a:gd name="T19" fmla="*/ 709844010 h 60"/>
              <a:gd name="T20" fmla="*/ 59154064 w 78"/>
              <a:gd name="T21" fmla="*/ 627029163 h 60"/>
              <a:gd name="T22" fmla="*/ 59154064 w 78"/>
              <a:gd name="T23" fmla="*/ 567875208 h 60"/>
              <a:gd name="T24" fmla="*/ 11832189 w 78"/>
              <a:gd name="T25" fmla="*/ 567875208 h 60"/>
              <a:gd name="T26" fmla="*/ 0 w 78"/>
              <a:gd name="T27" fmla="*/ 556043042 h 60"/>
              <a:gd name="T28" fmla="*/ 0 w 78"/>
              <a:gd name="T29" fmla="*/ 378584619 h 60"/>
              <a:gd name="T30" fmla="*/ 94647191 w 78"/>
              <a:gd name="T31" fmla="*/ 283937604 h 60"/>
              <a:gd name="T32" fmla="*/ 106475940 w 78"/>
              <a:gd name="T33" fmla="*/ 283937604 h 60"/>
              <a:gd name="T34" fmla="*/ 153801255 w 78"/>
              <a:gd name="T35" fmla="*/ 94647015 h 60"/>
              <a:gd name="T36" fmla="*/ 283938133 w 78"/>
              <a:gd name="T37" fmla="*/ 0 h 60"/>
              <a:gd name="T38" fmla="*/ 627030331 w 78"/>
              <a:gd name="T39" fmla="*/ 0 h 60"/>
              <a:gd name="T40" fmla="*/ 757170649 w 78"/>
              <a:gd name="T41" fmla="*/ 94647015 h 60"/>
              <a:gd name="T42" fmla="*/ 804492524 w 78"/>
              <a:gd name="T43" fmla="*/ 283937604 h 60"/>
              <a:gd name="T44" fmla="*/ 816324713 w 78"/>
              <a:gd name="T45" fmla="*/ 283937604 h 60"/>
              <a:gd name="T46" fmla="*/ 922800653 w 78"/>
              <a:gd name="T47" fmla="*/ 378584619 h 60"/>
              <a:gd name="T48" fmla="*/ 922800653 w 78"/>
              <a:gd name="T49" fmla="*/ 556043042 h 60"/>
              <a:gd name="T50" fmla="*/ 141969067 w 78"/>
              <a:gd name="T51" fmla="*/ 354923725 h 60"/>
              <a:gd name="T52" fmla="*/ 70986253 w 78"/>
              <a:gd name="T53" fmla="*/ 425906406 h 60"/>
              <a:gd name="T54" fmla="*/ 141969067 w 78"/>
              <a:gd name="T55" fmla="*/ 496892527 h 60"/>
              <a:gd name="T56" fmla="*/ 212955320 w 78"/>
              <a:gd name="T57" fmla="*/ 425906406 h 60"/>
              <a:gd name="T58" fmla="*/ 141969067 w 78"/>
              <a:gd name="T59" fmla="*/ 354923725 h 60"/>
              <a:gd name="T60" fmla="*/ 686184395 w 78"/>
              <a:gd name="T61" fmla="*/ 283937604 h 60"/>
              <a:gd name="T62" fmla="*/ 650691269 w 78"/>
              <a:gd name="T63" fmla="*/ 118307908 h 60"/>
              <a:gd name="T64" fmla="*/ 627030331 w 78"/>
              <a:gd name="T65" fmla="*/ 106475742 h 60"/>
              <a:gd name="T66" fmla="*/ 283938133 w 78"/>
              <a:gd name="T67" fmla="*/ 106475742 h 60"/>
              <a:gd name="T68" fmla="*/ 272109384 w 78"/>
              <a:gd name="T69" fmla="*/ 118307908 h 60"/>
              <a:gd name="T70" fmla="*/ 224784069 w 78"/>
              <a:gd name="T71" fmla="*/ 283937604 h 60"/>
              <a:gd name="T72" fmla="*/ 686184395 w 78"/>
              <a:gd name="T73" fmla="*/ 283937604 h 60"/>
              <a:gd name="T74" fmla="*/ 768999398 w 78"/>
              <a:gd name="T75" fmla="*/ 354923725 h 60"/>
              <a:gd name="T76" fmla="*/ 698016584 w 78"/>
              <a:gd name="T77" fmla="*/ 425906406 h 60"/>
              <a:gd name="T78" fmla="*/ 768999398 w 78"/>
              <a:gd name="T79" fmla="*/ 496892527 h 60"/>
              <a:gd name="T80" fmla="*/ 839985651 w 78"/>
              <a:gd name="T81" fmla="*/ 425906406 h 60"/>
              <a:gd name="T82" fmla="*/ 768999398 w 78"/>
              <a:gd name="T83" fmla="*/ 354923725 h 6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78" h="60">
                <a:moveTo>
                  <a:pt x="78" y="47"/>
                </a:moveTo>
                <a:cubicBezTo>
                  <a:pt x="78" y="48"/>
                  <a:pt x="77" y="48"/>
                  <a:pt x="76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7"/>
                  <a:pt x="69" y="60"/>
                  <a:pt x="65" y="60"/>
                </a:cubicBezTo>
                <a:cubicBezTo>
                  <a:pt x="61" y="60"/>
                  <a:pt x="58" y="57"/>
                  <a:pt x="58" y="53"/>
                </a:cubicBezTo>
                <a:cubicBezTo>
                  <a:pt x="58" y="48"/>
                  <a:pt x="58" y="48"/>
                  <a:pt x="58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19" y="53"/>
                  <a:pt x="19" y="53"/>
                  <a:pt x="19" y="53"/>
                </a:cubicBezTo>
                <a:cubicBezTo>
                  <a:pt x="19" y="57"/>
                  <a:pt x="16" y="60"/>
                  <a:pt x="12" y="60"/>
                </a:cubicBezTo>
                <a:cubicBezTo>
                  <a:pt x="8" y="60"/>
                  <a:pt x="5" y="57"/>
                  <a:pt x="5" y="53"/>
                </a:cubicBezTo>
                <a:cubicBezTo>
                  <a:pt x="5" y="48"/>
                  <a:pt x="5" y="48"/>
                  <a:pt x="5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0" y="48"/>
                  <a:pt x="0" y="48"/>
                  <a:pt x="0" y="47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8"/>
                  <a:pt x="4" y="24"/>
                  <a:pt x="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13" y="8"/>
                  <a:pt x="13" y="8"/>
                  <a:pt x="13" y="8"/>
                </a:cubicBezTo>
                <a:cubicBezTo>
                  <a:pt x="14" y="3"/>
                  <a:pt x="19" y="0"/>
                  <a:pt x="24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8" y="0"/>
                  <a:pt x="63" y="3"/>
                  <a:pt x="64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9" y="24"/>
                  <a:pt x="69" y="24"/>
                  <a:pt x="69" y="24"/>
                </a:cubicBezTo>
                <a:cubicBezTo>
                  <a:pt x="74" y="24"/>
                  <a:pt x="78" y="28"/>
                  <a:pt x="78" y="32"/>
                </a:cubicBezTo>
                <a:lnTo>
                  <a:pt x="78" y="47"/>
                </a:lnTo>
                <a:close/>
                <a:moveTo>
                  <a:pt x="12" y="30"/>
                </a:moveTo>
                <a:cubicBezTo>
                  <a:pt x="9" y="30"/>
                  <a:pt x="6" y="33"/>
                  <a:pt x="6" y="36"/>
                </a:cubicBezTo>
                <a:cubicBezTo>
                  <a:pt x="6" y="39"/>
                  <a:pt x="9" y="42"/>
                  <a:pt x="12" y="42"/>
                </a:cubicBezTo>
                <a:cubicBezTo>
                  <a:pt x="15" y="42"/>
                  <a:pt x="18" y="39"/>
                  <a:pt x="18" y="36"/>
                </a:cubicBezTo>
                <a:cubicBezTo>
                  <a:pt x="18" y="33"/>
                  <a:pt x="15" y="30"/>
                  <a:pt x="12" y="30"/>
                </a:cubicBezTo>
                <a:close/>
                <a:moveTo>
                  <a:pt x="58" y="24"/>
                </a:moveTo>
                <a:cubicBezTo>
                  <a:pt x="55" y="10"/>
                  <a:pt x="55" y="10"/>
                  <a:pt x="55" y="10"/>
                </a:cubicBezTo>
                <a:cubicBezTo>
                  <a:pt x="54" y="10"/>
                  <a:pt x="54" y="9"/>
                  <a:pt x="53" y="9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9"/>
                  <a:pt x="23" y="10"/>
                  <a:pt x="23" y="10"/>
                </a:cubicBezTo>
                <a:cubicBezTo>
                  <a:pt x="19" y="24"/>
                  <a:pt x="19" y="24"/>
                  <a:pt x="19" y="24"/>
                </a:cubicBezTo>
                <a:lnTo>
                  <a:pt x="58" y="24"/>
                </a:lnTo>
                <a:close/>
                <a:moveTo>
                  <a:pt x="65" y="30"/>
                </a:moveTo>
                <a:cubicBezTo>
                  <a:pt x="62" y="30"/>
                  <a:pt x="59" y="33"/>
                  <a:pt x="59" y="36"/>
                </a:cubicBezTo>
                <a:cubicBezTo>
                  <a:pt x="59" y="39"/>
                  <a:pt x="62" y="42"/>
                  <a:pt x="65" y="42"/>
                </a:cubicBezTo>
                <a:cubicBezTo>
                  <a:pt x="69" y="42"/>
                  <a:pt x="71" y="39"/>
                  <a:pt x="71" y="36"/>
                </a:cubicBezTo>
                <a:cubicBezTo>
                  <a:pt x="71" y="33"/>
                  <a:pt x="69" y="30"/>
                  <a:pt x="65" y="30"/>
                </a:cubicBezTo>
                <a:close/>
              </a:path>
            </a:pathLst>
          </a:custGeom>
          <a:gradFill>
            <a:gsLst>
              <a:gs pos="100000">
                <a:srgbClr val="C00000"/>
              </a:gs>
              <a:gs pos="0">
                <a:srgbClr val="FF0000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943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ripple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12" grpId="0" animBg="1"/>
      <p:bldP spid="13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8E1849B9-2CE2-4B12-A549-760E3F6814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543865" y="2163974"/>
            <a:ext cx="7648135" cy="2527610"/>
          </a:xfrm>
          <a:prstGeom prst="rect">
            <a:avLst/>
          </a:prstGeom>
          <a:solidFill>
            <a:srgbClr val="C51729"/>
          </a:solidFill>
          <a:ln w="3175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8A329865-524C-440B-9B1A-D046D59D9E70}"/>
              </a:ext>
            </a:extLst>
          </p:cNvPr>
          <p:cNvGrpSpPr/>
          <p:nvPr/>
        </p:nvGrpSpPr>
        <p:grpSpPr>
          <a:xfrm>
            <a:off x="6576235" y="2676519"/>
            <a:ext cx="5377639" cy="1396760"/>
            <a:chOff x="6576235" y="2676519"/>
            <a:chExt cx="5377639" cy="1396760"/>
          </a:xfrm>
        </p:grpSpPr>
        <p:sp>
          <p:nvSpPr>
            <p:cNvPr id="7" name="文本框 19"/>
            <p:cNvSpPr txBox="1">
              <a:spLocks noChangeArrowheads="1"/>
            </p:cNvSpPr>
            <p:nvPr/>
          </p:nvSpPr>
          <p:spPr bwMode="auto">
            <a:xfrm>
              <a:off x="6576236" y="2676519"/>
              <a:ext cx="203773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600" b="1" kern="0" dirty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社交应用</a:t>
              </a:r>
            </a:p>
          </p:txBody>
        </p:sp>
        <p:sp>
          <p:nvSpPr>
            <p:cNvPr id="8" name="文本框 20"/>
            <p:cNvSpPr txBox="1">
              <a:spLocks noChangeArrowheads="1"/>
            </p:cNvSpPr>
            <p:nvPr/>
          </p:nvSpPr>
          <p:spPr bwMode="auto">
            <a:xfrm>
              <a:off x="6576236" y="3195220"/>
              <a:ext cx="20810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16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uLnTx/>
                  <a:uFillTx/>
                  <a:sym typeface="Arial" panose="020B0604020202020204" pitchFamily="34" charset="0"/>
                </a:rPr>
                <a:t>PROJECT DESCRIPTION</a:t>
              </a:r>
              <a:endParaRPr kumimoji="0" lang="zh-CN" altLang="en-US" sz="16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sym typeface="Arial" panose="020B0604020202020204" pitchFamily="34" charset="0"/>
              </a:endParaRPr>
            </a:p>
          </p:txBody>
        </p:sp>
        <p:sp>
          <p:nvSpPr>
            <p:cNvPr id="10" name="矩形 47"/>
            <p:cNvSpPr>
              <a:spLocks noChangeArrowheads="1"/>
            </p:cNvSpPr>
            <p:nvPr/>
          </p:nvSpPr>
          <p:spPr bwMode="auto">
            <a:xfrm>
              <a:off x="6576235" y="3543013"/>
              <a:ext cx="5377639" cy="530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 lIns="72002" tIns="36001" rIns="72002" bIns="36001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defTabSz="1216817">
                <a:lnSpc>
                  <a:spcPts val="19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请在此处添加具体内容，请言简意赅，简单说明即可，不必繁琐。请在此处添加具体内容，请言简意赅，简单说明即可，不必繁琐。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AAB9E3F-C486-43D5-8562-D228F65CB859}"/>
              </a:ext>
            </a:extLst>
          </p:cNvPr>
          <p:cNvGrpSpPr/>
          <p:nvPr/>
        </p:nvGrpSpPr>
        <p:grpSpPr>
          <a:xfrm>
            <a:off x="5108954" y="2788891"/>
            <a:ext cx="1116613" cy="1250687"/>
            <a:chOff x="5108954" y="2788891"/>
            <a:chExt cx="1116613" cy="1250687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5108954" y="2788891"/>
              <a:ext cx="1116613" cy="1250687"/>
            </a:xfrm>
            <a:custGeom>
              <a:avLst/>
              <a:gdLst>
                <a:gd name="T0" fmla="*/ 266 w 470"/>
                <a:gd name="T1" fmla="*/ 516 h 526"/>
                <a:gd name="T2" fmla="*/ 204 w 470"/>
                <a:gd name="T3" fmla="*/ 516 h 526"/>
                <a:gd name="T4" fmla="*/ 31 w 470"/>
                <a:gd name="T5" fmla="*/ 416 h 526"/>
                <a:gd name="T6" fmla="*/ 0 w 470"/>
                <a:gd name="T7" fmla="*/ 362 h 526"/>
                <a:gd name="T8" fmla="*/ 0 w 470"/>
                <a:gd name="T9" fmla="*/ 163 h 526"/>
                <a:gd name="T10" fmla="*/ 31 w 470"/>
                <a:gd name="T11" fmla="*/ 109 h 526"/>
                <a:gd name="T12" fmla="*/ 204 w 470"/>
                <a:gd name="T13" fmla="*/ 10 h 526"/>
                <a:gd name="T14" fmla="*/ 266 w 470"/>
                <a:gd name="T15" fmla="*/ 10 h 526"/>
                <a:gd name="T16" fmla="*/ 439 w 470"/>
                <a:gd name="T17" fmla="*/ 109 h 526"/>
                <a:gd name="T18" fmla="*/ 470 w 470"/>
                <a:gd name="T19" fmla="*/ 163 h 526"/>
                <a:gd name="T20" fmla="*/ 470 w 470"/>
                <a:gd name="T21" fmla="*/ 362 h 526"/>
                <a:gd name="T22" fmla="*/ 439 w 470"/>
                <a:gd name="T23" fmla="*/ 416 h 526"/>
                <a:gd name="T24" fmla="*/ 266 w 470"/>
                <a:gd name="T25" fmla="*/ 516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0" h="526">
                  <a:moveTo>
                    <a:pt x="266" y="516"/>
                  </a:moveTo>
                  <a:cubicBezTo>
                    <a:pt x="249" y="526"/>
                    <a:pt x="221" y="526"/>
                    <a:pt x="204" y="516"/>
                  </a:cubicBezTo>
                  <a:cubicBezTo>
                    <a:pt x="31" y="416"/>
                    <a:pt x="31" y="416"/>
                    <a:pt x="31" y="416"/>
                  </a:cubicBezTo>
                  <a:cubicBezTo>
                    <a:pt x="14" y="406"/>
                    <a:pt x="0" y="382"/>
                    <a:pt x="0" y="36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43"/>
                    <a:pt x="14" y="119"/>
                    <a:pt x="31" y="109"/>
                  </a:cubicBezTo>
                  <a:cubicBezTo>
                    <a:pt x="204" y="10"/>
                    <a:pt x="204" y="10"/>
                    <a:pt x="204" y="10"/>
                  </a:cubicBezTo>
                  <a:cubicBezTo>
                    <a:pt x="221" y="0"/>
                    <a:pt x="249" y="0"/>
                    <a:pt x="266" y="10"/>
                  </a:cubicBezTo>
                  <a:cubicBezTo>
                    <a:pt x="439" y="109"/>
                    <a:pt x="439" y="109"/>
                    <a:pt x="439" y="109"/>
                  </a:cubicBezTo>
                  <a:cubicBezTo>
                    <a:pt x="456" y="119"/>
                    <a:pt x="470" y="143"/>
                    <a:pt x="470" y="163"/>
                  </a:cubicBezTo>
                  <a:cubicBezTo>
                    <a:pt x="470" y="362"/>
                    <a:pt x="470" y="362"/>
                    <a:pt x="470" y="362"/>
                  </a:cubicBezTo>
                  <a:cubicBezTo>
                    <a:pt x="470" y="382"/>
                    <a:pt x="456" y="406"/>
                    <a:pt x="439" y="416"/>
                  </a:cubicBezTo>
                  <a:lnTo>
                    <a:pt x="266" y="516"/>
                  </a:lnTo>
                  <a:close/>
                </a:path>
              </a:pathLst>
            </a:custGeom>
            <a:solidFill>
              <a:schemeClr val="bg1"/>
            </a:solidFill>
            <a:ln w="3175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/>
              <a:endParaRPr lang="zh-CN" altLang="en-US" sz="1800" kern="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19">
              <a:extLst>
                <a:ext uri="{FF2B5EF4-FFF2-40B4-BE49-F238E27FC236}">
                  <a16:creationId xmlns="" xmlns:a16="http://schemas.microsoft.com/office/drawing/2014/main" id="{CCA8E498-DC55-4A82-875A-1A8B242F5A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75966" y="3105834"/>
              <a:ext cx="76815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3600" b="1" kern="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03</a:t>
              </a:r>
              <a:endParaRPr lang="zh-CN" altLang="en-US" sz="3600" b="1" kern="0" dirty="0">
                <a:solidFill>
                  <a:srgbClr val="C0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849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1000">
        <p14:prism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04 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社交应用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8B8C6ECA-79CE-4FCA-9AC8-87ECCE14745E}"/>
              </a:ext>
            </a:extLst>
          </p:cNvPr>
          <p:cNvSpPr/>
          <p:nvPr/>
        </p:nvSpPr>
        <p:spPr>
          <a:xfrm>
            <a:off x="0" y="2138680"/>
            <a:ext cx="12192000" cy="2618376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F2E2600A-EBE2-4F64-BC43-0B879D527EC2}"/>
              </a:ext>
            </a:extLst>
          </p:cNvPr>
          <p:cNvGrpSpPr/>
          <p:nvPr/>
        </p:nvGrpSpPr>
        <p:grpSpPr>
          <a:xfrm>
            <a:off x="2247874" y="884604"/>
            <a:ext cx="6720115" cy="4078515"/>
            <a:chOff x="2247874" y="884604"/>
            <a:chExt cx="6720115" cy="4078515"/>
          </a:xfrm>
        </p:grpSpPr>
        <p:pic>
          <p:nvPicPr>
            <p:cNvPr id="41" name="图片 40">
              <a:extLst>
                <a:ext uri="{FF2B5EF4-FFF2-40B4-BE49-F238E27FC236}">
                  <a16:creationId xmlns="" xmlns:a16="http://schemas.microsoft.com/office/drawing/2014/main" id="{0B9E003F-6AE8-4165-94F6-0A0E21782A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47874" y="884604"/>
              <a:ext cx="6720115" cy="4078515"/>
            </a:xfrm>
            <a:prstGeom prst="rect">
              <a:avLst/>
            </a:prstGeom>
          </p:spPr>
        </p:pic>
        <p:pic>
          <p:nvPicPr>
            <p:cNvPr id="42" name="Picture 2">
              <a:extLst>
                <a:ext uri="{FF2B5EF4-FFF2-40B4-BE49-F238E27FC236}">
                  <a16:creationId xmlns="" xmlns:a16="http://schemas.microsoft.com/office/drawing/2014/main" id="{2A9D155B-2DC3-40BD-8791-72054DCCF3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59428" y="1349582"/>
              <a:ext cx="4784635" cy="30159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A17BEDBD-AFD5-4D48-8C2D-4A8B666638A7}"/>
              </a:ext>
            </a:extLst>
          </p:cNvPr>
          <p:cNvGrpSpPr/>
          <p:nvPr/>
        </p:nvGrpSpPr>
        <p:grpSpPr>
          <a:xfrm rot="5400000">
            <a:off x="761082" y="3231401"/>
            <a:ext cx="572236" cy="291154"/>
            <a:chOff x="5890260" y="6392871"/>
            <a:chExt cx="383575" cy="195163"/>
          </a:xfrm>
        </p:grpSpPr>
        <p:cxnSp>
          <p:nvCxnSpPr>
            <p:cNvPr id="44" name="直接连接符 43">
              <a:extLst>
                <a:ext uri="{FF2B5EF4-FFF2-40B4-BE49-F238E27FC236}">
                  <a16:creationId xmlns="" xmlns:a16="http://schemas.microsoft.com/office/drawing/2014/main" id="{BF81661F-344F-4CD8-99E1-C4636135F67C}"/>
                </a:ext>
              </a:extLst>
            </p:cNvPr>
            <p:cNvCxnSpPr/>
            <p:nvPr/>
          </p:nvCxnSpPr>
          <p:spPr>
            <a:xfrm>
              <a:off x="5890260" y="6393180"/>
              <a:ext cx="194854" cy="19485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="" xmlns:a16="http://schemas.microsoft.com/office/drawing/2014/main" id="{6E740450-CF93-4AEA-93B2-2DB1F1D20FF3}"/>
                </a:ext>
              </a:extLst>
            </p:cNvPr>
            <p:cNvCxnSpPr/>
            <p:nvPr/>
          </p:nvCxnSpPr>
          <p:spPr>
            <a:xfrm flipV="1">
              <a:off x="6072448" y="6392871"/>
              <a:ext cx="201387" cy="19335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="" xmlns:a16="http://schemas.microsoft.com/office/drawing/2014/main" id="{3BAD3158-D9A3-4CBE-943D-1AA3BFFFCE57}"/>
              </a:ext>
            </a:extLst>
          </p:cNvPr>
          <p:cNvGrpSpPr/>
          <p:nvPr/>
        </p:nvGrpSpPr>
        <p:grpSpPr>
          <a:xfrm rot="16200000">
            <a:off x="10846813" y="3240983"/>
            <a:ext cx="572236" cy="290693"/>
            <a:chOff x="5883875" y="6389987"/>
            <a:chExt cx="383575" cy="194854"/>
          </a:xfrm>
        </p:grpSpPr>
        <p:cxnSp>
          <p:nvCxnSpPr>
            <p:cNvPr id="47" name="直接连接符 46">
              <a:extLst>
                <a:ext uri="{FF2B5EF4-FFF2-40B4-BE49-F238E27FC236}">
                  <a16:creationId xmlns="" xmlns:a16="http://schemas.microsoft.com/office/drawing/2014/main" id="{270D1A6E-A156-4531-BD0B-729A4ED3BAC8}"/>
                </a:ext>
              </a:extLst>
            </p:cNvPr>
            <p:cNvCxnSpPr/>
            <p:nvPr/>
          </p:nvCxnSpPr>
          <p:spPr>
            <a:xfrm>
              <a:off x="5883875" y="6389987"/>
              <a:ext cx="194854" cy="19485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B4B1330D-71A7-4379-95B1-6576A7A66F2D}"/>
                </a:ext>
              </a:extLst>
            </p:cNvPr>
            <p:cNvCxnSpPr/>
            <p:nvPr/>
          </p:nvCxnSpPr>
          <p:spPr>
            <a:xfrm flipV="1">
              <a:off x="6066063" y="6391275"/>
              <a:ext cx="201387" cy="19335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9FCA8074-8756-45DA-8399-1BC570C6DB7D}"/>
              </a:ext>
            </a:extLst>
          </p:cNvPr>
          <p:cNvSpPr/>
          <p:nvPr/>
        </p:nvSpPr>
        <p:spPr>
          <a:xfrm>
            <a:off x="2677739" y="5438676"/>
            <a:ext cx="6838107" cy="82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="" xmlns:a16="http://schemas.microsoft.com/office/drawing/2014/main" id="{A9AB363D-3274-4F4E-8558-C4E919948192}"/>
              </a:ext>
            </a:extLst>
          </p:cNvPr>
          <p:cNvCxnSpPr/>
          <p:nvPr/>
        </p:nvCxnSpPr>
        <p:spPr>
          <a:xfrm>
            <a:off x="0" y="5812971"/>
            <a:ext cx="1206000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C33F4237-BF69-4B30-B59A-025A947F5765}"/>
              </a:ext>
            </a:extLst>
          </p:cNvPr>
          <p:cNvCxnSpPr/>
          <p:nvPr/>
        </p:nvCxnSpPr>
        <p:spPr>
          <a:xfrm>
            <a:off x="10987585" y="5812971"/>
            <a:ext cx="120441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A4591320-837D-4F63-9FB4-23D9FED97A28}"/>
              </a:ext>
            </a:extLst>
          </p:cNvPr>
          <p:cNvGrpSpPr/>
          <p:nvPr/>
        </p:nvGrpSpPr>
        <p:grpSpPr>
          <a:xfrm>
            <a:off x="7041033" y="1334834"/>
            <a:ext cx="3062514" cy="3802743"/>
            <a:chOff x="6703760" y="1334548"/>
            <a:chExt cx="3062514" cy="3802743"/>
          </a:xfrm>
        </p:grpSpPr>
        <p:pic>
          <p:nvPicPr>
            <p:cNvPr id="53" name="图片 52">
              <a:extLst>
                <a:ext uri="{FF2B5EF4-FFF2-40B4-BE49-F238E27FC236}">
                  <a16:creationId xmlns="" xmlns:a16="http://schemas.microsoft.com/office/drawing/2014/main" id="{0C3A9230-EF7D-4A1D-8C6A-8548923EA9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03760" y="1334548"/>
              <a:ext cx="3062514" cy="3802743"/>
            </a:xfrm>
            <a:prstGeom prst="rect">
              <a:avLst/>
            </a:prstGeom>
          </p:spPr>
        </p:pic>
        <p:pic>
          <p:nvPicPr>
            <p:cNvPr id="54" name="Picture 6">
              <a:extLst>
                <a:ext uri="{FF2B5EF4-FFF2-40B4-BE49-F238E27FC236}">
                  <a16:creationId xmlns="" xmlns:a16="http://schemas.microsoft.com/office/drawing/2014/main" id="{C1F42C5A-BC5F-4B86-9BFA-9A68AB25EF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499349" y="2156247"/>
              <a:ext cx="1787525" cy="23594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E8F1A28C-BD3D-4E85-9062-733E9FDCF634}"/>
              </a:ext>
            </a:extLst>
          </p:cNvPr>
          <p:cNvGrpSpPr/>
          <p:nvPr/>
        </p:nvGrpSpPr>
        <p:grpSpPr>
          <a:xfrm>
            <a:off x="6507308" y="2732979"/>
            <a:ext cx="1959429" cy="2333171"/>
            <a:chOff x="6355416" y="2746062"/>
            <a:chExt cx="1959429" cy="2333171"/>
          </a:xfrm>
        </p:grpSpPr>
        <p:pic>
          <p:nvPicPr>
            <p:cNvPr id="56" name="图片 55">
              <a:extLst>
                <a:ext uri="{FF2B5EF4-FFF2-40B4-BE49-F238E27FC236}">
                  <a16:creationId xmlns="" xmlns:a16="http://schemas.microsoft.com/office/drawing/2014/main" id="{B89E53C1-EDC9-4158-A03A-3BA88A8CD5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55416" y="2746062"/>
              <a:ext cx="1959429" cy="2333171"/>
            </a:xfrm>
            <a:prstGeom prst="rect">
              <a:avLst/>
            </a:prstGeom>
          </p:spPr>
        </p:pic>
        <p:pic>
          <p:nvPicPr>
            <p:cNvPr id="57" name="Picture 4">
              <a:extLst>
                <a:ext uri="{FF2B5EF4-FFF2-40B4-BE49-F238E27FC236}">
                  <a16:creationId xmlns="" xmlns:a16="http://schemas.microsoft.com/office/drawing/2014/main" id="{3E17387F-22A5-4839-891C-01826901E6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991350" y="3203959"/>
              <a:ext cx="742950" cy="13250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1431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prism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39" grpId="0" animBg="1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FEAA2FE-0524-421D-A59D-37FE5298D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53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9000B136-0AB8-4A61-B9EC-F0F4F457683A}"/>
              </a:ext>
            </a:extLst>
          </p:cNvPr>
          <p:cNvSpPr/>
          <p:nvPr/>
        </p:nvSpPr>
        <p:spPr>
          <a:xfrm>
            <a:off x="459252" y="302571"/>
            <a:ext cx="3442188" cy="71061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6F8A77C-A260-4F0A-962F-C4420241C38E}"/>
              </a:ext>
            </a:extLst>
          </p:cNvPr>
          <p:cNvGrpSpPr/>
          <p:nvPr/>
        </p:nvGrpSpPr>
        <p:grpSpPr>
          <a:xfrm>
            <a:off x="3386889" y="222066"/>
            <a:ext cx="419550" cy="428856"/>
            <a:chOff x="10598063" y="1574617"/>
            <a:chExt cx="419550" cy="428856"/>
          </a:xfrm>
        </p:grpSpPr>
        <p:sp>
          <p:nvSpPr>
            <p:cNvPr id="7" name="矩形 38">
              <a:extLst>
                <a:ext uri="{FF2B5EF4-FFF2-40B4-BE49-F238E27FC236}">
                  <a16:creationId xmlns="" xmlns:a16="http://schemas.microsoft.com/office/drawing/2014/main" id="{33FF9ECD-B1C2-4E65-A32D-E3D201F4CB16}"/>
                </a:ext>
              </a:extLst>
            </p:cNvPr>
            <p:cNvSpPr/>
            <p:nvPr/>
          </p:nvSpPr>
          <p:spPr>
            <a:xfrm>
              <a:off x="10678569" y="1576540"/>
              <a:ext cx="339044" cy="426933"/>
            </a:xfrm>
            <a:custGeom>
              <a:avLst/>
              <a:gdLst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0 w 391324"/>
                <a:gd name="connsiteY3" fmla="*/ 492765 h 492765"/>
                <a:gd name="connsiteX4" fmla="*/ 0 w 391324"/>
                <a:gd name="connsiteY4" fmla="*/ 0 h 492765"/>
                <a:gd name="connsiteX0" fmla="*/ 0 w 391324"/>
                <a:gd name="connsiteY0" fmla="*/ 0 h 492766"/>
                <a:gd name="connsiteX1" fmla="*/ 391324 w 391324"/>
                <a:gd name="connsiteY1" fmla="*/ 0 h 492766"/>
                <a:gd name="connsiteX2" fmla="*/ 391324 w 391324"/>
                <a:gd name="connsiteY2" fmla="*/ 492765 h 492766"/>
                <a:gd name="connsiteX3" fmla="*/ 198874 w 391324"/>
                <a:gd name="connsiteY3" fmla="*/ 492766 h 492766"/>
                <a:gd name="connsiteX4" fmla="*/ 0 w 391324"/>
                <a:gd name="connsiteY4" fmla="*/ 492765 h 492766"/>
                <a:gd name="connsiteX5" fmla="*/ 0 w 391324"/>
                <a:gd name="connsiteY5" fmla="*/ 0 h 492766"/>
                <a:gd name="connsiteX0" fmla="*/ 0 w 391324"/>
                <a:gd name="connsiteY0" fmla="*/ 0 h 492765"/>
                <a:gd name="connsiteX1" fmla="*/ 391324 w 391324"/>
                <a:gd name="connsiteY1" fmla="*/ 0 h 492765"/>
                <a:gd name="connsiteX2" fmla="*/ 391324 w 391324"/>
                <a:gd name="connsiteY2" fmla="*/ 492765 h 492765"/>
                <a:gd name="connsiteX3" fmla="*/ 198874 w 391324"/>
                <a:gd name="connsiteY3" fmla="*/ 307028 h 492765"/>
                <a:gd name="connsiteX4" fmla="*/ 0 w 391324"/>
                <a:gd name="connsiteY4" fmla="*/ 492765 h 492765"/>
                <a:gd name="connsiteX5" fmla="*/ 0 w 391324"/>
                <a:gd name="connsiteY5" fmla="*/ 0 h 492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1324" h="492765">
                  <a:moveTo>
                    <a:pt x="0" y="0"/>
                  </a:moveTo>
                  <a:lnTo>
                    <a:pt x="391324" y="0"/>
                  </a:lnTo>
                  <a:lnTo>
                    <a:pt x="391324" y="492765"/>
                  </a:lnTo>
                  <a:lnTo>
                    <a:pt x="198874" y="307028"/>
                  </a:lnTo>
                  <a:lnTo>
                    <a:pt x="0" y="492765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>
              <a:extLst>
                <a:ext uri="{FF2B5EF4-FFF2-40B4-BE49-F238E27FC236}">
                  <a16:creationId xmlns="" xmlns:a16="http://schemas.microsoft.com/office/drawing/2014/main" id="{F85FBE93-3A44-417E-808B-0B67E561487D}"/>
                </a:ext>
              </a:extLst>
            </p:cNvPr>
            <p:cNvSpPr/>
            <p:nvPr/>
          </p:nvSpPr>
          <p:spPr>
            <a:xfrm rot="16200000">
              <a:off x="10598063" y="1574617"/>
              <a:ext cx="80505" cy="80505"/>
            </a:xfrm>
            <a:prstGeom prst="rtTriangle">
              <a:avLst/>
            </a:prstGeom>
            <a:gradFill>
              <a:gsLst>
                <a:gs pos="100000">
                  <a:srgbClr val="FF0000">
                    <a:alpha val="84000"/>
                  </a:srgbClr>
                </a:gs>
                <a:gs pos="28000">
                  <a:srgbClr val="C00000">
                    <a:alpha val="98000"/>
                  </a:srgbClr>
                </a:gs>
              </a:gsLst>
              <a:lin ang="17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816638-DA18-422F-936C-EABBCC5B7712}"/>
              </a:ext>
            </a:extLst>
          </p:cNvPr>
          <p:cNvSpPr/>
          <p:nvPr/>
        </p:nvSpPr>
        <p:spPr>
          <a:xfrm>
            <a:off x="0" y="302571"/>
            <a:ext cx="394447" cy="710617"/>
          </a:xfrm>
          <a:prstGeom prst="rect">
            <a:avLst/>
          </a:prstGeom>
          <a:gradFill>
            <a:gsLst>
              <a:gs pos="100000">
                <a:srgbClr val="FF0000">
                  <a:alpha val="84000"/>
                </a:srgbClr>
              </a:gs>
              <a:gs pos="28000">
                <a:srgbClr val="C00000">
                  <a:alpha val="98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64">
            <a:extLst>
              <a:ext uri="{FF2B5EF4-FFF2-40B4-BE49-F238E27FC236}">
                <a16:creationId xmlns="" xmlns:a16="http://schemas.microsoft.com/office/drawing/2014/main" id="{E725A793-DE92-455A-8900-D77A78978EB0}"/>
              </a:ext>
            </a:extLst>
          </p:cNvPr>
          <p:cNvSpPr txBox="1"/>
          <p:nvPr/>
        </p:nvSpPr>
        <p:spPr>
          <a:xfrm>
            <a:off x="578284" y="437455"/>
            <a:ext cx="2642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PART 04 </a:t>
            </a:r>
            <a:r>
              <a:rPr lang="zh-CN" altLang="en-US" sz="2400" b="1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社交应用</a:t>
            </a:r>
            <a:endParaRPr lang="zh-CN" altLang="en-US" sz="2400" spc="7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28" name="Group 3">
            <a:extLst>
              <a:ext uri="{FF2B5EF4-FFF2-40B4-BE49-F238E27FC236}">
                <a16:creationId xmlns="" xmlns:a16="http://schemas.microsoft.com/office/drawing/2014/main" id="{A134FDDB-4497-453C-B4C3-A2ECC1371CF1}"/>
              </a:ext>
            </a:extLst>
          </p:cNvPr>
          <p:cNvGrpSpPr/>
          <p:nvPr/>
        </p:nvGrpSpPr>
        <p:grpSpPr>
          <a:xfrm>
            <a:off x="1202015" y="3838645"/>
            <a:ext cx="1499696" cy="396309"/>
            <a:chOff x="1424694" y="3437117"/>
            <a:chExt cx="1499779" cy="396331"/>
          </a:xfrm>
          <a:solidFill>
            <a:srgbClr val="C00000"/>
          </a:solidFill>
        </p:grpSpPr>
        <p:sp>
          <p:nvSpPr>
            <p:cNvPr id="29" name="Round Same Side Corner Rectangle 4">
              <a:extLst>
                <a:ext uri="{FF2B5EF4-FFF2-40B4-BE49-F238E27FC236}">
                  <a16:creationId xmlns="" xmlns:a16="http://schemas.microsoft.com/office/drawing/2014/main" id="{E89154D1-8AC1-453A-8B40-65AD95D512F9}"/>
                </a:ext>
              </a:extLst>
            </p:cNvPr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13">
              <a:extLst>
                <a:ext uri="{FF2B5EF4-FFF2-40B4-BE49-F238E27FC236}">
                  <a16:creationId xmlns="" xmlns:a16="http://schemas.microsoft.com/office/drawing/2014/main" id="{6EDFCCF8-B52E-45DC-94EA-847EBE85EBE0}"/>
                </a:ext>
              </a:extLst>
            </p:cNvPr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10">
            <a:extLst>
              <a:ext uri="{FF2B5EF4-FFF2-40B4-BE49-F238E27FC236}">
                <a16:creationId xmlns="" xmlns:a16="http://schemas.microsoft.com/office/drawing/2014/main" id="{84E97508-71AB-40D6-AA29-CF153016A2CC}"/>
              </a:ext>
            </a:extLst>
          </p:cNvPr>
          <p:cNvGrpSpPr/>
          <p:nvPr/>
        </p:nvGrpSpPr>
        <p:grpSpPr>
          <a:xfrm>
            <a:off x="2770496" y="3985267"/>
            <a:ext cx="1499696" cy="385307"/>
            <a:chOff x="2993261" y="3583747"/>
            <a:chExt cx="1499779" cy="385328"/>
          </a:xfrm>
          <a:solidFill>
            <a:srgbClr val="C00000"/>
          </a:solidFill>
        </p:grpSpPr>
        <p:sp>
          <p:nvSpPr>
            <p:cNvPr id="32" name="Round Same Side Corner Rectangle 6">
              <a:extLst>
                <a:ext uri="{FF2B5EF4-FFF2-40B4-BE49-F238E27FC236}">
                  <a16:creationId xmlns="" xmlns:a16="http://schemas.microsoft.com/office/drawing/2014/main" id="{AAEF3DC2-C947-425F-8FDD-B2DF8FC9209F}"/>
                </a:ext>
              </a:extLst>
            </p:cNvPr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Oval 14">
              <a:extLst>
                <a:ext uri="{FF2B5EF4-FFF2-40B4-BE49-F238E27FC236}">
                  <a16:creationId xmlns="" xmlns:a16="http://schemas.microsoft.com/office/drawing/2014/main" id="{ACA05B37-1285-48DF-B919-1A34D45B77C4}"/>
                </a:ext>
              </a:extLst>
            </p:cNvPr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11">
            <a:extLst>
              <a:ext uri="{FF2B5EF4-FFF2-40B4-BE49-F238E27FC236}">
                <a16:creationId xmlns="" xmlns:a16="http://schemas.microsoft.com/office/drawing/2014/main" id="{4F3735E9-CD07-42E8-B481-E1DA3F6BA853}"/>
              </a:ext>
            </a:extLst>
          </p:cNvPr>
          <p:cNvGrpSpPr/>
          <p:nvPr/>
        </p:nvGrpSpPr>
        <p:grpSpPr>
          <a:xfrm>
            <a:off x="4338976" y="3838646"/>
            <a:ext cx="1499696" cy="396308"/>
            <a:chOff x="4561827" y="3437117"/>
            <a:chExt cx="1499779" cy="396330"/>
          </a:xfrm>
          <a:solidFill>
            <a:srgbClr val="C00000"/>
          </a:solidFill>
        </p:grpSpPr>
        <p:sp>
          <p:nvSpPr>
            <p:cNvPr id="35" name="Round Same Side Corner Rectangle 7">
              <a:extLst>
                <a:ext uri="{FF2B5EF4-FFF2-40B4-BE49-F238E27FC236}">
                  <a16:creationId xmlns="" xmlns:a16="http://schemas.microsoft.com/office/drawing/2014/main" id="{669BDE0E-49B9-4AC5-BB1E-D801D30642DE}"/>
                </a:ext>
              </a:extLst>
            </p:cNvPr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Oval 15">
              <a:extLst>
                <a:ext uri="{FF2B5EF4-FFF2-40B4-BE49-F238E27FC236}">
                  <a16:creationId xmlns="" xmlns:a16="http://schemas.microsoft.com/office/drawing/2014/main" id="{73832939-3688-44FD-B418-44181FC05C31}"/>
                </a:ext>
              </a:extLst>
            </p:cNvPr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12">
            <a:extLst>
              <a:ext uri="{FF2B5EF4-FFF2-40B4-BE49-F238E27FC236}">
                <a16:creationId xmlns="" xmlns:a16="http://schemas.microsoft.com/office/drawing/2014/main" id="{BE57BF16-BCD6-4404-84DA-B2D162692C31}"/>
              </a:ext>
            </a:extLst>
          </p:cNvPr>
          <p:cNvGrpSpPr/>
          <p:nvPr/>
        </p:nvGrpSpPr>
        <p:grpSpPr>
          <a:xfrm>
            <a:off x="5907457" y="3985267"/>
            <a:ext cx="1499696" cy="385307"/>
            <a:chOff x="6130393" y="3583747"/>
            <a:chExt cx="1499779" cy="385328"/>
          </a:xfrm>
          <a:solidFill>
            <a:srgbClr val="C00000"/>
          </a:solidFill>
        </p:grpSpPr>
        <p:sp>
          <p:nvSpPr>
            <p:cNvPr id="38" name="Round Same Side Corner Rectangle 8">
              <a:extLst>
                <a:ext uri="{FF2B5EF4-FFF2-40B4-BE49-F238E27FC236}">
                  <a16:creationId xmlns="" xmlns:a16="http://schemas.microsoft.com/office/drawing/2014/main" id="{B1470B21-9976-474A-8F05-1B4BC004D09D}"/>
                </a:ext>
              </a:extLst>
            </p:cNvPr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Oval 16">
              <a:extLst>
                <a:ext uri="{FF2B5EF4-FFF2-40B4-BE49-F238E27FC236}">
                  <a16:creationId xmlns="" xmlns:a16="http://schemas.microsoft.com/office/drawing/2014/main" id="{D9EDE7A9-8118-4A90-8912-211E8DAC1D07}"/>
                </a:ext>
              </a:extLst>
            </p:cNvPr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35">
            <a:extLst>
              <a:ext uri="{FF2B5EF4-FFF2-40B4-BE49-F238E27FC236}">
                <a16:creationId xmlns="" xmlns:a16="http://schemas.microsoft.com/office/drawing/2014/main" id="{A9A8F853-3E03-4DBD-8606-B937A5B27D1C}"/>
              </a:ext>
            </a:extLst>
          </p:cNvPr>
          <p:cNvGrpSpPr/>
          <p:nvPr/>
        </p:nvGrpSpPr>
        <p:grpSpPr>
          <a:xfrm>
            <a:off x="9044417" y="3985268"/>
            <a:ext cx="1499696" cy="385306"/>
            <a:chOff x="9267526" y="3583748"/>
            <a:chExt cx="1499779" cy="385327"/>
          </a:xfrm>
          <a:solidFill>
            <a:srgbClr val="C00000"/>
          </a:solidFill>
        </p:grpSpPr>
        <p:sp>
          <p:nvSpPr>
            <p:cNvPr id="60" name="Round Same Side Corner Rectangle 5">
              <a:extLst>
                <a:ext uri="{FF2B5EF4-FFF2-40B4-BE49-F238E27FC236}">
                  <a16:creationId xmlns="" xmlns:a16="http://schemas.microsoft.com/office/drawing/2014/main" id="{F2FB22F2-99FF-47EF-B2C5-979371B5AC67}"/>
                </a:ext>
              </a:extLst>
            </p:cNvPr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Oval 17">
              <a:extLst>
                <a:ext uri="{FF2B5EF4-FFF2-40B4-BE49-F238E27FC236}">
                  <a16:creationId xmlns="" xmlns:a16="http://schemas.microsoft.com/office/drawing/2014/main" id="{A2B0C711-827A-4619-B9E9-FE2739BC0191}"/>
                </a:ext>
              </a:extLst>
            </p:cNvPr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9">
            <a:extLst>
              <a:ext uri="{FF2B5EF4-FFF2-40B4-BE49-F238E27FC236}">
                <a16:creationId xmlns="" xmlns:a16="http://schemas.microsoft.com/office/drawing/2014/main" id="{B5D50877-CBAF-4A34-B17B-D4D6661AD69D}"/>
              </a:ext>
            </a:extLst>
          </p:cNvPr>
          <p:cNvGrpSpPr/>
          <p:nvPr/>
        </p:nvGrpSpPr>
        <p:grpSpPr>
          <a:xfrm>
            <a:off x="7475937" y="3838645"/>
            <a:ext cx="1499696" cy="396309"/>
            <a:chOff x="7698960" y="3437117"/>
            <a:chExt cx="1499779" cy="396331"/>
          </a:xfrm>
          <a:solidFill>
            <a:srgbClr val="C00000"/>
          </a:solidFill>
        </p:grpSpPr>
        <p:sp>
          <p:nvSpPr>
            <p:cNvPr id="63" name="Round Same Side Corner Rectangle 9">
              <a:extLst>
                <a:ext uri="{FF2B5EF4-FFF2-40B4-BE49-F238E27FC236}">
                  <a16:creationId xmlns="" xmlns:a16="http://schemas.microsoft.com/office/drawing/2014/main" id="{CEBD2349-C7C4-4DD6-9DE5-5872860BDC10}"/>
                </a:ext>
              </a:extLst>
            </p:cNvPr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18">
              <a:extLst>
                <a:ext uri="{FF2B5EF4-FFF2-40B4-BE49-F238E27FC236}">
                  <a16:creationId xmlns="" xmlns:a16="http://schemas.microsoft.com/office/drawing/2014/main" id="{C195C196-16C3-4081-B47D-DB80B11F9E23}"/>
                </a:ext>
              </a:extLst>
            </p:cNvPr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20">
            <a:extLst>
              <a:ext uri="{FF2B5EF4-FFF2-40B4-BE49-F238E27FC236}">
                <a16:creationId xmlns="" xmlns:a16="http://schemas.microsoft.com/office/drawing/2014/main" id="{123C1FCA-A63B-490A-8560-27B77780ADB5}"/>
              </a:ext>
            </a:extLst>
          </p:cNvPr>
          <p:cNvGrpSpPr/>
          <p:nvPr/>
        </p:nvGrpSpPr>
        <p:grpSpPr>
          <a:xfrm>
            <a:off x="9562105" y="4456240"/>
            <a:ext cx="464319" cy="465112"/>
            <a:chOff x="9145588" y="4435475"/>
            <a:chExt cx="464344" cy="465138"/>
          </a:xfrm>
          <a:solidFill>
            <a:srgbClr val="C00000"/>
          </a:solidFill>
        </p:grpSpPr>
        <p:sp>
          <p:nvSpPr>
            <p:cNvPr id="66" name="AutoShape 7">
              <a:extLst>
                <a:ext uri="{FF2B5EF4-FFF2-40B4-BE49-F238E27FC236}">
                  <a16:creationId xmlns="" xmlns:a16="http://schemas.microsoft.com/office/drawing/2014/main" id="{5DF5F639-4B02-45F6-991B-A5A70FA74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AutoShape 8">
              <a:extLst>
                <a:ext uri="{FF2B5EF4-FFF2-40B4-BE49-F238E27FC236}">
                  <a16:creationId xmlns="" xmlns:a16="http://schemas.microsoft.com/office/drawing/2014/main" id="{88A73D3E-6F74-4C7D-8927-6CED4362E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AutoShape 9">
              <a:extLst>
                <a:ext uri="{FF2B5EF4-FFF2-40B4-BE49-F238E27FC236}">
                  <a16:creationId xmlns="" xmlns:a16="http://schemas.microsoft.com/office/drawing/2014/main" id="{5076866F-EB46-432F-BF9F-E01DAB569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AutoShape 10">
              <a:extLst>
                <a:ext uri="{FF2B5EF4-FFF2-40B4-BE49-F238E27FC236}">
                  <a16:creationId xmlns="" xmlns:a16="http://schemas.microsoft.com/office/drawing/2014/main" id="{D03DCF28-E3EF-49AA-B310-8ECC81857D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AutoShape 11">
              <a:extLst>
                <a:ext uri="{FF2B5EF4-FFF2-40B4-BE49-F238E27FC236}">
                  <a16:creationId xmlns="" xmlns:a16="http://schemas.microsoft.com/office/drawing/2014/main" id="{0DE37FE6-0586-4BFB-BE44-7336B4AF7F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AutoShape 12">
              <a:extLst>
                <a:ext uri="{FF2B5EF4-FFF2-40B4-BE49-F238E27FC236}">
                  <a16:creationId xmlns="" xmlns:a16="http://schemas.microsoft.com/office/drawing/2014/main" id="{0E19F77D-43F3-4B3A-943F-71AC1D6FF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AutoShape 13">
              <a:extLst>
                <a:ext uri="{FF2B5EF4-FFF2-40B4-BE49-F238E27FC236}">
                  <a16:creationId xmlns="" xmlns:a16="http://schemas.microsoft.com/office/drawing/2014/main" id="{B3925FE8-F000-47A5-8057-60C23C293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AutoShape 14">
              <a:extLst>
                <a:ext uri="{FF2B5EF4-FFF2-40B4-BE49-F238E27FC236}">
                  <a16:creationId xmlns="" xmlns:a16="http://schemas.microsoft.com/office/drawing/2014/main" id="{B210AC1D-3FDE-4F56-ADD4-E534BE60532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AutoShape 15">
              <a:extLst>
                <a:ext uri="{FF2B5EF4-FFF2-40B4-BE49-F238E27FC236}">
                  <a16:creationId xmlns="" xmlns:a16="http://schemas.microsoft.com/office/drawing/2014/main" id="{F495245A-3457-4B72-96A7-CB8F60A64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399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30">
            <a:extLst>
              <a:ext uri="{FF2B5EF4-FFF2-40B4-BE49-F238E27FC236}">
                <a16:creationId xmlns="" xmlns:a16="http://schemas.microsoft.com/office/drawing/2014/main" id="{1D273177-4F48-4710-BC44-123D4FFDDC76}"/>
              </a:ext>
            </a:extLst>
          </p:cNvPr>
          <p:cNvGrpSpPr/>
          <p:nvPr/>
        </p:nvGrpSpPr>
        <p:grpSpPr>
          <a:xfrm>
            <a:off x="8062407" y="3303799"/>
            <a:ext cx="464319" cy="464319"/>
            <a:chOff x="7287419" y="2577307"/>
            <a:chExt cx="464344" cy="464344"/>
          </a:xfrm>
          <a:solidFill>
            <a:srgbClr val="C00000"/>
          </a:solidFill>
        </p:grpSpPr>
        <p:sp>
          <p:nvSpPr>
            <p:cNvPr id="76" name="AutoShape 56">
              <a:extLst>
                <a:ext uri="{FF2B5EF4-FFF2-40B4-BE49-F238E27FC236}">
                  <a16:creationId xmlns="" xmlns:a16="http://schemas.microsoft.com/office/drawing/2014/main" id="{026ADE7B-E62E-4821-A1A0-9AD575CE7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AutoShape 57">
              <a:extLst>
                <a:ext uri="{FF2B5EF4-FFF2-40B4-BE49-F238E27FC236}">
                  <a16:creationId xmlns="" xmlns:a16="http://schemas.microsoft.com/office/drawing/2014/main" id="{2391581C-00A6-4FA4-8DBB-11C934238D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AutoShape 58">
              <a:extLst>
                <a:ext uri="{FF2B5EF4-FFF2-40B4-BE49-F238E27FC236}">
                  <a16:creationId xmlns="" xmlns:a16="http://schemas.microsoft.com/office/drawing/2014/main" id="{05AE0AC7-31B3-402D-A60A-C78D82FB9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9" name="AutoShape 59">
            <a:extLst>
              <a:ext uri="{FF2B5EF4-FFF2-40B4-BE49-F238E27FC236}">
                <a16:creationId xmlns="" xmlns:a16="http://schemas.microsoft.com/office/drawing/2014/main" id="{94B12DFD-29EA-4323-8D96-91EB5ECA81B5}"/>
              </a:ext>
            </a:extLst>
          </p:cNvPr>
          <p:cNvSpPr>
            <a:spLocks/>
          </p:cNvSpPr>
          <p:nvPr/>
        </p:nvSpPr>
        <p:spPr bwMode="auto">
          <a:xfrm>
            <a:off x="3215469" y="4446814"/>
            <a:ext cx="465112" cy="464319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C00000"/>
          </a:solidFill>
          <a:ln>
            <a:noFill/>
          </a:ln>
          <a:effectLst/>
          <a:extLst/>
        </p:spPr>
        <p:txBody>
          <a:bodyPr lIns="19049" tIns="19049" rIns="19049" bIns="19049" anchor="ctr"/>
          <a:lstStyle/>
          <a:p>
            <a:pPr algn="ctr" defTabSz="228570" hangingPunct="0">
              <a:lnSpc>
                <a:spcPct val="130000"/>
              </a:lnSpc>
            </a:pPr>
            <a:endParaRPr lang="en-US" sz="1399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0" name="Group 38">
            <a:extLst>
              <a:ext uri="{FF2B5EF4-FFF2-40B4-BE49-F238E27FC236}">
                <a16:creationId xmlns="" xmlns:a16="http://schemas.microsoft.com/office/drawing/2014/main" id="{61377FEC-FBA4-4DD9-BA41-D208F7BF12AC}"/>
              </a:ext>
            </a:extLst>
          </p:cNvPr>
          <p:cNvGrpSpPr/>
          <p:nvPr/>
        </p:nvGrpSpPr>
        <p:grpSpPr>
          <a:xfrm>
            <a:off x="4925050" y="3297369"/>
            <a:ext cx="465112" cy="391298"/>
            <a:chOff x="5368132" y="2625725"/>
            <a:chExt cx="465138" cy="391319"/>
          </a:xfrm>
          <a:solidFill>
            <a:srgbClr val="C00000"/>
          </a:solidFill>
        </p:grpSpPr>
        <p:sp>
          <p:nvSpPr>
            <p:cNvPr id="81" name="AutoShape 120">
              <a:extLst>
                <a:ext uri="{FF2B5EF4-FFF2-40B4-BE49-F238E27FC236}">
                  <a16:creationId xmlns="" xmlns:a16="http://schemas.microsoft.com/office/drawing/2014/main" id="{94D203FC-6563-48D7-9B98-5D4EAE6A08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AutoShape 121">
              <a:extLst>
                <a:ext uri="{FF2B5EF4-FFF2-40B4-BE49-F238E27FC236}">
                  <a16:creationId xmlns="" xmlns:a16="http://schemas.microsoft.com/office/drawing/2014/main" id="{3DE0E8DD-7154-4205-B706-616A9DAD2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AutoShape 122">
              <a:extLst>
                <a:ext uri="{FF2B5EF4-FFF2-40B4-BE49-F238E27FC236}">
                  <a16:creationId xmlns="" xmlns:a16="http://schemas.microsoft.com/office/drawing/2014/main" id="{772F97C2-BC6E-49AA-88F8-3E411D76C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42">
            <a:extLst>
              <a:ext uri="{FF2B5EF4-FFF2-40B4-BE49-F238E27FC236}">
                <a16:creationId xmlns="" xmlns:a16="http://schemas.microsoft.com/office/drawing/2014/main" id="{26F1F7DB-C46F-4EA0-B14D-FAC20017072B}"/>
              </a:ext>
            </a:extLst>
          </p:cNvPr>
          <p:cNvGrpSpPr/>
          <p:nvPr/>
        </p:nvGrpSpPr>
        <p:grpSpPr>
          <a:xfrm>
            <a:off x="1719704" y="3303404"/>
            <a:ext cx="464319" cy="362725"/>
            <a:chOff x="2581275" y="1710532"/>
            <a:chExt cx="464344" cy="362744"/>
          </a:xfrm>
          <a:solidFill>
            <a:srgbClr val="C00000"/>
          </a:solidFill>
        </p:grpSpPr>
        <p:sp>
          <p:nvSpPr>
            <p:cNvPr id="85" name="AutoShape 140">
              <a:extLst>
                <a:ext uri="{FF2B5EF4-FFF2-40B4-BE49-F238E27FC236}">
                  <a16:creationId xmlns="" xmlns:a16="http://schemas.microsoft.com/office/drawing/2014/main" id="{74B13BA6-517B-43B0-97CB-DFEDD755A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AutoShape 141">
              <a:extLst>
                <a:ext uri="{FF2B5EF4-FFF2-40B4-BE49-F238E27FC236}">
                  <a16:creationId xmlns="" xmlns:a16="http://schemas.microsoft.com/office/drawing/2014/main" id="{B1E658CA-F909-4019-91E0-68CBA7B94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AutoShape 142">
              <a:extLst>
                <a:ext uri="{FF2B5EF4-FFF2-40B4-BE49-F238E27FC236}">
                  <a16:creationId xmlns="" xmlns:a16="http://schemas.microsoft.com/office/drawing/2014/main" id="{8A824CE9-C1F7-4457-A697-3D6EE4029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AutoShape 143">
              <a:extLst>
                <a:ext uri="{FF2B5EF4-FFF2-40B4-BE49-F238E27FC236}">
                  <a16:creationId xmlns="" xmlns:a16="http://schemas.microsoft.com/office/drawing/2014/main" id="{715CA5B2-C555-4E25-9E5B-4B6CA35B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AutoShape 144">
              <a:extLst>
                <a:ext uri="{FF2B5EF4-FFF2-40B4-BE49-F238E27FC236}">
                  <a16:creationId xmlns="" xmlns:a16="http://schemas.microsoft.com/office/drawing/2014/main" id="{F8B4929C-1974-4E84-918D-500871922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AutoShape 145">
              <a:extLst>
                <a:ext uri="{FF2B5EF4-FFF2-40B4-BE49-F238E27FC236}">
                  <a16:creationId xmlns="" xmlns:a16="http://schemas.microsoft.com/office/drawing/2014/main" id="{329481E2-91BA-49CD-BEB2-088BB797B4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AutoShape 146">
              <a:extLst>
                <a:ext uri="{FF2B5EF4-FFF2-40B4-BE49-F238E27FC236}">
                  <a16:creationId xmlns="" xmlns:a16="http://schemas.microsoft.com/office/drawing/2014/main" id="{20AD5724-06B9-484E-A92A-53240A4F8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52">
            <a:extLst>
              <a:ext uri="{FF2B5EF4-FFF2-40B4-BE49-F238E27FC236}">
                <a16:creationId xmlns="" xmlns:a16="http://schemas.microsoft.com/office/drawing/2014/main" id="{2C216B12-2E43-4464-A8F2-7461B8061330}"/>
              </a:ext>
            </a:extLst>
          </p:cNvPr>
          <p:cNvGrpSpPr/>
          <p:nvPr/>
        </p:nvGrpSpPr>
        <p:grpSpPr>
          <a:xfrm>
            <a:off x="6498470" y="4446813"/>
            <a:ext cx="319071" cy="465112"/>
            <a:chOff x="5441157" y="4440238"/>
            <a:chExt cx="319088" cy="465138"/>
          </a:xfrm>
          <a:solidFill>
            <a:srgbClr val="C00000"/>
          </a:solidFill>
        </p:grpSpPr>
        <p:sp>
          <p:nvSpPr>
            <p:cNvPr id="93" name="AutoShape 97">
              <a:extLst>
                <a:ext uri="{FF2B5EF4-FFF2-40B4-BE49-F238E27FC236}">
                  <a16:creationId xmlns="" xmlns:a16="http://schemas.microsoft.com/office/drawing/2014/main" id="{FF29FA75-56A9-453C-81E0-37AC87215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AutoShape 98">
              <a:extLst>
                <a:ext uri="{FF2B5EF4-FFF2-40B4-BE49-F238E27FC236}">
                  <a16:creationId xmlns="" xmlns:a16="http://schemas.microsoft.com/office/drawing/2014/main" id="{1E135DFE-9CDF-4128-B02F-AAF60A275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AutoShape 99">
              <a:extLst>
                <a:ext uri="{FF2B5EF4-FFF2-40B4-BE49-F238E27FC236}">
                  <a16:creationId xmlns="" xmlns:a16="http://schemas.microsoft.com/office/drawing/2014/main" id="{2CFF2EF8-35E1-4B65-9388-2A8560FD7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9" tIns="19049" rIns="19049" bIns="19049" anchor="ctr"/>
            <a:lstStyle/>
            <a:p>
              <a:pPr algn="ctr" defTabSz="228570" hangingPunct="0">
                <a:lnSpc>
                  <a:spcPct val="13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96" name="TextBox 23">
            <a:extLst>
              <a:ext uri="{FF2B5EF4-FFF2-40B4-BE49-F238E27FC236}">
                <a16:creationId xmlns="" xmlns:a16="http://schemas.microsoft.com/office/drawing/2014/main" id="{BCBF2FD8-A05E-4C6F-8CD1-99F4937E3DFC}"/>
              </a:ext>
            </a:extLst>
          </p:cNvPr>
          <p:cNvSpPr txBox="1"/>
          <p:nvPr/>
        </p:nvSpPr>
        <p:spPr>
          <a:xfrm>
            <a:off x="8895245" y="2630493"/>
            <a:ext cx="2237912" cy="65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7" name="TextBox 24">
            <a:extLst>
              <a:ext uri="{FF2B5EF4-FFF2-40B4-BE49-F238E27FC236}">
                <a16:creationId xmlns="" xmlns:a16="http://schemas.microsoft.com/office/drawing/2014/main" id="{4091C7D8-AA05-405B-98EE-5C80217AAB4C}"/>
              </a:ext>
            </a:extLst>
          </p:cNvPr>
          <p:cNvSpPr txBox="1"/>
          <p:nvPr/>
        </p:nvSpPr>
        <p:spPr>
          <a:xfrm>
            <a:off x="8895244" y="2247558"/>
            <a:ext cx="115448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8" name="TextBox 23">
            <a:extLst>
              <a:ext uri="{FF2B5EF4-FFF2-40B4-BE49-F238E27FC236}">
                <a16:creationId xmlns="" xmlns:a16="http://schemas.microsoft.com/office/drawing/2014/main" id="{1B54EE64-EDF9-4B79-8824-435DFB439904}"/>
              </a:ext>
            </a:extLst>
          </p:cNvPr>
          <p:cNvSpPr txBox="1"/>
          <p:nvPr/>
        </p:nvSpPr>
        <p:spPr>
          <a:xfrm>
            <a:off x="7423995" y="5333776"/>
            <a:ext cx="2237912" cy="65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99" name="TextBox 24">
            <a:extLst>
              <a:ext uri="{FF2B5EF4-FFF2-40B4-BE49-F238E27FC236}">
                <a16:creationId xmlns="" xmlns:a16="http://schemas.microsoft.com/office/drawing/2014/main" id="{B64B8CE5-60E2-4A6A-BEB0-3856B0DC356C}"/>
              </a:ext>
            </a:extLst>
          </p:cNvPr>
          <p:cNvSpPr txBox="1"/>
          <p:nvPr/>
        </p:nvSpPr>
        <p:spPr>
          <a:xfrm>
            <a:off x="7423994" y="4950841"/>
            <a:ext cx="115448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0" name="TextBox 23">
            <a:extLst>
              <a:ext uri="{FF2B5EF4-FFF2-40B4-BE49-F238E27FC236}">
                <a16:creationId xmlns="" xmlns:a16="http://schemas.microsoft.com/office/drawing/2014/main" id="{D0D2B30B-4BAA-455D-9BCB-02B0F24431FB}"/>
              </a:ext>
            </a:extLst>
          </p:cNvPr>
          <p:cNvSpPr txBox="1"/>
          <p:nvPr/>
        </p:nvSpPr>
        <p:spPr>
          <a:xfrm>
            <a:off x="5646235" y="2630493"/>
            <a:ext cx="2237912" cy="65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1" name="TextBox 24">
            <a:extLst>
              <a:ext uri="{FF2B5EF4-FFF2-40B4-BE49-F238E27FC236}">
                <a16:creationId xmlns="" xmlns:a16="http://schemas.microsoft.com/office/drawing/2014/main" id="{2C42A259-89AF-492B-9B5E-1C93C38FA8ED}"/>
              </a:ext>
            </a:extLst>
          </p:cNvPr>
          <p:cNvSpPr txBox="1"/>
          <p:nvPr/>
        </p:nvSpPr>
        <p:spPr>
          <a:xfrm>
            <a:off x="5646234" y="2247558"/>
            <a:ext cx="115448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2" name="TextBox 23">
            <a:extLst>
              <a:ext uri="{FF2B5EF4-FFF2-40B4-BE49-F238E27FC236}">
                <a16:creationId xmlns="" xmlns:a16="http://schemas.microsoft.com/office/drawing/2014/main" id="{93FFF8CC-97C1-4CD8-B468-124B63CBD369}"/>
              </a:ext>
            </a:extLst>
          </p:cNvPr>
          <p:cNvSpPr txBox="1"/>
          <p:nvPr/>
        </p:nvSpPr>
        <p:spPr>
          <a:xfrm>
            <a:off x="4358890" y="5333776"/>
            <a:ext cx="2237912" cy="65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3" name="TextBox 24">
            <a:extLst>
              <a:ext uri="{FF2B5EF4-FFF2-40B4-BE49-F238E27FC236}">
                <a16:creationId xmlns="" xmlns:a16="http://schemas.microsoft.com/office/drawing/2014/main" id="{7BED30DA-23D9-46D4-9FF7-36CB9D318D6F}"/>
              </a:ext>
            </a:extLst>
          </p:cNvPr>
          <p:cNvSpPr txBox="1"/>
          <p:nvPr/>
        </p:nvSpPr>
        <p:spPr>
          <a:xfrm>
            <a:off x="4358889" y="4950841"/>
            <a:ext cx="115448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4" name="TextBox 23">
            <a:extLst>
              <a:ext uri="{FF2B5EF4-FFF2-40B4-BE49-F238E27FC236}">
                <a16:creationId xmlns="" xmlns:a16="http://schemas.microsoft.com/office/drawing/2014/main" id="{118C987F-9119-4043-A05F-9A20AA465BFC}"/>
              </a:ext>
            </a:extLst>
          </p:cNvPr>
          <p:cNvSpPr txBox="1"/>
          <p:nvPr/>
        </p:nvSpPr>
        <p:spPr>
          <a:xfrm>
            <a:off x="2651189" y="2630493"/>
            <a:ext cx="2237912" cy="65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5" name="TextBox 24">
            <a:extLst>
              <a:ext uri="{FF2B5EF4-FFF2-40B4-BE49-F238E27FC236}">
                <a16:creationId xmlns="" xmlns:a16="http://schemas.microsoft.com/office/drawing/2014/main" id="{D566472E-F2F4-4DFF-9392-24FD13D524C1}"/>
              </a:ext>
            </a:extLst>
          </p:cNvPr>
          <p:cNvSpPr txBox="1"/>
          <p:nvPr/>
        </p:nvSpPr>
        <p:spPr>
          <a:xfrm>
            <a:off x="2651188" y="2247558"/>
            <a:ext cx="115448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6" name="TextBox 23">
            <a:extLst>
              <a:ext uri="{FF2B5EF4-FFF2-40B4-BE49-F238E27FC236}">
                <a16:creationId xmlns="" xmlns:a16="http://schemas.microsoft.com/office/drawing/2014/main" id="{AD0FAC7A-D913-4C5B-9C7F-FBDFC97BE36A}"/>
              </a:ext>
            </a:extLst>
          </p:cNvPr>
          <p:cNvSpPr txBox="1"/>
          <p:nvPr/>
        </p:nvSpPr>
        <p:spPr>
          <a:xfrm>
            <a:off x="1223727" y="5333776"/>
            <a:ext cx="2237912" cy="652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请在此处添加具体内容，言简意赅，简要说明即可，不必过于繁琐，考虑整体版面的美观度。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07" name="TextBox 24">
            <a:extLst>
              <a:ext uri="{FF2B5EF4-FFF2-40B4-BE49-F238E27FC236}">
                <a16:creationId xmlns="" xmlns:a16="http://schemas.microsoft.com/office/drawing/2014/main" id="{59EB6B11-22EE-481F-A77D-23E10921E2F5}"/>
              </a:ext>
            </a:extLst>
          </p:cNvPr>
          <p:cNvSpPr txBox="1"/>
          <p:nvPr/>
        </p:nvSpPr>
        <p:spPr>
          <a:xfrm>
            <a:off x="1223726" y="4950841"/>
            <a:ext cx="1154483" cy="3257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517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请输入标题</a:t>
            </a:r>
          </a:p>
        </p:txBody>
      </p:sp>
    </p:spTree>
    <p:extLst>
      <p:ext uri="{BB962C8B-B14F-4D97-AF65-F5344CB8AC3E}">
        <p14:creationId xmlns:p14="http://schemas.microsoft.com/office/powerpoint/2010/main" val="371341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">
        <p14:prism isInverted="1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000"/>
                            </p:stCondLst>
                            <p:childTnLst>
                              <p:par>
                                <p:cTn id="10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00"/>
                            </p:stCondLst>
                            <p:childTnLst>
                              <p:par>
                                <p:cTn id="1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/>
      <p:bldP spid="79" grpId="0" animBg="1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E639E74-C642-4C3D-8785-DE45AE231C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80A2F6C-9E17-40D4-ACB0-DB59A72EDCB3}"/>
              </a:ext>
            </a:extLst>
          </p:cNvPr>
          <p:cNvGrpSpPr/>
          <p:nvPr/>
        </p:nvGrpSpPr>
        <p:grpSpPr>
          <a:xfrm>
            <a:off x="-1610" y="-20694"/>
            <a:ext cx="12192000" cy="4248718"/>
            <a:chOff x="2420938" y="-615213"/>
            <a:chExt cx="12192000" cy="4248718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988EB72B-76AE-4405-96C7-223F6BD4B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0938" y="-615212"/>
              <a:ext cx="12192000" cy="4248717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5F5837D-5485-4368-A29F-17C74A46779F}"/>
                </a:ext>
              </a:extLst>
            </p:cNvPr>
            <p:cNvSpPr/>
            <p:nvPr/>
          </p:nvSpPr>
          <p:spPr>
            <a:xfrm>
              <a:off x="2420938" y="-615213"/>
              <a:ext cx="12192000" cy="4248717"/>
            </a:xfrm>
            <a:prstGeom prst="rect">
              <a:avLst/>
            </a:prstGeom>
            <a:solidFill>
              <a:srgbClr val="526372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315" name="文本框 10"/>
          <p:cNvSpPr txBox="1"/>
          <p:nvPr/>
        </p:nvSpPr>
        <p:spPr>
          <a:xfrm>
            <a:off x="4988561" y="4956175"/>
            <a:ext cx="2214880" cy="41783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12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rgbClr val="354B5E"/>
                </a:solidFill>
              </a:rPr>
              <a:t>点击输入公司名称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D6637B7-F4E0-4C4A-834B-E59A86E7E00B}"/>
              </a:ext>
            </a:extLst>
          </p:cNvPr>
          <p:cNvSpPr/>
          <p:nvPr/>
        </p:nvSpPr>
        <p:spPr>
          <a:xfrm>
            <a:off x="0" y="4093029"/>
            <a:ext cx="12192000" cy="14514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7F8E3240-0A5D-49DF-8A03-55A5FD4C6F17}"/>
              </a:ext>
            </a:extLst>
          </p:cNvPr>
          <p:cNvGrpSpPr/>
          <p:nvPr/>
        </p:nvGrpSpPr>
        <p:grpSpPr>
          <a:xfrm>
            <a:off x="5412137" y="3334929"/>
            <a:ext cx="1367726" cy="1531952"/>
            <a:chOff x="5412137" y="3334929"/>
            <a:chExt cx="1367726" cy="1531952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FDFC510-13BA-428E-B54C-EBB4ABD32971}"/>
                </a:ext>
              </a:extLst>
            </p:cNvPr>
            <p:cNvGrpSpPr/>
            <p:nvPr/>
          </p:nvGrpSpPr>
          <p:grpSpPr>
            <a:xfrm>
              <a:off x="5412137" y="3334929"/>
              <a:ext cx="1367726" cy="1531952"/>
              <a:chOff x="3470405" y="598298"/>
              <a:chExt cx="5251190" cy="5881713"/>
            </a:xfrm>
          </p:grpSpPr>
          <p:sp>
            <p:nvSpPr>
              <p:cNvPr id="13" name="Freeform 10">
                <a:extLst>
                  <a:ext uri="{FF2B5EF4-FFF2-40B4-BE49-F238E27FC236}">
                    <a16:creationId xmlns="" xmlns:a16="http://schemas.microsoft.com/office/drawing/2014/main" id="{6662C795-800C-432F-8707-3F92EED92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0405" y="598298"/>
                <a:ext cx="5251190" cy="5881713"/>
              </a:xfrm>
              <a:custGeom>
                <a:avLst/>
                <a:gdLst>
                  <a:gd name="T0" fmla="*/ 266 w 470"/>
                  <a:gd name="T1" fmla="*/ 516 h 526"/>
                  <a:gd name="T2" fmla="*/ 204 w 470"/>
                  <a:gd name="T3" fmla="*/ 516 h 526"/>
                  <a:gd name="T4" fmla="*/ 31 w 470"/>
                  <a:gd name="T5" fmla="*/ 416 h 526"/>
                  <a:gd name="T6" fmla="*/ 0 w 470"/>
                  <a:gd name="T7" fmla="*/ 362 h 526"/>
                  <a:gd name="T8" fmla="*/ 0 w 470"/>
                  <a:gd name="T9" fmla="*/ 163 h 526"/>
                  <a:gd name="T10" fmla="*/ 31 w 470"/>
                  <a:gd name="T11" fmla="*/ 109 h 526"/>
                  <a:gd name="T12" fmla="*/ 204 w 470"/>
                  <a:gd name="T13" fmla="*/ 10 h 526"/>
                  <a:gd name="T14" fmla="*/ 266 w 470"/>
                  <a:gd name="T15" fmla="*/ 10 h 526"/>
                  <a:gd name="T16" fmla="*/ 439 w 470"/>
                  <a:gd name="T17" fmla="*/ 109 h 526"/>
                  <a:gd name="T18" fmla="*/ 470 w 470"/>
                  <a:gd name="T19" fmla="*/ 163 h 526"/>
                  <a:gd name="T20" fmla="*/ 470 w 470"/>
                  <a:gd name="T21" fmla="*/ 362 h 526"/>
                  <a:gd name="T22" fmla="*/ 439 w 470"/>
                  <a:gd name="T23" fmla="*/ 416 h 526"/>
                  <a:gd name="T24" fmla="*/ 266 w 470"/>
                  <a:gd name="T25" fmla="*/ 51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0" h="526">
                    <a:moveTo>
                      <a:pt x="266" y="516"/>
                    </a:moveTo>
                    <a:cubicBezTo>
                      <a:pt x="249" y="526"/>
                      <a:pt x="221" y="526"/>
                      <a:pt x="204" y="516"/>
                    </a:cubicBezTo>
                    <a:cubicBezTo>
                      <a:pt x="31" y="416"/>
                      <a:pt x="31" y="416"/>
                      <a:pt x="31" y="416"/>
                    </a:cubicBezTo>
                    <a:cubicBezTo>
                      <a:pt x="14" y="406"/>
                      <a:pt x="0" y="382"/>
                      <a:pt x="0" y="36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43"/>
                      <a:pt x="14" y="119"/>
                      <a:pt x="31" y="109"/>
                    </a:cubicBezTo>
                    <a:cubicBezTo>
                      <a:pt x="204" y="10"/>
                      <a:pt x="204" y="10"/>
                      <a:pt x="204" y="10"/>
                    </a:cubicBezTo>
                    <a:cubicBezTo>
                      <a:pt x="221" y="0"/>
                      <a:pt x="249" y="0"/>
                      <a:pt x="266" y="10"/>
                    </a:cubicBezTo>
                    <a:cubicBezTo>
                      <a:pt x="439" y="109"/>
                      <a:pt x="439" y="109"/>
                      <a:pt x="439" y="109"/>
                    </a:cubicBezTo>
                    <a:cubicBezTo>
                      <a:pt x="456" y="119"/>
                      <a:pt x="470" y="143"/>
                      <a:pt x="470" y="163"/>
                    </a:cubicBezTo>
                    <a:cubicBezTo>
                      <a:pt x="470" y="362"/>
                      <a:pt x="470" y="362"/>
                      <a:pt x="470" y="362"/>
                    </a:cubicBezTo>
                    <a:cubicBezTo>
                      <a:pt x="470" y="382"/>
                      <a:pt x="456" y="406"/>
                      <a:pt x="439" y="416"/>
                    </a:cubicBezTo>
                    <a:lnTo>
                      <a:pt x="266" y="516"/>
                    </a:lnTo>
                    <a:close/>
                  </a:path>
                </a:pathLst>
              </a:custGeom>
              <a:solidFill>
                <a:schemeClr val="bg1">
                  <a:alpha val="3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>
                <a:extLst>
                  <a:ext uri="{FF2B5EF4-FFF2-40B4-BE49-F238E27FC236}">
                    <a16:creationId xmlns="" xmlns:a16="http://schemas.microsoft.com/office/drawing/2014/main" id="{68F11409-531A-4ACC-83CA-9F63BB723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3560" y="792245"/>
                <a:ext cx="4904881" cy="5493821"/>
              </a:xfrm>
              <a:custGeom>
                <a:avLst/>
                <a:gdLst>
                  <a:gd name="T0" fmla="*/ 266 w 470"/>
                  <a:gd name="T1" fmla="*/ 516 h 526"/>
                  <a:gd name="T2" fmla="*/ 204 w 470"/>
                  <a:gd name="T3" fmla="*/ 516 h 526"/>
                  <a:gd name="T4" fmla="*/ 31 w 470"/>
                  <a:gd name="T5" fmla="*/ 416 h 526"/>
                  <a:gd name="T6" fmla="*/ 0 w 470"/>
                  <a:gd name="T7" fmla="*/ 362 h 526"/>
                  <a:gd name="T8" fmla="*/ 0 w 470"/>
                  <a:gd name="T9" fmla="*/ 163 h 526"/>
                  <a:gd name="T10" fmla="*/ 31 w 470"/>
                  <a:gd name="T11" fmla="*/ 109 h 526"/>
                  <a:gd name="T12" fmla="*/ 204 w 470"/>
                  <a:gd name="T13" fmla="*/ 10 h 526"/>
                  <a:gd name="T14" fmla="*/ 266 w 470"/>
                  <a:gd name="T15" fmla="*/ 10 h 526"/>
                  <a:gd name="T16" fmla="*/ 439 w 470"/>
                  <a:gd name="T17" fmla="*/ 109 h 526"/>
                  <a:gd name="T18" fmla="*/ 470 w 470"/>
                  <a:gd name="T19" fmla="*/ 163 h 526"/>
                  <a:gd name="T20" fmla="*/ 470 w 470"/>
                  <a:gd name="T21" fmla="*/ 362 h 526"/>
                  <a:gd name="T22" fmla="*/ 439 w 470"/>
                  <a:gd name="T23" fmla="*/ 416 h 526"/>
                  <a:gd name="T24" fmla="*/ 266 w 470"/>
                  <a:gd name="T25" fmla="*/ 516 h 5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0" h="526">
                    <a:moveTo>
                      <a:pt x="266" y="516"/>
                    </a:moveTo>
                    <a:cubicBezTo>
                      <a:pt x="249" y="526"/>
                      <a:pt x="221" y="526"/>
                      <a:pt x="204" y="516"/>
                    </a:cubicBezTo>
                    <a:cubicBezTo>
                      <a:pt x="31" y="416"/>
                      <a:pt x="31" y="416"/>
                      <a:pt x="31" y="416"/>
                    </a:cubicBezTo>
                    <a:cubicBezTo>
                      <a:pt x="14" y="406"/>
                      <a:pt x="0" y="382"/>
                      <a:pt x="0" y="362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43"/>
                      <a:pt x="14" y="119"/>
                      <a:pt x="31" y="109"/>
                    </a:cubicBezTo>
                    <a:cubicBezTo>
                      <a:pt x="204" y="10"/>
                      <a:pt x="204" y="10"/>
                      <a:pt x="204" y="10"/>
                    </a:cubicBezTo>
                    <a:cubicBezTo>
                      <a:pt x="221" y="0"/>
                      <a:pt x="249" y="0"/>
                      <a:pt x="266" y="10"/>
                    </a:cubicBezTo>
                    <a:cubicBezTo>
                      <a:pt x="439" y="109"/>
                      <a:pt x="439" y="109"/>
                      <a:pt x="439" y="109"/>
                    </a:cubicBezTo>
                    <a:cubicBezTo>
                      <a:pt x="456" y="119"/>
                      <a:pt x="470" y="143"/>
                      <a:pt x="470" y="163"/>
                    </a:cubicBezTo>
                    <a:cubicBezTo>
                      <a:pt x="470" y="362"/>
                      <a:pt x="470" y="362"/>
                      <a:pt x="470" y="362"/>
                    </a:cubicBezTo>
                    <a:cubicBezTo>
                      <a:pt x="470" y="382"/>
                      <a:pt x="456" y="406"/>
                      <a:pt x="439" y="416"/>
                    </a:cubicBezTo>
                    <a:lnTo>
                      <a:pt x="266" y="516"/>
                    </a:lnTo>
                    <a:close/>
                  </a:path>
                </a:pathLst>
              </a:custGeom>
              <a:gradFill>
                <a:gsLst>
                  <a:gs pos="100000">
                    <a:srgbClr val="FF0000"/>
                  </a:gs>
                  <a:gs pos="22000">
                    <a:srgbClr val="C00000">
                      <a:alpha val="97000"/>
                    </a:srgbClr>
                  </a:gs>
                </a:gsLst>
                <a:lin ang="17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317" name="Freeform 13"/>
            <p:cNvSpPr>
              <a:spLocks noChangeAspect="1"/>
            </p:cNvSpPr>
            <p:nvPr/>
          </p:nvSpPr>
          <p:spPr>
            <a:xfrm>
              <a:off x="5735638" y="3887788"/>
              <a:ext cx="720725" cy="50006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369" h="256">
                  <a:moveTo>
                    <a:pt x="369" y="17"/>
                  </a:moveTo>
                  <a:cubicBezTo>
                    <a:pt x="369" y="16"/>
                    <a:pt x="369" y="16"/>
                    <a:pt x="369" y="15"/>
                  </a:cubicBezTo>
                  <a:cubicBezTo>
                    <a:pt x="369" y="15"/>
                    <a:pt x="368" y="14"/>
                    <a:pt x="368" y="13"/>
                  </a:cubicBezTo>
                  <a:cubicBezTo>
                    <a:pt x="368" y="13"/>
                    <a:pt x="368" y="12"/>
                    <a:pt x="368" y="12"/>
                  </a:cubicBezTo>
                  <a:cubicBezTo>
                    <a:pt x="368" y="11"/>
                    <a:pt x="367" y="11"/>
                    <a:pt x="367" y="10"/>
                  </a:cubicBezTo>
                  <a:cubicBezTo>
                    <a:pt x="367" y="10"/>
                    <a:pt x="367" y="9"/>
                    <a:pt x="366" y="9"/>
                  </a:cubicBezTo>
                  <a:cubicBezTo>
                    <a:pt x="366" y="8"/>
                    <a:pt x="366" y="8"/>
                    <a:pt x="365" y="7"/>
                  </a:cubicBezTo>
                  <a:cubicBezTo>
                    <a:pt x="365" y="7"/>
                    <a:pt x="365" y="7"/>
                    <a:pt x="364" y="6"/>
                  </a:cubicBezTo>
                  <a:cubicBezTo>
                    <a:pt x="364" y="6"/>
                    <a:pt x="363" y="5"/>
                    <a:pt x="363" y="5"/>
                  </a:cubicBezTo>
                  <a:cubicBezTo>
                    <a:pt x="363" y="4"/>
                    <a:pt x="362" y="4"/>
                    <a:pt x="362" y="4"/>
                  </a:cubicBezTo>
                  <a:cubicBezTo>
                    <a:pt x="361" y="3"/>
                    <a:pt x="361" y="3"/>
                    <a:pt x="360" y="3"/>
                  </a:cubicBezTo>
                  <a:cubicBezTo>
                    <a:pt x="360" y="3"/>
                    <a:pt x="359" y="2"/>
                    <a:pt x="359" y="2"/>
                  </a:cubicBezTo>
                  <a:cubicBezTo>
                    <a:pt x="359" y="2"/>
                    <a:pt x="359" y="2"/>
                    <a:pt x="359" y="2"/>
                  </a:cubicBezTo>
                  <a:cubicBezTo>
                    <a:pt x="358" y="2"/>
                    <a:pt x="357" y="2"/>
                    <a:pt x="357" y="1"/>
                  </a:cubicBezTo>
                  <a:cubicBezTo>
                    <a:pt x="356" y="1"/>
                    <a:pt x="356" y="1"/>
                    <a:pt x="356" y="1"/>
                  </a:cubicBezTo>
                  <a:cubicBezTo>
                    <a:pt x="355" y="1"/>
                    <a:pt x="354" y="1"/>
                    <a:pt x="354" y="1"/>
                  </a:cubicBezTo>
                  <a:cubicBezTo>
                    <a:pt x="353" y="1"/>
                    <a:pt x="352" y="0"/>
                    <a:pt x="352" y="0"/>
                  </a:cubicBezTo>
                  <a:cubicBezTo>
                    <a:pt x="352" y="0"/>
                    <a:pt x="352" y="0"/>
                    <a:pt x="351" y="0"/>
                  </a:cubicBezTo>
                  <a:cubicBezTo>
                    <a:pt x="351" y="0"/>
                    <a:pt x="351" y="0"/>
                    <a:pt x="35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8" y="0"/>
                    <a:pt x="238" y="1"/>
                    <a:pt x="237" y="1"/>
                  </a:cubicBezTo>
                  <a:cubicBezTo>
                    <a:pt x="237" y="1"/>
                    <a:pt x="236" y="1"/>
                    <a:pt x="236" y="1"/>
                  </a:cubicBezTo>
                  <a:cubicBezTo>
                    <a:pt x="235" y="1"/>
                    <a:pt x="235" y="1"/>
                    <a:pt x="234" y="1"/>
                  </a:cubicBezTo>
                  <a:cubicBezTo>
                    <a:pt x="234" y="1"/>
                    <a:pt x="233" y="1"/>
                    <a:pt x="232" y="2"/>
                  </a:cubicBezTo>
                  <a:cubicBezTo>
                    <a:pt x="232" y="2"/>
                    <a:pt x="231" y="2"/>
                    <a:pt x="231" y="2"/>
                  </a:cubicBezTo>
                  <a:cubicBezTo>
                    <a:pt x="230" y="3"/>
                    <a:pt x="230" y="3"/>
                    <a:pt x="229" y="3"/>
                  </a:cubicBezTo>
                  <a:cubicBezTo>
                    <a:pt x="229" y="3"/>
                    <a:pt x="229" y="4"/>
                    <a:pt x="228" y="4"/>
                  </a:cubicBezTo>
                  <a:cubicBezTo>
                    <a:pt x="228" y="4"/>
                    <a:pt x="227" y="5"/>
                    <a:pt x="227" y="5"/>
                  </a:cubicBezTo>
                  <a:cubicBezTo>
                    <a:pt x="226" y="6"/>
                    <a:pt x="226" y="6"/>
                    <a:pt x="226" y="6"/>
                  </a:cubicBezTo>
                  <a:cubicBezTo>
                    <a:pt x="225" y="7"/>
                    <a:pt x="225" y="7"/>
                    <a:pt x="224" y="8"/>
                  </a:cubicBezTo>
                  <a:cubicBezTo>
                    <a:pt x="224" y="8"/>
                    <a:pt x="224" y="8"/>
                    <a:pt x="224" y="9"/>
                  </a:cubicBezTo>
                  <a:cubicBezTo>
                    <a:pt x="223" y="9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94" y="68"/>
                    <a:pt x="194" y="68"/>
                    <a:pt x="194" y="68"/>
                  </a:cubicBezTo>
                  <a:cubicBezTo>
                    <a:pt x="162" y="132"/>
                    <a:pt x="162" y="132"/>
                    <a:pt x="162" y="132"/>
                  </a:cubicBezTo>
                  <a:cubicBezTo>
                    <a:pt x="128" y="199"/>
                    <a:pt x="128" y="199"/>
                    <a:pt x="128" y="199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5" y="9"/>
                    <a:pt x="145" y="9"/>
                  </a:cubicBezTo>
                  <a:cubicBezTo>
                    <a:pt x="145" y="8"/>
                    <a:pt x="145" y="8"/>
                    <a:pt x="144" y="8"/>
                  </a:cubicBezTo>
                  <a:cubicBezTo>
                    <a:pt x="144" y="7"/>
                    <a:pt x="143" y="7"/>
                    <a:pt x="143" y="6"/>
                  </a:cubicBezTo>
                  <a:cubicBezTo>
                    <a:pt x="143" y="6"/>
                    <a:pt x="143" y="6"/>
                    <a:pt x="142" y="5"/>
                  </a:cubicBezTo>
                  <a:cubicBezTo>
                    <a:pt x="142" y="5"/>
                    <a:pt x="141" y="4"/>
                    <a:pt x="140" y="4"/>
                  </a:cubicBezTo>
                  <a:cubicBezTo>
                    <a:pt x="140" y="4"/>
                    <a:pt x="140" y="3"/>
                    <a:pt x="140" y="3"/>
                  </a:cubicBezTo>
                  <a:cubicBezTo>
                    <a:pt x="139" y="3"/>
                    <a:pt x="138" y="2"/>
                    <a:pt x="138" y="2"/>
                  </a:cubicBezTo>
                  <a:cubicBezTo>
                    <a:pt x="137" y="2"/>
                    <a:pt x="137" y="2"/>
                    <a:pt x="136" y="2"/>
                  </a:cubicBezTo>
                  <a:cubicBezTo>
                    <a:pt x="136" y="1"/>
                    <a:pt x="135" y="1"/>
                    <a:pt x="135" y="1"/>
                  </a:cubicBezTo>
                  <a:cubicBezTo>
                    <a:pt x="134" y="1"/>
                    <a:pt x="134" y="1"/>
                    <a:pt x="133" y="1"/>
                  </a:cubicBezTo>
                  <a:cubicBezTo>
                    <a:pt x="132" y="1"/>
                    <a:pt x="132" y="1"/>
                    <a:pt x="131" y="1"/>
                  </a:cubicBezTo>
                  <a:cubicBezTo>
                    <a:pt x="131" y="0"/>
                    <a:pt x="131" y="0"/>
                    <a:pt x="13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1"/>
                    <a:pt x="15" y="1"/>
                  </a:cubicBezTo>
                  <a:cubicBezTo>
                    <a:pt x="15" y="1"/>
                    <a:pt x="14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1" y="2"/>
                    <a:pt x="11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3"/>
                    <a:pt x="9" y="3"/>
                  </a:cubicBezTo>
                  <a:cubicBezTo>
                    <a:pt x="8" y="3"/>
                    <a:pt x="8" y="3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4" y="6"/>
                    <a:pt x="4" y="7"/>
                    <a:pt x="3" y="7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2" y="9"/>
                    <a:pt x="2" y="10"/>
                    <a:pt x="2" y="10"/>
                  </a:cubicBez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0" y="14"/>
                    <a:pt x="0" y="15"/>
                    <a:pt x="0" y="15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9"/>
                    <a:pt x="0" y="20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0" y="23"/>
                    <a:pt x="1" y="23"/>
                    <a:pt x="1" y="24"/>
                  </a:cubicBezTo>
                  <a:cubicBezTo>
                    <a:pt x="1" y="24"/>
                    <a:pt x="1" y="25"/>
                    <a:pt x="2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12" y="245"/>
                    <a:pt x="112" y="245"/>
                    <a:pt x="112" y="245"/>
                  </a:cubicBezTo>
                  <a:cubicBezTo>
                    <a:pt x="113" y="249"/>
                    <a:pt x="116" y="252"/>
                    <a:pt x="120" y="254"/>
                  </a:cubicBezTo>
                  <a:cubicBezTo>
                    <a:pt x="121" y="254"/>
                    <a:pt x="122" y="255"/>
                    <a:pt x="122" y="255"/>
                  </a:cubicBezTo>
                  <a:cubicBezTo>
                    <a:pt x="122" y="255"/>
                    <a:pt x="123" y="255"/>
                    <a:pt x="123" y="255"/>
                  </a:cubicBezTo>
                  <a:cubicBezTo>
                    <a:pt x="123" y="255"/>
                    <a:pt x="124" y="256"/>
                    <a:pt x="125" y="256"/>
                  </a:cubicBezTo>
                  <a:cubicBezTo>
                    <a:pt x="126" y="256"/>
                    <a:pt x="126" y="256"/>
                    <a:pt x="126" y="256"/>
                  </a:cubicBezTo>
                  <a:cubicBezTo>
                    <a:pt x="127" y="256"/>
                    <a:pt x="127" y="256"/>
                    <a:pt x="128" y="256"/>
                  </a:cubicBezTo>
                  <a:cubicBezTo>
                    <a:pt x="129" y="256"/>
                    <a:pt x="129" y="256"/>
                    <a:pt x="130" y="256"/>
                  </a:cubicBezTo>
                  <a:cubicBezTo>
                    <a:pt x="130" y="256"/>
                    <a:pt x="131" y="256"/>
                    <a:pt x="131" y="256"/>
                  </a:cubicBezTo>
                  <a:cubicBezTo>
                    <a:pt x="132" y="255"/>
                    <a:pt x="133" y="255"/>
                    <a:pt x="133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35" y="255"/>
                    <a:pt x="135" y="254"/>
                    <a:pt x="136" y="254"/>
                  </a:cubicBezTo>
                  <a:cubicBezTo>
                    <a:pt x="140" y="252"/>
                    <a:pt x="143" y="249"/>
                    <a:pt x="144" y="245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184" y="165"/>
                    <a:pt x="184" y="165"/>
                    <a:pt x="184" y="165"/>
                  </a:cubicBezTo>
                  <a:cubicBezTo>
                    <a:pt x="217" y="100"/>
                    <a:pt x="217" y="100"/>
                    <a:pt x="217" y="100"/>
                  </a:cubicBezTo>
                  <a:cubicBezTo>
                    <a:pt x="217" y="100"/>
                    <a:pt x="217" y="100"/>
                    <a:pt x="217" y="100"/>
                  </a:cubicBezTo>
                  <a:cubicBezTo>
                    <a:pt x="249" y="36"/>
                    <a:pt x="249" y="36"/>
                    <a:pt x="249" y="36"/>
                  </a:cubicBezTo>
                  <a:cubicBezTo>
                    <a:pt x="323" y="36"/>
                    <a:pt x="323" y="36"/>
                    <a:pt x="323" y="36"/>
                  </a:cubicBezTo>
                  <a:cubicBezTo>
                    <a:pt x="241" y="199"/>
                    <a:pt x="241" y="199"/>
                    <a:pt x="241" y="199"/>
                  </a:cubicBezTo>
                  <a:cubicBezTo>
                    <a:pt x="209" y="136"/>
                    <a:pt x="209" y="136"/>
                    <a:pt x="209" y="136"/>
                  </a:cubicBezTo>
                  <a:cubicBezTo>
                    <a:pt x="189" y="175"/>
                    <a:pt x="189" y="175"/>
                    <a:pt x="189" y="175"/>
                  </a:cubicBezTo>
                  <a:cubicBezTo>
                    <a:pt x="224" y="245"/>
                    <a:pt x="224" y="245"/>
                    <a:pt x="224" y="245"/>
                  </a:cubicBezTo>
                  <a:cubicBezTo>
                    <a:pt x="226" y="249"/>
                    <a:pt x="229" y="252"/>
                    <a:pt x="233" y="254"/>
                  </a:cubicBezTo>
                  <a:cubicBezTo>
                    <a:pt x="234" y="254"/>
                    <a:pt x="234" y="255"/>
                    <a:pt x="235" y="255"/>
                  </a:cubicBezTo>
                  <a:cubicBezTo>
                    <a:pt x="235" y="255"/>
                    <a:pt x="235" y="255"/>
                    <a:pt x="235" y="255"/>
                  </a:cubicBezTo>
                  <a:cubicBezTo>
                    <a:pt x="236" y="255"/>
                    <a:pt x="237" y="256"/>
                    <a:pt x="238" y="256"/>
                  </a:cubicBezTo>
                  <a:cubicBezTo>
                    <a:pt x="238" y="256"/>
                    <a:pt x="239" y="256"/>
                    <a:pt x="239" y="256"/>
                  </a:cubicBezTo>
                  <a:cubicBezTo>
                    <a:pt x="240" y="256"/>
                    <a:pt x="240" y="256"/>
                    <a:pt x="241" y="256"/>
                  </a:cubicBezTo>
                  <a:cubicBezTo>
                    <a:pt x="241" y="256"/>
                    <a:pt x="242" y="256"/>
                    <a:pt x="243" y="256"/>
                  </a:cubicBezTo>
                  <a:cubicBezTo>
                    <a:pt x="243" y="256"/>
                    <a:pt x="243" y="256"/>
                    <a:pt x="244" y="256"/>
                  </a:cubicBezTo>
                  <a:cubicBezTo>
                    <a:pt x="245" y="255"/>
                    <a:pt x="245" y="255"/>
                    <a:pt x="246" y="255"/>
                  </a:cubicBezTo>
                  <a:cubicBezTo>
                    <a:pt x="246" y="255"/>
                    <a:pt x="246" y="255"/>
                    <a:pt x="247" y="255"/>
                  </a:cubicBezTo>
                  <a:cubicBezTo>
                    <a:pt x="247" y="255"/>
                    <a:pt x="248" y="254"/>
                    <a:pt x="249" y="254"/>
                  </a:cubicBezTo>
                  <a:cubicBezTo>
                    <a:pt x="253" y="252"/>
                    <a:pt x="256" y="249"/>
                    <a:pt x="257" y="245"/>
                  </a:cubicBezTo>
                  <a:cubicBezTo>
                    <a:pt x="367" y="26"/>
                    <a:pt x="367" y="26"/>
                    <a:pt x="367" y="26"/>
                  </a:cubicBezTo>
                  <a:cubicBezTo>
                    <a:pt x="367" y="26"/>
                    <a:pt x="367" y="25"/>
                    <a:pt x="367" y="25"/>
                  </a:cubicBezTo>
                  <a:cubicBezTo>
                    <a:pt x="368" y="25"/>
                    <a:pt x="368" y="24"/>
                    <a:pt x="368" y="24"/>
                  </a:cubicBezTo>
                  <a:cubicBezTo>
                    <a:pt x="368" y="23"/>
                    <a:pt x="368" y="23"/>
                    <a:pt x="368" y="22"/>
                  </a:cubicBezTo>
                  <a:cubicBezTo>
                    <a:pt x="369" y="21"/>
                    <a:pt x="369" y="21"/>
                    <a:pt x="369" y="20"/>
                  </a:cubicBezTo>
                  <a:cubicBezTo>
                    <a:pt x="369" y="20"/>
                    <a:pt x="369" y="19"/>
                    <a:pt x="369" y="19"/>
                  </a:cubicBezTo>
                  <a:cubicBezTo>
                    <a:pt x="369" y="18"/>
                    <a:pt x="369" y="18"/>
                    <a:pt x="369" y="18"/>
                  </a:cubicBezTo>
                  <a:cubicBezTo>
                    <a:pt x="369" y="18"/>
                    <a:pt x="369" y="17"/>
                    <a:pt x="369" y="1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3" name="William Joseph - Radioactive">
            <a:hlinkClick r:id="" action="ppaction://media"/>
            <a:extLst>
              <a:ext uri="{FF2B5EF4-FFF2-40B4-BE49-F238E27FC236}">
                <a16:creationId xmlns="" xmlns:a16="http://schemas.microsoft.com/office/drawing/2014/main" id="{A47B5701-A52F-48B7-9673-C8E5A76EF4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23038" y="-1912938"/>
            <a:ext cx="609600" cy="609600"/>
          </a:xfrm>
          <a:prstGeom prst="rect">
            <a:avLst/>
          </a:prstGeom>
        </p:spPr>
      </p:pic>
      <p:sp>
        <p:nvSpPr>
          <p:cNvPr id="13314" name="标题 6"/>
          <p:cNvSpPr>
            <a:spLocks noGrp="1"/>
          </p:cNvSpPr>
          <p:nvPr>
            <p:ph type="ctrTitle"/>
          </p:nvPr>
        </p:nvSpPr>
        <p:spPr>
          <a:xfrm>
            <a:off x="839788" y="827088"/>
            <a:ext cx="10512425" cy="1450975"/>
          </a:xfrm>
          <a:ln/>
        </p:spPr>
        <p:txBody>
          <a:bodyPr vert="horz" wrap="square" lIns="91440" tIns="45720" rIns="91440" bIns="45720" anchor="b"/>
          <a:lstStyle>
            <a:lvl1pPr lvl="0">
              <a:defRPr/>
            </a:lvl1pPr>
          </a:lstStyle>
          <a:p>
            <a:pPr lvl="0" algn="ctr" eaLnBrk="1" hangingPunct="1"/>
            <a:r>
              <a:rPr lang="zh-CN" altLang="en-US" sz="6000" smtClean="0">
                <a:solidFill>
                  <a:schemeClr val="bg1"/>
                </a:solidFill>
              </a:rPr>
              <a:t>销售</a:t>
            </a:r>
            <a:r>
              <a:rPr lang="zh-CN" altLang="en-US" sz="6000" dirty="0">
                <a:solidFill>
                  <a:schemeClr val="bg1"/>
                </a:solidFill>
              </a:rPr>
              <a:t>培训</a:t>
            </a:r>
            <a:r>
              <a:rPr lang="en-US" altLang="zh-CN" sz="6000" dirty="0">
                <a:solidFill>
                  <a:schemeClr val="bg1"/>
                </a:solidFill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</a:rPr>
              <a:t>模板</a:t>
            </a:r>
            <a:r>
              <a:rPr lang="en-US" altLang="zh-CN" sz="6000" dirty="0">
                <a:solidFill>
                  <a:schemeClr val="bg1"/>
                </a:solidFill>
              </a:rPr>
              <a:t> 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13316" name="文本框 12"/>
          <p:cNvSpPr txBox="1"/>
          <p:nvPr/>
        </p:nvSpPr>
        <p:spPr>
          <a:xfrm>
            <a:off x="839788" y="2393950"/>
            <a:ext cx="10512425" cy="361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125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125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ts val="80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</a:rPr>
              <a:t>工作总结</a:t>
            </a:r>
            <a:r>
              <a:rPr lang="en-US" altLang="zh-CN" sz="1400" dirty="0">
                <a:solidFill>
                  <a:schemeClr val="bg1"/>
                </a:solidFill>
              </a:rPr>
              <a:t>/</a:t>
            </a:r>
            <a:r>
              <a:rPr lang="zh-CN" altLang="en-US" sz="1400" dirty="0">
                <a:solidFill>
                  <a:schemeClr val="bg1"/>
                </a:solidFill>
              </a:rPr>
              <a:t>销售培训</a:t>
            </a:r>
            <a:r>
              <a:rPr lang="en-US" altLang="zh-CN" sz="1400" dirty="0">
                <a:solidFill>
                  <a:schemeClr val="bg1"/>
                </a:solidFill>
              </a:rPr>
              <a:t>/</a:t>
            </a:r>
            <a:r>
              <a:rPr lang="zh-CN" altLang="en-US" sz="1400" dirty="0">
                <a:solidFill>
                  <a:schemeClr val="bg1"/>
                </a:solidFill>
              </a:rPr>
              <a:t>产品介绍</a:t>
            </a:r>
            <a:r>
              <a:rPr lang="en-US" altLang="zh-CN" sz="1400" dirty="0">
                <a:solidFill>
                  <a:schemeClr val="bg1"/>
                </a:solidFill>
              </a:rPr>
              <a:t>/</a:t>
            </a:r>
            <a:r>
              <a:rPr lang="zh-CN" altLang="en-US" sz="1400" dirty="0">
                <a:solidFill>
                  <a:schemeClr val="bg1"/>
                </a:solidFill>
              </a:rPr>
              <a:t>品牌宣传</a:t>
            </a:r>
            <a:r>
              <a:rPr lang="en-US" altLang="zh-CN" sz="1400" dirty="0">
                <a:solidFill>
                  <a:schemeClr val="bg1"/>
                </a:solidFill>
              </a:rPr>
              <a:t>/</a:t>
            </a:r>
            <a:r>
              <a:rPr lang="zh-CN" altLang="en-US" sz="1400" dirty="0">
                <a:solidFill>
                  <a:schemeClr val="bg1"/>
                </a:solidFill>
              </a:rPr>
              <a:t>商业策划书</a:t>
            </a:r>
          </a:p>
        </p:txBody>
      </p:sp>
    </p:spTree>
    <p:extLst>
      <p:ext uri="{BB962C8B-B14F-4D97-AF65-F5344CB8AC3E}">
        <p14:creationId xmlns:p14="http://schemas.microsoft.com/office/powerpoint/2010/main" val="759361298"/>
      </p:ext>
    </p:extLst>
  </p:cSld>
  <p:clrMapOvr>
    <a:masterClrMapping/>
  </p:clrMapOvr>
  <p:transition spd="slow" advClick="0" advTm="1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2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8485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315" grpId="0"/>
      <p:bldP spid="7" grpId="0" animBg="1"/>
      <p:bldP spid="13314" grpId="0" animBg="1"/>
      <p:bldP spid="133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BE8E91B-7BE9-435D-97BA-259945A18F8C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HeM90q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d4z3SmigejpNAAAAawAAABsAAAB1bml2ZXJzYWwvdW5pdmVyc2FsLnBuZy54bWyzsa/IzVEoSy0qzszPs1Uy1DNQsrfj5bIpKEoty0wtV6gAihnpGUCAkkKlrZIJErc8M6UkA6jCwNgYIZiRmpmeUWKrZG5uChfUB5oJAFBLAQIAABQAAgAIAESUV0cjtE77+wIAALAIAAAUAAAAAAAAAAEAAAAAAAAAAAB1bml2ZXJzYWwvcGxheWVyLnhtbFBLAQIAABQAAgAIAHeM90qHb5M5aCsAALNWAAAXAAAAAAAAAAAAAAAAAC0DAAB1bml2ZXJzYWwvdW5pdmVyc2FsLnBuZ1BLAQIAABQAAgAIAHeM90pooHo6TQAAAGsAAAAbAAAAAAAAAAEAAAAAAMouAAB1bml2ZXJzYWwvdW5pdmVyc2FsLnBuZy54bWxQSwUGAAAAAAMAAwDQAAAAUC8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销售培训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1765</Words>
  <Application>Microsoft Office PowerPoint</Application>
  <PresentationFormat>宽屏</PresentationFormat>
  <Paragraphs>148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FontAwesome</vt:lpstr>
      <vt:lpstr>Neris Thin</vt:lpstr>
      <vt:lpstr>等线</vt:lpstr>
      <vt:lpstr>等线 Light</vt:lpstr>
      <vt:lpstr>冬青黑体简体中文 W3</vt:lpstr>
      <vt:lpstr>方正兰亭超细黑简体</vt:lpstr>
      <vt:lpstr>方正正大黑简体</vt:lpstr>
      <vt:lpstr>华文细黑</vt:lpstr>
      <vt:lpstr>宋体</vt:lpstr>
      <vt:lpstr>微软雅黑</vt:lpstr>
      <vt:lpstr>Arial</vt:lpstr>
      <vt:lpstr>Calibri</vt:lpstr>
      <vt:lpstr>Century Gothic</vt:lpstr>
      <vt:lpstr>Wingdings</vt:lpstr>
      <vt:lpstr>Office 主题​​</vt:lpstr>
      <vt:lpstr>销售人员礼仪培训ppt模板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销售培训PPT模板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销售培训2</dc:title>
  <dc:creator>歉然安可</dc:creator>
  <cp:lastModifiedBy>faith123</cp:lastModifiedBy>
  <cp:revision>306</cp:revision>
  <dcterms:created xsi:type="dcterms:W3CDTF">2018-01-07T13:00:52Z</dcterms:created>
  <dcterms:modified xsi:type="dcterms:W3CDTF">2018-04-24T01:34:13Z</dcterms:modified>
</cp:coreProperties>
</file>